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89" r:id="rId4"/>
    <p:sldId id="290" r:id="rId5"/>
    <p:sldId id="292" r:id="rId6"/>
    <p:sldId id="293" r:id="rId7"/>
    <p:sldId id="294" r:id="rId8"/>
    <p:sldId id="296" r:id="rId9"/>
    <p:sldId id="295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9" r:id="rId21"/>
    <p:sldId id="307" r:id="rId22"/>
    <p:sldId id="310" r:id="rId23"/>
    <p:sldId id="311" r:id="rId24"/>
    <p:sldId id="312" r:id="rId25"/>
    <p:sldId id="313" r:id="rId26"/>
    <p:sldId id="316" r:id="rId27"/>
    <p:sldId id="314" r:id="rId28"/>
    <p:sldId id="315" r:id="rId29"/>
    <p:sldId id="318" r:id="rId30"/>
    <p:sldId id="319" r:id="rId31"/>
    <p:sldId id="317" r:id="rId32"/>
    <p:sldId id="320" r:id="rId33"/>
    <p:sldId id="321" r:id="rId34"/>
    <p:sldId id="323" r:id="rId35"/>
    <p:sldId id="324" r:id="rId36"/>
    <p:sldId id="325" r:id="rId37"/>
    <p:sldId id="326" r:id="rId38"/>
    <p:sldId id="329" r:id="rId39"/>
    <p:sldId id="327" r:id="rId40"/>
    <p:sldId id="328" r:id="rId41"/>
    <p:sldId id="330" r:id="rId42"/>
    <p:sldId id="331" r:id="rId43"/>
    <p:sldId id="332" r:id="rId44"/>
    <p:sldId id="333" r:id="rId45"/>
    <p:sldId id="334" r:id="rId46"/>
    <p:sldId id="337" r:id="rId47"/>
    <p:sldId id="339" r:id="rId48"/>
    <p:sldId id="338" r:id="rId49"/>
    <p:sldId id="335" r:id="rId50"/>
    <p:sldId id="336" r:id="rId51"/>
    <p:sldId id="340" r:id="rId52"/>
    <p:sldId id="341" r:id="rId53"/>
    <p:sldId id="346" r:id="rId54"/>
    <p:sldId id="343" r:id="rId55"/>
    <p:sldId id="342" r:id="rId56"/>
    <p:sldId id="345" r:id="rId57"/>
    <p:sldId id="344" r:id="rId58"/>
    <p:sldId id="347" r:id="rId59"/>
    <p:sldId id="349" r:id="rId60"/>
    <p:sldId id="348" r:id="rId61"/>
    <p:sldId id="350" r:id="rId62"/>
    <p:sldId id="351" r:id="rId63"/>
    <p:sldId id="352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8" d="100"/>
          <a:sy n="98" d="100"/>
        </p:scale>
        <p:origin x="954" y="84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8:53:36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14906 13452 65 0,'-13'3'265'0,"1"1"14"0,-1-1 12 16,-1-1-8-16,1 0-9 0,-2-2 14 0,0 0 20 0,4-1 22 0,-3 0 24 0,3-1-63 15,-2 1-81-15,5-1-13 0,-1 2 4 0,2-1-17 0,1-1-16 0,0 2-9 16,4-1-10-16,2 1 7 0,-3-2 10 0,3 2-12 0,0 0-15 16,0 0-16-16,3-3-14 0,-1 0-16 0,3 2-14 0,2 0-11 0,1-1-11 0,2-1-1 15,2 1 3-15,3 1 1 0,4-1-2 0,-2-1 3 0,5 1 2 0,2 1 0 16,0-1 0-16,4 2-2 0,4-4-6 0,0 3-1 0,5-2-1 16,1 0-5-16,2 1-6 0,6-1-4 0,1 0-3 0,5 2-2 0,5-1 1 15,2-1 2-15,2 2-1 0,4 1 1 0,3 0-2 0,5 0 0 0,4 1-1 16,1-1 3-16,4 1 4 0,3-1 5 0,5 0 4 0,2 0 1 0,5 0 4 15,2-2 2-15,4 1-2 0,3-1-3 0,2-1-3 0,4-2 0 0,1 2 0 16,3 0 1-16,1-1 4 0,0 2 1 0,5-1 1 0,0 0 0 0,-2 0 0 16,1 2 3-16,1-1 2 0,-2 1 1 0,-1-2 2 0,0 3 2 0,-1-2 6 15,-2 2-2-15,-3 0-2 0,-2 2-4 0,-2-2-3 0,-4 3-6 0,-4-2-38 16,-2 2-16-16,-2 0 0 0,-4 0 0 0,-3 2 0 0,-6-2 0 0,2 1 0 16,-6-1 0-16,-4 0 0 0,0 0 0 0,-3-1 0 0,-7 0 0 0,2 0 0 15,-9-1 0-15,-1-1 0 0,-1 0 0 0,-5 0 0 0,-4-1 0 0,-1 0-7 16,-6 0-97-16,2-1-11 0,-5 0-6 0,-4 1-6 0,-4-3-13 0,-1 3-17 15,-6 0-60-15,-5-1-69 0,-2-1-122 0,-7-1-133 0,-5 1-43 0,-6-1-21 16,-8 0 13-16,-4 0 22 0,-5-2 13 0,-8-2 8 0,-3-1 4 0,-8-1 3 16,-4-1 13-16,-4 2 18 0</inkml:trace>
  <inkml:trace contextRef="#ctx0" brushRef="#br0" timeOffset="133.6">19751 13737 181 0,'6'18'472'0,"-5"-2"2"0,1-1 0 0,-2-3-15 0,0-1-18 16,-2-2-61-16,1-3-70 0,-2-2-64 0,3-4-62 0,0 0-53 0,0 0-53 16,0 0-223-16,4-1-260 0,-1-1-55 0,-3 2-11 0,4-1-2 0,-1-1-1 15,-1-1 15-15,-1-1 16 0,-1 1 64 0</inkml:trace>
  <inkml:trace contextRef="#ctx0" brushRef="#br0" timeOffset="883.62">24032 10749 96 0,'14'-14'335'0,"-4"2"23"0,0 0 16 16,-4 3 7-16,-2-1 6 0,1 4 9 0,-3 0 12 0,-1 2 18 0,-1 4 17 15,0 0-54-15,0 8-73 0,-3 2-38 0,2 7-35 0,-4 4-33 0,0 5-31 16,-3 7-12-16,2 6-7 0,-4 4-2 0,0 8-3 0,-3 5-7 0,-2 4-9 16,-2 4-16-16,-2 5-15 0,0 2-10 0,-1 2-9 0,-4 2-11 0,3 2-8 15,-2-2-7-15,1-2-7 0,-2 1-5 0,5-5-9 0,-2-3-4 0,4-1-3 16,-1-3-2-16,1-6-6 0,4-4-1 0,2-4-2 0,0-6-5 0,2-4-7 15,2-5-14-15,3-3-16 0,-1-5-27 0,2-4-28 0,1-7-35 0,2 1-37 16,0-5-99-16,0-6-109 0,0-4-96 0,4-1-92 0,0-7-23 0,1-7-11 16,1-4 0-16,1-9 0 0,1-5 13 0,2-8 15 0,0-6 22 0,1-6 24 15,3-6 36-15</inkml:trace>
  <inkml:trace contextRef="#ctx0" brushRef="#br0" timeOffset="1234.58">24070 10947 56 0,'16'-6'432'0,"0"1"7"0,-4 0-2 0,-2 0 3 15,1 3-1-15,-3-1 5 0,-2 0-1 0,1-1 9 0,0-2 9 0,0 1 10 0,-1 1 11 16,1-1-157-16,2 4-190 0,-1-1-46 0,1-1-16 0,3 2 1 0,-2 1 1 16,2 0 0-16,-3 0-1 0,4 1 0 0,-2 1-3 0,1 1-8 0,-2 0-9 15,0 3-10-15,0 0-10 0,-2 4-4 0,0 1-8 0,-3 1-2 16,3 2-7-16,-5 4-3 0,-2 1 0 0,-2 1-2 0,-2 3-1 0,-5 4 1 0,0 0-1 16,-3 3 0-16,-3 2-1 0,-2 1 1 0,-1 0 0 0,-4-1-3 15,0 3-2-15,-1-2 0 0,0 0-1 0,1 0 1 0,0-4-1 0,0 0-2 16,3-4 1-16,1-1-2 0,3-3 1 0,1-3-2 0,2-3-1 0,3 0 1 15,5-5-1-15,1 1 9 0,2-2 9 0,4-2 3 0,2-1 3 0,4 2-10 16,2-2-13-16,2-2 6 0,4 2 8 0,-1-2 3 0,4 3 4 0,-2-3-1 16,1 1 1-16,1 1 2 0,-2-2-1 0,-2 1 3 0,-1-1 0 0,-2 2 8 15,-1-1 10-15,-2 2 24 0,-2-3 26 0,-2 3 9 0,-1 2 4 0,0 0 6 16,-4-2 7-16,-1 4 3 0,-1 1 5 0,-3 1-2 0,-4 1-1 0,-1 2-8 16,-4 2-10-16,-5 3-10 0,0-1-14 0,-9 7-52 0,0-2-27 0,-4 2 0 15,-4 2 0-15,-1-2 0 0,-1 1 0 0,-2-1 0 0,0-1 0 0,4-2-33 16,-3-3-71-16,4-3-39 0,1-2-40 0,5-4-74 0,2-3-83 0,5-3-87 15,4-5-89-15,2-2-66 0,4-5-59 0,4-3-4 0,2-5 7 0,6 0 15 16,1-4 18-16,5-2 23 0,2-1 27 0,4-2 38 0,0-1 39 0</inkml:trace>
  <inkml:trace contextRef="#ctx0" brushRef="#br0" timeOffset="1868.96">24627 11605 216 0,'-4'-3'505'0,"2"-1"17"0,-2-1 11 0,3 1 4 0,-1-1-2 0,1 1-1 0,-3-1-2 16,3 1 1-16,1 1 1 0,1-1 4 0,4 2 2 0,2-1-185 0,3-1-225 16,3 2-57-16,4 0-17 0,3 0-10 0,7-3-11 0,1 3-1 0,4-1 2 15,2-1 2-15,4-1 3 0,2 1-3 0,1-2-2 0,1 0-4 0,3 0-6 16,-2 0-9-16,2-2-10 0,-2 2-15 0,1-2-19 0,-3 1-28 0,1 0-31 15,-5 0-42-15,1-3-43 0,-3 3-92 0,-2 1-100 0,-3-2-92 0,-3 1-90 16,-2 0-19-16,-2-2-6 0,-3 2 4 0,-3-2 3 0,-2 1 13 0,-3 1 15 16,0 0 25-16,-4-1 27 0,0 1 42 0</inkml:trace>
  <inkml:trace contextRef="#ctx0" brushRef="#br0" timeOffset="2067.42">25986 10848 263 0,'0'0'519'0,"0"0"4"0,0 0 4 0,4 0-1 0,-1-4-1 16,0 2 0-16,3-3 1 0,-1-1 0 0,6-1-1 0,-1-2 3 0,4 2 1 16,0 3-199-16,3 1-238 0,1 0-56 0,2-1-16 0,4 2-5 0,-2-1-3 15,5 0 0-15,-2 2 2 0,4-3 0 0,-2-1-6 0,1 2-9 0,-1-1-15 16,-1 2-22-16,0-2-22 0,0 3-29 0,-1-3-30 0,-2 4-71 0,-3 0-81 16,-1 0-52-16,-2 0-49 0,-1 0-38 0,-5 0-32 0,0 0-41 0,-2 4-40 15,-4-3 2-15,-2 4 9 0,-3 0 20 0,-3 1 21 0,-2 0 26 0,-3 1 29 16,-2 1 71-16</inkml:trace>
  <inkml:trace contextRef="#ctx0" brushRef="#br0" timeOffset="2234.98">26377 10884 107 0,'-5'4'316'0,"1"4"42"0,-3 2 42 16,2 1 27-16,1 2 23 0,-4 1 15 0,2 2 16 0,-1 2 14 0,-1 5 13 15,-1 2-61-15,-1 5-78 0,1 5-38 0,-2 2-29 0,0 5-25 0,-4 3-24 16,0 2-34-16,0 2-40 0,0 4-17 0,-1-1-16 0,-2 4-12 0,2-2-13 16,-1 4-15-16,3-2-13 0,0-2-15 0,2 1-15 0,-1-1-17 0,3-4-16 15,0-2-21-15,3-3-22 0,0-5-27 0,2-3-29 0,1-5-41 0,0-3-46 16,4-5-75-16,-3-5-87 0,3-4-86 0,0-3-89 0,0-4-49 0,3-4-42 15,-3-4-5-15,4-4 4 0,0-5 12 0,1-3 13 0,3-6 23 0,1-3 25 16,3-3 34-16,-3-5 40 0</inkml:trace>
  <inkml:trace contextRef="#ctx0" brushRef="#br0" timeOffset="2884.25">26526 11454 215 0,'9'3'331'15,"-3"-1"10"-15,1-1 8 0,-2 1 30 0,-1 2 34 0,1-3 20 0,1 1 13 16,-3 1 16-16,1 1 12 0,0 0-68 0,0 4-84 0,-3 0-54 0,1 2-44 15,-1 4-15-15,-1-1-6 0,0 3-4 0,0 4-4 0,-1 2-24 0,-2 1-32 16,-1 3-17-16,0 1-11 0,-1 0-10 0,-3 4-11 0,2-1-7 0,-1 2-8 16,-1-4-9-16,2-1-9 0,-2 0-6 0,0-5 0 0,2-1-3 0,1-3-1 15,0-2 3-15,-1-4 0 0,3-4 2 0,2 0-2 0,-1-3 1 16,0-2-3-16,2-3-9 0,0 0-7 0,0 0-4 0,4-6-1 0,0 1-7 0,4-4-5 16,0-1-5-16,3-5-5 0,3-3-4 0,1-2-6 0,3-3-5 0,2-2-3 15,3 0-2-15,-1 1-1 0,3 0 4 0,2-2 5 0,-3 4 2 16,3 1 1-16,2 1 0 0,-3 2 3 0,1 2-1 0,2 2-2 0,-4 2 3 15,2 0 0-15,-3 4 1 0,-1 0-1 0,3 1 1 0,-4 4 2 0,-1-2-1 16,0 3-1-16,-2 0 1 0,1 2 1 0,-2-2 0 0,0 0-2 0,-1 2 1 16,-1 0 2-16,1 0-1 0,1-2-4 0,-2 2 3 0,-1-3 1 0,0 2-1 0,-1-2-1 15,0 0 2-15,-1 1 1 0,-1-3-1 0,1 0-2 0,0 0 0 16,-2 0 2-16,-2-2 0 0,2 2-2 0,-3-1 1 0,2 0 1 0,-1-2 0 0,-1 2-3 16,0-2 1-16,-1 1 2 0,2 0-1 0,-5 1-2 0,3-2 2 15,-2 0 1-15,0 3-2 0,-1-3-1 0,-2 1 1 0,1 1 2 0,-2 0-2 16,-1-2 0-16,-1 2 1 0,-4-1 1 0,4 1 0 0,-4 0 0 0,0 0 0 0,-1 0 3 15,-1 0-1-15,-3 1 2 0,1 2 2 0,-2 0 3 0,-1 2 1 16,1 1-2-16,-3 1 0 0,1 2 2 0,-2 2-1 0,0 2 2 0,0 1-1 16,1 2 2-16,0 3-2 0,0 1-3 0,1 1-1 0,1 3-1 0,-1 1-1 15,3 1-4-15,0 1 1 0,0 2-1 0,3-1 0 0,1 1-1 0,2 0 0 16,2-1-1-16,2 0 0 0,2-2-2 0,4 1 3 0,2-2 1 0,1-2-1 16,7-2-2-16,2-3-1 0,3 0 0 0,5-5-7 0,0-1-8 0,6-3-7 0,0-3-4 15,3-1-7-15,-1-6-6 0,1 0-7 0,0-4-7 0,4 1-6 16,-4-3-6-16,-2-3-3 0,2 2-3 0,-3-3-2 0,-2 1-1 0,-2-1 6 15,1-1 9-15,-7 3 4 0,-1-1 7 0,-3 0 6 0,-3 4 7 0,-3-4 7 0,-4 3 5 16,-1 2 8-16,-2-1 6 0,-4 3 7 0,-2 0 7 0,-1 2 8 16,-1-1 6-16,-4 2 4 0,1 2 3 0,-3 1 3 0,-1 1 5 0,-1 0 1 15,-3 2 1-15,1 4 3 0,-2-3 2 0,2 4 0 0,-1-1-5 0,1 2 1 0,-2 0-3 16,5 2-5-16,-2-1-6 0,4 1-1 0,2 0-2 0,2 2-4 16,-1 0-7-16,5-1-1 0,0 1-2 0,0 3-2 0,5-3-3 0,-1 1 0 0,5 1 0 15,3-2 0-15,3 1 0 0,1-2-1 0,6 0 3 0,4-3-2 16,-2-2-1-16,3 1 0 0,3-5 0 0,1 0-8 0,-1 0-7 0,0-3-7 15,2-2-8-15,-2-1-12 0,-2-1-11 0,2-2-12 0,-1 0-17 0,-4-2-16 16,2 1-20-16,-5-1-31 0,4-1-30 0,-4 1-79 0,-1 0-87 0,-3 0-73 0,3 2-68 16,-5-1-27-16,-1-1-17 0,-2 2 4 0,-1 0 11 0,-4 2 12 15,-1 0 15-15,-2 0 18 0,-4 1 19 0,-1 0 32 0</inkml:trace>
  <inkml:trace contextRef="#ctx0" brushRef="#br0" timeOffset="3041.86">28158 11749 163 0,'-4'18'467'0,"3"-1"-3"0,-3-3-5 0,1 0-28 0,3-2-32 15,-1-1-59-15,-3-2-63 0,3 0-51 0,1-2-47 0,-2-1-57 16,-4-1-58-16,1 0-213 0,1 1-252 0,-6-1-53 0,-2 1-13 0,-1 0 3 16,-2 0 5-16,-2-1 29 0,-2-1 30 0,-2-1 62 0</inkml:trace>
  <inkml:trace contextRef="#ctx0" brushRef="#br0" timeOffset="3436.77">23968 12787 278 0,'-35'4'395'0,"-2"-1"27"0,6-1 9 0,1-2 4 16,0 0 2-16,1 0 4 0,6-2-2 0,2 1 0 0,0-2-2 0,2 0 0 15,7 0-140-15,-2 1-170 0,4 0-45 0,2 0-18 0,3 1-21 0,5 1-19 16,0 0-1-16,8 1 5 0,3 1 6 0,8 0 2 0,6-1 11 0,9-1 10 16,9 0 5-16,9-1 5 0,12-1 10 0,11-1 12 0,13-3 6 0,13 0 5 15,12-2 0-15,10-1 1 0,11 0-7 0,11 0-5 0,8-1-4 0,5-1-2 16,6 2 2-16,4 0 0 0,1 2 7 0,-1 0 5 0,-1-1 4 0,-2 1 3 15,-4 2 0-15,-4-1 0 0,-7 1-1 0,-3 0-1 0,-6-1 0 0,-7 3-1 16,-9-2 1-16,-4 0-1 0,-5 2-9 0,-10-1-10 0,-5 1-9 0,-6 0-11 16,-5-1-58-16,-8 0-4 0,-7 1 0 0,-3-1 0 0,-9-1 0 0,-3 0 0 15,-9 1 0-15,-3 0 0 0,-7 1 0 0,-6-2 0 0,-4 2 0 0,-7 0-86 16,-4 0-46-16,-7 2-45 0,-4-1-75 0,-6 2-86 0,-3 0-117 0,-9 0-126 16,-2 0-45-16,-8 0-30 0,0 2 5 0,-6-1 11 0,-4-1 16 0,-1 2 16 15,-4-2 20-15,-1-2 19 0,-2 2 39 0,0-1 42 0</inkml:trace>
  <inkml:trace contextRef="#ctx0" brushRef="#br0" timeOffset="3563.43">27914 12634 433 0,'14'10'647'0,"-4"0"17"0,-2-2 3 0,-4-1 0 15,-4-3-16-15,-3 0-19 0,-1-3-27 0,-1-1-26 0,-2-1-20 0,1-3-22 16,-2 0-128-16,2 1-150 0,-1 1-235 0,3 4-252 0,-4 2-144 0,-2 3-119 16,-1 1-81-16,-3 3-73 0,-3 2 1 0,-5 4 13 0,-5 1 23 0,-3 0 27 15,-5 4 18-15,-3 1 20 0,-4-1 27 0,-6 2 34 0,-3 0 58 0</inkml:trace>
  <inkml:trace contextRef="#ctx0" brushRef="#br0" timeOffset="4068.08">24308 14370 265 0,'-9'-23'422'0,"1"1"24"0,-1-1 19 0,1 1 11 0,0 1 9 16,0 0 4-16,1 3 8 0,0 3-3 0,2 0-4 0,1 1-69 0,0 4-84 15,1 2-76-15,2 2-75 0,-1 2-47 0,2 4-44 0,0 0-15 0,0 4-12 16,2 1-9-16,-2 2-10 0,3 4-3 0,-3 2-7 0,1 4 2 0,-1 4 3 15,0 1 0-15,0 5-1 0,0 1-5 0,-1 6-5 0,-1 0-6 0,1 4-8 16,-3-2-2-16,2 3 3 0,-2 1 1 0,1 1 2 0,2-1 3 0,-3 0-1 16,3-1 3-16,-1 1 1 0,-1-1 1 0,1-2-1 0,1-1-3 0,-3 2-2 15,1-4-7-15,3-1-9 0,-1-3-21 0,-2 0-20 0,1-3-23 16,2-3-22-16,-1-5-27 0,-1-1-26 0,2-2-77 0,0-6-83 0,-1-1-72 0,1-2-66 16,0-7-58-16,0 0-56 0,1-7-5 0,2-5 3 0,-1-3 13 15,1-5 13-15,0-5 19 0,0-5 19 0,0-6 26 0,2-3 26 0</inkml:trace>
  <inkml:trace contextRef="#ctx0" brushRef="#br0" timeOffset="4367.28">24281 14293 139 0,'12'-36'311'0,"3"5"12"0,0 2 10 0,0 5 5 0,2 3 5 0,-1 3 9 16,3 2 10-16,-1 0 11 0,2 5 12 0,-2 2-72 0,3 1-88 0,0 2-38 15,-3 3-30-15,3 1-25 0,0 2-24 0,-3 0-10 0,0 2-5 0,-1-1-2 16,-2 4-1-16,-3 1-3 0,-1 0-7 0,-1 3-9 0,-1 0-5 0,-6 3-8 16,1 2-8-16,-6 0-1 0,-1 3 1 0,-5 1-2 0,0 3-2 0,-5 3 1 15,-1 0 2-15,-2 3-2 0,-2-1-1 0,-2 3-2 0,0 0-3 0,0 1-4 16,0 0-4-16,1-1-3 0,1-3-3 0,3 0-3 0,2-2-3 0,1-1 0 15,4-4-3-15,3 1-3 0,2-5-3 0,5 3-2 0,1-5-2 0,2-1-2 16,4 1 1-16,4-2 1 0,-1 0-1 0,6-1 5 0,-1 2 2 0,5-1 2 16,0-2 3-16,1 1 1 0,-1 1 4 0,1-2 2 0,-1 1 0 0,-1 1 2 15,0-3 2-15,-4 3 12 0,-1-2 16 0,-3 0 17 0,-1 1 17 0,-4 1 7 0,-1 0 8 16,-6 1 7-16,1 2 5 0,-5-1-1 0,-2 2 0 0,-3 2 1 16,-6 3 4-16,-1-1-1 0,-3 3-1 0,-2 0-11 0,-3 2-13 0,-4 0-19 15,-2-1-17-15,3 1-12 0,-4 0-10 0,0-2-11 0,-1-1-12 0,1 0-9 0,4-1-9 16,0-4-15-16,2-1-22 0,4-2-28 0,2 0-34 15,3-4-77-15,2-2-83 0,2-2-127 0,5-2-140 0,-1-3-60 0,6-3-44 0,1-4-6 16,1 0 1-16,2-3 4 0,4-5 8 0,4-3 11 0,-2-3 17 0,6-2 29 16,2-2 32-16</inkml:trace>
  <inkml:trace contextRef="#ctx0" brushRef="#br0" timeOffset="4617.6">25057 14638 284 0,'-14'6'539'0,"2"-2"11"0,0 3 9 0,2-3-2 0,2 0-2 0,0-3 0 0,2 0 2 16,3-3-2-16,3-5 0 0,3 3 4 0,5-1 3 0,0 2-196 0,3 0-241 16,3 0-60-16,1 2-19 0,3 1-8 0,2-1-6 0,2 1 1 0,1 0 2 15,2 0-1-15,2 0 0 0,-3 0 0 0,5 0-1 0,-2 0-7 0,1 0-8 16,1-2-15-16,1 2-16 0,-2-2-20 0,0 2-18 0,-1-1-32 0,2 1-29 15,-4-2-45-15,1 0-48 0,0 1-87 0,-2 0-98 0,0-1-82 0,-4 0-81 16,2 1-20-16,-1 0-8 0,0-2 8 0,-3 1 9 0,1 1 15 0,1-3 17 16,0 3 26-16,-2 0 30 0,2-1 45 0</inkml:trace>
  <inkml:trace contextRef="#ctx0" brushRef="#br0" timeOffset="5250.92">26132 14168 105 0,'-8'-5'247'0,"2"0"16"15,-1 0 4-15,1 3 1 0,0-1 5 0,1 0 7 0,2 1 31 0,0 0 38 16,3 2-17-16,0 0-29 0,0 0-14 0,5 0-10 0,-1 2-13 0,5 0-14 16,3-2-13-16,2 1-10 0,0-1-4 0,8 0-2 0,-1 0-3 0,4-1-8 15,4-1-30-15,2 0-38 0,3 0-42 0,0-1-46 0,1 0-17 0,1-2-13 16,1 2-10-16,-2-2-9 0,-1 3-6 0,0-3-7 0,-3 2-14 0,-2-1-16 15,-3 0-20-15,0 0-23 0,-4 1-58 0,-5-1-67 0,-1 1-62 0,-3-2-58 16,-4 1-54-16,1-1-50 0,-6-1-32 0,0 1-24 0,-4-2-5 0,-2-1 3 16,-1 0 15-16,-4-2 15 0,-2 1 19 0,0-1 21 0,-5 0 63 0</inkml:trace>
  <inkml:trace contextRef="#ctx0" brushRef="#br0" timeOffset="5835.35">26451 13752 65 0,'0'7'260'0,"0"2"51"0,2 3 44 16,-2 2 43-16,1 1 23 0,-1 4 19 0,2 1 12 0,-2 7 6 0,0 3-45 0,0 3-59 15,-2 6-14-15,1 4-2 0,-2 3-11 0,-1 4-12 0,1 3-34 0,-3 2-42 16,0 1-34-16,-1 2-36 0,-1-1-16 0,-1 0-10 0,1 0-7 0,0 0-6 16,0-3-8-16,-1-3-9 0,1-2-11 0,2-3-12 0,-2-3-10 15,2-4-9-15,-1-3-9 0,4-4-7 0,0-5-10 0,1-4-7 0,1-5-7 16,-3-1-7-16,3-5-3 0,1-1-3 0,-2-5-4 0,2 0-8 0,-2-4-7 0,2-2-8 16,0 0-5-16,-1-2-2 0,-2-4-3 0,-2-2-2 0,1-4 1 0,-1-1-3 15,0-5 0-15,-2-3 0 0,3-3-1 0,-5-5-3 0,4 1 1 0,-3-4 0 16,1 1 10-16,0-1 8 0,-1 1 7 0,-2-1 7 0,2 2 6 0,-1 4 3 15,-1 1 6-15,4 1 5 0,-5 3 3 0,5 2 4 0,-2 4-1 16,1 0 1-16,0 3-1 0,2 1-2 0,2 3-1 0,-2 0-4 0,3 0-2 16,2 4-6-16,0-1-4 0,3 4-5 0,2-2-6 0,2 0-7 0,2-1-7 15,4 2-5-15,1-2-4 0,2 1-2 0,2-2-3 0,3-1 0 0,5 0-4 16,-1 0 0-16,0 0-4 0,2-2 1 0,1 2-3 0,1-1-2 0,-1-1 1 16,-1 0 0-16,2 1 1 0,-1 0 3 0,1 0 0 0,-1-1 4 0,0 0 0 15,-2 2 3-15,-3-1 1 0,-2 0 4 0,1 2 1 0,-5-1 1 0,-2 1 4 16,-2 1 4-16,-1-1 0 0,-2 3 3 0,-4 0 2 0,2-1 2 0,-5 3 0 15,0 0 3-15,0 1-1 0,-1 1 2 0,-2 1 1 0,0 1 0 0,-2 2 0 16,1 2 1-16,-1 0 0 0,-1 2 0 0,0 1-1 0,-2 2 1 0,4-1 0 16,-4-1 0-16,2 3 0 0,-1 1-2 0,1-1-1 0,2 0 0 0,-3-2-6 15,3 1-5-15,-2-3-10 0,1-1-11 0,0 1-15 0,0-3-15 0,-2-1-17 16,1-1-16-16,-2-2-11 0,1 2-13 0,-1 0-2 0,-2-1-1 0,-2-1 1 16,1 2 2-16,-2-2 2 0,1 0 7 0,0-2 11 0,-1 1 12 0,4-1 17 15,-3-1 19-15,2 0 14 0,2 0 16 0,2-1 12 0,1-1 11 0,2 2 0 16,2-4-1-16,1-3 1 0,4 3 1 0,2-3-7 0,4-1-9 0,0-2-10 15,4 1-11-15,0-3-10 0,4 0-8 0,1-1-5 0,0 2 0 0,0-3-2 16,3 2 1-16,-3 0 2 0,4 0 1 0,-5 2 0 0,2-1 3 0,-1 0 7 16,-3 3 6-16,3 0 10 0,-3 1 7 0,-1 1 10 0,-1-1 9 15,-2 3 3-15,-2 1 3 0,0 0 3 0,0 2 4 0,-5 0 2 0,1-1 3 0,-1 2 1 16,-2 2 3-16,1-2 0 0,-2 1 1 0,-1-1 0 0,0 1 1 0,0-1-2 16,0 0-4-16,-4 0 1 0,4 0 2 0,-4 0-10 0,0 0-14 15,0 0-49-15,0 0-59 0,0 0-49 0,0 0-53 0,-3-2-30 0,3-2-24 0,-1 1-21 16,-3-1-21-16,3-2-25 0,-2-2-29 0,1-1-16 0,0-3-16 15,1-1 4-15,-1-1 12 0,1-2 46 0,-3-1 55 0</inkml:trace>
  <inkml:trace contextRef="#ctx0" brushRef="#br0" timeOffset="6067.73">27141 14074 31 0,'3'-8'224'0,"0"5"39"0,2-1 54 0,-2 1 58 15,-2 5 35-15,1 1 30 0,0 2 13 0,-1 5 11 0,-1 3-40 0,0 4-48 16,2 2-19-16,-2 4-10 0,0 5-8 0,0 5-7 0,-2 2-32 0,2 1-39 0,-1 4-50 16,1 3-56-16,-2 1-34 0,0 1-30 0,2 0-19 0,0 2-14 15,0-1-9-15,0 0-9 0,2-5-6 0,0 1-5 0,-2-2-5 0,1-2-2 16,-1-2 0-16,2-5 0 0,-2-5 11 0,1-2 11 0,-1-2 4 0,0-6 8 0,-1-5-4 15,-1-1-2-15,1-4-3 0,-4-2-4 0,-3-3-4 0,0-2 0 16,-1-3-3-16,-5-1 1 0,1-4-1 0,-2-1-4 0,-3-2-8 0,0-4-13 0,1-2-6 16,-2-1-7-16,4-2 0 0,0-3 1 0,2 0-6 0,2-2-9 0,5 1-6 15,1 0-6-15,3-1-12 0,2 2-10 0,0 2-19 0,5 1-19 16,-2 0-28-16,5 4-31 0,-2 1-61 0,-1 4-67 0,3 1-68 0,0 2-68 16,1 3-53-16,3 0-48 0,-3 3-22 0,5 3-15 0,1 0 4 0,0 0 12 0,1 1 18 15,5 3 17-15,-2-1 31 0,1 0 31 0,2 1 61 0</inkml:trace>
  <inkml:trace contextRef="#ctx0" brushRef="#br0" timeOffset="6168.46">27471 14654 155 0,'17'11'489'0,"-2"1"6"0,-4 2 2 0,0-4 1 0,-2 2-1 16,-1 0 3-16,-3-1-2 0,3-1 2 0,-3-1 0 0,-2 0 1 0,-2 0-1 15,-1-1-199-15,-3 2-243 0,-2 1-123 0,-5 0-97 0,-3 2-104 0,-4 0-105 16,-3 0-60-16,-5 1-51 0,-3 1-13 0,-6 0-3 0,-4 0-2 0,-4 0-2 16,-2-2-1-16,-7 3 0 0,-1-3 19 0,-4 1 28 0</inkml:trace>
  <inkml:trace contextRef="#ctx0" brushRef="#br0" timeOffset="6734.95">23646 15845 521 0,'-35'12'586'0,"5"-2"2"16,5-4 3-16,7-6-7 0,3 0-5 0,4-5-6 0,7-1-5 15,4-1-5-15,7-3-1 0,7 3-23 0,8 0-29 0,8 2-212 0,10 5-248 0,6 1-58 16,10 4-16-16,7 1-6 0,9 1 0 0,8 2 5 0,5-1 6 0,8 0 6 15,8-2 5-15,7-2 1 0,3 0 0 0,7 0 3 0,6-1 5 0,6-3 1 16,5 0-1-16,3-3 11 0,5 1 11 0,3-1 8 0,-2-1 8 0,3-1 6 16,1 1 7-16,-1-3 9 0,-4 0 8 0,-3 0 8 0,-2-3 12 0,-2 2-2 0,-8-4 1 15,-5 1 3-15,-4-2 3 0,-5-2-9 0,-11 1-9 0,-7-3-8 16,-4-1-8-16,-9-1-4 0,-6 0-9 0,-5-2-47 0,-6-2 0 0,-6-1 0 0,-5-2 0 16,-5-1 0-16,-3-4 0 0,-5 0 0 0,-4-2 0 0,-5-3 0 0,-3-1 0 15,-3-4 0-15,-5-2 0 0,-6-1 0 0,-1-3-33 0,-5-2-33 16,-4-4-14-16,0-3-9 0,-6-2-11 0,-1-3-10 0,-5-4-10 0,-2-6-4 0,-2 0-1 15,-5-6 4-15,-2-1 2 0,-3-3 8 0,-3-3 7 0,-6 0 6 0,-3-3 8 16,-2 2 7-16,-8-2 10 0,-2 1 9 0,-3 3 9 0,-5 0 9 16,-7 1 13-16,-3 6 8 0,-4 1 9 0,-5 3 4 0,-5 5 5 0,-3 4-1 0,-5 2 2 15,-4 7 2-15,-4 4 1 0,-5 6 3 0,-1 4 2 0,-5 3 2 16,-6 5-1-16,-1 5 0 0,-3 1-2 0,-4 7-1 0,-3 1-1 0,0 4-1 16,-3 5-1-16,0 3 2 0,-2 5-1 0,0 2 1 0,0 5 3 0,1 5 3 0,3 4 4 15,1 4 0-15,1 6 2 0,5 3 6 0,0 10 7 0,5 3-1 0,3 6-3 16,5 5 3-16,2 8 7 0,4 5 3 0,5 4 3 0,4 6 4 15,4 4 0-15,5 5-3 0,5 5-5 0,7 2-2 0,5 4-1 0,5 3-5 0,4-2-7 16,7 4 8-16,5 0 13 0,4 0 2 0,5 3 1 0,3 0-3 16,5-2 2-16,6 2 5 0,3 0 5 0,5-5 9 0,7 1 8 15,2-1 3-15,6-5 2 0,5-4 4 0,4-4 6 0,8-6-5 0,3-5-8 16,8-7 0-16,4-5 2 0,12-10-3 0,4-3 0 0,8-10-7 0,8-4-8 16,11-8-7-16,5-5-8 0,10-6-3 0,9-7-2 0,8-5-33 0,6-5 0 15,6-5 0-15,9-5 0 0,5-4 0 0,3-4-1 0,2-3-67 0,6-4-28 0,-1-1-32 16,0-3-34-16,-2-1-62 0,-2-1-69 0,-4 0-106 0,-6-1-114 0,-5 1-65 15,-4 3-57-15,-7 0-10 0,-11 4 1 0,-6-1 15 0,-7 3 21 16,-10 2 24-16,-9-3 28 0,-9 4 30 0,-8-1 33 0</inkml:trace>
  <inkml:trace contextRef="#ctx0" brushRef="#br0" timeOffset="6870.59">26918 15315 487 0,'-29'23'622'0,"-2"-3"4"16,-1-6 5-16,-1-4-6 0,0-5-11 0,-2-4-18 0,0-2-25 0,3-7-40 15,2-8-41-15,3-2-48 0,5 4-50 0,2 2-335 0,6 5-399 0,0 1-153 16,2 2-99-16,4 2-25 0,-1 1-8 0,0-1 4 0,-1 0 6 0,-4 2 22 16,-1-3 23-16,-2 2 36 0,-2-4 43 0,-3 1 48 0</inkml:trace>
  <inkml:trace contextRef="#ctx0" brushRef="#br0" timeOffset="7686.41">16911 14862 150 0,'5'-15'478'0,"-4"1"26"0,-1 2 7 0,-1 2 5 16,-1 1-1-16,-3 2-1 0,1 3 2 0,-1 1 2 0,-2 3 3 0,1 0 3 15,2 6-84-15,-1 2-100 0,2 6-117 0,-4 4-120 0,2 8-39 0,-1 6-22 16,0 5-6-16,-2 5-6 0,0 5 1 0,-3 5 2 0,2 4 7 0,-4 1 2 16,0 3 0-16,0 1-4 0,1 1-3 0,2-2-2 0,1 0-3 0,-2-1-5 15,3-2-5-15,2-3-4 0,1-1-12 0,2-3-8 0,-1-5-23 0,0-2-25 16,2-6-38-16,2-1-41 0,-3-4-89 0,2-3-101 0,-1-5-78 0,0-3-73 16,-1-5-45-16,2-4-39 0,-4-4-6 0,2-7 2 0,-1-2 10 0,-2-7 10 15,5-5 19-15,-1-6 25 0,2-8 30 0,0-2 37 0</inkml:trace>
  <inkml:trace contextRef="#ctx0" brushRef="#br0" timeOffset="7984.61">16786 15079 258 0,'8'-16'469'0,"1"1"9"0,-1 5 5 0,-3 3-2 0,-2 1-1 0,1 3 0 0,-3 0 0 15,-1 3 0-15,0-1 0 0,0 1-38 0,0 0-39 0,0 0-138 0,3 1-159 16,2 2-55-16,-4-1-34 0,2 4-10 0,2-2-2 0,-1 2-1 0,0 2 2 16,0 1 0-16,2 0-1 0,0 1-1 0,0 1 1 0,1 1-1 0,-1-2 0 15,3 4 0-15,-1-3-2 0,0 5-2 0,0-3-2 0,0 4 1 0,-2-2 0 16,1 1-1-16,-1 0 1 0,1 1-1 0,-1 1 0 0,0 1 0 0,-3-1 1 15,2-1-1-15,0 1 1 0,0 0 0 0,1 0-1 0,-2-1 1 0,1-2 0 16,0-1-1-16,2 1 1 0,-1-2 0 0,1-1 1 0,2 0 0 0,0-2 0 16,0 0 1-16,3 0-1 0,-4 0-1 0,2-2-1 0,2 1 2 0,-4-2 0 15,0 0 0-15,1 1 0 0,-3 0 1 0,-1 0 2 0,0 2 1 0,-2-1 1 16,-1 1-1-16,-4 2 0 0,1 2 5 0,-3 1 5 0,-4 3 4 0,0 0 4 16,-4 4-1-16,-3 0 2 0,0 3 0 0,-3 0 0 0,-1 2-2 0,-3-1-1 15,3 2-3-15,-3-2-2 0,0-1-11 0,3-1-16 0,-2-3-28 0,5-1-34 16,-1-4-94-16,3-1-109 0,0-2-93 0,4-5-92 0,1-2-27 0,3-4-13 15,1-4-3-15,3-4-2 0,1-4 2 0,2-4 1 0,2-4 12 0,4-4 13 16,2-2 28-16</inkml:trace>
  <inkml:trace contextRef="#ctx0" brushRef="#br0" timeOffset="8153.16">17469 15399 280 0,'9'3'465'0,"-4"1"5"0,0-1 3 0,-2 0 2 0,0 0 7 0,-1 0 8 16,1 1 8-16,2-4 10 0,3 0 4 0,-4 0 4 0,4 0-110 0,1 1-136 15,3-1-100-15,-1 1-89 0,5 1-20 0,-2-1-4 0,5 1-3 0,-1 1-3 16,2-2-6-16,0 4-9 0,1-2-21 0,4 0-23 0,-1 2-28 0,1-3-28 16,-1 3-49-16,2-2-53 0,-1-2-79 0,0 1-87 0,0-2-70 0,-1 0-65 15,0-2-32-15,-1-1-21 0,1 0-4 0,0-2-3 0,-2-3 12 16,0 0 16-16,2 1 22 0,-3-3 24 0,1 2 45 0</inkml:trace>
  <inkml:trace contextRef="#ctx0" brushRef="#br0" timeOffset="8868.27">18101 14730 148 0,'-17'-36'309'0,"-5"1"27"16,0-1 17-16,-5 2 15 0,-5-3 18 0,-1 5 22 0,-3-1 9 0,-5 1 10 15,0 4-29-15,-7 2-38 0,1 4-67 0,-4 2-72 0,0 4-27 0,-2 4-15 16,-3 4-20-16,0 4-19 0,-3 4-10 0,1 2-8 0,-4 4-16 0,0 5-16 15,-2 4-8-15,0 3-5 0,-1 5-7 0,0 5-6 0,-1 3 11 16,-1 6 16-16,3 4 1 0,-4 5-3 0,3 3 0 0,4 6 1 16,-3 4-8-16,4 6-14 0,3 4 6 0,3 4 9 0,2 7 1 0,3 2-5 15,5 5 12-15,4 1 13 0,3 5-9 0,5 4-13 0,6-1-2 0,4 0-1 16,5 1-2-16,9-1-4 0,3-3 6 0,8-1 7 0,6-5-9 0,6-1-11 16,6-8-4-16,6-3-1 0,6-5-14 0,9-6-14 0,6-4-8 0,7-7-3 15,7-5 0-15,6-7-2 0,6-6-3 0,4-8-6 0,6-5-2 0,4-10-2 16,2-5-3-16,3-7 0 0,-1-10 0 0,5-4 5 0,-4-8 3 0,0-6-12 15,0-6 0-15,-1-5 0 0,-2-6 0 0,-3-5 0 0,-3-4 0 0,-3-2 0 0,-4-5 0 16,-6-2 0-16,-3-4 0 0,-4 0 0 0,-6-3 0 0,-4-2 0 16,-7-1 0-16,-3 1 0 0,-6-2 0 0,-6 2 0 0,-3-3 0 0,-8 0 0 15,-4 0 0-15,-7-1 0 0,-2 0 0 0,-6 0 0 0,-7 0 0 0,-2 2 0 16,-5 2 0-16,-5 1 0 0,-4 6 0 0,-4 2 0 0,-5 7 0 0,-2 6 0 16,-6 4 0-16,0 7 0 0,-4 8 0 0,-3 6 0 0,-2 6 0 0,0 7 0 15,-4 6 0-15,-1 7 0 0,0 6 0 0,-4 4 0 0,1 7 0 0,0 5 0 16,-2 6 0-16,3 4-49 0,0 3-74 0,-1 7-44 0,3 2-90 0,6 2-105 15,0-1-128-15,5 4-132 0,5-2-30 0,2-5-7 0,6 1 3 0,4-7 4 16,7-4 11-16,3-8 16 0,6-7 21 0,6-8 26 0,2-10 41 0,8-6 45 0</inkml:trace>
  <inkml:trace contextRef="#ctx0" brushRef="#br0" timeOffset="9167.48">16141 13822 205 0,'-32'17'485'16,"2"-3"1"-16,4 1 1 0,-3-6-2 0,7 1-1 0,-2-1 0 0,5-3-4 15,5 1 2-15,1-1 3 0,9 3 5 0,5 6 3 0,6 6-186 0,5 8-230 16,7 8-47-16,7 11-11 0,4 8 1 0,9 11 3 0,5 8 23 16,10 14 25-16,4 7 13 0,9 7 10 0,4 7 5 0,6 7 2 0,7 4 2 15,3 5-2-15,5 2 1 0,1-1 2 0,2 0 0 0,2-4 1 0,0-2-1 16,0-6 2-16,-1-4-19 0,-1-8-21 0,-1-4-10 0,-3-7-7 0,-1-6-5 15,-4-8-2-15,-2-8-3 0,-4-4-4 0,-2-6-3 0,-4-6-4 0,-6-6-2 0,-1-3 2 16,-4-6-6-16,-5-4-3 0,-4-4-2 0,-4-4-6 0,-4-1-13 0,-3-4-18 16,-4-2-24-16,-5-2-24 0,-4-3-33 0,-3-2-32 0,-7-1-39 0,-1-3-40 15,-6 0-107-15,-1-3-121 0,-4 0-88 0,-4-4-82 0,-1-4-19 0,-1-4-4 16,-4-4 12-16,0-5 16 0,-1-5 21 0,0-7 22 0,1-4 32 0,1-11 30 16,-1-3 41-16</inkml:trace>
  <inkml:trace contextRef="#ctx0" brushRef="#br0" timeOffset="9437.71">19461 13956 367 0,'0'0'577'0,"-5"0"9"0,-9-2 4 0,-2 2 1 0,-9 2-1 16,-6 4 3-16,-9 0 3 0,-7 0 4 0,-7 0 5 0,-3 4 0 0,-11 13 0 15,-5 10-218-15,-9 10-262 0,-6 13-68 0,-9 7-22 0,-6 9 6 0,-7 11 15 16,-4 6 12-16,-10 10 10 0,-5 6-2 0,-1 5-5 0,-4 8 0 0,-7 7-1 15,-2 5-4-15,1 4-5 0,-1 2-37 0,-2 7-24 0,3 0 0 0,6-1 0 0,1 0 0 16,2-1 0-16,6 0 0 0,5-4 0 0,2-2 0 0,7-1 0 16,1-4 0-16,5-4 0 0,8-3 0 15,5-6-81-15,9-6-148 0,9-10-95 0,7-7-145 16,11-12-154-16,9-11-38 0,11-13-10 16,8-12 4-16,13-18 6 0,8-18 0 0,10-18-3 0,7-15 24 15,13-19 29-15,7-14 42 0,5-13 45 0</inkml:trace>
  <inkml:trace contextRef="#ctx0" brushRef="#br0" timeOffset="9580.34">18686 15973 563 0,'30'29'648'0,"-9"-5"-21"0,-8-3-31 0,-8-3-62 0,-5-3-66 15,-9-3-114-15,-4-2-125 0,-4-6-103 0,-1-8-99 0,0 1-21 0,-1 5-4 16,-1 5-255-16,2 5-308 0,-1 2-70 0,-3 1-17 0,3-1 21 0,-3 0 32 15,2-1 60-15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3:45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17657 6636 68 0,'-3'3'111'15,"3"3"1"-15,-1-2-3 0,1 1-17 0,-4 1-21 0,4-1-28 0,-1 2-27 16,-1-1-13-16,2 1-9 0,0 1-2 0,-1-1-3 0,1 1 2 0,-2 1 1 16,0-2 1-16,2 1 1 0,-1 0 4 0,-1 0 2 0,0 1 4 0,1-1 4 15,-1 0 3-15,1 0 2 0,-2 0-5 0,1-1-2 0,-1-1-14 0,2 2-14 16,-1-1-33-16,-1-1-40 0,1 0-8 0,-1 0-4 0,1 0-1 0,-1 0 0 16</inkml:trace>
  <inkml:trace contextRef="#ctx0" brushRef="#br0" timeOffset="748.02">17469 6927 196 0,'-1'1'218'0,"-3"0"7"0,1 1 9 0,2 1 9 16,-3-3 8-16,1 2 4 0,3-2-9 0,-1 0-14 0,1 0-32 0,0 0-39 15,0 0-5-15,0 0-1 0,-4 3 2 0,4-3 0 0,0 0 3 0,0 0 3 16,0 0-2-16,0 0-4 0,0 0-3 0,0 1-2 0,0-1-7 0,0 0-8 16,0 0-8-16,0 0-10 0,0 0-5 0,0 0-1 0,0 0-2 0,0 0 0 15,0 0-2-15,0 0-4 0,0 0 0 0,0 0 0 0,0 0 3 0,-2 3-1 0,2-3 0 16,-2 2-2-16,2-2-3 0,0 0-4 0,0 0-7 0,0 2-10 15,0-2-10-15,0 0-10 0,0 4-7 0,0-4-6 0,-2 1-4 0,2-1-4 16,-1 4-1-16,1-4-4 0,-2 2 0 0,2 0-3 0,0-2 0 0,-1 3-2 0,1-3 0 16,0 1 0-16,0-1 0 0,0 0 3 0,0 0 0 0,0 0 0 15,0 0 2-15,0 0 1 0,0 0-1 0,0 0 1 0,0 0 1 0,0 0 0 16,0 0 0-16,0 0-2 0,0 0 0 0,0 0 3 0,0 0-1 0,0 0-2 0,0 0 1 16,0 0 1-16,0 0-2 0,0 0-3 0,0 0 1 0,0 0 0 15,0 0-1-15,0 0-2 0,0 0 2 0,0 0 0 0,0 0 0 0,0 0-4 16,0 0 0-16,0 0-2 0,0 0 0 0,0 0-5 0,0 0-1 0,0 0-1 0,0 0-2 15,0 0-2-15,0 0-1 0,0 0-1 0,0 0-2 0,0 0-3 16,0 0 0-16,0 0 0 0,0 0-1 0,-4-1-1 0,4 1 0 0,0 0 1 0,0 0-1 16,0 0-2-16,0 0 2 0,0 0 0 0,0 0-1 0,0 0-1 0,0 0 1 15,0 0 1-15,0 0 0 0,0 0-1 0,0 0 2 0,0 0 5 16,0 0 3-16,2-3 5 0,0 0 1 0,-1 0 2 0,1 0-13 0,1-3-10 0,5 0 0 16,-4 0 0-16,1-2 0 0,3-2 0 0,3-1 0 0,-1-1 0 0,1-1 0 15,4-4 0-15,0-1 0 0,2-1 0 0,2-2 0 0,3-2 0 16,2-2 0-16,1-2 0 0,2-3 0 0,-1-1 0 0,2 1 0 0,2-2 0 0,2 0 0 15,-1-1 0-15,-1 2 0 0,2-1 0 0,1 2 0 0,0-1 0 0,-1 2 0 16,-1 1 0-16,1 1 0 0,0 0 0 0,-2 1 0 0,1 2 0 16,-1 1 0-16,-4 1 0 0,2 1 0 0,1-1 0 0,-2 4 0 0,-1 1 0 0,0-1 0 15,-3 2 0-15,1 0 0 0,-2-1 0 0,0 1 0 0,0 2 0 0,-4 1 0 16,2-1 0-16,-3 2 0 0,0 0 0 0,-3-1 0 0,2 5 0 16,-3-3 0-16,-3 4 0 0,2-3 0 0,-4 5 0 0,-2-3 0 0,3 2 0 15,-2 2 0-15,-4 1 0 0,0 0 0 0,0 0 0 0,-1 1 0 0,-1-1 0 16,-1 3 0-16,0 0 0 0,0 0 0 0,0 0 0 0,0 0 0 0,0 0 0 15,0 0 0-15,0 0 0 0,0 0 0 0,0 0 0 0,0 0 0 0,0 0 0 16,0 0 0-16,0 0 0 0,0 0 0 0,-3 1 0 0,3-1 0 0,-3 0 0 16,0 0-26-16,0 0-194 0,-1 0-97 0,-1 0-104 0,1-1-93 0,-2 1-90 15,3 0-39-15,-4-2-28 0,6 1-5 0,-3 0 2 0,1-2 14 0,3 0 19 16,0-2 39-16,2 0 40 0,-1-1 56 0,4 1 58 0</inkml:trace>
  <inkml:trace contextRef="#ctx0" brushRef="#br0" timeOffset="1330.45">18683 5682 173 0,'-3'3'243'0,"-1"-3"20"0,4 0 27 0,-3 0 27 15,3 0 29-15,0 0 28 0,-4 0 12 0,4 0 10 0,0 0-30 0,-1 0-35 16,1 0-13-16,-4-3-9 0,4 3-1 0,0 0-5 0,-3 0-8 0,3 0-10 16,-1 3-18-16,-3-3-21 0,1 1-21 0,3-1-21 0,-1 2-21 0,1-2-16 15,-5 0-16-15,5 0-18 0,0 0-7 0,-3 0-9 0,3 0-8 0,0 0-12 16,0 0-6-16,-3 1-7 0,3-1-5 0,0 0-5 0,-2 0-5 0,1 3-2 15,1-3-6-15,-2 1-5 0,2-1-6 0,-2 2-5 0,2-2-5 0,0 0-6 16,0 0-3-16,0 3 0 0,0-3-1 0,0 0-9 0,0 2-21 0,0 2 0 16,0 1 0-16,-1-1 0 0,1 3 0 0,-2 0 0 0,2 2 0 0,0 2 0 15,-1 0 0-15,1 3 0 0,0 0 0 0,0 3 0 0,0 0 0 0,1 1 0 16,-1-2 0-16,3 2 0 0,-1 0 0 0,1-1 0 0,0 1 0 0,1-2 0 16,2-1 0-16,-2 0 0 0,1 0 0 0,0-1 0 0,2-3 0 0,2 1 0 15,-3-1 0-15,2-3 0 0,-1-1 0 0,3-1 0 0,-2-1 0 0,2-2 0 16,1-1 0-16,-2-4 0 0,3-1 0 0,-2-2 0 0,2-1 0 0,-3-4 0 15,4-1 0-15,-4-2 0 0,2-4 0 0,0-1 0 0,-1-1 0 0,-1-1 0 16,1-3 0-16,-4 1 0 0,0-1 0 0,-1 0 0 0,0 2 0 0,-2-2 0 16,2 2 0-16,-5 2 0 0,0 0 0 0,0 3 0 0,-5 1 0 0,2-1 0 15,-2 4 0-15,-1-2 0 0,-1 4 0 0,-3-1 0 0,0 2 0 0,0 0 0 16,-2 2 0-16,1 1 0 0,0 1 0 0,-3 1 0 0,1 1 0 0,0 3 0 16,1 0 0-16,-1 1 0 0,-1 3 0 0,1-1 0 0,1 4 0 0,-1 0 0 15,-1 1 0-15,2 1 0 0,1 0 0 0,-1 0 0 0,1 1 0 0,3 1 0 16,-2-2 0-16,2-1 0 0,2 0-8 0,1-1-196 0,0-4-87 0,1 2-91 15,1-4-100-15,1 2-97 0,2-3-51 0,0 0-36 0,0 0-7 0,0 0-1 16,0 0 13-16,3 2 16 0,-3-2 35 0,6-2 38 0,-1 1 53 0,0-2 57 16</inkml:trace>
  <inkml:trace contextRef="#ctx0" brushRef="#br0" timeOffset="1498.99">18827 5788 417 0,'8'14'622'0,"-2"-1"18"0,1 1 15 0,-1-4 0 0,-1 1 2 16,-2-1-7-16,2-2-5 0,-1-3-20 0,1 0-23 0,0-4-27 0,-2 1-28 16,1-2-246-16,-4 0-288 0,3 0-112 0,-2-3-71 0,4 2-80 0,-5 1-82 15,0-4-86-15,0-1-82 0,0 0-66 0,0-3-60 0,-2 0 3 0,2-3 18 16,2 1 25-16,-2-4 24 0,1 1 22 0,1-2 25 0,1-1 30 0,-1 5 31 16</inkml:trace>
  <inkml:trace contextRef="#ctx0" brushRef="#br0" timeOffset="3814.79">17493 11680 104 0,'-8'3'289'0,"-3"-1"30"15,3 2 35-15,2 1 34 0,-2-1 26 0,-2 1 25 0,6-3 13 0,-3 3 10 16,4-1-41-16,0-2-51 0,-1 1-41 0,3 0-36 0,-1-2-28 0,2-1-25 0,0 0-23 16,0 0-21-16,0 0-19 0,0 0-20 0,0 0-15 0,3 0-12 15,1 0-7-15,1-1-5 0,3 0 9 0,-2-3 8 0,6 2 4 0,0-1 4 16,3 0 5-16,0-2 4 0,3 2-3 0,3 0-3 0,1-1-13 0,2 2-14 15,1 1-11-15,3-3-14 0,3 4-4 0,-1-1-7 0,1 1-57 0,4 0-26 16,0 0 0-16,1 1 0 0,2-1 0 0,3 0 0 0,0 0 0 0,-1 0 0 16,4-1 0-16,-3-2 0 0,2 0 0 0,1-1 0 0,-2-1 0 0,0-1 0 15,-2-1 0-15,-1-1 0 0,-1-1 0 0,-2 2 0 0,-2-2 0 0,-3 0 0 16,-1 0 0-16,-4 0 0 0,-2 3 0 0,-2-2 0 0,-2 4 0 0,-6-1 0 16,0 2 0-16,-2 0 0 0,-3 2 0 0,-4-1 0 0,3 2 0 0,-5 0 0 15,-3 0 0-15,0 0 0 0,0 0 0 0,0 0-197 0,0 0-109 0,-3 0-110 16,-5 2-112-16,3-2-112 0,0 0-28 0,-3-2-4 0,4 2-2 0,-4-2 1 15,3 0 4-15,2 0 6 0,3 2 40 0,0 0 48 0,0 0 55 0</inkml:trace>
  <inkml:trace contextRef="#ctx0" brushRef="#br0" timeOffset="4282.54">19366 11685 105 0,'-9'1'346'0,"-5"-1"31"0,2 1 19 0,0-1 16 0,2 0 19 16,1 0 15-16,0 0 13 0,2 2 7 0,1-2-11 0,1 2-12 0,0-2-78 0,5 0-88 16,-1 0-43-16,1 0-36 0,0 0-21 0,0 0-18 0,0 0-5 15,0 0-3-15,0 0-3 0,0 0-5 0,1-4 1 0,4 2 0 0,1-3 1 16,3 1 1-16,1-2 1 0,3-2 4 0,3-1-2 0,0-3-2 0,2 1-8 16,3 0-12-16,3-1-14 0,1-2-14 0,0 3-13 0,4-2-13 0,-1 3-34 15,2-1-39-15,4 2 0 0,-4 3 0 0,1-1 0 0,2 5 0 0,1 1 0 16,-3-1 0-16,3 4 0 0,-3-1 0 0,2 4 0 0,-1-1 0 15,1 0 0-15,1 3 0 0,-1 0 0 0,0-3 0 0,0 3 0 0,3-1 0 0,-3-2 0 16,1 0 0-16,-1 2 0 0,-1-5 0 0,-2 0 0 0,0 2 0 0,-4-1 0 16,0-2 0-16,-4 0 0 0,-1 0 0 0,-5 0 0 0,-1 0 0 0,-4 0 0 15,0 0 0-15,-3-2 0 0,-3 2 0 0,0-1 0 0,-5 1 0 0,0 0 0 16,0 0-42-16,-3-3-178 0,-2 0-80 0,-2-4-125 0,-2 3-140 0,0-3-57 16,-6-2-41-16,1-2-9 0,-2-1 2 0,-3 0 0 0,2-3 2 15,-4-1 27-15,3-2 33 0,-3 0 43 0,0-2 48 0</inkml:trace>
  <inkml:trace contextRef="#ctx0" brushRef="#br0" timeOffset="4880.92">19094 4893 63 0,'2'-5'426'0,"-2"2"42"0,2 0 16 0,-2 3 15 0,0 0 5 0,0-3 4 15,0 3 4-15,0 0 9 0,0 0 17 0,0 0 23 0,0 0-67 0,1 0-85 16,3 2-76-16,0 2-74 0,1 2-43 0,-1 0-30 0,1 3-15 0,0 2-7 15,2 1-8-15,2 2-3 0,-3 2-6 0,2 2-8 0,0 0-23 0,3-2-26 16,-1 2-30-16,-2 0-46 0,2-1-14 0,0 1-21 0,0-2-50 0,-1-3-40 16,2 0-44-16,-1-1-46 0,-1-3-75 0,2-2-82 0,-3-2-88 0,0-2-92 15,1-3-57-15,-2-3-44 0,-1-2-8 0,1 0 12 0,2-5 13 0,-5 0 21 16,5-4 31-16,-5 1 31 0,3-2 42 0,0 0 41 0</inkml:trace>
  <inkml:trace contextRef="#ctx0" brushRef="#br0" timeOffset="5148.22">19477 4775 307 0,'5'-1'465'0,"-5"1"19"15,0 0 17-15,0 3 14 0,-2 2 17 0,-1-2 16 0,0 1 2 0,3 2 0 16,-1 1 14-16,-3 0 18 0,-1 2-116 0,-3 3-143 0,-1 0-81 0,-2 1-66 16,-2 4-27-16,-2-1-17 0,0 4-16 0,-4-1-14 0,2 2-17 0,-4-1-15 15,3-2-4-15,-2 0 0 0,3 0-15 0,3-2-20 0,-4-2-7 0,6-2-7 16,-1-1-10-16,2-1-11 0,1-4-9 0,1 0-11 0,4-1-5 0,1-3-10 16,0-1-3-16,4-1 0 0,0 0-3 0,0 0-2 0,0-2 0 0,0-1-1 15,2-2 1-15,0-1-1 0,-1 2 2 0,4-4 4 0,-2 2 7 0,2-1 6 16,3-1 9-16,-4 2 6 0,1-1 4 0,0 0 2 0,0 2 4 0,0 2 2 15,1-2 8-15,-3 4 7 0,0-1 7 0,0 2 9 0,0 3 7 0,1 0 8 16,-1 3 9-16,0 3 9 0,0 0 4 0,2 5 4 0,-2 2 5 0,-2 4 3 16,3 2 0-16,-4 5-2 0,0 3-3 0,-2 5-7 0,0 3-9 0,-1 5-10 15,2 2-20-15,-5 4-20 0,1 4-32 0,0-1-35 0,0 4-43 0,2 2-44 16,-2-2-78-16,2 0-84 0,-1-3-109 0,0-2-113 0,1-3-58 0,2-4-47 16,1-6-8-16,-2-3 1 0,0-4 13 0,2-6 12 0,0-4 24 0,0-3 27 15,0-3 40-15,0-5 40 0</inkml:trace>
  <inkml:trace contextRef="#ctx0" brushRef="#br0" timeOffset="5981">17663 10966 63 0,'-4'5'323'0,"-1"0"24"0,4 0 18 0,-4 1 16 15,2 0 16-15,-1 0 20 0,-1-1 14 0,2 1 18 0,-3 0-12 0,3-2-16 16,2 2-57-16,-3 0-65 0,1-1-40 0,2-1-36 0,-1 1-24 0,0-3-22 16,2 2-13-16,-3-1-13 0,3 0-16 0,0-3-13 0,0 0-15 0,-2 0-12 15,2 0-11-15,0 0-8 0,0 0-5 0,0 0-6 0,0 0-1 0,0 0-3 16,2-2 1-16,0-1 3 0,1-2 4 0,0 1 7 0,0-5 3 0,4 0 3 15,0-1 5-15,3-4 1 0,1-1-2 0,3-3-5 0,2-4-5 0,6-2-3 16,2-5-5-16,4-3-7 0,2-2-5 0,5-5-6 0,3-4-8 16,4-4-7-16,3-1-7 0,1-6-6 0,5 0-5 0,1-2-6 0,-3-1-1 15,1 2 2-15,2-2-4 0,-4 3-4 0,-1 0 2 0,-1 2-1 0,-2 2 1 0,-1 4 0 16,-1 1 0-16,-3 3 2 0,-3 1-3 0,-3 4-1 0,1 2 1 0,-3 1 2 16,-4 4-2-16,1 1-1 0,-5 4 0 0,-3 2 1 0,-1 3 1 0,-3 4-1 15,-2 1 1-15,-3 5-3 0,-3 1-3 0,0 1 0 0,-5 4 0 0,0-1 0 16,1 2 0-16,-4 3 0 0,0 0 0 0,0 0 0 0,-5 0 0 0,2 2-16 15,-5-1-54-15,0 1-35 0,2-1-57 0,-4 1-64 0,-1 1-111 0,0-1-123 16,-1 2-89-16,0-1-84 0,3-2-18 0,-2 2-3 0,3-3 3 0,2 0 4 16,-1 0 17-16,2 0 21 0,1-1 30 0,4 1 35 0,0 0 56 0</inkml:trace>
  <inkml:trace contextRef="#ctx0" brushRef="#br0" timeOffset="6640.24">19052 9274 298 0,'-5'-6'343'0,"0"2"25"0,2 0 22 0,0 0 23 0,1 1 19 0,-1 1 13 0,3 0 9 15,0 2-14-15,0 0-21 0,0 0-43 0,0 0-52 0,0 0-23 0,0 0-20 16,0 0-23-16,-1 2-22 0,1 2-17 0,0 1-16 0,1 0-14 15,2 1-12-15,2 2-10 0,0 1-5 0,3 1-7 0,-4 0-7 0,4 1-10 0,1 0-8 16,0 1-22-16,0-2-22 0,-2 1-17 0,1-2-14 0,-1 2-8 0,1-4-7 16,-1 3-8-16,-1-2-12 0,2-3-16 0,-4 1-19 0,1 1-24 15,0-1-26-15,-2-3-30 0,1 1-30 0,-1-3-39 0,0 1-43 0,0 1-88 0,-3-3-97 16,0 0-81-16,0 0-75 0,1 3-41 0,-1-3-32 0,0 0 5 0,0 0 14 16,0 3 17-16,0-3 22 0,0 0 26 0,0 0 29 0,5-1 40 15</inkml:trace>
  <inkml:trace contextRef="#ctx0" brushRef="#br0" timeOffset="6965.36">19363 9145 323 0,'8'-8'422'0,"-1"-2"24"0,-1 4 21 0,0 2 17 16,-3-1 17-16,0 4 19 0,1 0 20 0,-4 1 16 0,0 0 16 0,0 0-67 15,0 2-83-15,-4 4-73 0,1 2-68 0,-2 1-44 0,-4 3-37 0,0 1-21 16,-3 3-18-16,-5 4-17 0,3 1-16 0,-4 2-20 0,-2 1-19 0,1 1-17 16,-2-1-16-16,-1 2-8 0,3-2-9 0,-1-2-10 0,-1-1-10 0,4-1-7 15,0-2-4-15,-1-2-3 0,1-2-2 0,2-1 0 0,1-4 1 0,5 0-3 16,-4-1-1-16,4-2-3 0,2-3-4 0,-1 3-5 0,3-5-2 0,1 2-5 15,1-2-2-15,3-1-5 0,0 0-7 0,0 0-3 0,0 0-5 0,0 0 0 16,0 0-3-16,0 0 3 0,1-2 0 0,1-1 2 0,2 1 5 16,0-2 3-16,-3 2 4 0,4-1 2 0,-2-1 5 0,2 1 5 0,-2 0 6 0,0 1 5 15,-1-1 2-15,1 2 4 0,0-2-1 0,-3 3 2 0,0 0 0 0,0 0 5 16,0 0 5-16,0 0 4 0,0 0 7 0,0 0 10 0,0 0 6 16,0 0 5-16,0 4 6 0,2 1 3 0,-2 4 3 0,-2 3 1 0,-1 3 1 0,2 4 2 15,-1 6-3-15,-1 3-2 0,0 5-5 0,-1 2-6 0,1 4-5 0,-2 4-10 16,1 0-7-16,0 0-13 0,-2 3-10 0,3-1-14 0,2-2-25 15,-1 0-25-15,0-3-25 0,2-3-44 0,0-4-45 0,2-2-89 0,0-3-100 16,-1-4-109-16,2-3-115 0,-1-5-36 0,2-2-19 0,0-5 0 0,-3-3 3 16,1-3 17-16,-2-3 18 0,0 0 24 0,1-6 25 0,1 0 43 0,-2-5 46 15</inkml:trace>
  <inkml:trace contextRef="#ctx0" brushRef="#br0" timeOffset="9781.83">19004 10340 236 0,'-6'-4'257'0,"-1"-2"7"0,-2 0 4 15,3 1 4-15,-4-1 3 0,2 1 7 0,-2 0 9 0,-2 1-14 0,-2-1-20 16,3 1-39-16,-2 1-40 0,1 0-12 0,-1 0-4 0,-1 0-5 0,1 1-7 15,0-1 1-15,-2 2 3 0,0-1-3 0,1 1-7 0,0-1-5 0,-2 2-9 16,0 0-18-16,1 0-19 0,-1 2-15 0,-2-1-14 0,1 2-16 0,1 2-17 16,-3-2-4-16,3 3 0 0,-1-3-8 0,-1 6-7 0,-2-2 3 0,1 2 5 15,2 2 0-15,-4-2 0 0,4 3 3 0,-5-1 5 0,1 4-2 0,0-2-5 16,1 3 2-16,0 1 4 0,-1 2 4 0,-3 1 5 0,4 3 6 0,-2 4 8 16,2 2 8-16,-2 3 8 0,2 4 6 0,1 3 6 0,0 4 6 0,1 5 5 15,1 6 8-15,3 3 6 0,0 5 0 0,4 5-3 0,-1 2-1 16,7 5-3-16,-1-1-8 0,3 1-7 0,5 2-7 0,2-2-11 0,4-1-7 15,2-2-5-15,2-4-12 0,5-2-9 0,3-5-10 0,0-2-7 0,5-5-5 16,-1-4-3-16,3-2-3 0,2-7 0 0,2-1-3 0,1-6 0 0,4-3 0 16,1-3-2-16,2-3-1 0,0-2-1 0,1-4 2 0,5-2 0 0,-1-4 1 15,0-2 1-15,0-2 2 0,2-4 1 0,-1-1-2 0,1-3-1 0,-2-3-1 0,0 0 1 16,0-3-1-16,-3-1 0 0,-1-2 0 0,1-2 1 0,-4-3 1 0,-1 1 0 16,-4-1 0-16,-1-6 0 0,-2 2-1 0,-2-5-1 0,-3-1 3 0,-2-3 1 15,-1-2 1-15,0-2 1 0,-4-3-1 0,1-4 1 0,-5 0-3 0,2-5 0 16,-2-2-1-16,-2-3 0 0,-2-1-1 0,-2-2 1 0,1-2-1 15,-5-3 0-15,-1-1-1 0,-2-1-1 0,-4 0-2 0,-2-4-2 0,-4 2-2 16,0-2-4-16,-4 3-1 0,-4-4-1 0,-4 3-2 0,0 1 0 0,-2 0-1 16,-6 3-1-16,-1 0-1 0,0 4-2 0,-1 1-1 0,-3 1-1 0,-1 5 0 15,1 1-1-15,-2 5 0 0,-1 3 2 0,2 5-5 0,-3 3-6 0,2 4-12 16,-1 3-13-16,-2 4-27 0,3 5-29 0,-1 2-73 0,1 7-86 0,-1 1-74 16,3 4-74-16,-1 1-51 0,5 4-48 0,0 4-10 0,2 0 0 0,2 5 6 15,-1 0 7-15,4 2 15 0,2 2 15 0,3-1 26 0,1 2 32 0</inkml:trace>
  <inkml:trace contextRef="#ctx0" brushRef="#br0" timeOffset="9932.43">19401 11251 99 0,'21'15'535'0,"-9"2"9"0,-4-4 0 0,-6 1-3 16,-5-1-18-16,-4-1-23 0,-4-1-18 0,-4-4-16 0,-1-1-18 0,-5 0-15 15,1-2-85-15,0-2-99 0,-2 0-232 0,1-1-259 0,0-1-92 0,0-1-54 16,2-3-42-16,3 0-44 0,-1-3-12 0,1-3-7 0,2 0 10 0,3-2 18 15,1 0 15-15,1 0 16 0,3 1 25 0,1 0 29 0</inkml:trace>
  <inkml:trace contextRef="#ctx0" brushRef="#br0" timeOffset="11532.15">8831 4897 246 0,'-10'3'414'0,"0"-1"23"0,0-1 18 0,0 1 12 0,0-2 9 16,0 0 8-16,2 0 9 0,1-2 7 0,0 1 4 0,1-1-68 0,1 2-85 15,2-1-68-15,-3-1-66 0,4 1-54 0,2 1-52 0,0 0-22 0,0 0-17 16,0 0 0-16,0 0 0 0,-1 3 3 0,1-3 1 0,1 4-3 0,5 1-1 16,-1 1 0-16,3 1 0 0,0 4 1 0,3 2 2 0,2 1 4 0,1 4 6 15,2 2 5-15,1 0 8 0,-1 4-4 0,1 2-7 0,1-1-7 0,-1 4-7 16,1-1-1-16,1 1-1 0,-1 1-3 0,0-3-4 0,1 1-3 15,-2-1-4-15,2-1-6 0,0-1-8 0,2-2-6 0,-1-2-7 0,4-1-9 16,-2-3-21-16,0 0 0 0,4-4 0 0,0-2 0 0,3-4 0 0,1-2 0 0,1-4 0 16,4-4 0-16,0-3 0 0,5-6 0 0,2-4 0 0,1-5 0 15,4-6 0-15,-1-5 0 0,6-7 0 0,-1-3 0 0,3-4 0 0,1-4-33 16,2-5-25-16,0-4-30 0,0 1-34 0,0-2-47 0,0-2-49 0,0 3-103 0,-4 1-115 16,-3 4-95-16,-3 3-90 0,-1 4-18 0,-5 7-3 0,-6 6 3 15,-4 5 1-15,-6 5 21 0,-7 6 21 0,-4 6 30 0,-7 6 34 0,-3 5 48 16</inkml:trace>
  <inkml:trace contextRef="#ctx0" brushRef="#br0" timeOffset="11677.76">10893 5067 528 0,'24'25'642'0,"0"1"2"0,-7 1 1 16,-6-2-18-16,-3-2-23 0,-5-1-24 0,-3-2-26 0,0-1-41 0,2-2-41 15,-1-2-84-15,1-3-90 0,-1 0-358 0,1 0-415 0,1-2-112 0,2 1-44 16,0-1-10-16,1-1-2 0,0 0 17 0,-3 0 21 0,1 0 23 0,-4 0 26 15,-2-2 40-15,0 3 42 0</inkml:trace>
  <inkml:trace contextRef="#ctx0" brushRef="#br0" timeOffset="13765.18">9157 4650 10 0,'2'24'166'0,"-7"-3"-26"16,-6-3-31-16,-5-2-45 0,-5-2-50 0,-4-1-11 0,-3 1-3 0,-4 1 0 16,-1 3 0-16,-2 4-89 0,0 3-108 0,-4 6-14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4:10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10735 3288 14 0,'-4'1'217'0,"4"-1"12"0,-4-1 7 0,1 1 5 0,0-2 6 0,1 1 3 0,1 0 6 16,-1-1 4-16,-1-2-47 0,3 4-62 0,0 0-22 0,0 0-14 0,0 0-8 15,0 0-8-15,0 0-3 0,0 0-5 0,0 0 1 0,-2 0 4 16,2 0 5-16,0 0 5 0,-1-1 4 0,1 1 6 0,-2-2 7 0,2 2 6 0,-3-1 3 16,3 1 3-16,-2-1-1 0,2 1 0 0,-2-2-4 0,2 2-2 0,0 0-6 15,0 0-2-15,-2-3-6 0,2 3-2 0,0 0-8 0,-2 0-7 16,2 0-8-16,0 0-11 0,0 0-9 0,-3-1-8 0,3 1-7 0,0 0-7 0,-1-3-2 16,1 3 1-16,0 0 0 0,0 0 1 0,0 0-1 0,0 0-2 0,0 0-2 15,1 0 0-15,-1 0-2 0,5 0-1 0,-1 0 0 0,1 0-2 16,-2 2 0-16,2-1-1 0,0-1-1 0,1 0-1 0,-1 1-4 0,0-1-4 0,-1 0-2 15,1 0-3-15,0 0 0 0,-2 2 0 0,2-2 0 0,1 1 0 0,-3-1-1 16,2 0 1-16,0 2-1 0,0-1-3 0,0 0 1 0,2 1-1 16,-1-1-1-16,-1 5 1 0,3-4 0 0,0 0 1 0,1 3-1 0,1-3 1 15,0 1-1-15,2 0-2 0,-1-1 0 0,3-1 2 0,-1-1 1 0,3-1 1 16,1 1 0-16,-1 0 1 0,2-2 0 0,0 1 1 0,0-1-1 0,1 0 0 16,3 2-3-16,-3-1-2 0,3 1 0 0,0-1 1 0,-1 0-2 0,1-1-3 15,0 0-1-15,-1 1 0 0,1-1-2 0,0 1-1 0,-2 0-3 0,1 1-1 16,-2 1-1-16,0-1 0 0,0 1 0 0,0 1-2 0,-3-1 0 0,1 3 1 15,-1-3-1-15,1 1 0 0,-1 2 1 0,0-1 0 0,4-2 0 0,-2 2-1 16,2 2 2-16,1-1 0 0,1 1 0 0,2-1 1 0,1 2 2 0,2 0-1 16,-1 2 4-16,2-1 2 0,2 1 3 0,2-2 2 0,-1 0 3 0,1-2 0 15,2 1 2-15,1-1 0 0,0-2 1 0,1-1-1 0,1-1 2 0,1 0-2 0,3-1 1 16,-2 1-1-16,0-2 2 0,1 2 3 0,0 0-2 0,1 0-3 16,-3 0 0-16,3 0 0 0,-3 0-3 0,0 0 0 0,1 0 1 0,-2 0 0 15,-1 0 1-15,1 0 1 0,-2 0 0 0,1 2 2 0,0-1-3 0,0-1-4 16,-1 3-1-16,0-1 2 0,2 1 2 0,-3-3-2 0,4 4 1 0,-3-1 3 15,0 0-1-15,-2 0-1 0,3 0 0 0,-2 2-2 0,1-4 0 0,-2 2-1 16,0 0 0-16,1-2 0 0,0 2-1 0,-1 1-2 0,0-2 0 0,0 0-2 16,2 0 1-16,-2-1-2 0,2 3 2 0,0-4 0 0,0 2-1 0,2-1 1 15,0 1-3-15,-1 0 1 0,1-1-1 0,-1 1-4 0,2-2 2 0,-2 1 1 16,1 1-3-16,-2-2 0 0,0 1 1 0,-1-1-1 0,2 2-2 0,-2 0-2 16,-3-2 0-16,1 0 1 0,-1 2 1 0,-1-2 0 0,0 1 0 0,-1-1 3 15,-1 2-1-15,0-2-1 0,0 2 2 0,1-2 3 0,-3 1-1 0,1 1-2 16,2-2 1-16,-3 0 2 0,1 1-1 0,2-1-2 0,-4 0 0 0,2 0 2 15,0 0-3-15,1 0 0 0,-1 0-1 0,-2-1 1 0,1 1-1 0,-2 0-1 16,1 0 0-16,-3 0-1 0,1-2 0 0,-3 2-1 0,-1 0 0 0,-1-1 0 16,0 1 0-16,-2 0 0 0,-4 0 0 0,1 0 0 0,-2 0 0 0,0 1 0 15,-3 1 0-15,-2-2 0 0,1 0 0 0,-2 0-1 0,-2 0 1 0,-3 0 0 16,0 0 0-16,0 0 0 0,0 0 0 0,0 0 1 0,0 0-1 0,0 0 0 16,0 0 0-16,0 0 0 0,0 0 0 0,1 1 0 0,-1-1 0 0,0 0 0 15,0 0 0-15,0 0 0 0,0 0 0 0,0 0 0 0,0 0 0 0,0 0-4 16,0 0-3-16,0 0-3 0,0 0-12 0,0 0-10 0,0 0-20 0,0 0-20 15,0 0-31-15,0 0-38 0,0 0-49 0,0 0-55 0,0 0-100 0,-3 0-107 16,0 2-87-16,-2-2-83 0,-1 1-16 0,-2 2-1 0,0 0 10 0,-2 0 12 16,0 0 19-16,-2 0 20 0,0 0 34 0,-4-1 34 0,3-1 55 0</inkml:trace>
  <inkml:trace contextRef="#ctx0" brushRef="#br0" timeOffset="883.63">14522 3496 345 0,'6'0'450'0,"-1"-1"6"0,0-1 3 0,-2 1 1 0,-1-2 0 16,-1 1-1-16,2-1-1 0,-3 0-4 0,2 0-2 0,-2 3-64 0,0 0-78 16,0 0-109-16,0 0-112 0,0-3-50 0,0 3-37 0,0 0-6 0,0 0-3 15,2-1 3-15,-2 1 1 0,4 0 4 0,-1 0 3 0,0-2 6 0,2 2 4 16,2 0 6-16,-1 0 5 0,5-1 4 0,-2 1 3 0,3 0 1 0,0 0 3 15,3-2 1-15,-2 1 0 0,0 1-1 0,1 0-1 0,-2 0-2 0,0 0-4 16,1 0 1-16,-2 0 0 0,0 0-3 0,-2 0-1 0,1 0 2 0,-2 0 3 16,1 1 5-16,-1 1 2 0,2-2 4 0,1 0 3 0,-2 1 0 0,3-1 2 15,1 0 4-15,0 0 1 0,3 0-1 0,0 0 0 0,1-1-4 0,2-1-3 16,0 1-5-16,2-3-5 0,-4 3-5 0,5-3-6 0,-1 1-4 0,-4 0-5 16,2 0-2-16,-3-1-3 0,1 3-2 0,-2-1-4 0,0 0 1 0,-2 0-2 15,1 2 1-15,-3-1 0 0,-1 1 0 0,1 0-1 0,-2 0-1 0,1 0 1 16,1 1 2-16,-2-1-1 0,0 0 1 0,1 2 3 0,-2-2 0 0,2 2 0 15,1-2 2-15,-3 0 1 0,0 0 0 0,-2 0 2 0,3 2-1 0,-2-2 3 16,-1 0 0-16,-1 0 0 0,-2 0 2 0,2 0-1 0,-1 0 2 0,-4 0-1 16,4 0 0-16,-1 0 2 0,-3 0-1 0,5 0-2 0,-4 0 0 0,-1 0-1 15,5-2-1-15,-2 2-1 0,0 0 0 0,1 0-3 0,0 0-2 0,-4 0 0 16,3 0-1-16,-3 0 0 0,3-2-3 0,-3 2-1 0,2 0-1 0,-2 0-1 16,5 0 0-16,-2 0-1 0,0 0 0 0,0 0 0 0,1 0 1 0,0 0 0 15,-1 0 0-15,2 0 0 0,-2 2 1 0,0-2-2 0,2 2 2 0,-1-1 0 16,0 1-1-16,1 0 0 0,-1-2 0 0,-2 1 1 0,3-1 1 0,-2 0-1 15,0 0 1-15,1-1-2 0,-1-1 0 0,0 0-2 0,1 1 1 0,-1 1 1 16,-3 0 0-16,2 0-1 0,-2 0 1 0,0 0 0 0,3 0 0 0,-3 0-1 16,4 0-1-16,-4 0 0 0,0 0 1 0,0 0-1 0,3 0 2 0,-3 0 2 15,3 0-2-15,-3 0 0 0,3 0 0 0,0 0 1 0,2-2-1 0,-2 2 0 16,0 0 1-16,0 0 0 0,1 0-1 0,-1-2 0 0,0 2 1 0,0-2 1 16,0 2-1-16,-1 0-2 0,2-1 2 0,-4 1-1 0,2-2 0 0,-2 2 0 15,0 0 0-15,0 0 0 0,0 0 0 0,0 0 0 0,0 0 0 0,0 0 0 16,0 0 0-16,0 0-1 0,1-1-1 0,-1 1-2 0,0 0-11 0,0 0-14 15,0 0-20-15,0 0-20 0,0 0-31 0,0 0-32 0,0 0-87 0,0 0-101 16,0 0-85-16,0 0-83 0,0 0-42 0,-7 1-35 0,2-1-6 0,-3 2-1 16,0-1 11-16,-3-1 12 0,0 2 21 0,1 0 21 0,-2-2 31 0,2 0 34 15</inkml:trace>
  <inkml:trace contextRef="#ctx0" brushRef="#br0" timeOffset="1086.08">15896 3405 119 0,'0'6'345'0,"0"0"17"0,0-2 11 15,0-1 12-15,0-3 7 0,0 0 9 0,0 0 11 0,0 0 15 0,0 0 17 16,0 0-52-16,0 0-66 0,0 0-53 0,0 0-48 0,0 0-38 16,0 0-38-16,0 0-16 0,0 0-10 0,0 0-18 0,0 0-18 0,0 0-34 0,0 0-39 15,0-3-98-15,-2 0-110 0,2 1-107 0,0-5-106 0,0 1-45 16,0-4-33-16,2-1-8 0,-2-1-3 0,3-1 0 0,-1-2-1 0,-1 0 8 15,3-1 8-15,-2 0 28 0</inkml:trace>
  <inkml:trace contextRef="#ctx0" brushRef="#br0" timeOffset="1983.66">19649 3321 1 0,'-1'4'284'16,"-1"2"20"-16,1-1 17 0,-1-2 11 0,2-3 7 0,0 0 11 0,0 0 8 0,0 0 11 15,-2 3 7-15,2-3-49 0,0 0-64 0,0 0-35 0,0 0-29 16,0 0-15-16,-1 1-11 0,1-1-7 0,0 0-8 0,0 0 0 0,1 2-1 16,1-1-6-16,1 2-6 0,2-3-1 0,0 1-6 0,1 1-8 0,3 0-11 0,1-2-3 15,1 0-3-15,3 0-12 0,2 0-13 0,2 0-10 0,0-2-6 16,2 0-5-16,2 1-6 0,1-2-3 0,-2 2-1 0,4-2-4 0,2 1-6 16,0-1-5-16,1 0-5 0,-1 1-5 0,3 0-5 0,0 0-2 0,3 1-2 0,-1-1-2 15,1 2-2-15,2-1-1 0,0-1-4 0,0-1 1 0,0 2 2 16,2 1 7-16,-2-2 3 0,2 0 2 0,-1 0 4 0,2-1 0 0,1 1-1 15,-1 1-1-15,2-1 0 0,1 1-2 0,0-1 2 0,0 1 2 0,1-1 6 0,2-1 0 16,0 2-2-16,2 0-3 0,-2-3-5 0,3 1 0 0,1 1-2 16,3-2 2-16,-1 1 2 0,1 0 2 0,2-1 1 0,-1 1 0 0,3 0 2 15,-2 0-3-15,2-2-5 0,-1 2-4 0,0 0-5 0,0 2 0 0,0-2-1 0,-4 3-1 16,-1-2-2-16,2 2-1 0,-4 0-4 0,1 0-1 0,-4 2-2 16,2-2-2-16,-3 4-2 0,0-1 0 0,-1 0 1 0,-1 0-2 0,0 0 0 15,-1 2-1-15,-1-2 1 0,2 0-2 0,-3 1 1 0,-2-1 1 0,1 1 0 16,-1-2-1-16,0 1 0 0,-1 1 0 0,2-3 1 0,-2 0-1 0,-1 0 1 15,1 1 2-15,0 0 0 0,-2-2 0 0,2 1-1 0,-2-1 0 0,-2 2 1 16,0-2-2-16,-1 0-1 0,-5 0 1 0,2 0 1 0,-3 0-2 0,-2 1 1 16,-5-1-2-16,1 0 0 0,-4 0 1 0,-2 2-1 0,-2-2 2 0,-4 0 2 15,2 0 0-15,-5 0-2 0,2 0 3 0,-5 0-1 0,0 0 0 0,0 0 1 16,0 0-1-16,0 0 1 0,0 0 0 0,0 0 0 0,0 0 0 0,0 0 1 16,0 0-3-16,0 0 0 0,0 0 0 0,0 0-2 0,0 0-1 0,0 0 0 15,0 0 0-15,0 0 0 0,0 0-11 0,0 0-12 0,0 0-29 0,0 0-33 16,0 0-57-16,0 0-69 0,0 0-113 0,-5-2-126 0,-2 1-93 0,0-2-81 15,-2 1-20-15,-5-1-6 0,-1 1 0 0,-4-5 0 0,2 1 12 0,-9-1 10 16,1-2 31-16,-1 0 33 0,-5 0 62 0</inkml:trace>
  <inkml:trace contextRef="#ctx0" brushRef="#br0" timeOffset="2151.23">22570 3388 371 0,'-7'18'557'16,"4"-3"-25"-16,-3 0-35 0,1-3-91 0,2-3-104 0,-2-3-96 0,0-3-89 15,5-3-56-15,0 0-47 0,0 0-11 0,0 0-2 0,0 0-222 0,0 0-268 16,-4 0-56-16,-4 0-12 0,0 2 25 0,-3-2 34 0</inkml:trace>
  <inkml:trace contextRef="#ctx0" brushRef="#br0" timeOffset="3599.37">12138 10937 125 0,'-4'-6'210'0,"1"1"12"0,0-2 16 0,1 3 14 15,-1 0 26-15,0-1 32 0,0 2 10 0,0 2 8 0,2-2-17 0,-3 1-21 0,3 1-3 16,-1-1 0-16,2 2-3 0,0 0-5 0,0 0-6 0,0 0-7 15,0 0-11-15,0 0-13 0,0 0-25 0,-3 0-25 0,3 0-29 0,0 0-30 16,-3 0-24-16,-1 2-22 0,3-1-16 0,-2 1-13 0,-2 1-8 0,4-2-5 0,-3 2-3 16,1-1-5-16,0 2-4 0,1 1-1 0,-1 1-2 0,0-3-3 15,1 4-2-15,-1-1-4 0,2 1-2 0,-3 0-2 0,0 2-3 0,2-2-4 0,-1 4-2 16,2-2-1-16,-1 3-1 0,0-1-2 0,2 2 1 0,-1-1 0 16,1-1 0-16,1 3-3 0,1-2 0 0,-2 1 3 0,5-1-3 0,-2 1 1 15,5-2-1-15,-4-3-1 0,3 3 1 0,1-2 0 0,1-2 0 0,-1 1-1 16,3-4 1-16,0 2 0 0,-1-2 0 0,1 0 2 0,1-3 0 0,-1-1 2 15,-1 0 0-15,4-1 0 0,-3-3 2 0,-1 0-1 0,2-2 5 0,-2-2 0 16,0 1 5-16,0-2 2 0,-3-1 3 0,-1-3 2 0,2 2 3 0,-2-3 0 16,-1 1 1-16,-2-1 1 0,-1-1 1 0,-1 0 0 0,-1 0 2 0,0-1 1 15,-1-1 3-15,-1 2 0 0,-1-1 1 0,1 1 0 0,-1-1 0 0,0 3-2 16,-1 1 2-16,0 0-1 0,-2 2-2 0,1 1 0 0,0 1-4 0,1 2 1 16,-2 0-4-16,2 2-3 0,-2 1-5 0,1-1-5 0,0 3-13 0,-1 0-9 15,-2 0-17-15,4 1-16 0,-1 0-24 0,0 0-27 0,0 1-37 0,0 0-36 16,-1 0-80-16,0 3-86 0,3-3-64 0,-1 2-59 0,1 0-62 0,0 0-59 15,3 0-9-15,-2 2 4 0,2-1 12 0,2 1 15 0,1-1 22 0,0 1 24 16,4-1 36-16,-1 1 41 0</inkml:trace>
  <inkml:trace contextRef="#ctx0" brushRef="#br0" timeOffset="4084.07">13037 10805 65 0,'-3'-2'264'16,"0"0"5"-16,0-1 7 0,0 2 4 0,-1-2 11 0,1 1 13 0,3 2 22 0,-1 0 22 16,-3 2-10-16,0 0-15 0,-1-1-28 0,2 2-30 0,0 1-19 0,-2 2-15 15,2 0 2-15,-1 3 3 0,0 2 2 0,-1 1 2 0,2 0-7 0,0 4-6 16,0-1-18-16,1 2-16 0,1 1-29 0,1 4-28 0,0-4-27 0,0 3-23 16,1-1-13-16,2-1-10 0,1-1-9 0,0-1-6 0,2-2-6 0,-1 0-7 15,2-3-5-15,-1-1-2 0,2-2-4 0,1-1-4 0,-1 0-1 16,0-3 0-16,0 2-1 0,3-4-2 0,-5 0-2 0,4-2-1 0,-2-1 0 0,0-1-2 15,0-1-1-15,0-2-2 0,-1-1 0 0,1-2-2 0,0-1-2 0,-3 0 0 16,3-3 0-16,-2 0-2 0,1-3-1 0,-3 1 2 0,0 0-1 0,-1-1-1 16,0 1 0-16,0-2 1 0,-2 0 0 0,-1 0 0 0,0-1-1 15,-1 0 3-15,-2 1-2 0,1-1 0 0,-1 4 0 0,0-3 1 0,1 3-3 0,-2 1-5 16,0 1-8-16,1-1-11 0,1 4-20 0,-2 1-23 0,-1 1-37 0,4 1-38 16,-4 1-75-16,3 1-86 0,-1 0-69 0,0 1-68 0,3 1-55 0,0 0-57 15,-5 1-9-15,2 1-1 0,1 0 9 0,1 1 10 0,1-3 20 16,0 4 24-16,1-2 36 0,2 0 40 0</inkml:trace>
  <inkml:trace contextRef="#ctx0" brushRef="#br0" timeOffset="4550.82">13904 10814 63 0,'-3'-6'246'0,"0"3"10"16,-4 2 10-16,2-2 11 0,0 2 14 0,2-2 17 0,-3 2 17 0,3-1 20 15,-2 0-31-15,2 2-43 0,0 2-25 0,0 0-23 0,-1-1-4 0,1 0-3 0,0 2 0 16,0 0-4-16,0 1-3 0,0 2-6 0,0-1-9 0,-1 1-10 16,3 2-14-16,-2 2-14 0,1-1-10 0,0 3-11 0,1 2-15 0,-1-1-15 15,2 2-14-15,0 2-14 0,0-3-6 0,3 4-7 0,-1 0-3 0,0-2-7 0,2 2-3 16,1-2-5-16,0-1-3 0,1 0-5 0,0 0-5 0,2-2-5 16,1-2-4-16,1 1-2 0,0-2-6 0,0-3-6 0,2-2 0 0,-1 0-2 15,0 0 0-15,2-4-1 0,-2-2-1 0,5-1 0 0,-5-2-3 0,0-3-3 16,3-2 2-16,-1-2 1 0,-1-1 0 0,1-3-1 0,-3-3 0 0,0 3-1 15,0-2 0-15,-2-1-1 0,0-1 1 0,-2 1 0 0,-3-2 1 0,2 2-1 16,-3 0 1-16,-2 0 1 0,-2 0-1 0,2 0-3 0,-1 1 1 0,-1 3 1 16,0-1-1-16,-1 1-2 0,0 2 0 0,-3 2 0 0,3 0-5 0,0 3-6 15,-1 1-10-15,-1 2-11 0,-1 1-15 0,1 3-18 0,-1 0-36 0,0 3-38 16,-1 1-81-16,1 2-91 0,0 3-73 0,-4 0-74 0,4 2-39 0,0-1-33 16,1 3-3-16,2-3 6 0,-1 3 7 0,0-2 9 0,2-1 19 0,2 1 18 15,0-2 35-15</inkml:trace>
  <inkml:trace contextRef="#ctx0" brushRef="#br0" timeOffset="5000.62">14648 10816 139 0,'-3'-1'251'0,"0"0"15"0,2-3 12 0,-1 2 11 0,1 1 14 0,-3-1 16 16,4 2 16-16,0-1 16 0,0 1-41 0,0 0-55 0,-3-1-28 0,3 1-18 16,0 0 3-16,0 0 11 0,0 0 6 0,0 0 7 0,-2 2-3 0,2 1-3 15,0 3-8-15,2-1-11 0,-2 4-8 0,3 0-14 0,-3 3-10 0,2 1-9 16,0 3-8-16,-1 0-9 0,2 1-16 0,0-2-23 0,-1 5-14 0,-1-4-15 15,4 0-5-15,-2 0-3 0,2-2-2 0,2 0-1 0,-1-2-2 0,3-2-4 16,-1-1-4-16,0-1-3 0,4-2-4 0,-2 0-7 0,1-3-3 0,2 1-1 16,-2-4-5-16,1 0-7 0,0-4-4 0,0 2-4 0,1-4-3 0,-2-1-6 15,3-4-3-15,-3 1-2 0,1-4-2 0,0-1-2 0,-2 0-2 0,-1-1-1 16,0-2-2-16,-1 0-2 0,-1 0 1 0,-2 0-1 0,-1-2 1 0,-2 4-4 16,-2-1 3-16,-2 1 1 0,1 0 0 0,-2 1-2 0,-1 1 1 0,1 1-1 15,-2 1 0-15,0 1 0 0,-2 5-2 0,2-3 0 0,0 3-6 0,-1-1-4 16,-1 3-10-16,-2 1-7 0,1 0-19 0,0 2-19 0,2 1-28 0,-2 1-31 15,0-1-42-15,2 3-45 0,-1-1-90 0,1 1-97 0,-2-1-87 0,4 2-82 16,-1-1-25-16,0 0-12 0,0 0 4 0,0 0 10 0,-1 0 16 0,2 1 18 16,2 1 31-16,0-2 29 0,2 1 46 0</inkml:trace>
  <inkml:trace contextRef="#ctx0" brushRef="#br0" timeOffset="5966.04">12010 11823 44 0,'-7'6'271'0,"2"0"18"0,-2 0 18 0,0-3 23 0,3 4 24 0,-3-4 23 0,1 0 20 16,0 0 30-16,1-1 30 0,2 0-49 0,-1-1-70 0,1 0-30 0,0-1-20 16,3 0-15-16,0 0-11 0,0 0-16 0,0 0-14 0,0 0-22 0,0 0-21 15,0 0-15-15,0 0-16 0,3-1-22 0,0-2-21 0,2 0-18 0,2-2-15 16,3 0-9-16,2-2-7 0,3 0-4 0,3-4-2 0,2-1 2 0,4-2 4 16,0 0 2-16,5-1-1 0,-1 0-4 0,4-2-3 0,-1 1-7 0,-1-1-7 15,3 2-2-15,-2 2-4 0,0-1-3 0,-1 0-4 0,-1 4 0 0,-1 0-2 16,2 2-6-16,-2 0-3 0,-1 3-3 0,0 0-1 0,1 2-3 15,-1 2-1-15,-1-3-1 0,1 4 4 0,-2 2-3 0,0 0 0 0,0 1 0 16,-2 1 4-16,2 1-2 0,-3 1 0 0,0 0 1 0,-1 1 6 0,1 2-2 0,-3 1-2 16,-1 1 0-16,0 1 2 0,1 0-2 0,-3-1 0 0,1 5 0 15,-2-3-2-15,0 3 0 0,-2-1-5 0,0 0-12 0,-1 1 0 0,-2 1 0 16,0-1 0-16,-1 2 0 0,-3-1 0 0,1 1 0 0,-3 0 0 0,1 0 0 0,-2 0 0 16,-1-2 0-16,-1 1 0 0,-1-2 0 0,0-2 0 0,0-1 0 15,-1-1 0-15,1-3 0 0,-2 0 0 0,2-1 0 0,0-2 0 0,0-2 0 16,0-3 0-16,0 0 0 0,0 0 0 0,0 0 0 0,0 0 0 0,0 0 0 0,0 0 0 15,0 0 0-15,0 0 0 0,0 0 0 0,0 0 0 0,0 0 0 16,0 0 0-16,0 0 0 0,5-1 0 0,1-4 0 0,1-3 0 0,1-1 0 16,4-3 0-16,-1-1 0 0,6-5 0 0,-2-1 0 0,5-2 0 0,-2-2 0 0,4-1 0 15,0 2 0-15,0-1 0 0,-1 1 0 0,2 2 0 0,-1 2 0 16,-1 2 0-16,1 2 0 0,0 1 0 0,0 2 0 0,-1 2 0 0,3 0 0 16,-1 3 0-16,0 0 0 0,2 2 0 0,0 1 0 0,2 1 0 0,0 0 0 0,1 2 0 15,-1 0 0-15,3 2 0 0,-1 1 0 0,-2-1 0 0,3 1 0 16,0 1 0-16,-2-1 0 0,1 2 0 0,-1 0 0 0,1 0 0 0,-1-1 0 15,-1 3 0-15,1-1 0 0,1 0 0 0,-1 0 0 0,1 1 0 0,1 0 0 0,0 1 0 16,-1 0 0-16,2-1 0 0,2-1 0 0,-3 1 0 0,3 1 0 16,-3-2 0-16,2 0 0 0,0-1 0 0,-4-2 0 0,-1 3 0 0,0-3 0 15,0-1 0-15,-2 0 0 0,-3 0 0 0,-1-2 0 0,-1-4 0 0,1 3 0 0,-3-2 0 16,-1-4 0-16,-1 2 0 0,1-4 0 0,-1 0 0 0,0-3-91 16,1 0-57-16,-3-1-33 0,3-2-34 0,-4 1-57 0,0-1-57 0,-2 2-76 15,-2-2-80-15,-4 6-46 0,-3-2-39 0,-4 5-25 0,-4 2-26 0,-4 4 19 16,-5 4 26-16,-3 2 28 0,-4 5 29 0,-5 1 32 0,-1 6 34 0,-4 1 57 15</inkml:trace>
  <inkml:trace contextRef="#ctx0" brushRef="#br0" timeOffset="6322.09">13241 12424 206 0,'0'0'437'0,"0"0"25"0,0 0 16 0,0 0 15 16,0 0 17-16,-3 3 21 0,1 2 12 0,1 1 12 0,-1 0 12 0,1 4 12 15,-3 2-97-15,2 2-121 0,0 4-71 0,-1 3-61 0,1 1-27 0,-1 2-21 16,-2 2-14-16,2 2-12 0,1 1-16 0,-1 0-19 0,-2-3-11 0,1 1-12 16,1 0-11-16,0 0-16 0,1-2-12 0,0 0-14 0,-1-3-13 0,3 1-22 15,0-4-9-15,0-1 0 0,0-2 0 0,0-3 0 0,2-1-19 0,-1-2-28 16,-1-2-23-16,2-1-24 0,-2-1-24 0,0-3-27 0,2 1-32 0,-1-3-33 16,-1-1-42-16,0 0-44 0,0 0-71 0,0 0-78 0,0 0-41 0,0 0-37 15,0 0-31-15,0 0-33 0,2-3 10 0,-1-2 18 0,1-1 24 0,2-1 28 16,0-1 32-16,-1-1 31 0,0-1 43 0</inkml:trace>
  <inkml:trace contextRef="#ctx0" brushRef="#br0" timeOffset="6619.29">13491 12471 77 0,'5'-5'275'16,"-2"1"24"-16,0 2 21 0,-1 1 34 0,2-1 42 0,-4 2 35 0,3 0 40 16,-1 3 22-16,1-1 21 0,0 2-53 0,-1 2-68 0,1 2-30 0,-1-1-24 15,1 2-3-15,0 4-1 0,-1-3-10 0,2 5-11 0,-4-1-30 0,3 4-32 16,-3 0-37-16,0 3-32 0,0 1-25 0,0 1-18 0,0 0-19 0,0 0-18 16,0 2-16-16,0-2-14 0,-1 2-14 0,-1-3-39 0,2 1-20 0,0-2 0 15,-1-1 0-15,1-2 0 0,0-2 0 0,-3-1 0 0,3-2 0 0,0-2 0 16,0-2-10-16,0-1-72 0,0-1-29 0,0-2-28 0,0-3-37 0,0-2-37 15,0 0-41-15,0 0-45 0,0 0-74 0,0 0-78 0,0 0-45 0,0 0-39 16,0 0-35-16,3-4-33 0,-2-1 11 0,-1 0 18 0,0-3 27 0,3 1 29 16,-1-2 35-16,1-2 36 0,1-1 43 0</inkml:trace>
  <inkml:trace contextRef="#ctx0" brushRef="#br0" timeOffset="6934.45">13940 12277 185 0,'3'2'402'0,"-3"2"41"0,-2 2 37 15,-1 3 22-15,-3 2 20 0,0 2 14 0,1 2 12 0,-1 2 17 0,-1 2 14 16,-2 2-45-16,1 3-58 0,0 2-66 0,-3 2-69 0,3 4-50 0,0 1-45 16,0 0-37-16,1 1-35 0,0 2-22 0,2-1-16 0,2-1-16 15,0 1-10-15,3-4-16 0,0-1-16 0,5-1-20 0,0-4-58 0,1-1 0 16,3-4 0-16,1-2 0 0,1-4 0 0,1 1 0 0,-2-6 0 0,3 1 0 0,-1-4 0 16,0-2 0-16,1-1 0 0,-3-1 0 0,1-2 0 0,0-2 0 15,0-1 0-15,-3-3 0 0,3 0 0 0,0-3 0 0,-3-3 0 0,3-1 0 16,-3-1 0-16,0-2 0 0,0-1 0 0,-2-1 0 0,-1 0 0 0,0 2 0 0,-2-2 0 15,-3 2 0-15,0 0 0 0,0 3 0 0,-5-1 0 0,2 4 0 16,-2-1 0-16,-2 4 0 0,0-1 0 0,-2 3 0 0,1 1 0 0,-5 3 0 16,0-1 0-16,-1 2 0 0,0 3 0 0,-2 1 0 0,0 3 0 0,-1-1 0 15,-1 3 0-15,1 1 0 0,-2 1-46 0,2-1-51 0,0 3-35 0,2-4-50 16,0 2-56-16,2-2-96 0,2 0-108 0,-2-2-95 0,5-2-92 0,0-3-21 16,2-1-6-16,1-2 8 0,1-4 11 0,0-1 22 0,0-1 24 0,0-4 34 15,4-3 36-15,-3 0 51 0</inkml:trace>
  <inkml:trace contextRef="#ctx0" brushRef="#br0" timeOffset="7883.91">12243 10805 136 0,'-2'0'206'0,"2"0"19"0,-4 0 25 0,4 0 27 16,-3 0 36-16,0 0 36 0,3 0 5 0,-2-1-2 0,2 1-7 0,0 0-7 15,-3 0 1-15,3 0 1 0,0 0-1 0,0 0-2 0,0 0-9 0,0 0-17 16,0 0-20-16,0 0-22 0,0 0-32 0,-3-1-34 0,3 1-33 0,0 0-27 15,0 0-29-15,0 0-29 0,0 0-13 0,0 0-12 0,0 0-8 0,0 0-7 16,0 0 1-16,0 0-3 0,0 0-1 0,0 0-1 0,0 0 3 0,0 0 4 16,0 0 1-16,0 0 2 0,0 0 4 0,0 0 3 0,0-3 1 0,2 0-1 15,-1-2 0-15,2 0 0 0,2-1-2 0,0 1-6 0,3-4-1 0,-2 0-3 16,4-3-4-16,-1 0-4 0,2-2-3 0,0-1-4 0,2-1-6 0,1-2-3 16,2 1-4-16,1-2-2 0,2-4-3 0,2 2-2 0,1-3-1 0,6-1 1 15,-1-4-1-15,3 1 2 0,0-2 0 0,4-2-2 0,0-2 1 0,0 0 0 16,2 2 0-16,0-3 2 0,-1 2-1 0,0 2 0 0,-2-1 1 0,0 2-12 15,-1 3-1-15,-2 2 0 0,-2 1 0 0,-3 3 0 0,-2 2 0 0,-1 3 0 16,-5 1 0-16,-1 3 0 0,-3 3 0 0,-2 0 0 0,-5 5 0 0,1-2 0 16,-1 3 0-16,-3 0 0 0,-2 1 0 0,-1 2 0 0,0 0 0 0,0 0 0 15,0 0 0-15,0 0 0 0,0 0 0 0,0 0 0 0,0 0 0 0,0 0 0 16,0 0 0-16,0 0 0 0,0 0 0 0,0 0 0 0,0 0 0 0,0 0 0 16,0 0 0-16,0 0 0 0,0 0 0 0,0 0 0 0,0 0 0 0,0 0 0 15,0 0 0-15,0 0 0 0,0 0 0 0,0 0 0 0,0 0 0 0,0 0 0 16,0 0 0-16,0 0 0 0,0 0 0 0,0 0 0 0,0 0 0 0,0 0 0 15,0 0-47-15,-3 0-61 0,2 0-27 0,-4 2-29 0,2-2-35 0,0 0-36 16,-2 0-59-16,2 1-66 0,-2-1-63 0,0 0-64 0,-1 0-49 0,1 2-42 16,1-2-13-16,0 1-5 0,-2-1 19 0,3 2 22 0,0-1 26 0,-1 2 29 15,0-1 36-15,2 1 37 0,1 0 61 0</inkml:trace>
  <inkml:trace contextRef="#ctx0" brushRef="#br0" timeOffset="8218.02">13018 9966 5 0,'-1'-4'156'0,"1"4"4"0,0-2 4 0,0 2 4 0,0-3 1 15,0 3-3-15,0 0-4 0,0 0-38 0,0-3-46 0,0 3-20 0,0 0-15 16,0 0-8-16,0 0-4 0,0 0 0 0,0 0 0 0,0 0 1 0,1-2-1 16,1 1 4-16,-2 1 4 0,3-2 3 0,0 2 5 0,-1 0 8 0,-2 0 9 15,3-1 16-15,-3 1 20 0,0 0 18 0,0 0 21 0,3 0 16 0,-3 0 19 16,0 0 16-16,0 0 18 0,0 0 7 0,3 1 7 0,-3-1 7 0,0 0 11 16,0 0 0-16,0 0-1 0,0 0-10 0,0 0-12 0,0 0-4 0,0 0-4 15,0 0-10-15,0 3-15 0,0 2-15 0,-1 0-15 0,-1 3-7 0,2 1-6 16,-1 0-5-16,-1 4-8 0,0 3-1 0,-1 3-1 0,0 2 1 0,1 3 1 15,-2 3-8-15,0 3-13 0,-2 1-3 0,0 5-3 0,1-1-5 0,0 4-5 16,0 0-4-16,-2 1-5 0,1 3-9 0,1-1-9 0,-2 0-8 0,2-2-8 16,-2 1-7-16,1-2-29 0,1-2-12 0,1-1 0 0,-2-4 0 0,4-2 0 15,-1-3 0-15,0-3 0 0,0-3 0 0,3-3 0 0,-1-5 0 0,1-1 0 16,0-3 0-16,0-1 0 0,0-2 0 0,0-2 0 0,0-4 0 0,0 0 0 16,0 0-79-16,0 0-48 0,1-3-37 0,2 0-39 0,-1-4-59 0,1-2-64 15,0-3-86-15,0-5-87 0,4 1-72 0,-2-5-64 0,1 0-7 0,3-3 2 16,-1 0 21-16,2-2 22 0,0 1 31 0,-1-1 35 0,-1 2 37 0,2-1 37 15</inkml:trace>
  <inkml:trace contextRef="#ctx0" brushRef="#br0" timeOffset="8616.94">13118 10048 124 0,'0'-8'311'16,"1"1"29"-16,-1 2 22 0,-1-2 20 0,1 3 25 0,0-1 26 0,0 1 29 0,0 4 25 16,0-2-24-16,0 2-35 0,0 0-39 0,-2-3-41 0,2 3-36 0,0 0-39 15,0 0-29-15,0 0-27 0,0 0-21 0,0 0-20 0,0 0-23 16,0 0-25-16,0 0-27 0,0 0-25 0,0 0-6 0,0 0-3 0,0 0-3 0,0 0-7 16,0 0 3-16,2 3 3 0,-1-1 2 0,4 1 3 0,0-1 4 0,3 2 7 15,1 0 0-15,1 3 1 0,2-3 2 0,1 3 3 0,0 1-11 16,1 1-15-16,0 1-6 0,2 2-4 0,-2 2-6 0,2-1-6 0,0 4-2 0,1 1-2 15,-1 0-28-15,2 4-5 0,0 3 0 0,0-2 0 0,2 4 0 0,2-1 0 16,1-1 0-16,2 0 0 0,2-1 0 0,1 1 0 0,1-4 0 16,2 0 0-16,-1-3 0 0,2-2 0 0,-2 1 0 0,2-3 0 0,-4 0 0 0,0-2 0 15,-1-1 0-15,-1-1 0 0,-2 0 0 0,-2-2 0 0,-2 1 0 16,-1-1 0-16,0-1 0 0,-3-3 0 0,0 3 0 0,-5-1 0 0,3-2 0 16,-4 0 0-16,-1 1 0 0,-2-3 0 0,0 2 0 0,-2-3 0 0,-2 1 0 15,0 0 0-15,-1-1 0 0,-2-1 0 0,0 0 0 0,0 0 0 0,0 0 0 16,0 0 0-16,0 0 0 0,0 0-1 0,-2-1-124 0,-4-3-42 0,1 3-52 15,0-3-56-15,-4 1-89 0,-2-2-96 0,1 1-92 0,-2-2-87 0,1 1-17 16,-2-2 0-16,1 1 13 0,-4 0 15 0,3 1 25 0,2-1 29 0,-1 2 38 16,-1-1 40-16,0 0 52 0</inkml:trace>
  <inkml:trace contextRef="#ctx0" brushRef="#br0" timeOffset="9350.02">13228 10093 59 0,'-6'-10'175'16,"2"0"7"-16,-3-1 8 0,2 0 14 0,2-1 17 0,-2 2 24 0,1-1 27 16,1 1-14-16,-2 2-23 0,3 2 6 0,1 0 10 0,-1 2 24 0,1-1 24 0,-1 2 15 15,2 0 14-15,0 3 5 0,-2-1 4 0,2 1-7 0,0 0-6 16,0 0-20-16,-1-3-18 0,1 3-30 0,0 0-29 0,0 0-27 0,0 0-23 15,0 0-27-15,0 0-25 0,0 0-18 0,0 0-18 0,0 0-10 0,0 0-8 0,0 0-10 16,0 0-8-16,-4 0-7 0,1 0-7 0,3 0-6 0,0 0-7 16,0 0-4-16,0 0-5 0,0 0-3 0,0 0-1 0,0 0 6 0,0 0 6 15,0 0 2-15,3 1 3 0,1 1 5 0,-1-1 3 0,0 1 3 0,2-1 0 0,0 1 4 16,2 1 2-16,0-2-1 0,-1 1 2 0,2-1 1 0,1 2-1 16,1-1-6-16,1 1-6 0,0-1-3 0,3 2-4 0,2 0-3 0,0-1-8 15,4 2-18-15,1-1 0 0,3 0 0 0,1 1 0 0,4 1 0 0,2-1 0 16,1 0 0-16,1 1 0 0,2-1 0 0,3 0 0 0,1 1 0 0,-2 0 0 15,-1 0 0-15,2-2 0 0,-3 4 0 0,1-1 0 0,-3 1 0 0,-3 1 0 16,0 0 0-16,-4 1 0 0,-1 1 0 0,0-1 0 0,-1 3 0 0,-2 2 0 16,-1-3 0-16,1 3 0 0,0-1 0 0,0 0 0 0,0 1 0 0,0-1 0 15,2 0 0-15,0 0 0 0,1-1 0 0,0-1 0 0,1 1 0 0,0-2 0 16,1 0 0-16,-3-1 0 0,3-1 0 0,-2 2 0 0,1-2 0 0,-1 0 0 16,-1 0 0-16,-2-2 0 0,2 2 0 0,-4-2 0 0,-1 1 0 0,0-2 0 15,-3 0 0-15,1 0 0 0,-4-1 0 0,1-1 0 0,-4 0 0 0,-1 0 0 16,0-1 0-16,-4-1 0 0,0 0 0 0,2-1 0 0,-6 1 0 0,2 0 0 15,-3-2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16,5 0 0-16,-5 0 0 0,3 0 0 0,0 1 0 0,-1 0 0 0,-1-1 0 15,3 3 0-15,-3-3 0 0,2 2 0 0,-1 0 0 0,-2 0 0 0,0-2 0 16,3 0 0-16,-3 0 0 0,3 2 0 0,-3-2 0 0,0 0 0 0,2 0 0 16,-2 0 0-16,0 0 0 0,0 0 0 0,0 0 0 0,4 2 0 0,-4-2 0 15,0 0 0-15,0 0 0 0,0 0 0 0,0 0 0 0,0 0 0 0,0 0 0 16,0 0 0-16,0 0 0 0,0 0 0 0,0 0 0 0,0 0 0 0,0 0 0 16,0 0 0-16,3 1 0 0,-1-1 0 0,-2 0 0 0,3 0 0 0,1 2 0 15,-4-2 0-15,4 0 0 0,-4 0 0 0,0 0 0 0,2 0 0 0,-2 0-106 16,0 0-169-16,0 0-130 0,0 0-116 0,-2-5-115 0,-1-1-27 0,0-1-7 15,-4-2 1-15,-2-2 1 0,-2-1 4 0,-3-3 5 0,-3-1 21 0,-1-1 25 16,-3-2 53-16</inkml:trace>
  <inkml:trace contextRef="#ctx0" brushRef="#br0" timeOffset="10001.25">13053 9508 42 0,'-3'-3'234'0,"0"0"12"0,-3 2 12 0,2-1 15 0,1 1 19 16,0 1 22-16,1 0 26 0,-1 0 11 0,0 0 7 0,-2 3-15 0,4-2-17 15,-3 4-12-15,0-1-7 0,1 2-4 0,0 3-4 0,-1 0-6 0,3 1-3 16,-2 5-12-16,-1-3-12 0,3 5-21 0,-1 1-25 0,0 0-32 0,1 1-30 15,-1 1-36-15,2-1-33 0,2 1-18 0,1-1-10 0,0-2-11 0,2 0-9 16,2-2-4-16,-1-2-4 0,2-1-2 0,0-1 0 0,0-2 2 0,1-2 2 16,2-1 3-16,-3-2-2 0,2 1 1 0,0-5-1 0,-2 0-3 0,2-3-2 15,-1-1-2-15,2-4-1 0,-1-3-3 0,-1 1-2 0,1-3-3 0,-2-2-3 16,3-3 0-16,-2 1-3 0,-2-1 0 0,-1-2 3 0,-1 2 1 0,-1 2 0 16,-2-2 2-16,0 0 1 0,-4 3 1 0,0 0-2 0,-4 1 3 0,0-1 1 15,-2 3-1-15,-2-1-2 0,0 1-1 0,-2 3-3 0,0 0-8 0,-1 2-10 16,-1 1-11-16,-2 0-13 0,0 2-19 0,-1 2-23 0,0-1-29 0,1 3-35 15,-2 0-47-15,2 0-52 0,-1 3-90 0,3-1-102 0,-2 0-90 0,2 1-90 16,1-1-15-16,0-1 2 0,2-1 8 0,1 0 9 0,1 0 21 0,3-3 20 16,0 0 32-16,1-1 30 0,2-2 51 0</inkml:trace>
  <inkml:trace contextRef="#ctx0" brushRef="#br0" timeOffset="10304.44">13007 8898 72 0,'0'-5'124'0,"2"1"-1"0,-2 1 0 0,4-2-6 16,-2 2-8-16,0 0-7 0,-1 0-7 0,-1 0-4 0,3 0-3 0,-3 2 2 16,0 1 2-16,0 0 7 0,0 0 9 0,0 0 9 0,0 0 7 0,0 0 1 15,0 0-3-15,0 0-6 0,0 0-9 0,0 0-14 0,0 0-12 0,0 0-26 16,0 0-24-16,0-2-36 0,0 2-30 0,-3-1-36 0,3 1-41 0,0 0-58 16,-3-2-63-16,-1 2-17 0,0-2-9 0,1 2 0 0,3 0 1 0,-3-1 4 15,0 0 8-15,3 1 16 0</inkml:trace>
  <inkml:trace contextRef="#ctx0" brushRef="#br0" timeOffset="10534.82">13031 8571 224 0,'0'0'253'0,"0"-3"1"0,0 3 13 0,0 0 15 0,0 0 35 16,0 0 37-16,0 0 35 0,0 0 36 0,-2 4-32 0,1 2-46 16,-1 3-28-16,-1 0-22 0,1 5-3 0,-1 1 0 0,2 2 2 0,-3 3 6 15,0 0-5-15,-1 5-8 0,2 2-26 0,0 2-29 0,0 0-27 0,-1 0-26 16,1 3-29-16,1-1-28 0,-1-1-14 0,-1 1-13 0,2-2-11 0,1 0-10 15,-1-2-7-15,-1-3-5 0,3-1-9 0,-2-1-9 0,2-2-8 0,0-1-7 16,0-1-13-16,2-3-14 0,-2-3-11 0,2-1-12 0,-2-1-15 0,1-3-16 16,-1-2-22-16,2 1-21 0,-1-3-44 0,-1-3-47 0,0 0-87 0,0 0-100 15,0 0-77-15,0 0-76 0,-4-3-40 0,0 0-34 0,1-3-4 0,2 0 6 16,-3-3 13-16,-1-2 13 0,2-2 23 0,-1-1 20 0,2-2 44 0,-1-2 50 16</inkml:trace>
  <inkml:trace contextRef="#ctx0" brushRef="#br0" timeOffset="10884.88">13064 8256 106 0,'-3'-3'309'16,"-2"0"15"-16,2 1 11 0,-2 1 15 0,-1-1 17 0,3 2 20 0,-2-3 20 16,2 1 23-16,1 1 25 0,-1 0-54 0,0 1-72 0,1-2-45 0,2 2-41 15,-4 0-22-15,0 2-14 0,0-1-8 0,2 2-6 0,-2 2-10 0,0 1-10 16,1-1-17-16,-2 5-19 0,2-2-21 0,0 3-22 0,1 1-15 0,-2 2-15 15,2-2-8-15,2 1-5 0,0-1-7 0,2 0-6 0,1-2-5 0,-2 1-7 16,2-2-3-16,-1 0-6 0,1-3-2 0,2 0-2 0,0 0 0 0,-2-3-2 16,2 1 2-16,1-2 2 0,-1 0-2 0,0-1 0 0,-1-1 0 0,3-1 1 15,-1-1-1-15,2-2-1 0,-2-2 0 0,-1-2 0 0,1-1 0 0,2-2-2 16,-2 0-2-16,-1-4 0 0,0 1-2 0,-2-1-3 0,1-1-2 0,-3-1 2 16,1 1 0-16,-2-1 0 0,0-1 4 0,-3 2 4 0,-1 1 4 0,-1-1 2 15,-1 2 1-15,0 0 1 0,-2 2 1 0,0 2-2 0,0 1 1 0,2 0 0 16,-4 4-3-16,2 0 2 0,2 1-8 0,0 3-6 0,-4-2-17 0,4 3-16 15,1 0-24-15,-1 0-26 0,-1 3-35 0,1-2-34 0,0 3-61 0,1 1-64 16,0 0-69-16,0 2-70 0,2 1-68 0,-1 0-66 0,-1 2-18 0,4-2-8 16,-1 3 8-16,0 0 12 0,2-2 23 0,0 0 23 0,2-2 33 0,1-1 34 15,0-3 62-15</inkml:trace>
  <inkml:trace contextRef="#ctx0" brushRef="#br0" timeOffset="11217.99">13124 7470 212 0,'0'-8'229'0,"-1"-1"13"0,1 3 14 0,0 0 15 0,0 3 16 0,-2-2 18 16,2 5 14-16,0-2-34 0,0 2-46 0,0 0-15 0,0 0-10 0,0 0 4 0,0 0 11 15,0 0 17-15,0 0 19 0,0 0 3 0,-2 2 1 0,1 3-7 0,-1 3-7 16,-1 0-10-16,-2 2-10 0,2 3-11 0,-1 4-10 0,1-1-8 16,-2 5-7-16,1 2-19 0,0 1-20 0,0 0-30 0,1 3-29 0,0 0-14 0,0 1-11 15,2 1-9-15,-1 0-10 0,2-1-7 0,-2-1-6 0,1 0-9 0,-1-2-7 16,2 0-7-16,-1-3-4 0,1-1-5 0,0-3-2 0,0 0-6 16,0-3-6-16,1-2-15 0,-1 1-15 0,0-5-21 0,2 0-18 0,-1-2-23 15,-1-1-26-15,2-1-29 0,-2-3-34 0,0-2-80 0,0 0-89 0,0 0-71 16,0 0-65-16,0 0-48 0,0 0-46 0,-2-4 4 0,2 0 12 0,0-4 18 15,-3 0 19-15,3 1 24 0,0-3 23 0,0-1 33 0,-1-1 35 0</inkml:trace>
  <inkml:trace contextRef="#ctx0" brushRef="#br0" timeOffset="11651.84">13156 7110 175 0,'-3'-2'216'16,"0"1"4"-16,-1-2 3 0,1 0 13 0,0-1 12 0,0 2 16 0,-2-2 15 15,1 2-24-15,0-1-32 0,1 1-9 0,0 1-5 0,0-3 3 0,1 3 3 16,-1 0-7-16,1-1-13 0,2 2-1 0,-3-1 1 0,3 1 7 0,0 0 10 15,-3 3 6-15,0-1 5 0,-2 5-19 0,2 2-19 0,-2 3-19 0,0 1-14 16,-1 2-14-16,0 3-12 0,1 1-2 0,2 3 1 0,0 0-3 0,1-2-4 16,1 3-19-16,2-1-24 0,1-2-20 0,-1-3-19 0,4 0-9 0,0-4-8 15,1-1-3-15,2 0-4 0,-2-3-1 0,3-1-3 0,-2-2 0 0,3-2 0 16,-1-1-1-16,1 1 0 0,2-3-1 0,1-2 1 0,-1-3-2 0,0-1 0 16,-1-2 0-16,3-2 0 0,-3-4-2 0,2 1-2 0,-5-4-1 0,0 0 0 15,-4 0-1-15,1-1 0 0,1 0 1 0,-6 0 0 0,0 0 1 0,0 2 1 16,-3 2 1-16,0-1 1 0,-2 2 0 0,1 0 2 0,-1 3-1 0,0 0 0 15,-1 0 1-15,-2 3 1 0,3 0-4 0,-1 2-4 0,-1-1-13 0,-1 3-15 16,-1 0-23-16,1 2-26 0,2 0-43 0,-2 2-46 0,-1 0-80 0,2 3-92 16,-1-1-86-16,2 4-83 0,-2-2-27 0,2 3-11 0,-1 0 0 0,1 0 3 15,-2 1 13-15,4-1 15 0,0 2 22 0,1-1 26 0,0-2 42 0</inkml:trace>
  <inkml:trace contextRef="#ctx0" brushRef="#br0" timeOffset="12227.29">13158 6345 161 0,'-4'-2'202'0,"4"2"8"0,-3 0 10 0,3 0 13 0,0 0 24 0,0 0 32 16,-1 2 0-16,-3-1-5 0,4 0-9 0,-1 4-14 0,1 0 7 0,-2 1 10 16,2 3 10-16,-2 2 10 0,2 2 1 0,-3 2 3 0,3 3-4 0,-4 3-6 15,2 1-19-15,1 2-24 0,-2 2-22 0,-1 2-20 0,1 1-21 0,0 1-23 16,0 0-24-16,-1-1-28 0,0 3-20 0,-1-2-17 0,1-3-11 0,0 0-8 16,1-1-7-16,0-3-7 0,0-3-8 0,1-2-9 0,0-3-15 0,2-3-18 15,-1-1-17-15,-1-4-15 0,2-1-29 0,0-1-27 0,0-3-39 0,0-2-37 16,0 0-57-16,0 0-62 0,3-2-48 0,-1-4-44 0,-2-2-35 0,3 1-35 15,-1-4-37-15,-1 1-43 0,3-3 4 0,-1 2 9 0,0-1 24 0,0-2 29 16,0 2 37-16,0-1 39 0,0 0 57 0</inkml:trace>
  <inkml:trace contextRef="#ctx0" brushRef="#br0" timeOffset="12617.25">13128 6028 23 0,'-4'-3'188'0,"1"-1"14"0,0-1 12 0,1-1 15 0,-1 1 14 15,1 0 17-15,2 2 15 0,-3-2-15 0,3 1-19 0,-1 1-10 0,-1-2-7 16,-1 2 1-16,3 0 3 0,-1 0 1 0,1 3-1 0,-2-1-10 0,2 1-12 16,0 0-12-16,0 0-9 0,0 0 3 0,0 0 4 0,0 0-8 0,-1 0-11 15,-1 2-12-15,0 5-14 0,-1 0-10 0,1 2-7 0,-1 1-8 0,0 5-6 16,3-1-3-16,-2 1 0 0,-1 3-3 0,3 0-3 0,0-1-18 0,0-1-20 15,3-1-17-15,-1 0-17 0,1-2-9 0,0 1-6 0,2-3-5 16,2-1-3-16,0-1-5 0,-2-3 0 0,1 0-1 0,1-3 1 0,1 0-3 0,1-1 0 16,-1-4 0-16,3-1 2 0,0-1-1 0,0-2 0 0,-1-2-1 0,2-2 0 15,0-1 1-15,-2-2 0 0,0 0 1 0,-2 0 2 0,-2-2 0 0,-1 0 0 16,3 0 0-16,-5 1 3 0,0-2-3 0,-1 1-3 0,-1 2 0 0,-1-3 2 16,0 2-3-16,0 0 0 0,-3 1 1 0,0-1-3 0,-2 0-2 0,-2 3-1 15,0 0-1-15,-1 1 0 0,0 1-2 0,-3 1-4 0,3 2-3 0,-3 0-1 16,0 3-8-16,3 1-12 0,-3 2-14 0,0 0-15 0,0 2-28 0,1 3-29 15,0-1-49-15,-2 2-57 0,3 2-71 0,-2-1-74 0,3 4-73 0,0-2-77 16,2 1-13-16,-2 2-3 0,2 0 7 0,2 0 12 0,1 0 14 0,2 0 18 16,2-1 25-16,1-1 28 0</inkml:trace>
  <inkml:trace contextRef="#ctx0" brushRef="#br0" timeOffset="12742.92">13406 6065 188 0,'-3'5'241'0,"-1"0"2"0,1-1-2 15,-2 0-3-15,0-2-14 0,1-1-19 0,-4 1-28 0,3 0-26 0,1-2-108 16,-1 1-125-16,0-1-73 0,-1-1-64 0,1 1-14 0,0-2-7 0,1 2-1 16,-3 0-3-16,1-2 3 0,-2 2 4 0</inkml:trace>
  <inkml:trace contextRef="#ctx0" brushRef="#br0" timeOffset="15169.43">12428 6018 17 0,'-4'-8'276'0,"1"1"17"0,-2 1 16 0,0 1 15 0,2 1 14 16,0 1 16-16,1 0 19 0,-1 0 22 0,1 1 23 0,2 2-55 0,0 0-72 15,-4 0-35-15,1 0-25 0,0 2-9 0,-1-1-7 0,1 2-8 0,-2 0-8 0,0 2-10 16,1-1-8-16,-2 1-12 0,-1 2-13 0,2-1-21 0,1 1-19 16,-1 0-9-16,0 0-5 0,1 1-11 0,1-1-10 0,-1 1-8 0,3 1-9 15,-1 1-4-15,2 2-2 0,0 2 0 0,3 1-2 0,1 1 1 0,0 4 3 16,2 4 0-16,1 1 1 0,-1 4 0 0,2 1 5 0,1 3 3 0,1 1 7 15,0 3 3-15,0 1 7 0,2 1-1 0,-1 3 0 0,1-1-1 0,-1 1-4 16,-1-2-5-16,2 0-5 0,0 3-3 0,-3-4-1 0,0-2-3 0,-1 1-2 16,-3-2-58-16,0-2-3 0,-2 1 0 0,0-3 0 0,-3 1 0 0,0-3 0 15,-4 2 0-15,1-2 0 0,-4 0 0 0,-1-1 0 0,0 0 0 0,-3 2 0 16,0-4 0-16,-3 1 0 0,0-3 0 0,-2 1 0 0,2-2 0 0,-2-1 0 16,2-3 0-16,-4 0 0 0,4-3 0 0,-2-3 0 0,3 1 0 0,-1-6 0 15,2 1 0-15,0-2 0 0,0-3 0 0,2 0 0 0,2-2 0 0,0 0 0 16,2 0 0-16,0-3 0 0,1 1 0 0,2-1 0 0,3 0 0 0,0 0 0 15,0 0 0-15,0 0 0 0,0 0 0 0,0 0 0 0,0 0 0 0,0 0 0 16,0 0 0-16,3-1 0 0,0-1 0 0,1-1 0 0,0 2 0 0,2-1-10 16,1 1-1-16,-1-1-1 0,1-1 3 0,-1 1-1 0,2 1 3 0,-2 0-1 15,0-2 1-15,-1 1-3 0,0 1 2 0,1-2 1 0,-3 1 0 0,2 1 1 16,-2-1 2-16,-1 2 0 0,1-2 2 0,-1 1 0 0,-2 1 4 0,0 0 1 16,1-2-1-16,-1 2 0 0,0 0 0 0,0 0 0 0,0 0 1 0,0 0-1 15,0 0-2-15,0 0 2 0,0 0 3 0,0 0 2 0,4 2 4 0,-3 1 2 16,1 3 2-16,-1 2 0 0,2 1 2 0,-1 1 3 0,1 5-19 0,0 2-1 15,-1 2 0-15,-1 4 0 0,2 1 0 0,-1 0 0 0,0 3 0 0,-1-2 0 16,1 2 0-16,1 0 0 0,-1 0 0 0,-1 0 0 0,1 0 0 0,2-1 0 16,-1-1 0-16,-1 1 0 0,0-2 0 0,-1-1 0 0,1 2 0 0,1-3 0 15,-1-1 0-15,1 0 0 0,-3-1 0 0,3 0 0 0,0-2 0 0,-1 1 0 16,2 0 0-16,-1-1 0 0,-1-1 0 0,1 1 0 0,1-1 0 0,-1 0 0 16,0 0 0-16,-1 1 0 0,1-2 0 0,-2-1 0 0,3 1 0 0,-2 0 0 15,2-1 0-15,-1 0 0 0,-2-2 0 0,3 1 0 0,-3-2 0 0,2 1 0 16,-1-2 0-16,-2 1 0 0,3-1 0 0,-1 0 0 0,-1 1 0 0,1-1 0 15,-2 1 0-15,4-2 0 0,-4 2 0 0,0 0 0 0,2 0 0 0,0 2 0 16,-2-2 0-16,0 1 0 0,1 1 0 0,-1 1 0 0,0-2 0 0,2 2 0 16,-2 2 0-16,1-2 0 0,-1 1 0 0,2 1 0 0,-2 0 0 0,2-1 0 15,-1-2 0-15,1 3 0 0,-1-3 0 0,1 1 0 0,-2 0 0 0,2-2 0 16,-1 0 0-16,1 0 0 0,-1 0 0 0,-1-2 0 0,2 1 0 0,-2-1 0 16,2-1 0-16,-1 0 0 0,-1-1 0 0,3 1 0 0,-3 0 0 0,3-2 0 15,-3 2 0-15,2 0 0 0,-1-2 0 0,1 2 0 0,-2 1 0 0,2-1 0 16,-1 1 0-16,1-1 0 0,-1 3 0 0,-1-2 0 0,2 1 0 0,-2 2 0 15,2 1 0-15,-2-2 0 0,1 0 0 0,-1 1 0 0,0 1 0 0,0-3 0 16,0 1 0-16,0 1 0 0,0-2 0 0,-1 1 0 0,1 0 0 0,-2 0 0 16,2-1 0-16,-2 0 0 0,-1 2 0 0,2-3 0 0,-1 1 0 0,0 1 0 15,-1-2 0-15,2 0 0 0,-1-1 0 0,-1 0 0 0,0-2 0 0,3 2 0 16,-2-2 0-16,2 0 0 0,-1 0 0 0,1-2 0 0,-2 1 0 0,2 1 0 16,0-1 0-16,0 1 0 0,2-1 0 0,-2 2 0 0,1-2 0 0,1 2 0 15,-2-2 0-15,3 0 0 0,-3 1 0 0,3-2 0 0,-3 1 0 0,3-1 0 16,-3 0 0-16,2 0 0 0,-1 0 0 0,-1-1 0 0,2 1 0 0,-2-2 0 15,0 1 0-15,2 0 0 0,-2-1 0 0,1 0 0 0,-1 2 0 0,0-1 0 16,0-1 0-16,2 1 0 0,-1 2 0 0,-1 1 0 0,0 0 0 0,2 0 0 16,-2 2 0-16,0 1 0 0,0 0 0 0,0 1 0 0,0-1 0 0,0 2 0 15,0 0 0-15,0 1 0 0,0-1 0 0,0 1 0 0,0-2 0 0,0 0 0 16,0 1 0-16,0-1 0 0,0-1 0 0,-2-1 0 0,2 0 0 16,0-2 0-16,0 0 0 0,0-3 0 0,0 0 0 0,0 0 0 0,0-2 0 0,0-3 0 15,0 0 0-15,0 0 0 0,0 0 0 0,0 0 0 0,0 0 0 0,0 3 0 16,0-3 0-16,0 0 0 0,0 0 0 0,0 0 0 0,2 1 0 15,-2-1 0-15,0 0 0 0,0 3 0 0,2 0 0 0,-1-1 0 0,-1 1 0 0,2 0 0 16,-2 1 0-16,2 1 0 0,-2-2 0 0,0 1 0 0,1 1 0 0,-1 0 0 16,0 0 0-16,2-3 0 0,-1 3 0 0,-1 0 0 0,0 0 0 15,0 0 0-15,0-2 0 0,0 1 0 0,0 2 0 0,0-3 0 0,0 3 0 0,0-2 0 16,0 0 0-16,-1 3 0 0,1-3 0 0,-2 1 0 0,2 1 0 0,0-2 0 16,-1 1 0-16,1 0 0 0,0 0 0 0,-2 0 0 0,0-1 0 15,2-1 0-15,0 2 0 0,-1-2 0 0,1 0 0 0,-2 1 0 0,2-1 0 0,-2 2 0 16,2-4 0-16,0 4 0 0,-1-1 0 0,-1-1 0 0,2 0 0 0,0-3 0 15,0 3 0-15,0-3 0 0,0 3 0 0,0-3 0 0,0 0 0 16,0 0 0-16,0 0 0 0,0 0 0 0,0 0 0 0,0 0 0 0,0 0 0 0,0 0 0 16,0 0 0-16,0 0 0 0,0 0-51 0,-1 2-126 0,-1 1-74 0,0-2-80 15,1-1-101-15,-4 1-102 0,1-1-63 0,-1 2-55 0,0 0-10 16,-1 2 1-16,-1-1 7 0,-2 3 14 0,1 1 26 0,0 2 29 0,0 0 45 16,-3 2 51-16</inkml:trace>
  <inkml:trace contextRef="#ctx0" brushRef="#br0" timeOffset="16116.92">9903 7381 147 0,'-6'0'266'0,"0"0"24"0,1 0 30 0,-1 0 32 0,1 0 29 0,-1 0 29 16,1 0 29-16,2 0 32 0,-2 0-44 0,2 2-63 0,1-1-22 0,-1-1-18 16,1 2-14-16,1 1-17 0,-1-1-15 0,1 3-16 0,-2 1-23 0,3 1-23 15,0 4-22-15,0 1-17 0,0 3-24 0,3 2-22 0,-2 4-13 0,1 2-11 16,-1 3-5-16,1 3-1 0,1 2-2 0,-1 2-4 0,1 0-4 0,0 2-6 16,-1 1-7-16,1-2-6 0,2-1-10 0,-1 0-9 0,-1-3-13 0,2-3-11 15,0 0-10-15,-2-3-13 0,1-3-23 0,-1-1-25 0,0-5-25 0,0-1-29 16,0-3-30-16,-2-2-32 0,3-2-37 0,-3 0-33 0,1-1-62 0,1-4-68 15,-1 1-56-15,-1-1-55 0,-1-2-62 0,0 0-65 0,0 0-1 0,4-2 18 16,-3-1 20-16,2 1 23 0,-1-4 29 0,0 1 27 0,2-2 37 0,-2 0 34 16</inkml:trace>
  <inkml:trace contextRef="#ctx0" brushRef="#br0" timeOffset="16617.55">10098 7347 31 0,'0'-5'290'0,"0"2"24"0,0 3 19 0,-2-1 22 0,-1 1 19 0,3 0 17 0,-5 0 19 16,1 0 15-16,1 1 14 0,-2 2-54 0,3 0-66 0,-2 2-38 0,-1-1-33 16,1 2-25-16,0 2-24 0,-1 1-19 0,2 0-19 0,0 4-16 0,1 1-19 15,1-1-14-15,-1 2-18 0,4 0-11 0,-1 0-12 0,3 2-13 0,0-2-13 16,2 1-6-16,2-1-6 0,2 0-2 0,2-1-4 0,1-1-1 0,0-1 0 16,4 1-3-16,-1-5-1 0,3 2 1 0,0-3 3 0,0-1-3 0,1 0-1 15,-1-2 2-15,-1 1 2 0,2-2 1 0,-2 0 1 0,-1 0 4 0,0-1 2 16,-2 0 1-16,-1 0 2 0,-3 1 5 0,0-2 3 0,0 2 2 0,-3 3 7 15,0-1 10-15,-3-1 12 0,1 1 4 0,-1-3 4 0,-4 3 1 0,2 0 1 16,-1-2 0-16,-2 4-3 0,-2-1-1 0,-1 1 0 0,-1-2-6 0,1 2-5 16,-4 3-6-16,1 0-9 0,-1 3-11 0,-2-2-11 0,1 1-7 0,-1 0-7 15,-1-1-5-15,-1 1-4 0,2-3-2 0,-1 1-2 0,-1 1 0 0,2-4-3 16,-1 1 0-16,-1-1 1 0,3-1-2 0,-2 1-5 0,1-5-2 16,0 1 0-16,-1 1-7 0,-1-3-6 0,2-1-1 0,-3-1-1 0,2-3-4 15,0 0 0-15,0-3-2 0,1-2 1 0,1-1-1 0,0-3-2 0,3-2 2 0,2-2 3 16,0-2 0-16,3-1 0 0,0-1 6 0,5-1 3 0,-2-1 0 15,3 2 2-15,1-1 1 0,2 1 0 0,-1 3 1 0,2 0 0 0,-1 0 2 16,2 2 0-16,-3 2 0 0,2 1 0 0,-1 0 2 0,-1 3 2 0,0-1 0 0,-2 2 0 16,2 0 1-16,-2 2 3 0,-1-1 0 0,0 2-1 0,-2 0 1 15,0 1 1-15,-1 3 2 0,2-1-2 0,-2 0 4 0,0 1 1 0,-2 2 1 0,0 0 0 16,0 0-1-16,0-3 4 0,-2-2-4 0,-2 4 1 0,0-1 0 0,1 0-1 16,-2-1-1-16,-1 0-2 0,1 0-8 0,-4-1-5 0,3 0-14 15,-1 1-12-15,1-1-16 0,-1 3-18 0,0-5-18 0,0 2-23 0,2 1-28 0,-1 0-31 16,3 1-38-16,0-2-44 0,-2 1-70 0,5 0-82 0,-3 2-55 0,3-3-48 15,0 4-33-15,0-2-31 0,2-3 5 0,-1 2 14 0,2 0 20 16,2 0 19-16,0 0 31 0,-1-1 30 0,3 4 41 0</inkml:trace>
  <inkml:trace contextRef="#ctx0" brushRef="#br0" timeOffset="17068.34">10479 7602 83 0,'-1'13'341'0,"-1"1"22"0,0-1 16 0,2-1 8 0,-3-1 8 0,3-2 19 15,-1-2 23-15,1-2 25 0,1-1 28 0,1 1-44 0,-1-4-59 0,3-1-57 16,0 0-55-16,2-1-41 0,2-4-35 0,2 1-18 0,-2-2-15 0,4-3-9 16,1-2-5-16,0-1-20 0,-1-3-22 0,1-1-27 0,1-2-25 0,-2 0-14 15,1-4-11-15,-1 2-6 0,-1-1-4 0,1-2 1 0,-2 2 0 0,1 0-1 16,-2 1-1-16,-2 1 1 0,-1 1 0 0,3 1-2 0,-4 3 2 0,0 0 1 16,0 2 2-16,-2 3 4 0,0 0 7 0,-1 3 5 0,-1 3 5 0,-1-1-1 15,0 4-2-15,0-5-2 0,-3 3 0 0,2-2-1 0,-3 1 0 0,-2 0-1 16,1 0 0-16,-2 0-2 0,-1 1-4 0,-2 0-7 0,0-1-14 0,-2 1-6 15,-1 1-11-15,-2 0-2 0,0 1-1 0,1 0-3 0,-2-2-3 16,1 2 0-16,-2-2 0 0,0 2 0 0,3-2-2 0,-2 2 1 0,2 0 1 0,0-1-1 16,1 1 0-16,3 0-1 0,-2 0 0 0,6 1-5 0,-1-1-3 15,2 0 0-15,1 0 0 0,4 0-1 0,0 0 1 0,0 0 1 0,0 0 1 16,0 4-1-16,3-1 0 0,1 1 0 0,1 0 0 0,0 4 4 0,3 3 2 16,0-1 6-16,1-1 2 0,1 3 3 0,1 0 4 0,-2 0 1 0,1-1 0 15,2 4 0-15,-2-5-1 0,1 3 4 0,-3-5 6 0,3 2 8 0,-3-1 9 16,0 1 8-16,3 0 7 0,-3 2 8 0,-2-1 6 0,2 1 8 0,0 1 8 0,-2 4 4 15,2-1 3-15,-1 6 5 0,0-2 4 0,-2 5 0 0,-2 1-7 16,2 3-6-16,0-1-8 0,-2 5-8 0,0 2-50 0,-1-1-8 0,-2 4 0 16,0-3 0-16,3 2 0 0,-3-1 0 0,-3 0 0 0,3-3 0 0,0-2 0 0,0-1 0 15,0-3 0-15,0-3 0 0,0-3 0 0,3-1 0 0,-3-4 0 16,0-3 0-16,0-3 0 0,0-2-71 0,0 0-55 0,1-3-39 0,-1-2-43 16,0-3-71-16,0 0-80 0,0 0-83 0,3-3-84 0,-1-2-58 0,1-3-53 0,1 0-3 15,-1-4 6-15,-2-2 20 0,1-1 24 0,0-3 25 0,-1-1 26 16,-1-2 40-16,2-2 41 0</inkml:trace>
  <inkml:trace contextRef="#ctx0" brushRef="#br0" timeOffset="17352.59">10786 7417 94 0,'6'-2'328'0,"0"2"24"0,-3 2 22 16,2 1 20-16,-2-1 21 0,2 1 15 0,2 3 19 0,-1 1 15 0,0-1 17 15,1 3-45-15,-1 0-58 0,0 1-63 0,5 3-59 0,-3 0-26 0,2 1-14 16,-1-1-15-16,1 1-13 0,1 1-14 0,0-2-14 0,0-1-8 0,0 2-11 15,3-4-8-15,-3 1-12 0,3-1-6 0,-1-1-8 0,0 0-6 0,1-1-7 16,0 0-4-16,0-1-2 0,-2-1-4 0,0 0-8 0,-1 1-3 0,0-2-1 16,-1 1-6-16,-2 0-5 0,-2-3-3 0,2 4-2 0,-2-3-7 0,-3 1-4 15,2 1-4-15,-5 0-8 0,3 2-33 0,-3-1 0 0,0 2 0 0,-3 0 0 16,1 2 0-16,-2 1 0 0,-2 0 0 0,-1 1 0 0,1 2 0 0,-1-1 0 16,-1 1 0-16,-2 2 0 0,0-3 0 0,0 1 0 0,-2-1 0 0,-1 1 0 15,-1-2-29-15,1-1-96 0,-1-1-39 0,0-1-42 0,-2-2-56 0,0-4-63 16,-1 1-78-16,-1-4-83 0,-2-2-77 0,2-5-76 0,0-2-9 0,-3-2 5 15,2-4 21-15,-2-3 22 0,0-3 32 0,1-4 34 0,0-2 37 0,1 1 38 16,3-5 60-16</inkml:trace>
  <inkml:trace contextRef="#ctx0" brushRef="#br0" timeOffset="17518.14">10669 7447 358 0,'7'-6'378'16,"-2"0"19"-16,2 3 18 0,-2 2 33 0,1-1 34 0,2 2 21 0,-2 0 17 16,2 0 10-16,2 0 11 0,0 2-76 0,-2-1-91 0,2 0-68 0,2 1-65 15,0-1-17-15,2 1-7 0,-2-2-15 0,1-2-18 0,3 1-31 0,-2-1-33 16,2 1-22-16,0-3-15 0,1-2-11 0,-1-1-12 0,3 1-11 0,-2 3-9 15,-1-4-19-15,3-1-21 0,-3 3-28 0,1-3-27 0,-1-2-36 0,0 4-43 16,0-3-56-16,0 1-64 0,-2 1-86 0,0-2-91 0,0 1-76 0,-1 1-73 16,-2-1-17-16,0 3-4 0,0 0 8 0,-1 0 8 0,-2 4 23 0,-1-1 20 15,-2 2 37-15,0 2 38 0,-2 2 60 0</inkml:trace>
  <inkml:trace contextRef="#ctx0" brushRef="#br0" timeOffset="17669.74">11360 7490 402 0,'14'8'555'0,"0"0"16"0,-1-1 4 0,-1 1 2 15,-4-2 7-15,0 1 7 0,-1-1 4 0,0 0 3 0,-2-1 0 0,0 0-1 16,-2-4-117-16,0 1-142 0,1 2-129 0,-1-3-126 0,0 0-36 0,-1 1-14 16,0 1-10-16,-2-3-5 0,0 0-18 0,0 0-20 0,0 0-23 15,0 0-27-15,0 0-38 0,0 0-43 0,0 0-73 0,0 0-86 0,0 0-84 0,0 0-85 16,0 0-57-16,0 0-51 0,0 0-9 0,0 0 5 0,-4 2 6 0,1 1 14 16,0 0 19-16,-1 2 23 0,-2 2 39 0,1 0 41 0</inkml:trace>
  <inkml:trace contextRef="#ctx0" brushRef="#br0" timeOffset="18985.22">12958 9205 41 0,'3'0'137'0,"2"0"6"16,-2 0 4-16,-3 0 5 0,2 2 8 0,-2-2-28 0,3 0-31 0,-3 0-17 0,0 0-13 16,3 1-2-16,-3-1-2 0,0 0 0 0,0 0 0 0,0 0-3 15,0 0-2-15,0 0-5 0,0 0-4 0,0 0-3 0,0 0-5 0,0 0-6 0,0 0-6 16,0 0-6-16,0 0-7 0,0 0-3 0,0 0-1 0,0 0-4 0,0 0-2 15,0 0 1-15,0 0 2 0,0 0 4 0,0 0 7 0,0 0 4 16,2-1 3-16,1 1 4 0,-2-2 5 0,2 1 2 0,-3-1 1 0,2-1 3 16,0 0 5-16,-1 1 3 0,-1 0 5 0,2-1-2 0,-2 3-1 0,0-2-8 15,0 2-5-15,0-3-3 0,0 3-4 0,0 0-2 0,2-3-6 16,-2 3-2-16,1-5-2 0,-1 3-5 0,0-1-4 0,0-2-5 0,0 1-5 0,0-1-2 16,0-1-1-16,0 0-3 0,0 1-2 0,0 0 0 0,0-1-1 0,0 1 1 15,0 0-1-15,2 0 2 0,-2 2 0 0,0 0 0 0,1-2 0 16,-1 5 2-16,0-2 2 0,0 2 0 0,0 0-2 0,0 0 5 0,0 0 7 0,0 0 9 15,0 0 8-15,0 0 11 0,0 0 12 0,0 0 11 0,0 0 9 16,0 0 8-16,0 0 6 0,0 0 5 0,0 0 3 0,0 0 12 0,0 0 17 16,0 0 6-16,0 4 4 0,2 2 2 0,1 1 6 0,0 2 0 0,-1 3 2 0,2 2 1 15,1 2 2-15,-2 2 3 0,2 2 2 0,0 2-1 0,-2 2 0 16,2 1-11-16,1-2-12 0,-1 2-9 0,-2 1-7 0,2-3-11 0,-2 1-12 16,0-4-13-16,0 1-12 0,-1-1-14 0,0-4-11 0,-1 0-10 0,2-3-9 15,-1-1-5-15,-1-3-6 0,-1-2-11 0,2 0-14 0,-1-3-23 0,-1-1-24 16,0-3-42-16,0 0-49 0,0 0-68 0,0 0-72 0,-3 2-48 0,0-4-44 15,-1 0-59-15,0 1-61 0,0-3-13 0,-3-1-1 0,2-1 8 0,-1-1 9 0,-2 1 23 16,2-3 22-16,0 1 44 0,-1-1 49 0</inkml:trace>
  <inkml:trace contextRef="#ctx0" brushRef="#br0" timeOffset="19119.86">13063 9316 119 0,'1'5'259'0,"-1"-2"-25"0,-1 1-31 0,-1 1-35 0,0-1-36 16,1 1-56-16,-1-1-59 0,-1-1-13 0,1 2-4 0,-1-2-81 0,-3 3-102 16,3-3-42-16,-2 1-29 0,0-2-5 0</inkml:trace>
  <inkml:trace contextRef="#ctx0" brushRef="#br0" timeOffset="20435.34">9165 6215 67 0,'6'-8'184'0,"-4"0"12"0,3-2 11 0,-2-2 18 0,0 1 18 16,0-2 29-16,1-2 30 0,-3 1-16 0,4 1-25 0,-4 1 5 0,2-2 10 16,-1 4 20-16,1 0 23 0,-1 0 11 0,-1 4 9 0,-1 0-1 0,2 2-2 15,-2-1-11-15,0 5-11 0,0 0-27 0,0 0-32 0,-2 0-28 0,2 0-33 16,-3 0-24-16,-2 0-26 0,1 2-24 0,-2 0-28 0,-1-1-16 0,2 2-13 16,-1 0-8-16,-2-1-5 0,0 1-7 0,2 2-5 0,-2-2-1 0,1 2 2 15,0-1-3-15,1 1-5 0,-1-2-1 0,2 3-5 0,-1-1 0 0,0 2-5 16,1 0-2-16,0 2-1 0,-1 3-3 0,1 3-1 0,2 3-2 0,-3 5-1 15,4 2 2-15,-2 6-1 0,0 3 9 0,1 3 13 0,0 5 5 0,1 3 6 16,1 3 4-16,-1 3 3 0,0 2 0 0,-1 1 3 0,2-1 2 0,-1 3 3 16,-1-1 0-16,3 1-1 0,0-2 0 0,0 0-41 0,0-1-17 0,0-2 0 15,3-2 0-15,-3-1 0 0,2-2 0 0,-1-2 0 0,1-1 0 0,-1-1 0 16,1-4 0-16,1 0 0 0,-1-1 0 0,1-2 0 0,2 1 0 0,-2-3 0 16,2-2 0-16,1 2 0 0,-1-3 0 0,0 2 0 0,1-2 0 0,0 0 0 15,0 1 0-15,-1 1 0 0,2-2 0 0,-3 1 0 0,1 2 0 0,0-1 0 16,1-1 0-16,0 1 0 0,-4-2 0 0,3 3 0 0,-4-3 0 0,1 0 0 15,0-1 0-15,-2-1 0 0,-2-1 0 0,0 0 0 0,-1-2 0 0,0 0 0 16,-2-2 0-16,-4 0 0 0,3-2 0 0,-4-1 0 0,2-1 0 0,-4-1 0 16,0-2 0-16,-2-1 0 0,1 0 0 0,-1-3 0 0,0 0 0 0,-2-1 0 15,2-2 0-15,0 0 0 0,-2-3 0 0,5 0 0 0,-2-2 0 16,2-1 0-16,0 0 0 0,0-3 0 0,3 2 0 0,0-1 0 0,3-1 0 0,-1-1 0 16,3-1 0-16,-2 2 0 0,5 0 0 0,-1-2 0 0,1 0 0 0,1-2 0 15,1-1 0-15,1-2 0 0,0 0 0 0,5-2 0 0,-2 0 0 16,2-3 0-16,0 2 0 0,5-2 0 0,-4 1 0 0,5 1 0 0,-2 1 0 0,0 0 0 15,4 1 0-15,-3 3 0 0,2 1 0 0,0 1 0 0,0 0 0 0,-2 3 0 16,1 2 0-16,1 1 0 0,-4-1 0 0,3 5 0 0,-1-1 0 0,-1 1 0 16,-1 4 0-16,-1-1 0 0,1 2 0 0,-2 2 0 0,-2-1 0 0,2 4 0 15,-3 0 0-15,-1 1 0 0,2 3 0 0,-4 2 0 0,3 0 0 16,-1 2 0-16,-4 2 0 0,2 0 0 0,-1 2 0 0,0 1 0 0,-1 1 0 16,-1 1 0-16,0 0 0 0,0 2 0 0,0-1 0 0,0 0 0 0,-1-1 0 15,1 3 0-15,0 0 0 0,1-1 0 0,-1 2 0 0,0-1 0 0,2 2 0 16,-1-1 0-16,1 2 0 0,0 1 0 0,-1 1 0 0,-1 1 0 0,2 1 0 0,-2 1 0 15,2 2 0-15,-1 2 0 0,-1 0 0 0,0 3 0 0,-1 1 0 16,-1 0 0-16,2 2 0 0,-2-1 0 0,2 2 0 0,-1 0 0 0,-1-2 0 16,0 3 0-16,1-3 0 0,-1-1 0 0,1-2 0 0,-1 1 0 0,2-2 0 0,-2-2 0 15,2 1 0-15,0-2 0 0,0-3 0 0,0-2 0 0,0 3 0 16,0-3 0-16,0 1 0 0,0-2 0 0,-1 0 0 0,1 1 0 0,-2 0 0 0,2 1 0 16,0 0 0-16,-1 2 0 0,1 0 0 0,-2 0 0 0,-1 2 0 0,2-1 0 15,-1 3 0-15,-1-1 0 0,1 0 0 0,-1 3 0 0,0 1 0 16,-2-1 0-16,3 0 0 0,-2 1 0 0,-1 1 0 0,0-2 0 0,1 1 0 0,0 0 0 15,-2-2 0-15,4 0 0 0,-2-3 0 0,0 0 0 0,-2-2 0 0,3-4 0 16,-2-1 0-16,2-5 0 0,0-4 0 0,1-3 0 0,-1-5 0 16,1-3 0-16,1-4 0 0,1-4 0 0,-2-2 0 0,2-2 0 0,0-2 0 15,0-4 0-15,0 0 0 0,0 0 0 0,0 0 0 0,0 0 0 0,0 0-30 0,0 0-140 16,0 0-62-16,-4-3-67 0,4 0-101 0,-3-5-109 16,0 0-76-16,-1-3-64 0,1-1-9 0,0-3 3 0,1 0 9 0,1 0 10 0,-1-2 24 15,2 4 28-15,0 1 38 0,2 1 42 0,1 4 63 0</inkml:trace>
  <inkml:trace contextRef="#ctx0" brushRef="#br0" timeOffset="20571.98">9451 11414 339 0,'12'-13'481'0,"-2"3"-6"0,-2 4-32 0,-3 2-41 16,-3 3-51-16,-2 1-52 0,-5 5-57 0,2 1-55 0,-2 0-66 0,-3 1-69 15,-1 3-148-15,-3-3-164 0,-1 2-108 0,0 0-99 0,-3 0-14 0,2-5 5 16,-4 3 34-16,2-4 40 0,-2 1 51 0</inkml:trace>
  <inkml:trace contextRef="#ctx0" brushRef="#br0" timeOffset="21177.39">6676 8671 253 0,'-4'-9'398'0,"-1"1"21"0,0 3 19 0,2 1 9 0,0 2 9 15,0 1 13-15,3 1 16 0,-3 0 16 0,1 2 16 0,-1 1-53 16,1 1-67-16,-1 3-75 0,1 4-80 0,-2 0-30 0,1 3-20 0,1 4-10 0,-1 3-5 15,1 3-3-15,2 2-1 0,-3 6-9 0,2 3-10 0,-1 1-13 0,0 0-15 16,1 4-12-16,-1-1-13 0,2 2-9 0,0-4-11 0,0 1-11 16,2-2-13-16,-1-2-14 0,1-4-15 0,-2 0-14 0,2-3-14 0,-1-3-22 0,2-1-26 15,-1-4-30-15,0-1-33 0,-1-4-32 0,1-1-30 0,1-3-46 16,-1 1-48-16,0-5-84 0,0-1-93 0,1-3-86 0,-3-2-86 0,3 0-15 16,1-2 2-16,-1-4 17 0,0-4 21 0,0-1 28 0,-1-3 32 0,1-2 29 0,0-5 30 15,0-2 44-15</inkml:trace>
  <inkml:trace contextRef="#ctx0" brushRef="#br0" timeOffset="21635.16">6724 8742 106 0,'6'0'310'0,"-3"1"6"0,2 4 5 15,-2-1 12-15,-1 2 15 0,1 1 13 0,0 3 14 0,1-2 20 0,-1 2 20 0,-2 0-43 16,5 1-60-16,-3 1-52 0,1 0-54 0,1 1-16 0,-1-1-9 0,3 1 2 0,0 0 7 16,0-3-8-16,2-1-8 0,-1 0-12 0,3-1-10 0,0-1-16 15,1-1-16-15,0-2-16 0,1-1-15 0,2 1-9 0,-2-2-6 0,3 0-2 16,-3-1-2-16,2 1-4 0,-2 2-5 0,-2-3-1 0,3 2 0 0,-4 2 2 0,2-2 2 15,-2 2 0-15,-2 1 0 0,-2-1-1 0,2 2-2 16,-2 1-7-16,-1 2-6 0,-2 1-4 0,2 1 0 0,-3 1-4 0,-2 2-5 0,0 2-4 16,0 2-4-16,-2 0-5 0,-1 2-7 0,0-1-4 0,-2 1-2 0,0 0-2 15,0-1-3-15,-2 2-1 0,0-4-1 0,1 2-4 0,-2-4-3 16,-1 2-3-16,-1-3-2 0,-1-2-4 0,0 0-3 0,-2-1-3 0,-1-3-1 0,1-2-2 16,-1-2-3-16,-2-1 0 0,2-3-2 0,-2-2-1 0,0-5-2 0,1-1 2 15,0-4 4-15,0-2 1 0,2-5 0 0,1-2 5 0,0-2 2 0,4-4 3 16,-1-1-1-16,3-1 1 0,1-1 3 0,3-2 2 0,2 1-1 0,2-1 2 15,1 0 4-15,2 1-1 0,1-1 0 0,0 2 1 0,2 0 2 16,0 1-1-16,0 1 0 0,1 2 1 0,1-1 1 0,-2 1 1 0,1 3-1 0,-1 0 0 16,2 1 2-16,-2 0 0 0,0 3 0 0,-2 2 0 0,2-1 1 0,-2 2-1 15,2 2 0-15,-2 1 4 0,-1 1 3 0,-2 2 8 0,1 2 8 0,-3-1 14 16,1 4 13-16,1-1 4 0,-1 2-1 0,-2 3 0 0,-2-3 2 0,-1 2-1 16,0-1-1-16,-2-1 0 0,-2 2 1 0,1-1-7 0,-5 0-3 0,0 0-12 15,-1 0-11-15,-1 1-14 0,-2-1-15 0,0 2-7 0,0 0-4 0,-2 0-6 16,0 2-9-16,1-1-5 0,-1 2-6 0,2 0-7 0,-2 0-10 0,4 0-11 15,-2 2-11-15,0-1-17 0,4 1-21 0,-1-1-35 0,2 1-38 0,0-2-74 16,1 0-83-16,3-1-62 0,1 0-56 0,0 0-49 0,5-2-49 0,-3 0-3 16,3 0 5-16,-2-4 12 0,1 0 11 0,1 0 22 0,1-1 23 0,1-1 36 15,1 2 40-15</inkml:trace>
  <inkml:trace contextRef="#ctx0" brushRef="#br0" timeOffset="22252.48">7315 8728 101 0,'-9'6'256'16,"2"0"29"-16,-1 0 29 0,-1 2 33 0,3-2 33 0,-1 1 28 0,1 1 29 16,1-1 1-16,-2-1-4 0,2 1-41 0,2 1-50 0,-1-1-29 0,1-3-24 15,2 1-9-15,-1-2-7 0,4 1-21 0,-1-1-23 0,2-2-29 0,1 2-27 16,-1-1-28-16,2-2-26 0,2 0-24 0,0-2-23 0,1 1-7 0,0-2-2 15,2 0 0-15,-3-4 1 0,3 2-11 0,0-5-14 0,0 1-5 0,1-1-6 16,-2-3-4-16,1 1-6 0,-2-3 0 0,0 1-1 0,1-1-3 0,-1-1-4 16,-3 1-1-16,0-1-2 0,0 0-1 0,-3 1-2 0,0 2-1 0,1-2 0 15,-3 3-2-15,-1-2 0 0,-1 2 0 0,0 0 2 0,-2 2-1 0,-1-2-1 16,0 1 2-16,-1 1 0 0,1 1 3 0,-4 0 2 0,3 2 3 0,-1-2 4 16,-1 3 0-16,-1 1-3 0,3 0 2 0,-1 3 1 0,-1 0-2 0,2 2-1 15,-2 1 0-15,2 0 0 0,1 4 0 0,-2 0-3 0,3 3-2 0,-2 3-4 16,1-1-2-16,2 5-5 0,-1-1 0 0,3 3 0 0,-1-1 1 0,2 2-2 15,2 0 2-15,-1 0 2 0,3 0-1 0,-1 0-1 0,3-2 0 0,0 1 3 16,2-2 1-16,-3 0 0 0,2-1 1 0,0-2 3 0,-1 0 2 0,-1-2 1 16,2 0 2-16,-2 1 2 0,-1-2 3 0,2 0 3 0,-1 2 6 0,0-2 9 15,-2 2 4-15,2 2 6 0,0 0 5 0,1 2 6 0,-2 5 1 16,1 2-1-16,0 2 2 0,-2 3 1 0,2 3 0 0,0 3 0 0,-3 2-1 0,0 1-2 16,0 1-5-16,0 2-43 0,-2 2-7 0,0-1 0 0,-2-1 0 0,2-1 0 15,-2-1 0-15,2-1 0 0,-4-4 0 0,2-2 0 0,1-3 0 16,-1-6 0-16,-1 1 0 0,1-4-1 0,2-4-112 0,-3-3-35 0,3-1-53 0,-1-4-56 15,-1-2-85-15,0-1-93 0,2-3-66 0,0 0-60 0,0 0-43 0,0-4-34 16,-1-1-1-16,-1-2 9 0,2-2 22 0,0 0 27 0,0-4 30 16,3-1 34-16,-1-3 53 0</inkml:trace>
  <inkml:trace contextRef="#ctx0" brushRef="#br0" timeOffset="22551.68">7581 8452 40 0,'3'-6'338'0,"2"5"13"0,-1 2 9 0,-1 2 12 0,-1 5 13 0,1 2 17 16,2 4 19-16,-2 2 24 0,1 4 24 0,-1 3-24 0,0 6-38 0,3 1-65 16,-3 4-77-16,2 3-32 0,0 1-25 0,0 3-12 0,-2-2-7 0,3 0-12 15,-1-1-12-15,-1-4-19 0,3-4-17 0,-1-5-24 0,1-2-25 0,2-5-23 16,-1-3-21-16,0-4-13 0,0-6-8 0,3 0-5 0,-2-2-4 16,-1-3 0-16,3 0 0 0,-3-3-1 0,0-2-1 0,0 0 1 0,-2-3 0 15,1 0-1-15,-3-3 0 0,1-1 0 0,0-1 1 0,-3 0 2 0,0-1 0 0,0-1 5 16,-4 2 2-16,0 0 3 0,-2 1 1 0,1-1 4 0,-3 3 5 0,-1 0 2 15,-2 1 4-15,-2 1 3 0,-2 2 6 0,1 0-1 0,-1 1 3 16,-3 4 0-16,2-1-1 0,-2 2-4 0,2 0-4 0,-2 2-3 0,3 3-1 0,-1-2-6 16,0 3-4-16,3-2-15 0,0 2-18 0,1 2-26 0,2-3-29 0,0 2-41 15,2-1-46-15,0-2-74 0,1 1-80 0,2-1-75 0,0-1-75 16,1-1-65-16,2-2-63 0,0 0-12 0,0 0-5 0,0 0 13 0,0 0 13 0,3-3 25 16,1-2 21-16,0 0 43 0,1-2 45 0</inkml:trace>
  <inkml:trace contextRef="#ctx0" brushRef="#br0" timeOffset="22868.83">7772 8449 126 0,'19'-10'432'0,"0"-1"34"0,-3 2 30 0,4 0 15 0,-3 2 13 15,1-1 7-15,-2 2 5 0,3 0 6 0,0 2 2 0,-3-3-31 0,4 2-42 0,-2 0-100 16,1-1-116-16,-2 0-60 0,1 2-48 0,-1 0-31 0,-3-3-27 16,2 4-14-16,-3-2-9 0,-2 3-6 0,1 1-6 0,-2-3-5 0,1 4-2 15,-3-1-8-15,0-1-6 0,-2 2-4 0,-1 0-5 0,1 2-4 0,0-1-4 16,-2 1-3-16,-3 1 0 0,1 3-4 0,-4 0-2 0,1 3-3 0,-1 1-1 15,-3 4-10-15,-2 3-9 0,0-1-7 0,-2 5-7 0,-3 0-4 0,0 1-4 16,-1 3 1-16,-1 0 3 0,1-2 4 0,-4 3 3 0,1-3 9 0,1-1 8 16,0-1 9-16,3-3 5 0,2-1 14 0,0-4 14 0,2-1 11 0,1-1 8 15,2-4 7-15,3-1 6 0,-1-3 0 0,3 0-1 0,0-3-2 0,0 0-1 16,0 0-5-16,0 0-4 0,0 0-7 0,0 0-3 0,3 0-6 0,1-1-2 16,0-1-6-16,2 1 0 0,-1-4-5 0,3 2-4 0,-1-3-1 0,-1 2-1 15,3-4-8-15,-2 3-7 0,-1-2-13 0,2-2-17 0,-2 2-17 0,0-1-21 16,-1 1-20-16,0 0-18 0,0-3-21 0,0 3-23 0,-1-3-31 0,-2 2-35 15,-1-1-63-15,2 0-69 0,-3-2-57 0,0 2-59 0,-1 0-51 0,-1 2-49 16,-1-1-7-16,-1 1 3 0,-1 1 15 0,0 0 20 0,-3 1 19 0,2 1 21 16,-2-1 33-16,0 3 35 0</inkml:trace>
  <inkml:trace contextRef="#ctx0" brushRef="#br0" timeOffset="23002.48">7927 8472 222 0,'-8'-2'395'0,"0"2"24"0,2 2 24 0,-2 2 24 0,4 3 26 16,0 4 16-16,1 1 13 0,0 3 15 0,1 4 11 0,-1 3-54 0,1 3-69 15,1 3-76-15,-1 4-74 0,-1 3-43 0,-1 2-33 0,1 2-25 0,-1 2-21 16,-1 2-26-16,-1 2-26 0,1-1-27 0,-2 1-26 0,2-2-30 0,0-1-34 15,-1-2-41-15,2-3-41 0,0-4-54 0,0-3-58 0,0-5-90 0,2-4-96 16,1-3-87-16,1-3-87 0,-2-5-18 0,2-2-6 0,-3-1 9 0,1-6 13 16,2-1 19-16,-3-1 19 0,0-4 28 0,1-1 34 0,-1-3 47 0</inkml:trace>
  <inkml:trace contextRef="#ctx0" brushRef="#br0" timeOffset="23552.01">7919 8915 97 0,'14'-8'311'0,"-2"3"24"0,-1 2 16 0,-1 2 16 0,2 1 10 0,-3 1 9 16,2-1 2-16,-1 2 1 0,-1 1-14 0,2-3-19 0,0 3-93 0,1-2-112 15,0 1-34-15,-1-1-15 0,0 1-23 0,0-2-23 0,-1 0-15 0,2-2-14 16,-2 1-11-16,1-2-8 0,1 0-3 0,0-2 2 0,-1 2-6 0,1-3-4 16,-2 0-1-16,0 0 2 0,0 0-6 0,0 0-8 0,-2 0-7 0,-2 0-7 15,0 2-13-15,-1-1-14 0,-2 2-5 0,-1 0-5 0,-2 3 1 0,0 0-2 16,0 0 6-16,-3 0 7 0,-2 1 6 0,0 3 6 0,-1-1 15 0,-2 3 16 16,0-1 19-16,0 3 18 0,-1 0 24 0,-1 1 25 0,2 0 21 0,-2 3 18 15,0-1 22-15,0 3 21 0,1 1 11 0,-2-1 11 0,1 0 0 0,1 2-1 16,-2-1-8-16,3 1-7 0,-2-1-7 0,1 0-9 0,1-1-8 0,0-1-10 15,2-1-13-15,-2 0-14 0,0-2-17 0,3-1-18 0,-1-1-12 0,-2 0-13 16,2-3-5-16,1 0-5 0,2 0-5 0,0-2-2 0,-1 0-5 0,1-1-2 16,0 0-4-16,3-2-3 0,0 0-2 0,0 0 0 0,3 0-4 0,0 2-4 15,2-2-1-15,0 0-1 0,3 0-1 0,1-2 0 0,1 2 1 0,0-2 0 16,0 1 1-16,1 0-2 0,1-2-2 0,0 0-4 0,-2 1-5 0,1-2-6 16,-2-1-5-16,2 1-6 0,-3-2-5 0,3-1-3 0,-3 2-5 0,0-2-4 15,-1-2-5-15,2 2-4 0,-3 0-5 0,1-1-4 0,-1 1-2 0,0 0-1 16,0 0 4-16,-1 3 5 0,0-1 4 0,0 0 6 0,-2 3 4 0,3 0 6 15,-3 2 4-15,0 2 5 0,1-1 5 0,-1 2 3 0,0 2 1 0,0 1-1 16,-1 1-6-16,0 1-7 0,-1 1-12 0,-1 0-14 0,0 1-20 0,0 1-22 16,0-3-30-16,0 3-35 0,-1-1-21 0,-1-2-23 0,0 1-14 0,1-1-12 15,-1-2 2-15,-1-1 6 0,1 2 11 0,1-1 12 0,-1-3 13 0,-1 1 13 16,1-1 20-16,-1 0 21 0,0-3 31 0,3 0 32 0,0 0 25 0,-3-1 21 16,1-2 13-16,1-1 11 0,-1-1-3 0,-1-1-8 0,3-2-15 0,-2-1-15 15,2 1-10-15,-3-2-12 0,3 1-5 0,0-1-4 0,-1-1-4 16,1 1 1-16,1-1-2 0,-1 2 0 0,2-2 1 0,-1 4 1 0,1-2 9 15,3 3 9-15,-2-1 14 0,0 2 18 0,5 1 14 0,-3 1 15 0,1 1 10 16,-1 2 12-16,1 0 11 0,0 0 10 0,1 2 20 0,-1 1 20 0,1 0 18 16,-3 1 20-16,4-1 8 0,-2 3 1 0,-1 0-1 0,0 0-2 0,0-1-5 15,-2 4-4-15,3 0-24 0,-3 0-25 0,0 0-36 0,-1 0-35 0,1 1-55 0,-3 1-62 16,0-1-61-16,0-1-61 0,-1 2-16 0,-1-3-6 0,0 3-1 16,-1-2 1-16,1 0 1 0,1-1 3 0,-1-1 17 0</inkml:trace>
  <inkml:trace contextRef="#ctx0" brushRef="#br0" timeOffset="23699.6">8566 9190 268 0,'16'2'563'16,"-2"2"16"-16,0 2 5 0,-3-1 4 0,-1 4 6 0,-1-3 7 0,-1 5 7 15,0-1 2-15,-1-2 3 0,0 1-3 0,-1-1 0 0,-2 0-197 0,-1 1-237 16,-2-2-90-16,1 1-59 0,-2-1-31 0,0 1-28 0,-2-1-25 0,1-1-23 16,-1 0-36-16,-1-1-37 0,0-1-73 0,-2-1-80 0,-1 0-96 0,1-1-100 15,0-1-54-15,1 1-46 0,-3-1 1 0,1-1 10 0,0 0 19 0,-1 0 22 16,1 2 18-16,-2-2 20 0,0 3 29 0,0 0 30 0</inkml:trace>
  <inkml:trace contextRef="#ctx0" brushRef="#br0" timeOffset="31052.95">21700 5954 116 0,'-8'-5'235'0,"2"2"15"0,0-2 15 0,-3 0 18 0,5 0 13 0,-5 0 15 16,2 2 19-16,2-2 17 0,0 3-47 0,1 1-57 0,-4-1-18 0,5-1-9 16,-2 1-1-16,2 2-3 0,0-1 0 0,-1 1 0 0,4 0-8 0,-3 1-10 15,3-1-12-15,-1 0-13 0,1 0-16 0,0 0-18 0,0 0-15 0,-5 2-12 16,5-2-18-16,0 0-16 0,0 3-10 0,-1 0-7 0,-1-1-5 0,1 3-7 15,-3-2-3-15,-1 3 0 0,2 2 2 0,-2 1 4 0,-1 1 1 0,-2 2 6 16,4 2 2-16,-4 1 2 0,1 3 2 0,0-2 0 0,2 4-3 0,-2-1-3 16,4 1-7-16,-2 1-6 0,2-2-2 0,2 1-6 0,1-1-4 0,0-1-2 15,0-1-3-15,1-1-2 0,6-3-2 0,-3 1-4 0,4-3 2 0,2-1 3 16,-1-1 0-16,2-3 1 0,3-1 0 0,1-2 4 0,0-3 0 0,2-2 1 16,0-1-2-16,-1-3 0 0,1-1-1 0,-1-2-4 0,1-4-1 0,0 2-1 15,-1-3-2-15,2 1-3 0,-4-1-1 0,0 1-1 0,-1-3 0 0,-2 3 3 16,0 1 1-16,-3-1-2 0,-2 0 2 0,-1 3 2 0,0 0 5 0,-2-2 7 15,-2 1 1-15,1 2 4 0,-4-1 4 0,2-1 2 0,-1 4 2 0,-4-2 2 16,2 1-3-16,0 1-2 0,-2 0-2 0,0 3-2 0,0 0-4 0,1-1-3 16,-4 2-6-16,3 0-8 0,-1 2-8 0,-1-1-6 0,3 2-17 0,-4 0-17 15,2 0-17-15,1 2-22 0,-2-1-18 0,3 0-20 0,-4 1-29 0,2 3-31 16,-1-2-57-16,2 3-63 0,-1 0-84 0,-2 0-84 0,4 1-72 0,-3 1-67 16,1 2-5-16,1 1 12 0,-3-1 15 0,4 2 17 0,0 0 20 0,1 0 18 15,0 2 28-15,1-4 32 0</inkml:trace>
  <inkml:trace contextRef="#ctx0" brushRef="#br0" timeOffset="31553.6">21608 6363 35 0,'0'-5'240'0,"0"1"23"0,0-1 28 0,0 2 28 0,-1 0 30 15,1 3 31-15,0-3 32 0,0 3 30 0,-2-2-23 0,2 2-35 0,0 0-20 16,-3-2-18-16,3 2-16 0,-3-2-16 0,0 2-15 0,0 0-15 0,-4 4-21 16,2-2-23-16,-5 3-22 0,0 0-24 0,-3 5-21 0,-2 0-24 0,-1 4-21 15,-5 1-23-15,-1 3-4 0,-3 3-3 0,-1 1 0 0,-2 4-3 0,-2 1-2 0,-2 0-6 16,0 1-2-16,-2 2-3 0,-1 0-5 0,1 0-7 0,0-2-7 15,-1 3-8-15,2-1-7 0,2-4-8 0,0 3-6 0,3-3-5 0,1-1-7 16,4-2-3-16,2-1-4 0,2-2-3 0,4-4-8 0,2 1-12 0,1-5-7 16,3 0-10-16,1-3-17 0,3-2-20 0,0-1-22 0,4-1-24 0,-1-3-20 15,2-2-22-15,0 0-45 0,0 0-47 0,3 2-87 0,-3 1-98 0,0-3-90 16,4 2-92-16,1-1-14 0,-2-1 4 0,3 0 14 0,-2 0 19 0,1 0 22 16,-5 0 24-16,4 0 19 0,0 2 22 0,-4-2 44 0</inkml:trace>
  <inkml:trace contextRef="#ctx0" brushRef="#br0" timeOffset="32154">20868 6895 194 0,'-6'-3'232'0,"3"0"16"0,2 0 16 16,-3 0 23-16,1 2 21 0,1-2 21 0,-1 0 23 0,0 1-34 0,1 0-47 16,-1 1-17-16,2 1-10 0,-4-1-4 0,2 1-2 0,2-2-6 0,-3 2-8 15,1-1-7-15,0 1-8 0,0 0-16 0,-1 0-21 0,1 0-17 0,-3 0-18 16,3 1-10-16,-2 1-10 0,-1-1-9 0,-1 2-9 0,1 0-8 0,-3 2-7 16,-1-1-4-16,1 2 0 0,-2 0-4 0,0 2-3 0,-1-1 0 0,-2 3 1 15,1 1 0-15,1 0-1 0,-1 1-6 0,-2-1-3 0,2 4-2 0,0-1-6 16,1 3-2-16,-1-1-5 0,0 1-5 0,2 1-4 0,2 1-5 0,-2-1-7 15,4 2-5-15,-1-1-2 0,3-1-3 0,2 0-3 0,2-1-1 0,1-1-1 16,0 1 0-16,3-4-2 0,0 3-1 0,5-5 1 0,-1 3 0 0,3-4 1 16,3 1 1-16,-2-4 0 0,7-2 1 0,-4-1-2 0,6-2 1 0,1-4 1 15,1-2-1-15,0-4-1 0,2-1-1 0,1-3-1 0,-1-1-3 0,0-2-1 16,-1-2-2-16,3 1 0 0,-4-2-2 0,-3 0-1 0,0 1 1 0,-3-1 1 16,-1 3 3-16,-3 1 1 0,-2-3 4 0,-2 3 6 0,-3-1 3 0,0 2 2 15,-3 1 4-15,-2-2 2 0,-2 1 0 0,0 1 4 0,-2 0 1 0,-1 1 1 16,-2 1-1-16,0-1-1 0,-3 1-1 0,2 2-2 0,-4 1-6 0,1 2-4 15,-2 1-4-15,-3 2-1 0,3 1-4 0,-4 2-4 0,3 1-7 0,-5 1-7 16,2 3-17-16,1 0-21 0,0 1-21 0,2 0-22 0,-2 3-35 0,2-1-38 16,1 1-74-16,0 0-83 0,0 0-82 0,3 0-81 0,0 1-65 15,4-2-60-15,-2 1-9 0,0-1 2 0,3 2 15 0,2-1 19 0,0-3 21 16,1 1 24-16,4 0 33 0,-1-4 39 0</inkml:trace>
  <inkml:trace contextRef="#ctx0" brushRef="#br0" timeOffset="32280.69">20995 7090 66 0,'-8'9'309'0,"2"-1"3"0,-2-2-1 0,0-2-1 0,1 3-26 0,-2-6-34 0,1 0-50 15,0 1-54-15,3-4-63 0,-1 1-65 0,2-2-125 0,0-4-137 16,3 0-43-16,-1-2-19 0,4-1-5 0,-1-2 0 0,3-3 0 0,-1 0 1 0</inkml:trace>
  <inkml:trace contextRef="#ctx0" brushRef="#br0" timeOffset="33159.31">13244 6039 77 0,'0'4'239'0,"0"0"2"0,-1-1 4 0,-1 2 3 15,2-5 5-15,0 2 8 0,0-2 7 0,2 3-7 0,-2-3-10 0,1 3-62 16,-1-3-75-16,0 3-31 0,0-3-23 0,2 1-7 0,-2-1-2 0,0 3-2 16,0-3-1-16,0 0-6 0,0 0-6 0,0 0-18 0,0 0-20 0,0 0-28 15,0 0-31-15,0 0-32 0,0 0-33 0,0 0-46 0,0 0-47 0,0 0-35 16,0 0-28-16,0 0-8 0,0 0 0 0,0 0 0 0,0 0 1 0,0 0 10 16,0 0 14-16</inkml:trace>
  <inkml:trace contextRef="#ctx0" brushRef="#br0" timeOffset="33533.31">13213 7283 174 0,'6'-5'203'0,"-1"-1"-2"0,-1-1 2 16,0 1-1-16,-1 4 1 0,-2-3 0 0,1 2-4 0,-2-1-51 0,0 4-62 15,0 0-56-15,0 0-52 0,0 0-45 0,0 0-41 0,-3 0-42 0,-2 1-42 16,-1-1-7-16,1 1-4 0,2-1 0 0,-2 0 0 0,0 0 2 0,1 0 2 16</inkml:trace>
  <inkml:trace contextRef="#ctx0" brushRef="#br0" timeOffset="33653.99">13198 7321 253 0,'0'11'275'0,"-4"-4"0"0,2 1-2 0,1-2-1 0,-1-1-3 0,-1-1-6 0,1-1-6 16,2 0-24-16,0-3-27 0,-3 0-125 0,3 0-152 0,0 0-93 15,0 0-83-15,0 0-21 0,0 0-6 0,0 0 0 0,0 0 0 0,0 0 3 16,3-2 2-16,-1-4 6 0,1-1 8 0</inkml:trace>
  <inkml:trace contextRef="#ctx0" brushRef="#br0" timeOffset="34520.68">20494 7259 150 0,'0'0'242'0,"0"0"4"0,0 0 4 16,0 0 8-16,-3 0 7 0,3 0 17 0,-3 0 14 0,-1 0-1 0,0 0-10 16,0 2-33-16,-1 0-43 0,2-1-8 0,-3 2-1 0,3-2 6 0,0 1 4 15,-2 2 9-15,2-3 9 0,0 0 4 0,-4 2 5 0,4 1-3 0,-3 1-7 16,0 1-11-16,-1 2-14 0,-1 1-16 0,-1 1-14 0,-2 4-15 0,0 1-13 16,-5 3-4-16,0 0-3 0,-3 4-6 0,-1 1-7 0,-1 2-4 0,-1 1-7 15,-3 0-8-15,-1 2-9 0,2 1-8 0,-1 2-8 0,2-1-7 0,-3-2-8 16,4-1-5-16,3 0-6 0,0-3-13 0,3-2-12 0,1-2-11 0,2-2-16 15,2-4-19-15,3-2-22 0,2-2-20 0,2-2-19 0,1-2-22 0,2-3-20 16,1-1-29-16,0-2-31 0,0 0-44 0,0 0-43 0,0 0-74 0,0 0-78 16,0 0-42-16,0 0-34 0,0 0-36 0,0 0-33 0,0 0 6 0,0 0 18 15,0-2 17-15,0 2 20 0,0 0 29 0,0 0 30 0,0 0 45 0</inkml:trace>
  <inkml:trace contextRef="#ctx0" brushRef="#br0" timeOffset="34888.68">19828 7849 129 0,'-5'-2'255'0,"-1"0"14"0,1-1 13 0,1 0 11 0,2-2 9 0,-1 2 15 0,1 0 12 15,-1 2-4-15,0 1-10 0,3 0-35 0,-3 1-43 0,-1 2-4 0,-2 2 2 16,2 4-1-16,-3 0 1 0,2 4-7 0,-1 2-8 0,-2 2-5 0,0 1-6 15,4 1-11-15,-5 1-11 0,5 1-19 0,-4-2-18 0,5 0-17 0,0-1-17 16,1 0-17-16,1-2-19 0,2-3-16 0,1 2-12 0,1-4-5 0,0-1-1 16,0 0-1-16,5-3 1 0,-3-1-2 0,1-2 4 0,2-1 0 0,3-2 0 15,-1-2-2-15,-1 0-3 0,5-5-4 0,-3-2-6 0,2-1-3 16,3-3-2-16,-2 0-4 0,0-4-4 0,-1-1-3 0,3-1-6 0,-3-2-2 0,-1 2-4 16,-2-2-1-16,-1 0-1 0,2-1 1 0,-3 2 0 0,-2 1 2 15,-1 0 4-15,0 0 1 0,-1 2 2 0,0 2 1 0,-4-1 1 0,0 1-1 16,-4 4 2-16,0-2 0 0,1 3 0 0,-2 0-1 0,-1 2-3 0,-1 0-4 0,-2 1-3 15,-1 2-11-15,2 1-12 0,-1 0-18 0,0 3-17 0,-3 0-34 16,3 1-34-16,-4 4-63 0,4-3-73 0,-4 3-82 0,4 1-90 0,1 1-70 16,-2 1-64-16,-1 0-14 0,3 1 2 0,-1 0 7 0,-1-2 7 0,4 2 16 0,0 0 17 15,-1-1 32-15,2 0 34 0</inkml:trace>
  <inkml:trace contextRef="#ctx0" brushRef="#br0" timeOffset="36156.3">19710 8175 177 0,'-4'2'258'0,"3"2"4"0,-3-2 0 0,1 0 4 15,2-1 2-15,1-1 4 0,0 0 8 0,-5 2 2 0,5-2-52 0,0 0-65 16,-1 2-44-16,1-2-36 0,0 0-22 0,0 0-17 0,0 0-7 0,-2 2-4 16,2-2-5-16,0 0-7 0,-1 1-32 0,1 2-36 0,-4 0-39 0,3-1-36 15,-3 1-36-15,1 2-33 0,0 1-48 0,-2 0-48 0,-1 2-10 0,2-1-2 16,-5 2 0-16,5 0-1 0,-4 0 6 0,0 0 6 0,2 2 26 0</inkml:trace>
  <inkml:trace contextRef="#ctx0" brushRef="#br0" timeOffset="36285.94">19518 8431 165 0,'-5'5'202'0,"4"-1"5"0,-4 1 1 0,2-4 1 0,2 2 1 16,-1 0 2-16,2-3 0 0,0 0-53 0,0 0-60 0,-2 2-33 0,2-2-24 16,-3 0-20-16,1 3-20 0,1-2-21 0,-1 0-22 0,1 1-20 0,-4 1-19 15,2 0-36-15,-2 0-38 0,2-1-27 0,0 2-24 0,-2 1-5 0,2-3-2 16,0 3 2-16,-1-1 0 0,1 0 7 0</inkml:trace>
  <inkml:trace contextRef="#ctx0" brushRef="#br0" timeOffset="36375.71">19408 8583 79 0,'-7'6'202'16,"2"0"2"-16,1 1 4 0,-4-2 1 0,5 1-1 0,-2-2-1 0,0-1 1 15,0 2-40-15,2-3-48 0,-2 2-42 0,-1-2-37 0,3 2-33 0,0-1-29 16,-2 0-26-16,0-1-24 0,0 0-37 0,2 1-41 0,-3 0-27 0,3-2-25 16,-2 3-6-16,2-1 1 0,-2 0-2 0,2 0 1 0,-2 0 8 0</inkml:trace>
  <inkml:trace contextRef="#ctx0" brushRef="#br0" timeOffset="36471.44">19256 8772 41 0,'-2'3'124'0,"2"-3"-7"0,0 0-8 0,0 0-17 0,-1 2-16 15,1-2-56-15,-4 2-64 0,3 0-36 0,-2 0-32 0,-1 0-12 0,0 1-5 16</inkml:trace>
  <inkml:trace contextRef="#ctx0" brushRef="#br0" timeOffset="36720.82">19073 9079 201 0,'-2'6'247'16,"0"2"3"-16,-1-4 7 0,3 0 7 0,-2 0 8 0,2-1 7 0,0-3 7 15,0 0 3-15,0 0-49 0,0 0-62 0,0 0-35 0,0 0-29 16,0 0-17-16,0 0-15 0,0 0-8 0,0 0-4 0,0 0-9 0,-1 2-9 0,1-2-20 16,-2 2-25-16,1 0-32 0,-1-1-28 0,0 2-26 0,-1 0-23 15,0 0-20-15,-3 2-17 0,1 1-14 0,0-1-14 0,1 3-12 0,-4 0-11 16,0 1-17-16,0 0-16 0,2 1-25 0,-4 0-27 0,1 3 8 0,-1-3 19 0,2 2 16 15,-3-1 16-15,3-1 16 0</inkml:trace>
  <inkml:trace contextRef="#ctx0" brushRef="#br0" timeOffset="37172.58">18739 9364 33 0,'0'-7'206'0,"-2"-1"12"15,2 2 10-15,2 0 10 0,-2 0 6 0,0 1 9 0,0 1 2 0,0 0 3 16,-2 1-39-16,2 3-41 0,0 0-11 0,0 0-2 0,0 0-4 0,0 0-3 15,0 0-2-15,0 0 0 0,0 0 6 0,-3 1 7 0,2 2 8 0,-3 2 4 16,3-1 11-16,-3 5 10 0,1 0-5 0,-2 2-10 0,2 2-8 0,0 4-11 16,-3-1-9-16,3 3-7 0,0-1-9 0,-1 2-11 0,3 1-15 0,-1-1-18 15,4-2-13-15,-1 0-14 0,3 0-20 0,1-2-21 0,-1 0-7 0,5-3-7 16,-1 0 0-16,1-2-3 0,3-1 0 0,-1-2 2 0,5-2-2 0,-2-3 1 16,1-2 0-16,3-1 1 0,1-4 0 0,2-1-1 0,-1-4 1 0,4-3-1 15,0-2 0-15,-2-2-1 0,0 0 3 0,2-4 2 0,-3 1 4 0,-1-1 6 16,-3-1 4-16,-1 0 4 0,-2 2 2 0,-3-2 3 0,-4 3 5 0,-4 0 2 15,0-2 2-15,-1 2 4 0,-4 1 6 0,-1-1 3 0,-2 0 0 0,0 2-2 16,-3 0-5-16,-1 0-2 0,-2 1-6 0,1 3-3 0,-2 1-5 0,-1 0 0 16,-4 2-6-16,3 1-1 0,-5 1-11 0,1 3-5 0,-1 1-20 0,2 1-21 15,-4 0-25-15,3 2-29 0,0 2-42 0,-1 1-50 0,3 2-81 0,-3-1-92 16,4 2-81-16,0 0-81 0,2 0-48 0,3 0-40 0,-2 0-7 0,4 0 5 16,-1 0 10-16,4-1 15 0,0-2 24 0,2 1 25 0,0-3 43 0,3-1 45 15</inkml:trace>
  <inkml:trace contextRef="#ctx0" brushRef="#br0" timeOffset="37742.06">13314 9535 126 0,'-3'2'162'0,"0"-1"2"0,-1 1 1 0,0-2 0 0,0 0-3 0,1 3 1 15,-3-2-50-15,2-1-59 0,0 1-35 0,-1 1-30 0,1 0-19 0,0 0-17 16,0 0-19-16,-1 1-24 0,2 1-33 0,0-2-33 0,1 1-7 0,-1-1-1 16,1 0 2-16,-1 1 0 0</inkml:trace>
  <inkml:trace contextRef="#ctx0" brushRef="#br0" timeOffset="37904.61">13198 9666 85 0,'0'3'178'0,"-2"0"12"0,0 0 18 0,2-3 17 0,0 0 7 0,0 0 7 0,0 0-20 15,0 0-27-15,0 0-18 0,0 0-15 0,0 0-11 0,0 0-8 0,0 0-9 16,0 0-6-16,0 0-12 0,0 0-11 0,0 0-18 0,0 0-17 0,0 0-16 16,0 0-15-16,0 0-27 0,0 0-32 0,0 0-37 0,0 0-37 0,0 0-36 15,4-3-37-15,-4 3-48 0,4-2-58 0,-3-1-11 0,1 2-5 0,-1-3 0 16,1 2 0-16,-2 2 3 0,0-3 1 0,0 3 18 0</inkml:trace>
  <inkml:trace contextRef="#ctx0" brushRef="#br0" timeOffset="38015.32">13189 9672 156 0,'-3'4'231'0,"3"1"0"0,-2-3 1 15,-1 2 2-15,2-1 4 0,-1-3 7 0,0 3 3 0,2-3 4 0,-1 1-62 16,1-1-75-16,-2 3-40 0,0 0-32 0,2-2-18 0,0 3-15 16,-1-1-31-16,-1 0-36 0,2-3-49 0,0 4-51 0,0-4-40 0,3 3-38 15,-1 0-12-15,-2-3-4 0,3 0-2 0,2-2-2 0,0-2 2 0,1-1 0 0</inkml:trace>
  <inkml:trace contextRef="#ctx0" brushRef="#br0" timeOffset="38486.07">13459 9312 169 0,'0'-9'359'0,"0"0"10"16,0 2 5-16,-1 0 5 0,1 3 2 0,0-1 4 0,0 5 26 0,0 0 33 16,0 0 11-16,0 0 9 0,1 1-71 0,1 3-88 0,1 2-49 0,1 0-42 15,-1 3-11-15,3 2-4 0,-2 2-2 0,3 2-3 0,-1 1-2 0,-1 1 3 16,3 1-27-16,0 1-30 0,-2-1-27 0,4 2-28 0,-1-1-16 0,1-1-10 16,-2 2-7-16,2-2-8 0,0 0-4 0,0-2-6 0,0 2-2 0,0-2 0 15,-2-2-5-15,2 0-4 0,-1-1-10 0,-1-2-9 0,-2 1-19 0,2-1-17 16,-2-1-24-16,-1-1-27 0,1-2-37 0,-1 0-44 0,-1-1-77 0,-3 1-86 15,-1-2-69-15,3 0-68 0,-3-1-59 0,0-4-57 0,0 0-6 0,0 0 3 16,0 0 14-16,0 0 15 0,0 0 23 0,0 0 23 0,0-4 38 0,0-3 42 16</inkml:trace>
  <inkml:trace contextRef="#ctx0" brushRef="#br0" timeOffset="38625.68">13738 9364 352 0,'0'-16'428'0,"-2"4"14"16,-1 1 21-16,-2 4 20 0,0 2 23 0,-4 2 19 0,-1 3 14 15,-1 2 13-15,-1 2 8 0,-1 2 6 0,-1 2-138 0,0 2-167 0,-4 4-60 16,1 1-33-16,-2 1-19 0,0 4-13 0,-2-1-23 0,-1 2-20 0,0 0-32 0,3 2-35 15,0-2-38-15,2 0-40 0,-1-2-57 0,4-1-59 0,0-1-96 16,4-2-100-16,2-3-94 0,2-2-92 0,3-1-20 0,0-3-7 0,3-3 1 16,0-3-2-16,3-1 13 0,2-2 12 0,4-3 25 0,-1-3 26 0,3 0 51 15</inkml:trace>
  <inkml:trace contextRef="#ctx0" brushRef="#br0" timeOffset="39302.87">18348 8964 158 0,'-6'-2'334'0,"-2"0"26"15,3-2 8-15,0 2 8 0,-1 1 7 0,3 1 7 0,0 0 34 0,-2 1 35 16,4 3 2-16,-1 0-9 0,2 1-64 0,0 2-77 0,0 4-37 0,0-1-28 15,3 3-15-15,0 4-18 0,-1 0-5 0,1 4-4 0,0-1-4 0,0 3-5 16,2 0-31-16,2-1-36 0,2 2-28 0,-3 0-23 0,2-1-13 0,2 0-10 16,0 0-9-16,0-1-4 0,0-2-12 0,0 1-8 0,2-3-11 0,-3 0-13 15,2-2-22-15,-1 0-25 0,-2-4-28 0,1-1-29 0,-3-1-47 0,1-3-49 16,-1-1-91-16,-1-1-101 0,-2 0-88 0,2-4-89 0,-1-1-18 0,0-5-2 16,-1 1 5-16,0-4 10 0,0-1 17 0,1-2 21 0,-1-2 30 15,3-3 29-15,-5 1 46 0</inkml:trace>
  <inkml:trace contextRef="#ctx0" brushRef="#br0" timeOffset="39455.47">18614 8979 15 0,'8'-17'419'0,"-7"4"33"0,2 1 19 0,-3 2 18 0,0 3 14 16,-3 1 12-16,0 2 12 0,-3 2 10 0,1 2 11 0,-3 0 8 0,-2 2-71 15,-3 2-90-15,-2 2-97 0,-2 3-99 0,-2 4-42 0,-5-1-32 0,-1 5-21 16,-4 2-18-16,3 1-13 0,-4 3-12 0,0 1-17 0,1 0-16 0,2 0-27 16,3 0-30-16,1-2-39 0,1 1-42 0,2-4-75 0,3-1-85 0,4-2-82 0,-1 0-86 15,5-6-62-15,2 1-58 0,1-3-14 0,5 0-4 0,1-1 4 16,1-4 6-16,5-1 16 0,-1-2 20 0,3-2 34 0,0 1 37 0</inkml:trace>
  <inkml:trace contextRef="#ctx0" brushRef="#br0" timeOffset="42821.47">18808 9750 58 0,'-1'-5'210'0,"-1"0"12"0,0 0 9 0,0 0 13 0,2-1 13 0,-2 1 15 16,2 1 16-16,0 1-17 0,-2 1-23 0,2 2-24 0,0 0-20 15,0 0-9-15,0 0-5 0,0 0-3 0,0 0-2 0,0 0-5 0,0 0-6 16,0 0-6-16,0 0-8 0,0 0-9 0,0 0-7 0,0 0-5 0,0 0-8 16,0 0 3-16,0 0 3 0,0 0 3 0,0 0-1 0,0 0 3 0,0 0 6 15,0 0 3-15,0 0 4 0,-3 1 2 0,0 3 3 0,-2 2-2 0,-1 3 0 16,-2 0-3-16,-1 5-2 0,-6 1-10 0,1 3-9 0,-4 3-10 0,0 4-9 15,-4 3-8-15,-1-1-7 0,-2 4-10 0,-2 0-6 0,2 4-6 0,-2-2-7 16,2 1-6-16,1 1-10 0,0-2-7 0,2-1-9 0,1 2-7 0,1-4-8 16,1-2-5-16,5-1-3 0,-2-1-4 0,7-3-7 0,-3-2-5 0,2-1-4 15,3-4-6-15,-1 0-8 0,3-4-9 0,2-2-9 0,-1-1-12 0,1-2-17 16,-1-2-17-16,4 0-19 0,-1-1-23 0,1-4-24 0,0 0-41 0,0 0-42 16,0 0-80-16,0 0-86 0,3-4-62 0,0 1-54 0,5-4-43 0,-5 0-42 15,0-2 2-15,3 0 11 0,-1-2 16 0,0 1 20 0,3 1 22 0,-5-1 26 16,-2 0 42-16,-1 5 45 0</inkml:trace>
  <inkml:trace contextRef="#ctx0" brushRef="#br0" timeOffset="43256.31">18214 10389 2 0,'-3'-5'258'16,"0"-1"10"-16,-4 3 11 0,2 1 18 0,0 0 16 0,-4 2 25 0,5 2 23 15,-4-1 25-15,1 3 22 0,1 2-42 0,-3 2-59 0,0 2-25 0,3 0-17 16,1 4-9-16,-2 0-9 0,4 2-7 0,-2 1-8 0,1 0-16 0,3 0-16 15,1 0-22-15,0 0-24 0,1-1-21 0,3 0-26 0,1-1-18 0,-1 0-19 16,2-1-16-16,2-3-12 0,0 0-3 0,5-2 0 0,-4-2 1 0,3 0 1 16,-2-3 1-16,3 1 1 0,0-3 0 0,-1-1 3 0,1-2-1 0,0 1 4 15,-1-4-5-15,-2 0-3 0,2-3-2 0,0 0-5 0,0-2-5 0,-2-2-3 16,-1 1-3-16,1 0-3 0,-1-4-2 0,-1 1 0 0,-1-2 1 0,-3 0 0 16,1 0 1-16,-4-1 0 0,1 0 2 0,-2 1 2 0,-2 1-1 0,-2-2 1 15,-1 0-2-15,0 2 4 0,-1 2-3 0,-1-1 0 0,-2 4-2 0,0-2-1 16,-1 4-4-16,-1 1-2 0,0 0-5 0,0 1-4 0,-3 2-13 0,3 1-11 15,-3 1-16-15,1 2-16 0,2-1-22 0,-3 2-25 0,2 1-43 0,3 0-47 16,-2 2-86-16,1-1-99 0,2 2-96 0,2 0-96 0,0 0-21 0,1 0-4 16,2 2 8-16,0-3 10 0,1 2 12 0,0-1 18 0,1-1 21 15,-1 2 24-15,2 0 42 0</inkml:trace>
  <inkml:trace contextRef="#ctx0" brushRef="#br0" timeOffset="43960.42">11592 10636 209 0,'-6'-3'248'0,"1"-1"26"0,-1 1 28 0,1 0 29 16,0-1 25-16,1 2 24 0,-1 0 0 0,3-1-7 0,-1 2-31 0,1-2-39 0,2 3-16 16,0 0-5-16,0 0-13 0,0 0-14 0,0 0-4 0,0 0-3 0,0 0-21 15,0 0-24-15,0 4-24 0,2 1-21 0,1 1-20 0,2 1-20 16,1 2-14-16,0 2-15 0,-1 1-10 0,3 1-6 0,-1 1-8 0,2 1-6 0,-1 0-22 16,0 0-23-16,0 0-13 0,3-2-13 0,-2-1-16 0,-1 0-18 0,2 0-34 15,-2-2-35-15,-2 1-77 0,2-2-88 0,-2 0-68 0,0-2-66 16,1 0-56-16,-2-3-54 0,-1 2-11 0,1-1 0 0,0-2 4 0,-1-2 8 0,0-1 15 15,2 0 16-15,-1-1 33 0,1-2 36 0</inkml:trace>
  <inkml:trace contextRef="#ctx0" brushRef="#br0" timeOffset="44320.49">11949 10558 78 0,'2'-7'282'0,"1"0"20"0,-3 2 19 16,-3 3 29-16,0-1 26 0,-2 3 30 0,0 0 28 0,-2 0 30 0,0 3 33 15,-1 2-56-15,-1 1-70 0,-4 1-48 0,2 0-45 0,1 3-14 0,-4 0-9 16,1 2-16-16,-2 0-19 0,2 1-25 0,-2 1-25 0,2 1-27 0,-1-1-28 15,2 0-29-15,0 1-28 0,1-1-19 0,1-2-14 0,2 0-8 0,-1 0-5 16,4-1-6-16,0-5-5 0,2 3-5 0,0-3-2 0,1-3-5 0,2 1-5 16,0-4-3-16,0 0-1 0,0 0-2 0,0 0-2 0,0 0 0 0,0 0 2 15,0 0 3-15,0 0 2 0,0 0 3 0,0 0 3 0,0 0 3 0,0 0 1 16,0 0 3-16,0 0 2 0,0 0 1 0,0 0 2 0,0 0 1 0,0 0 2 16,0 0-3-16,0 0 1 0,0 0 0 0,0 0 0 0,0 0 0 0,0 0-2 15,0 3 8-15,0-3 11 0,0 4 5 0,0 0 3 0,2 2 3 0,-2 0 3 16,2 1 5-16,-1 4 7 0,2 2 11 0,-1 4 14 0,1 2 8 0,0 4 6 15,2 2 5-15,-2 4 5 0,0 2-5 0,0 3-5 0,-1 2-2 0,1 1 0 16,0 1-1-16,-1 0-4 0,1-1-5 0,-1 1-5 0,1-2-12 0,0-3-12 16,0-1-9-16,-1-4-4 0,-1-2-8 0,2-2-8 0,-1-3-7 0,-2-5-6 15,2-1-12-15,-1-2-14 0,1-2-15 0,-1-4-16 0,-1 0-24 0,0-3-23 16,2-1-41-16,-2-3-46 0,0 0-90 0,0 0-102 0,0 0-75 0,0 0-68 16,-2-4-49-16,1-1-46 0,-1-2-4 0,-1-1 11 0,1-2 12 0,-1-1 17 15,0 3 20-15,-1-7 25 0,1 4 41 0,1-1 47 0</inkml:trace>
  <inkml:trace contextRef="#ctx0" brushRef="#br0" timeOffset="44949.83">17646 10140 25 0,'-3'-5'308'0,"0"1"37"0,-1-1 16 0,1 1 16 0,-1-1 13 16,1 2 14-16,1-1 11 0,-1 2 11 0,1 1-7 0,-1-1-10 0,3 2-45 16,0 0-52-16,0 0-29 0,0 0-19 0,0 0-32 0,0 3-28 15,2 1-17-15,-1 1-14 0,3 4-12 0,-3 0-12 0,4 2-15 0,2 1-8 16,-2 1-14-16,2 1-18 0,-1 1-28 0,3 0-32 0,-1 0-27 0,0 1-26 0,0-2-26 16,2 1-27-16,-2-2-41 0,-2 0-44 0,2-1-79 0,0 3-87 15,-2-6-68-15,-1 1-62 0,-2-2-46 0,2 0-41 0,-2-2-7 0,-1-1 0 0,1-3 12 16,-3-2 13-16,0 0 23 0,6-1 23 0,0-3 41 0</inkml:trace>
  <inkml:trace contextRef="#ctx0" brushRef="#br0" timeOffset="45287.87">17988 10094 217 0,'5'-5'304'0,"-1"0"19"0,-2-1 26 0,-2 4 31 16,0 2 28-16,0-2 31 0,-2-1 29 0,-1 3 29 0,2-2-32 0,-3 2-45 16,0 2-54-16,0-2-56 0,-2 2-27 0,0-1-20 0,0 0-18 0,-1 2-18 0,-1 0-26 15,2 2-29-15,-5 1-29 0,1 0-29 0,1 0-31 0,-4 1-25 16,4 1-16-16,-4 2-17 0,2-1-5 0,0 2-6 0,-2-2-4 0,4 2-5 15,-1 0 1-15,-1-1-2 0,0 1 0 0,3 0-1 0,-1-2 0 0,1 1 0 0,1-2-1 16,1-1-1-16,0-1 1 0,0-1-1 0,1 0-1 0,0-1-1 16,3 0 1-16,-1-2-1 0,2-1 0 0,1-1-1 0,0 0 2 0,0 0 2 15,0 0-1-15,0 0-1 0,0 0 1 0,0 0 0 0,0 0 1 0,0 0 0 0,0 0 0 16,0 0-1-16,0 0 1 0,0 0 0 0,0 0 0 0,0 0 2 16,0 0-1-16,0 0-2 0,0 0 1 0,0 0-1 0,0 0-1 0,0 0 0 15,0 0 0-15,0 0-1 0,0 0-1 0,0 0 1 0,-2 3 1 0,2-3 1 0,0 0 6 16,0 0 7-16,0 3 3 0,0 2 3 0,2-1 4 0,-1 4 4 15,-1-1 7-15,2 2 4 0,-1 3 9 0,-1 3 6 0,2 3 7 0,-4 1 7 0,2 4 0 16,-1 3 1-16,-1 0-7 0,-1 4-7 0,1 1-9 0,-2 1-12 16,-1 0-20-16,2 0-20 0,2 2-33 0,-3-2-31 0,1-2-49 0,1-2-53 15,2-2-96-15,-1-1-103 0,-1-3-100 0,2-2-98 0,0-2-34 0,0-3-18 16,0-1 0-16,-1-4 9 0,-3-1 15 0,1-3 19 0,-3-1 24 0,1-1 27 16,-3-4 44-16</inkml:trace>
  <inkml:trace contextRef="#ctx0" brushRef="#br0" timeOffset="49026.88">12239 11061 124 0,'-2'-3'184'0,"-1"3"9"16,2-2 8-16,-1 2 6 0,2 0 5 0,-2-3 4 0,1 2-32 0,-1 1-41 15,2 0-24-15,0 0-24 0,0 0-12 0,0 0-13 0,0 0-7 0,0 0-10 16,0 0-8-16,0 0-10 0,0 0-9 0,0 0-6 0,0 0-4 0,0 0-5 16,0 0-4-16,0 0-2 0,0 0-19 0,0 0-22 0,2 0-25 0,-1 1-30 15,1 2-57-15,3-1-64 0,-2-2-13 0,3 4-3 0,0-2 1 0,-1 1 0 16,2-2 0-16,-1 2 1 0,3-1-2 0</inkml:trace>
  <inkml:trace contextRef="#ctx0" brushRef="#br0" timeOffset="49307.13">13290 11005 68 0,'-4'-3'241'0,"1"2"4"15,-2-1-1-15,0 1 1 0,0-3-2 0,0 3 0 0,2 0-2 0,-3 0-5 16,4-1-6-16,-1 2-99 0,3 0-117 0,0 0-52 0,0 0-38 0,0 0-37 16,0 0-35-16,0 0-42 0,0 0-42 0,0 0-10 0,0 0-3 0,0 0 2 15,0 0 2-15,-3 2 6 0,3-2 6 0</inkml:trace>
  <inkml:trace contextRef="#ctx0" brushRef="#br0" timeOffset="49437.82">13194 11030 11 0,'-5'7'228'0,"-1"-1"-1"0,-1-1 2 15,-1 0-1-15,2 0 3 0,0-5-3 0,0 4 1 0,1-2-2 0,0-2-2 16,-1 0-88-16,6 0-108 0,0 0-52 0,0 0-42 0,0 0-52 0,0 0-52 16,0 0-30-16,0 0-23 0,3-3-6 0,-2-2 0 0,4-1-1 0,-2 0 1 15,2-3 2-15,0 0 1 0</inkml:trace>
  <inkml:trace contextRef="#ctx0" brushRef="#br0" timeOffset="50221.68">18310 10644 137 0,'-4'-2'294'15,"1"1"15"-15,1 1 15 0,0-4 15 0,2 4 14 0,0 0 18 0,0 0 18 16,0 0 18-16,0-2 16 0,0 2-45 0,0 0-54 0,0 0-30 0,0 0-24 16,-1-2-11-16,1 2-13 0,-2-2-9 0,2 2-11 0,0 0-14 0,0 0-11 15,0 0-16-15,-2-2-17 0,2 2-20 0,-1-1-24 0,1 1-25 0,0 0-28 16,0 0-15-16,0 0-14 0,0 0-6 0,0 0-9 0,0 0-1 0,0 0-3 16,0 0 14-16,0 0 15 0,0 0 5 0,3 1 4 0,0 1 1 0,2 0 5 15,4 1 2-15,-1 2 0 0,4 0 1 0,1 0 2 0,4 2 0 0,1 1 2 16,3 1 1-16,1 3 1 0,2-1-14 0,4 1-16 0,1 1-4 0,2 2-4 15,4 2-5-15,0-3-7 0,1 4-1 0,5 0-17 0,-3 2-8 0,4 1 0 16,-4 0 0-16,2-1 0 0,0 1 0 0,-2 1 0 0,0-1 0 0,-5-1 0 16,0 1 0-16,-3-3 0 0,-3 0 0 0,-3 0 0 0,0 0 0 0,-4-3 0 15,-4-2 0-15,1 0 0 0,-4-2 0 0,0-1 0 0,-5 0 0 0,0-3 0 16,-2-1 0-16,2-1 0 0,-7-1 0 0,2-1 0 0,1-2 0 0,-3 3 0 16,-1-4 0-16,0 0 0 0,0 0 0 0,0 0 0 0,0 0 0 0,0 0 0 15,0 0 0-15,0 0 0 0,0 0 0 0,0 0-171 0,-1-4-129 0,-4 3-129 16,2 0-108-16,-5-4-103 0,2 1-23 0,-2-3-7 0,-4 0 0 0,-2 0 2 15,0 0 5-15,-6 0 6 0,-2-1 28 0,-4 3 30 0,-1 0 57 0</inkml:trace>
  <inkml:trace contextRef="#ctx0" brushRef="#br0" timeOffset="51070.46">13298 11123 189 0,'-2'-2'274'0,"2"0"15"15,-1-1 11-15,1 3 20 0,0 0 19 0,0 0 22 0,0 0 22 0,0 0-4 16,0 0-7-16,0 0-28 0,0 0-29 0,0 0-20 0,0 0-19 0,0 0-5 15,0 0-3-15,-2 2-3 0,-1-1-3 0,0 3-13 0,-1 3-14 0,0 2-12 16,-1 3-16-16,-1 3-17 0,-2 1-18 0,0 5-19 0,0 2-18 0,-1 4-11 16,-2 0-12-16,3 0-12 0,-2 1-14 0,2-1-10 0,-1 0-10 0,1 0-7 15,0-4-5-15,2-1-8 0,0-3-8 0,1-1-8 0,0-2-6 0,2-4-15 16,0-1-17-16,1 0-22 0,0-4-22 0,1 0-28 0,-1-3-29 0,2-2-38 16,0-2-38-16,0 0-83 0,0 0-92 0,0 0-70 0,0 0-68 0,0 0-58 15,-1-3-56-15,-2 0-8 0,1-4 7 0,2 3 18 0,0-5 19 0,0 2 30 16,0-5 26-16,2 1 38 0,1-4 40 0</inkml:trace>
  <inkml:trace contextRef="#ctx0" brushRef="#br0" timeOffset="51247.94">13248 11119 183 0,'4'2'250'0,"-2"0"33"0,1 1 36 16,0 1 35-16,0 2 35 0,0 0 37 0,1 1 35 0,0 2 34 16,0 2-58-16,1 0-77 0,-1 3-22 0,2 0-9 0,-1 1-3 0,1-1 0 15,-1 3-26-15,2 0-31 0,0-1-35 0,-2 2-33 0,3 0-36 0,-3-1-35 0,3 1-36 16,1-2-38-16,-1 1-23 0,-1 1-19 0,2-5-24 0,-3 2-21 15,2-1-31-15,-3-1-33 0,1-2-40 0,0-2-42 0,-1-2-73 0,0 0-79 16,-2 0-63-16,-1-3-59 0,-2-4-46 0,0 0-43 0,-3 3 0 0,-1-3 6 16,0 0 13-16,-2 0 17 0,-2-3 24 0,0 0 27 0,-2 0 38 0</inkml:trace>
  <inkml:trace contextRef="#ctx0" brushRef="#br0" timeOffset="51404.55">13238 11386 69 0,'-10'-6'419'0,"0"0"37"0,2 1 30 0,0 3 27 0,0-1 18 0,0 3 15 15,3-2 10-15,0 2 6 0,2-3 6 0,-2 3 5 0,4-1-85 0,1 1-107 16,0 0-89-16,0 0-90 0,0 0-42 0,-3-2-34 0,3 2-29 0,0 0-28 15,0 0-15-15,0 0-18 0,4 0-8 0,1 0-7 0,2 0-11 0,-1 3-8 16,0 0-15-16,4-1-19 0,-1 1-14 0,2-3-15 0,0 0-18 0,0 0-19 16,1-2-29-16,0 1-30 0,-1-2-62 0,2-2-66 0,-2-1-67 0,-1 2-66 15,0-1-66-15,0-1-70 0,-2 3-4 0,0 1 10 0,-1 0 14 0,-2 2 13 16,0 0 18-16,-2 2 19 0,-1 0 29 0,0 3 31 0</inkml:trace>
  <inkml:trace contextRef="#ctx0" brushRef="#br0" timeOffset="53604.66">15048 11083 94 0,'0'0'127'0,"0"0"-1"0,0 0-3 0,0 0-5 15,0 0-6-15,0 0-6 0,0 0-12 0,0 0-13 0,0 0-12 0,0 0-17 16,0 0-6-16,0 0-10 0,0 0-1 0,0 0-6 0,0 0 0 0,0 0-1 16,0 0 5-16,0-3 2 0,0 3 7 0,0 0 9 0,0 0 7 0,0 0 11 15,0 0 4-15,0 0 10 0,0 0 8 0,0 0 11 0,0 0 12 0,0 0 13 16,0 0 14-16,0 0 14 0,0 0 10 0,0 0 10 0,0 0 4 0,0 0 7 16,0 0 2-16,0 0 0 0,0 0-4 0,0 0-4 0,0 0-6 0,-1-1-6 15,1 1 7-15,0 0 11 0,0 0 4 0,0 0 0 0,0 0-3 0,0 2-10 16,0 3-5-16,0 0-10 0,0 2-7 0,0 3-9 0,-2 1-4 0,2 1-3 15,-3 1-5-15,2 3-2 0,-1 0-19 0,-1 1-21 0,0-2-18 0,-1 1-14 16,1 1-10-16,-2-3-2 0,2 2-6 0,-3-3-3 0,3-1-3 0,2 1-2 16,-3-5-5-16,1 0-1 0,1-1-2 0,2-1-5 0,-1-3-1 0,1 2-2 15,0-3 1-15,0 2 1 0,0-1-2 0,0 0 0 0,0-3 2 0,0 0 0 16,0 0 3-16,0 0 0 0,0 0 0 0,0 0 1 0,0 0-1 0,0 0-3 16,0 0-1-16,1-3-2 0,3-2-3 0,-1-1-7 0,0-3 0 0,5 0-4 15,-4-3-4-15,3-3-3 0,1 0-3 0,1-4-3 0,1 0-1 0,-1-1 0 16,1 0-1-16,1 2 4 0,-2 2 0 0,1-1 1 0,1 4-1 0,-2 1 3 15,-1 0-1-15,2 1 0 0,-2 2 2 0,-2 2 1 0,2 1 1 0,0 1-1 16,-2-1 0-16,0 3 2 0,1 0 0 0,-1 2-1 0,0-2 3 0,1 3 1 16,-1 0 1-16,-1 1 2 0,0 1 3 0,1 0 4 0,-2 3 0 0,1 2 2 15,0 1 1-15,0 1 4 0,-2 3 1 0,0 1 0 0,2 1-1 0,-2 1 2 16,-2 2-3-16,1-1 0 0,1 4-2 0,-3-4-3 0,2 2 0 0,0-2-5 16,-1 1-2-16,1-2-4 0,-1 0-19 0,3-1-22 0,-3-2-30 0,2-2-27 15,2 0-43-15,-1 0-44 0,0-1-79 0,1-3-87 0,-2 0-80 0,2 0-80 16,-1-4-51-16,4 0-45 0,-2-2-9 0,1-2 0 0,-1 1 16 0,3-4 20 15,1 0 29-15,-2 0 31 0,2-1 40 0,-1 0 44 0</inkml:trace>
  <inkml:trace contextRef="#ctx0" brushRef="#br0" timeOffset="54254.89">19626 10911 91 0,'1'-11'303'0,"1"1"16"0,-2 2 17 0,-2 1 18 0,1 1 21 15,-2 1 27-15,-1 1 25 0,1 2 35 0,-2 1 35 0,1 1-49 0,-6 3-69 16,2-1-44-16,0 6-37 0,-4 1-17 0,2 5-13 0,-4 1-10 0,-2 3-9 16,-1 7-13-16,-2 2-13 0,-1 3-19 0,-1 2-22 0,-1 2-33 0,0 2-32 15,0 3-20-15,1-3-17 0,0 2-11 0,4-3-7 0,-1-1-9 0,1-1-8 16,4-3-11-16,2-5-10 0,1-1-20 0,1-3-18 0,5-4-27 0,-3 0-30 15,6-6-29-15,-4-1-27 0,5-2-38 0,0-2-43 0,0-2-77 0,5-2-89 16,-2-2-62-16,2-3-54 0,1-4-52 0,2-3-50 0,4-3-3 0,0-3 11 16,2-4 22-16,-2-1 23 0,1-4 25 0,1-1 28 0,-1-3 36 0,1 1 43 15</inkml:trace>
  <inkml:trace contextRef="#ctx0" brushRef="#br0" timeOffset="54423.44">19469 10924 163 0,'5'-9'251'0,"1"0"11"15,-3 5 31-15,2-1 38 0,-2 4 36 0,0-1 39 0,1 4 36 0,1 2 42 16,-4 2-34-16,7 2-52 0,-5 2-32 0,3 2-26 0,-1 3-10 0,2 2-5 15,-1 2-3-15,1 2-6 0,2 3-28 0,-3 2-31 0,0 1-35 0,4 2-36 16,-4 0-38-16,0 1-42 0,1 2-20 0,0 0-20 0,1 0-14 0,-1 1-13 16,-1-1-16-16,2-2-14 0,0 0-21 0,-2-2-23 0,1-1-26 0,-1-1-29 15,2-4-34-15,-4-1-36 0,1-3-55 0,-2-3-59 0,1 0-70 0,-3-5-75 16,-1-2-70-16,0 0-69 0,-3-4-15 0,-2-1-1 0,0-1 15 0,-4-2 14 16,-2-2 22-16,0 1 26 0,-5-4 31 0,0 1 36 0,-3-3 55 0</inkml:trace>
  <inkml:trace contextRef="#ctx0" brushRef="#br0" timeOffset="54573.04">19316 11359 43 0,'-7'-19'486'0,"3"2"25"0,0 1 13 0,3 2 2 0,-1 4 1 16,1 2 4-16,1 2 4 0,0 2 13 0,0 3 17 0,0 1-4 0,0 0-5 16,4 0-120-16,0 2-142 0,0 0-86 0,5 1-76 0,0-2-24 0,-1 2-9 15,3 0-4-15,3 2-2 0,0-2-4 0,4-2-2 0,-2 1-16 0,2 1-17 16,3-2-26-16,0 0-21 0,1 1-30 0,0 0-29 0,-1-1-30 0,1-2-31 16,0-1-45-16,-2 0-48 0,-1 0-92 0,2-3-104 0,-5 1-96 0,1-1-95 15,-3-1-21-15,2-1-4 0,-3 0 10 0,-2 2 11 0,0-1 19 0,-3 0 22 16,-2 1 24-16,2 2 28 0,-5 1 42 0</inkml:trace>
  <inkml:trace contextRef="#ctx0" brushRef="#br0" timeOffset="55224.3">19926 11544 137 0,'0'0'170'0,"0"0"2"16,0 0 4-16,0-2-2 0,0 2 2 0,0 0 1 0,0 0-41 0,0 0-49 15,-1-3-25-15,1 3-20 0,0 0-15 0,0 0-18 0,0 0-16 0,0 0-15 16,0 0-15-16,0 0-18 0,0 0-12 0,0 0-15 0,0 0-17 0,0 0-17 15,0 0-15-15,0 0-17 0,0 0-7 0,0 0-4 0,0 0 6 0,0 0 7 16,0 0 26-16</inkml:trace>
  <inkml:trace contextRef="#ctx0" brushRef="#br0" timeOffset="55771.84">19916 11539 39 0,'0'0'95'0,"0"0"11"0,0 0 9 15,0 0 7-15,0 0 3 0,-3 0-4 0,3 0-8 0,0 0-12 0,0 0-10 16,-1 0-9-16,1 0-6 0,0 0 0 0,0 0-1 0,-5 0 0 0,5 0 4 16,0 0 3-16,-3-2 2 0,3 2 3 0,-1 0 4 0,1 0 2 0,0 0 0 15,-4-1 3-15,4 1 2 0,0 0 2 0,0 0 3 0,0 0 2 0,0 0 8 16,0 0 5-16,0 0 4 0,0 0 2 0,0 0 3 0,0 0-1 15,0 0 0-15,0 0 5 0,0 0 6 0,0 0 3 0,0 0 0 0,0 0 0 0,0 0 2 16,0 0-4-16,0 0-5 0,0 0-2 0,0 0-5 0,0 0-6 0,0 0-8 16,0 0-9-16,0 0-8 0,0 0-15 0,0 0-16 0,0 0-11 15,0 0-9-15,0 0-10 0,0 0-11 0,0 0-9 0,0 0-8 0,0 0-16 0,0 0-17 16,0 0-13-16,0 0-8 0,0 0-7 0,0 0-8 0,0 0-1 0,0 0 0 16,0 0-11-16,0 0-6 0,0 0-6 0,0 0-4 0,0 0-5 15,4 1-6-15,-4 3 5 0,1-3 13 0,-1 1 8 0,3 1 9 0,-3-2 6 0,0-1 7 16,2 3 1-16,-2-3 3 0,0 0 8 0,3 2 8 0,-3-2 8 0,0 0 7 15,0 0 7-15,0 0 12 0,0 0 1 0,0 0 1 0,0 0 2 16,0 0 3-16,1 1 6 0,-1-1 5 0,0 0 9 0,0 0 9 0,0 0 7 0,0 0 10 16,0 0 10-16,0 0 10 0,0 0 7 0,0 0 8 0,0 0 11 0,0 0 13 15,0 0 12-15,0 0 10 0,0 0 2 0,0 0 6 0,0 0 0 16,0 0 1-16,0 0-3 0,0 0-1 0,0 0-5 0,0 0-3 0,-1 1-3 0,1-1-5 16,0 0-7-16,0 0-6 0,0 0-9 0,0 0-9 0,0 0-3 0,0 0-5 15,0 0-3-15,0 0-5 0,0 0-2 0,0 0-2 0,0 0-5 0,0 0-4 16,0 0-2-16,0 0 0 0,0 0-3 0,0 0-3 0,0 0-5 0,0 0-1 15,0 0-5-15,0 0-8 0,0 0 3 0,0 0 3 0,-3 4-1 0,3-4-2 16,3 3-1-16,-2-1 0 0,2 2-3 0,2 0-1 0,0 0 1 0,2 4 1 16,2 0-1-16,0 1 0 0,1 0 1 0,2 3-9 0,0 1-27 0,0 0 0 15,4 3 0-15,-1 0 0 0,0 3 0 0,1-1 0 0,1 4 0 0,1-1 0 16,1-1 0-16,1 3 0 0,-1-2 0 0,3 2 0 0,-1-1 0 0,1 0 0 16,0-2 0-16,0-1 0 0,0 1 0 0,-1 0 0 0,1-3 0 15,-1 1 0-15,-4-2 0 0,2 0 0 0,-3-2 0 0,0-1 0 0,-2 1 0 16,-2-4 0-16,-2 0 0 0,0 0 0 0,-3-3 0 0,0-1 0 0,-2 0 0 15,-1 0 0-15,0-3 0 0,-3 0 0 0,-1-1 0 0,0-2 0 0,0 0-90 16,0 3-55-16,0 1-71 0,0-4-80 0,0 0-117 0,-1 0-129 0,1 0-60 16,0 0-46-16,-4 1-8 0,0 1-2 0,-1-2 9 0,0-2 11 0,2 1 22 15,-5 1 25-15,3 0 38 0,0 1 38 0</inkml:trace>
  <inkml:trace contextRef="#ctx0" brushRef="#br0" timeOffset="56072.03">20677 12277 240 0,'2'-1'530'0,"-2"1"25"0,0 0 12 0,0 0 6 16,0 0 1-16,0 0-2 0,0 0 3 0,0 0-3 0,0 0 5 0,0 0 1 16,0 0-90-16,0 0-107 0,0 0-138 0,0 0-139 0,0 0-47 0,0 4-22 15,0-4-12-15,0 3-6 0,3 0-11 0,-3 2-14 0,1-2-23 0,1 1-27 16,-1 2-40-16,3-1-40 0,-1 2-59 0,0-1-66 0,2 0-72 0,-2-1-72 16,2 1-61-16,-1-1-61 0,1 1-28 0,0-2-26 0,0-1 6 0,0 1 12 15,-1-1 22-15,0 0 27 0,2 0 35 0,-2 0 39 0,1 1 59 0</inkml:trace>
  <inkml:trace contextRef="#ctx0" brushRef="#br0" timeOffset="56188.71">20798 12405 257 0,'1'1'298'0,"-1"2"14"0,-1 2 16 0,1-3 14 0,0 2 18 0,0-1 11 0,0-3 13 16,0 4-13-16,0-4-19 0,0 3-58 0,0-3-65 0,0 0-43 0,0 3-36 15,0-3-21-15,0 0-17 0,0 0-18 0,0 0-21 0,1 2-39 0,-1-2-42 16,3 1-55-16,2 1-59 0,-2-2-50 0,0 0-48 0,0 0-29 0,2 0-28 16,0 0-16-16,-2-2-15 0,5 1-31 0,-4 1-35 0,1 0-13 0,-2 0-9 15,2 0 19-15,0 3 25 0,3-2 45 0,-4 1 45 0</inkml:trace>
  <inkml:trace contextRef="#ctx0" brushRef="#br0" timeOffset="56278.48">20914 12505 106 0,'5'7'179'0,"-2"1"8"0,1-1 6 0,0-4 0 0,-2 1 1 16,-1-1-15-16,1 0-21 0,-1-2-38 0,-1-1-42 0,0 3-15 0,4-1-8 16,-4-2-12-16,0 1-10 0,1 0-23 0,-1-1-25 0,2 4-21 0,-1-3-20 15,3 1-22-15,-3-1-19 0,-1-1-41 0,3 2-44 0,-1-1-8 0,2 2-2 16,0 0-1-16,-3-2 1 0,2 4 0 0,1 0 2 0</inkml:trace>
  <inkml:trace contextRef="#ctx0" brushRef="#br0" timeOffset="56388.18">21044 12667 168 0,'8'6'247'0,"-2"1"22"16,1-2 25-16,-3 1 27 0,0-1 30 0,-3-3 13 0,2 2 13 0,-1-1-44 0,1 0-53 15,-2 0-29-15,-1 0-22 0,0-3-20 0,0 0-16 0,2 1-53 16,-2-1-61-16,0 0-73 0,0 0-76 0,0 0-74 0,-2 3-71 0,2-3-73 16,0 0-71-16,0 0-20 0,0 0-12 0,0 0 1 0,0 0 1 0,3-3 0 0,1 0 3 15,2-1 26-15,1 1 35 0</inkml:trace>
  <inkml:trace contextRef="#ctx0" brushRef="#br0" timeOffset="56507.87">21270 12716 131 0,'14'11'372'0,"0"0"49"0,-2-1 47 0,-3 2 19 0,0-1 13 15,-2 0 7-15,-1-2 5 0,-1 2 0 0,-2-4 3 0,0 3-64 0,-3-2-77 16,2-1-65-16,1-1-64 0,-3 0-49 0,0-4-51 0,0 3-46 15,0-2-49-15,0-3-30 0,0 0-30 0,0 0-26 0,0 0-29 0,0 0-44 16,0 0-46-16,0 0-78 0,0 0-83 0,0 0-63 0,0 0-55 0,0 0-41 0,0 0-35 16,0 0-6-16,-3-1-2 0,-2-2 13 0,2 1 11 0,-2 0 25 15,0 2 24-15,1 0 41 0</inkml:trace>
  <inkml:trace contextRef="#ctx0" brushRef="#br0" timeOffset="57238.91">21363 13119 38 0,'3'-7'236'0,"1"0"11"0,-3 0 7 0,-1 0 3 16,2 0 4-16,-1 1 3 0,1 1 6 0,0 0 8 0,-2-1-40 0,0 1-47 0,1 1-25 16,-1 1-20-16,0-2-8 0,0 2-7 0,0 3-1 0,0-3 4 0,0 3 7 15,0 0 12-15,0 0 9 0,0 0 8 0,0 0 5 0,0 0 4 16,0 0-1-16,0 0-5 0,0 0-1 0,0 0-4 0,0 0-3 0,0 0-2 0,0 0-3 16,0 0-8-16,0 0-9 0,0 0-9 0,0 0-4 0,0 0-5 0,4 2-5 15,-3-1-1-15,5 1-1 0,-3-1-4 0,0 4 2 0,2-2 3 0,-2 1-5 16,2 1-5-16,0 2 1 0,4 2 0 0,-1 0-6 0,0 4-3 0,5-2-4 15,-2 5-2-15,2 0-9 0,2 2-6 0,1 3-8 0,2 1-6 16,-1 2-12-16,4 3-10 0,-1 0-23 0,-1 2-21 0,3 1 0 0,0 0 0 0,0 0 0 16,1-1 0-16,0 2 0 0,-1-1 0 0,2-3 0 0,-1 0 0 15,-2-2 0-15,1 0 0 0,-1-4 0 0,0-1 0 0,-1 0 0 0,-1-3 0 16,-1 0 0-16,-1-2 0 0,-1-1 0 0,-2-1 0 0,-1-2 0 0,-2-2 0 16,0-2 0-16,-3 0 0 0,-2 0 0 0,1-3 0 0,-3 1 0 0,2-3 0 15,-4 0 0-15,-1 0 0 0,-1-2 0 0,0 0 0 0,0 0 0 0,0 0 0 16,0 0 0-16,0 0 0 0,0 0 0 0,-3 1-11 0,-3-2-185 0,2 1-78 15,-4-4-127-15,1 2-143 0,-4-3-65 0,3 2-48 0,-1-5-11 0,1 1-2 16,-1-2 1-16,4-3 2 0,-2 1 18 0,2 0 21 0,2-2 44 0,3 1 50 16</inkml:trace>
  <inkml:trace contextRef="#ctx0" brushRef="#br0" timeOffset="57905.13">22556 13726 362 0,'-2'-8'410'0,"2"-3"39"0,-1 4 23 0,1-2 16 0,-4 5 13 0,4-3 13 0,0 4 9 0,-1-1 10 16,1 4-39-16,0 0-46 0,0 0-45 0,0 0-42 0,-2 2-49 15,0 3-50-15,1-1-36 0,-1 5-36 0,1 3-13 0,-4 3-12 0,0 3-9 16,-3 3-11-16,4 4-7 0,-4 4-10 0,0 3-11 0,-5 2-14 0,4 2-22 16,-1 1-48-16,-2 1-33 0,2-1 0 0,0 1 0 0,0-2 0 15,2-1 0-15,-1-2 0 0,0-5 0 0,3-1 0 0,1-4 0 0,0-2 0 0,2-5 0 16,-2-2 0-16,5-3 0 0,-1-2 0 0,-4-4 0 0,5-1 0 0,0 0 0 16,0-4 0-16,0 0 0 0,0 0 0 0,0 0 0 0,0 0 0 15,-1-2 0-15,-1-4 0 0,2 1 0 0,0-6 0 0,2-1 0 0,-1-3 0 0,2-2 0 16,0-5 0-16,0-1 0 0,2-2 0 0,3-2 0 0,-1-3 0 0,3 0 0 15,-1-2 0-15,0 1 0 0,3-3 0 0,1 3 0 0,1-2 0 0,-1 1 0 16,2-4 0-16,0 5 0 0,1-2-4 0,0 3-6 0,1 0 3 0,-3 2-1 16,4 3 1-16,-5 0 2 0,-1 4 1 0,1 3 3 0,-4 3-1 0,1 3 3 15,-3 1 0-15,0 4 5 0,-4 1 4 0,0 1 1 0,1 4 1 16,-4 1-5-16,3 1-7 0,0 4 0 0,1 1 0 0,1 1 0 0,-2 4 0 0,1 1 0 16,0 3 0-16,1 3 0 0,-2 1 0 0,2 4 0 0,0 1 0 0,-4 3 0 15,4 2 0-15,-2 1 0 0,0 1 0 0,1 2 0 0,-1 0 0 16,2 2 0-16,2-1 0 0,0 1 0 0,1-1 0 0,0-1 0 0,2 2 0 0,3-4 0 15,1-1 0-15,-1 0 0 0,4-3 0 0,-1-2 0 0,2 0 0 16,-2-4 0-16,1 0 0 0,1-2 0 0,-1-2 0 0,-3-4 0 0,3 0 0 16,-2-2-92-16,0-2-59 0,1-3-52 0,0-1-55 0,-2-4-94 0,2-1-105 0,-2-1-89 15,4-2-91-15,-1-5-18 0,0 1-2 0,2-4 10 0,1 1 11 16,-3-2 26-16,0-2 25 0,2 1 35 0,0-2 38 0,-1 1 51 0</inkml:trace>
  <inkml:trace contextRef="#ctx0" brushRef="#br0" timeOffset="58052.74">23705 14137 551 0,'13'15'594'0,"-4"2"20"16,0-2 5-16,-2 1 1 0,-2-1-2 0,-4-1 1 0,3-1 1 0,-4 1 0 16,0-2-3-16,0 0-2 0,0-1-138 0,-2 1-166 0,0 3-128 0,1-2-119 15,-1 1-46-15,0 0-30 0,-1-2-27 0,2 0-26 0,-1-1-36 0,0-4-35 16,1-1-59-16,1-1-67 0,0-5-103 0,0 0-117 0,0 0-66 0,0 0-57 16,-2-8-11-16,2 1-5 0,2-2 10 0,-2-2 9 0,0-1 25 0,-2 0 25 15,1-3 34-15,-1 0 37 0</inkml:trace>
  <inkml:trace contextRef="#ctx0" brushRef="#br0" timeOffset="62288.41">17020 1449 73 0,'-12'1'376'0,"-1"4"45"0,-1-2 18 16,1 1 14-16,2-1 2 0,-2 0 4 0,4 0 11 0,2-1 16 0,1 0 14 0,1-2 14 16,5 0-92-16,0 0-118 0,8 0-48 0,0 0-38 0,3 1-37 0,3 0-39 15,6-1-14-15,0 0-8 0,3 1-3 0,4-1-1 0,1 0-9 0,3 0-16 16,4 0-11-16,-2-1-11 0,3-1-11 0,-1 0-7 0,0-1-8 0,0-2-8 15,0 0-7-15,-2 2-5 0,-3-2-5 0,2-1-2 0,-4-1-2 0,0 3-2 16,-2-1-3-16,-1-2-1 0,-2 3-12 0,-2-1-16 0,1 1-18 0,-3-1-18 16,-3 2-23-16,1 0-21 0,-2-1-28 0,-3 1-26 0,-1 1-72 0,-4-1-83 0,-2 1-64 15,-1 2-64-15,-4 0-64 0,0 0-66 0,0 0-4 0,-6 4 6 0,1-1 16 16,-1 1 19-16,-4 1 21 0,1-1 24 0,-2 1 26 0,0-3 27 0</inkml:trace>
  <inkml:trace contextRef="#ctx0" brushRef="#br0" timeOffset="62472.91">17398 1074 241 0,'-2'9'406'0,"1"0"16"16,-1 2 23-16,-3 3 23 0,4 1 18 0,-5 2 18 0,3-1 19 0,-1 1 17 16,3 1 17-16,-3 1 13 0,1 4-107 0,0 5-133 0,-2 2-51 0,-1 6-35 15,-2 2-15-15,0 7-9 0,-1 3-19 0,-7 3-19 0,3 2-18 0,-2 4-18 16,-1 4-21-16,-2-1-23 0,2 3-22 0,-2-2-23 0,0 2-31 0,2-1-29 16,-1-3-32-16,4-2-29 0,2-1-35 0,-1-5-36 0,2-3-40 0,2-7-44 15,0-2-78-15,2-8-86 0,1-4-67 0,4-6-66 0,1-6-50 0,0-6-49 16,0-9 1-16,0 0 12 0,0-9 17 0,3-4 22 0,0-5 27 0,0-5 31 15,2-4 36-15,1-3 40 0</inkml:trace>
  <inkml:trace contextRef="#ctx0" brushRef="#br0" timeOffset="62723.24">17224 1863 355 0,'11'-10'409'0,"0"3"18"15,-3 3 18-15,1 2 17 0,-1 2 15 0,0 2 14 0,0-2 12 16,2 4 11-16,-2-1 12 0,0-1-69 0,0 0-87 0,-1 2-82 0,3-1-86 0,-2 1-31 16,3 1-23-16,-5-3-18 0,2 3-16 0,0 0-16 0,1-3-15 0,-1 3-13 15,0-2-15-15,-1 2-10 0,0-2-11 0,1 1-8 0,0 0-7 0,-1-1-6 16,0 4-5-16,-2-3-4 0,2 2-1 0,-3 0-8 0,0 3-7 0,-1 0-4 15,-2 2-8-15,1 2-2 0,-4 1-1 0,1 2-2 0,-2 2 0 0,-4 1 1 0,1 3 3 16,-1-1 4-16,-3 1 8 0,-2 1 7 0,0-1 6 0,1-3 14 16,-1 3 16-16,0-3 13 0,2-1 14 0,2-3 4 0,-1-1 2 0,5-2 1 0,-3-2-2 15,4-2 4-15,1-1 0 0,2-1 0 0,0-3-3 0,3 2-4 16,2-5-3-16,0 3-6 0,4-2-8 0,-1 2-7 0,2-3-6 0,2 2-3 16,0-2-2-16,0 0 2 0,4 0 2 0,-2-2-6 0,4-1-9 0,-4-1-22 0,3 1-26 15,-1-3-32-15,3-2-34 0,-2 1-44 0,-1-4-44 0,1-1-102 16,0-1-112-16,-2-4-96 0,1-1-95 0,0-1-19 0,-2-2-9 0,0-1 1 0,-3-1 4 15,-1-1 18-15,-1 0 23 0,-1-1 30 0,-1-1 32 0,-2 0 43 16</inkml:trace>
  <inkml:trace contextRef="#ctx0" brushRef="#br0" timeOffset="63072.34">17793 1435 10 0,'15'-4'398'0,"-2"1"34"0,0 0 22 0,1 1 21 16,-2 0 8-16,-1 2 8 0,1 0 4 0,1-1 4 0,3 1 2 0,-5-1-1 15,0-1-78-15,1 0-97 0,0 1-87 0,-3 0-84 0,2 0-41 0,0 1-32 16,-3-2-20-16,1 2-22 0,0 2-9 0,-3-2-7 0,0 2-2 0,0-1-5 0,-1 1-2 15,2 2-2-15,-4 3-3 0,0-1-2 0,-1 2-3 0,-1 3-1 0,-1 1-1 16,-3 3 0-16,0 3-2 0,0 2 1 0,-4 1-1 0,0 3-1 0,0 0 1 16,-1 1 0-16,0 1 0 0,2-1-1 0,-2 1 2 0,3-1 0 0,2-1 1 15,2-2 2-15,-1 0 4 0,2-1 1 0,2-3 5 0,-1 0 6 0,6-2 5 16,-3-1 5-16,5-3 5 0,0 2 5 0,0-3 3 0,2-1 4 0,-1-1 3 0,2-2 5 16,-1-1 2-16,0 0 0 0,1 0 1 0,-2-1 1 0,-2-2-3 0,-1 0-3 15,-1-1-3-15,0 2-1 0,-1-3-1 0,-2 1 4 0,0-1-3 0,-3-1-3 16,0 0-4-16,0 0-7 0,-3 2-2 0,-2 1 0 0,-4 0-4 0,3-1-4 15,-5 2 0-15,-2 0 0 0,-1 1-2 0,-2-1-6 0,0 2-3 0,-3-1-7 16,2 0-2-16,-4 1-2 0,4-1 2 0,-4-1 1 0,-1-2-2 0,5 1-1 16,-4-3-2-16,1 0 2 0,2-3-5 0,1 2-4 0,1-4-4 0,0-1-4 15,5-1-7-15,-1-3-10 0,2-1-10 0,4 1-9 0,-1-1-18 0,6-1-18 16,1-2-20-16,1-3-21 0,1 1-35 0,3 0-35 0,1-4-70 0,1 1-78 16,3-2-60-16,0-1-58 0,1-1-52 0,1-3-49 0,3-1-4 0,1 2 9 15,0-2 15-15,1-2 16 0,-1 2 23 0,3-1 21 0,-5-1 34 0,5-2 38 16</inkml:trace>
  <inkml:trace contextRef="#ctx0" brushRef="#br0" timeOffset="63440.33">18165 1124 97 0,'6'-10'452'0,"1"1"44"0,-3 5 14 0,2-1 6 16,-3 1 2-16,-3 4 2 0,0 0 1 0,0 0 6 0,4 0 3 0,-4 0 6 15,0 0-83-15,0 0-105 0,0 0-100 0,0 0-101 0,0 0-53 0,1 4-42 16,-1-1-16-16,0 0-4 0,0 2-2 0,-1 0-1 0,-1 2-2 0,0 2-7 16,1 0-6-16,-1 1-9 0,-2 2-9 0,2 2-11 0,-1-1-7 0,2 2-6 15,-3 2-4-15,1-2-3 0,2 3 0 0,-1-2 0 0,0 1-1 0,1-1 0 16,1-1 2-16,0 0 1 0,1 0 5 0,1-3 5 0,1 2 9 0,0-4 9 15,1 1 10-15,0-2 9 0,2 0 5 0,1-2 5 0,-1-1 4 0,2 1 2 0,1-3 3 16,-1 0-2-16,2-3 1 0,-2 2-2 0,1 1-1 0,2-1-2 16,-1-3-2-16,1 1-4 0,-2-1-2 0,1 0-3 0,-1 2-3 0,1-1-2 0,0-1-1 15,-1 0-1-15,-3 2 8 0,1 0 10 0,-3-1 8 0,1 0 7 0,-2 2 2 16,-1 2 3-16,1 1 1 0,-3 1 2 0,-3 2 2 0,0 2 1 0,0 2 2 16,-4 2 1-16,1 3 1 0,-2 3 0 0,-1 0-7 0,-1 1-8 0,0 3-8 15,-2-3-7-15,2-1-5 0,1 0-1 0,-1 0-4 0,2-4-6 0,0-1-6 16,4-2-9-16,-2-4-4 0,2-1-2 0,3-1-4 0,-1-4-3 0,4 1-2 0,-1-4-6 15,5 2-1-15,-2-3-1 0,2 0-1 0,0 0 1 0,1-1 0 0,4-1 5 16,-3 2 4-16,1-1 7 0,2 1 3 0,-3 0 2 0,3 0 1 0,-3 3 0 16,1-2 2-16,1 2 2 0,-3 0 2 0,-1 2 0 0,0-1-1 0,-3 2 2 15,0 2-1-15,-1 1 0 0,-2 1 0 0,-2 2 0 0,-3 2-18 0,1 1-22 16,-4 1-30-16,0 2-33 0,0 2-44 0,-1-2-44 0,-1 1-79 0,1-1-85 16,-1-2-62-16,-1 0-59 0,3-4-50 0,-1-2-48 0,1-2-13 0,2-4-2 15,-1 1 17-15,6-4 21 0,1-1 32 0,-4-1 33 0,4-4 45 0,0-1 46 16</inkml:trace>
  <inkml:trace contextRef="#ctx0" brushRef="#br0" timeOffset="63571.97">18346 1945 393 0,'10'-10'474'16,"1"2"35"-16,-2 2 25 0,-2 2 14 0,-1 1 11 0,-1-1 7 0,3 4 8 16,-2-1 4-16,1 1 5 0,-3 0-69 0,1 0-87 0,2 1-99 0,-1 1-99 15,-2 0-62-15,1-2-52 0,2 3-33 0,-1-2-28 0,0 2-31 0,-3 1-30 16,4-3-38-16,-3 1-43 0,1 2-61 0,0-3-66 0,3 1-97 0,-4-1-102 0,3-1-81 16,-1 0-74-16,1-1-16 0,0-2-6 0,1-1 2 0,2 1 0 0,-2-5 18 15,1 0 17-15,2 1 33 0,-3-3 36 0,3 0 58 0</inkml:trace>
  <inkml:trace contextRef="#ctx0" brushRef="#br0" timeOffset="63956.95">18818 1297 213 0,'6'-9'471'0,"1"2"22"0,0-1 5 0,0 2 2 16,-3 2-1-16,1 1 1 0,-2 1 1 0,5 1-1 0,-2-3 0 0,1 4-2 16,1-1-104-16,-2 1-127 0,5 0-108 0,-3 1-107 0,2 1-40 0,0 1-24 15,0 2-10-15,-2 1-5 0,1 1-6 0,-1 2-5 0,0 2-6 0,-1 1-5 16,0 1-10-16,-2 1-8 0,-2 2-12 0,1 1-9 0,-3-1-11 0,2 2-12 15,-1 0-3-15,0 0-3 0,-1 2-1 0,-1-1 3 0,0 0 4 0,2 1 7 16,-2 0 6-16,1-1 4 0,-1 1 19 0,2-3 19 0,-2 1 25 0,4-2 26 16,0-3 24-16,-3 2 27 0,2-3 14 0,2-1 14 0,0-2 13 0,1-3 12 15,-1 0 7-15,3-1 1 0,-2 0 4 0,2-3 4 0,-1 3-6 0,0-1-7 0,1-2-10 16,-1 0-6-16,-1 0-8 0,2 1-7 0,-4-1-1 0,3-1 0 0,-4 0 1 16,2 1-1-16,-2-2 5 0,-3 0 5 0,0 0-1 0,0 0-2 0,0 0-6 15,0 0-1-15,0 0-3 0,-1 4-4 0,-4 0-3 0,0 2-5 0,-2-1-5 16,-2 2-8-16,0 1-9 0,-1 1-9 0,-4 0-11 0,1 0-9 15,-1 3-2-15,1-1-1 0,-3-2 1 0,-1 1-1 0,0-1 4 0,3 0 3 0,-4-1-1 16,6-1 0-16,-6-4-3 0,5 0-1 0,2-1-3 0,1-5-1 0,0-2-5 16,3-2-6-16,1-4-5 0,0-2-6 0,4-5-10 0,1-3-13 0,2-2-11 15,1-4-14-15,4 0-15 0,0-1-12 0,1-1-12 0,3-1-12 0,0 3-9 0,0 0-9 16,1 3-14-16,3 0-15 0,-3 3-25 0,3 3-28 0,-2 1-25 0,0 3-26 16,2 0-18-16,-1 3-19 0,0 3-6 0,-1-2-6 0,1 6-16 0,1-1-15 15,-1 1-21-15,3 1-24 0,-3 0 10 0,2 2 18 0,0-1 33 0,3 2 34 16,0-3 35-16,-1 2 36 0</inkml:trace>
  <inkml:trace contextRef="#ctx0" brushRef="#br0" timeOffset="64563.32">19583 1178 309 0,'-14'2'551'16,"3"0"8"-16,1-1 2 0,1 2-1 0,3 0-1 0,-1 0 0 0,2 0-4 15,2-2 1-15,3-1 0 0,3 0 0 0,-3 0-4 0,5 0-204 0,0 0-249 16,0 0-63-16,2 0-24 0,-2 2-6 0,3-2 1 0,2 2 2 0,1-2 2 16,-2 0 3-16,2-2 3 0,3 2 1 0,-1-2 1 0,1 1 1 0,-1 0 3 0,4-2-2 15,-1 0-2-15,0 0-5 0,0-2-6 0,1 1-13 0,-1-1-14 0,1 1-18 0,-2-3-18 16,0 4-27-16,0-4-28 0,-1 3-33 0,-3-2-34 0,0 1-64 16,-2 1-70-16,-2 1-56 0,-2-1-55 0,0 0-58 0,-5 1-57 0,1-1-10 0,-2 1 2 15,1-4 14-15,-5 3 17 0,1-3 25 0,-2-1 26 0,0-2 31 0,-3 1 34 16</inkml:trace>
  <inkml:trace contextRef="#ctx0" brushRef="#br0" timeOffset="64822.63">19740 877 189 0,'-4'-6'356'0,"3"0"16"0,-1 1 15 0,0 3 7 0,2 2 1 16,0 0 27-16,0 0 33 0,0 0 24 0,0 0 21 0,0 0-58 0,0 4-78 15,0 2-53-15,0 2-52 0,0 1-29 0,0 2-28 0,-1 6-13 0,-1 0-9 0,-2 4-7 16,-1-1-1-16,0 5-27 0,-1 0-31 0,-2 2-26 0,-1 3-20 0,-1-1-20 0,0 3-18 16,-2-1-20-16,-1 0-22 0,2 1-19 0,-1-1-16 0,-3 1-14 0,3-2-10 15,1-2-9-15,-1-1-5 0,2-1-8 0,-2-3-10 0,3-3-14 0,1-3-16 16,0-2-12-16,3-2-12 0,0-4-11 0,2-1-9 0,2-4 3 0,-4-1 9 15,5-3 7-15,0 0 7 0,-1-3 7 0,-1 0 5 0,1-1 14 0,1-2 13 16,0 1 21-16,-2-1 22 0,0 2 21 0,2-2 26 0,0 2 30 0,0 1 32 16,0 3 32-16,0 0 33 0,0 0 16 0,0 0 11 0,4 0 7 0,-3 2 7 15,4 3-1-15,1-1-2 0,-3 5-4 0,4 0-3 0,-1 1-5 0,0 4-6 16,0 0-9-16,2 1-9 0,-1 1-29 0,-1 0-33 0,3 3-32 0,-1 0-33 16,0-2-46-16,0-1-50 0,2 1-81 0,-4-2-89 0,0 0-63 0,1-2-58 15,-2 1-44-15,1-2-41 0,-2-3-9 0,-2 0-2 0,0-2 4 0,-1-1 2 16,-1-6 20-16,0 0 21 0,0 0 40 0</inkml:trace>
  <inkml:trace contextRef="#ctx0" brushRef="#br0" timeOffset="65056.01">19615 1519 241 0,'3'-13'410'0,"2"-1"33"0,-1 4 22 0,1 3 18 0,4-1 10 0,-2 1 8 0,-1 4 8 15,2-1 5-15,1 0 4 0,1 1 1 0,1-1-120 0,2 1-149 0,0-1-57 16,0 1-36-16,0 2-33 0,1-2-32 0,-2 1-19 0,0 1-18 0,2-1-11 0,-1 2-8 16,0 0-5-16,-2 2-8 0,-1-2-2 0,2 3-7 0,-3 0-1 0,0 0-3 15,0 1-1-15,-5 0-1 0,1 4-1 0,-2 1-3 0,-1 3 1 0,-2 2 1 16,-3 1-2-16,-4 3 0 0,0 1 0 0,-3 4-2 0,-3 1 0 0,0 2 2 15,-2 2-3-15,-2-2 1 0,-1 2 1 0,1-3 1 0,1 0 4 0,0-2 6 16,2-2 0-16,0-3-1 0,1-3 0 0,2-1 0 0,5-5 0 0,-1 1-1 16,3-2 0-16,0-4 0 0,3-1 0 0,1-3-4 0,0 0-11 0,0 0-15 15,5-2-26-15,1-3-36 0,4 2-52 0,0-5-59 0,3-2-92 0,1-4-99 16,2-1-77-16,1-1-73 0,1-3-16 0,3-3-5 0,-1 0 2 0,-1-2-3 16,2 0 13-16,-2 0 10 0,1 0 27 0,1 3 28 0,-2 1 55 0</inkml:trace>
  <inkml:trace contextRef="#ctx0" brushRef="#br0" timeOffset="65324.28">20307 795 439 0,'0'-17'555'0,"0"4"10"0,2 5 5 0,1 2 1 0,-3 6 0 0,0 0 2 0,1 3 1 16,1 0 1-16,-1 3-1 0,3 3-31 0,-1 2-41 0,-1 5-174 0,1 4-206 16,-2 2-64-16,3 5-35 0,-4 1-10 0,1 4-4 0,-1 0 0 0,-1 0-1 15,-1 2-5-15,0-3-4 0,-1 1-12 0,2-2-11 0,-3-2-22 0,1-1-23 0,1-1-24 16,1-2-26-16,-1-3-33 0,1-3-36 0,-4 0-74 0,2-3-82 0,2-3-59 16,-3-3-57-16,3-2-48 0,-1-5-51 0,2-2-1 0,-1-3 10 0,-3-5 18 15,4-2 22-15,-1-4 26 0,2-4 25 0,-1-3 36 0,4-3 36 0</inkml:trace>
  <inkml:trace contextRef="#ctx0" brushRef="#br0" timeOffset="65706.27">20316 1087 18 0,'10'-30'333'0,"-2"1"64"15,5 3 53-15,-1 2 27 0,0 1 23 0,2 3 9 0,-2 1 8 0,2 3 4 0,-1 4 5 16,1 0-53-16,-1 3-63 0,0 1-45 0,-1 2-42 0,1 2-54 0,1-1-59 16,-1 2-47-16,1 2-47 0,-3 0-24 0,0 1-17 0,2 1-9 0,-2 1-6 15,0 2-4-15,-2 0-4 0,1 1-5 0,-2 0-8 0,0 3-4 0,-4 1-5 16,1 0-4-16,-2 3-6 0,-3 2-3 0,0 1 0 0,-3 3-5 0,-3 1-4 0,-3 2 0 16,-1 4-3-16,-3 1-1 0,-2 1-4 0,-1 2-2 0,-3 3-3 0,-2 2 2 15,2-1-4-15,-1 0 0 0,-1 1 2 0,2-1-1 0,0-1-1 0,3-2-1 16,1-3-2-16,3-4-1 0,0 0-1 0,6-3 2 0,-1-4 2 0,4-2 0 15,3-4 1-15,2 0 2 0,-1-2 2 0,4-2-1 0,1 0 0 0,2-3 2 16,0 0 1-16,3-1 2 0,2-1 1 0,-2-1 0 0,2-1 3 0,1-2-1 16,-1 0 0-16,0-1 0 0,0 2 1 0,0-3 0 0,-4 2-4 0,1 0 2 0,-2 0 0 15,-1 1-3-15,-2 1 0 0,-1 1-2 0,-3 1-5 0,-2 6-10 0,-3-1-11 16,-1 3-9-16,-2 3-10 0,-3 0-17 0,1 6-15 0,-5 2-22 0,-1-1-22 16,0 2-24-16,0 0-26 0,-2 0-43 0,-1-2-47 0,1-1-47 0,1-3-49 15,2 1-22-15,0-7-19 0,0 2-14 0,3-4-15 0,2-4 7 0,0-3 10 16,5-1 35-16,0-3 38 0,1-2 41 0,3-1 34 0,3-1 64 0,1-1 70 15,0-2 82-15,2 0 89 0,2 0 89 0,0 3 88 0,2-1 76 0,1 2 76 16,2 1 35-16,-1 0 29 0,1 3 4 0,0 0-1 0,2 3 0 0,0 3 1 16,2 1-8-16,-1 2-10 0,1 2-27 0,2 2-31 0,-1 1-52 0,0 0-60 15,0 3-52-15,2 1-49 0,1-1-28 0,-2-1-19 0,5 1-20 0,-1-2-16 16,-1-3-31-16,1 0-31 0,0-2-42 0,3-3-42 0,0 0-40 0,0-4-34 16,-2-2-40-16,1-1-41 0,0-3-74 0,0-1-83 0,1-4-56 0,-4-1-48 15,2-3-53-15,-1-1-52 0,1-2 4 0,-5-2 17 0,3 1 30 0,-2-1 31 16,-2 1 32-16,-1-3 31 0,-4 4 37 0,1-1 40 0</inkml:trace>
  <inkml:trace contextRef="#ctx0" brushRef="#br0" timeOffset="65867.84">21319 439 385 0,'0'0'571'0,"2"6"6"0,-2 2 1 16,0 2-1-16,-2 1 1 0,1 2-3 0,-1-3-2 0,2 1-9 0,3-2-11 15,0 0-19-15,1 0-19 0,-4 0-243 0,2 2-284 0,-2 1-82 0,-2-1-42 16,2 5-22-16,-4 0-22 0,3 1-31 0,-2 1-33 0,-1-1-35 0,1-1-33 15,2 0-24-15,-1-2-21 0,0-1-3 0,1-1-4 0,1-3 0 0,1 0 1 16,3-3-8-16,0-1-9 0,3-4-5 0,0 1-5 0,1-4 27 0,4-4 32 16,-3 2 35-16,5-5 36 0,-1 0 31 0</inkml:trace>
  <inkml:trace contextRef="#ctx0" brushRef="#br0" timeOffset="66540.03">21501 640 223 0,'12'-7'299'0,"-2"-2"54"16,0 6 52-16,-4-3 29 0,2 1 28 0,-4 1 10 0,0 4 10 0,-1-2-35 0,-3 2-44 16,0 0-27-16,0 0-27 0,0 0-28 0,1 2-29 0,-1-2-39 0,2 4-41 15,-4 1-46-15,1 1-50 0,-2 1-29 0,-4 2-26 0,0 3-12 0,0 1-10 16,-2 1-5-16,-3 1-8 0,0 2-6 0,-1 1-9 0,-2-2-3 0,0 4-3 15,0-3-1-15,-3 1-3 0,1 2-1 0,-1-2 0 0,-1 0-2 0,0 2 0 0,3-1 1 16,-2-1-1-16,1 0 0 0,2 0 0 0,0-2 0 0,2 0-1 0,1-3 0 16,4-1 1-16,-1 0 0 0,4-3 0 0,0 0 1 0,2 0-1 0,2-1 3 15,1-2 0-15,1 0 2 0,1-2 2 0,-1 2 3 0,3-1 0 0,1-1 3 0,-2 0-1 16,3 0 1-16,-2-3 0 0,1 1 0 0,2 1 1 0,-1-2-2 0,-1 0 1 16,1 1-2-16,-1-2 0 0,0 2-1 0,-1-1-4 0,0-1 1 0,-3 0-3 15,2 1 0-15,-3-1 0 0,0 0 0 0,5 2-1 0,-5-2 1 0,0 5 1 16,-5-2 0-16,4 3 0 0,-2-1-1 0,-2 5 1 0,0-2 1 0,-2 3-1 15,0 1 1-15,1 1 2 0,-2 0-1 0,1-1 1 0,1-1-1 0,-2-1-1 16,3 1-1-16,0-4 1 0,2 2 0 0,2-3 0 0,1-3 2 0,1-1 2 0,2-1-1 16,2-1-1-16,2-1-1 0,3-3 0 0,3-1 0 0,1-2-4 0,2-2 3 15,3-1-1-15,0-3 0 0,3-1-1 0,0 0 0 0,2-2 1 0,-1 1-2 16,2 0-3-16,-2-1 0 0,1 4 1 0,-2 1-1 0,-1 2-2 0,-1 1 3 0,1 2 1 16,-2 2 5-16,0 4 6 0,-5 0 7 0,3 3 5 0,-4 1 10 0,-2 0 6 15,2 3 8-15,-4 4 10 0,-1 0 3 0,2 1 7 0,-6 2 3 0,1 1 6 16,-2 0 5-16,-3 1 5 0,0 1 1 0,-1 1 0 0,-1-2-6 0,-3 2-3 15,1 0-7-15,-4-2-8 0,0 3-6 0,0-3-6 0,-2 2-6 0,-2 0-2 16,-1-1-4-16,-1-2-5 0,0 3-7 0,-3-2-3 0,0 0-7 0,0 0-5 16,1-3-2-16,1 1-5 0,0-4-3 0,1 1-5 0,1-4-5 0,4 1-8 0,-4-4-9 15,5 1-14-15,0-4-11 0,-1 1-12 0,3-4-15 0,1-1-16 16,-2-1-11-16,3-6-15 0,-1 2-14 0,1-4-16 0,0-4-13 0,3 0-16 0,-1-4-7 16,0-1-9-16,2-3 1 0,0-2 7 0,0 0 10 0,0-1 14 0,2 0 13 0,0 0 15 15,-1 3 13-15,3 2 13 0,-3 0 21 0,1 4 18 0,-1 4 39 16,2 3 41-16,-1 2 29 0,-1 5 27 0,-1 4 18 0,3 2 16 0,1 6 9 0,-3 2 8 15,1 6 11-15,-1 3 11 0,1 4 11 0,1 1 10 0,-1 7 8 0,0 3 6 16,-1 3-8-16,1 2-19 0,-1 3-8 0,1 1-8 0,1 3-7 0,-3 3-7 16,1-2-11-16,1 2-9 0,-1-1-11 0,-1-2-9 0,2 1-16 0,0-5-15 15,-1-3-16-15,-1-3-16 0,2-7-16 0,0-1-19 0,-1-6-16 0,-1-5-15 16,2-2-14-16,-1-6-11 0,1-4-18 0,0-1-17 0,-2-4-25 0,1-4-22 16,2-5-25-16,2-3-26 0,-4-2-38 0,2-6-42 0,-1-3-44 0,1-3-40 15,-3-4-27-15,0-3-21 0,0-2-12 0,-3-2-11 0,0-1 3 0,-3 1 6 0,0-4 29 16,-1 0 32-16,1 3 47 0,-2-1 50 0,-1 3 64 0,0-1 65 15,1 5 69-15,2 3 71 0,-1 2 54 0,-2 4 51 0,1 6 53 0,2 2 54 0,-5 3 39 16,2 4 38-16,-1 3 13 0,-2 4 8 0,0 2-11 0,-2 3-15 0,2 3-18 16,-1 2-15-16,-4 3-19 0,4 2-20 0,-4 4-19 0,-1 0-17 0,2 3-52 15,-1 3-57-15,-1-1-104 0,1 3-117 0,0 0-110 0,1-1-111 0,1 1-27 0,0-4-10 16,2 1-5-16,-1-4-3 0,5-2 1 0,0-2 3 0,2-3-1 0,2-2-3 16,0-4 23-16</inkml:trace>
  <inkml:trace contextRef="#ctx0" brushRef="#br0" timeOffset="67557.32">26621 3618 238 0,'1'6'530'0,"-1"0"23"15,5 0 9-15,-5-2 4 0,0 1-1 0,0-1-1 0,1-1 0 0,1 0-2 16,-1-1 3-16,3 1 3 0,2-3-76 0,1 0-88 0,3 0-130 0,3 0-132 16,4 0-39-16,3 0-15 0,6-2-4 0,4 1-2 0,5-2 2 0,5-2 3 15,4-1 0-15,2 0-1 0,3-1 0 0,3-2-5 0,0 0-16 0,4-2-20 16,-1 1-9-16,2 1-9 0,-4-2-26 0,1 2-1 0,-2 2 0 0,0 1 0 15,-1 0 0-15,-3 1 0 0,-1 1 0 0,-1-2 0 0,-2 4 0 0,0 1 0 16,-2-2 0-16,-3 1 0 0,2 2 0 0,-4-2 0 0,-4 2 0 0,-2-1 0 16,-2 1 0-16,-6 0 0 0,-2 0 0 0,-3 0 0 0,-4 0 0 0,-2 0 0 15,-4 0 0-15,-3 0 0 0,-2 0 0 0,-3 0 0 0,0 0 0 0,0 0-50 16,-4-1-79-16,-1-1-45 0,-5 1-78 0,-2-4-83 0,-1 1-96 0,-4-2-99 16,-1-3-62-16,-2 0-53 0,-1-3-12 0,0 0-1 0,-4-3 10 0,0-1 14 15,-2 0 31-15,0 0 33 0,2-2 44 0,-5 1 46 0</inkml:trace>
  <inkml:trace contextRef="#ctx0" brushRef="#br0" timeOffset="68839.89">3671 4303 47 0,'0'-4'243'0,"-2"1"31"0,2-2 17 0,0-1 17 0,0 3 17 15,0-1 20-15,2-1 19 0,0 2 22 0,-1 0-33 0,-1 2-46 16,2-1-19-16,-2 2-12 0,3-1-13 0,3 1-9 0,-3 0-37 0,0 1-49 16,-1-1-4-16,1 2 4 0,2-1-24 0,-2 2-35 0,-1 0-8 0,4 0-5 15,-3 2-25-15,2-1-31 0,1 1 4 0,-1-1 10 0,3 1-6 16,1 1-9-16,1 0 22 0,4-3 31 0,2 1-15 0,1-1-26 15,1 0 14-15,2 0 23 0,1-1-6 0,1-2-12 0,2 0 10 16,-1 0 12-16,0 0-20 0,2 0-22 0,-2 0 2 0,3 0 8 0,-1 0-10 0,-1 1-12 16,3 1 10-16,0 1 15 0,1-1-1 0,0 2-8 0,1 0 2 0,3-1-3 15,-1 2-1-15,1 1 1 0,1-2 0 0,2 1 3 0,0 1-2 0,2-1-3 16,-2 0 0-16,0 0 1 0,1 1-4 0,1-2-7 0,-1 1-2 0,2-1-3 16,-2 2-3-16,-1-3-5 0,2 3 2 0,-1-3-1 0,-1 2-1 0,2-1-4 15,-2 1 1-15,2-1 1 0,-2 1-4 0,-2-1-3 0,2 0 0 16,0 1-1-16,-1 0-2 0,-1-1-1 0,-1 2-1 0,-1-1 0 0,1 0-2 0,-2 0-3 15,0 3 1-15,0-2 0 0,0-1-9 0,0 2-1 0,0 0 0 0,2 0 0 16,1 0 0-16,-1 1 0 0,1-3 0 0,4 1 0 0,-1 0 0 0,2 0 0 16,3-1 0-16,0-1 0 0,2-1 0 0,1 0 0 0,-1-2 0 0,4 1 0 15,-1-2 0-15,3 0 0 0,-3 0 0 0,3-2 0 0,1 0 0 0,-4 0 0 16,3 1 0-16,-1-2 0 0,1 0 0 0,-2 1 0 0,2 1 0 0,-3-1 0 16,1 2 0-16,1 0 0 0,-1 0 0 0,-1 0 0 0,0 2 0 0,1-1 0 15,1 2 0-15,-1 0 0 0,1 0 0 0,1 0 0 0,-2 0 0 0,4 0 0 16,-1 0 0-16,0-1 0 0,0-1 0 0,2 1 0 0,-1-2 0 0,-1-2 0 15,1 1 0-15,1 1 0 0,-1-3 0 0,-2 1 0 0,0-1 0 0,0 0 0 16,-2 0 0-16,-1-1 0 0,-3 1 0 0,-2-2 0 0,0 2 0 0,-5-1 0 16,-1 1 0-16,-3 0 0 0,-4-2 0 0,-1 2 0 0,-5 2 0 0,-3-2 0 15,0 1 0-15,-6 1 0 0,-1-1 0 0,-2 1 0 0,-4 1 0 0,1 0 0 16,-2 0 0-16,-5 0 0 0,0 0 0 0,0 0 0 0,0 0 0 0,0 0 0 16,0 0 0-16,0 0 0 0,0 0 0 0,0 0 0 0,0 0-21 0,0 0-149 15,-4 0-93-15,-2 0-101 0,1-2-107 0,-3 1-107 0,-4 1-47 0,-1 0-34 16,-1 0-6-16,-1-2-2 0,-2 2 4 0,0-2 8 0,-2 1 30 0,1 0 37 15,1 0 48-15,3-3 50 0</inkml:trace>
  <inkml:trace contextRef="#ctx0" brushRef="#br0" timeOffset="68957.57">8074 4485 315 0,'2'13'533'16,"-2"-1"1"-16,0-1-3 0,-2-1-17 0,-1 1-21 0,-2-4-44 0,0 1-45 15,1-5-91-15,-1 0-105 0,5-3-92 0,0 0-91 0,-4-2-229 0,0 1-261 16,-1-1-55-16,2 1-12 0,-2-1-2 0,-1 1 3 0,-3-1 17 0,2-1 22 15,-1 2 41-15</inkml:trace>
  <inkml:trace contextRef="#ctx0" brushRef="#br0" timeOffset="73859.45">21800 7807 288 0,'0'0'442'0,"0"0"18"0,0 0 8 0,-5 1 4 0,2 1 2 15,-2 1 9-15,2 2 9 0,2 1 14 0,-3 1 15 0,1 4-49 0,0 1-66 16,0 6-87-16,-1 2-92 0,0 2-50 0,-2 4-42 0,2 5-8 0,0 2-3 16,-3 1-1-16,2 2 3 0,2 2-8 0,-2-1-11 0,-1 0-12 0,3 1-16 15,0-2-14-15,1 0-17 0,-1-1-15 0,3-2-15 0,-1-2-23 0,1-2-23 16,0-1-33-16,1-3-34 0,-1-2-43 0,0-2-46 0,0-4-82 0,2-1-91 15,-1-2-79-15,1-6-76 0,0 0-40 0,-1-5-34 0,-1-3-2 0,7-4 4 16,0-5 16-16,1-3 16 0,3-5 27 0,2-4 30 0,1-3 38 0,3-6 44 16</inkml:trace>
  <inkml:trace contextRef="#ctx0" brushRef="#br0" timeOffset="74257.39">22201 7753 114 0,'5'-9'410'0,"-2"3"27"15,-3 1 20-15,0 3 16 0,-3 2 12 0,-2 2 10 0,-3 3 10 0,-1 0 9 16,1 3 8-16,-2 0 7 0,0 2-98 0,0 1-116 0,0 1-79 0,0 2-71 15,2 1-35-15,0 0-27 0,1 1-17 0,2 1-16 0,3-3-11 0,-2 4-10 16,8-4-8-16,0 0-5 0,1-1-7 0,4 2-3 0,3-3-3 0,2 0 1 16,3-1 1-16,2-2 5 0,3-1 3 0,2 0 5 0,-2-1 2 0,5-2 3 15,-2 1 2-15,2 1 3 0,-2-3-2 0,-1 1-3 0,-2-2-1 0,0 2 0 16,-4 0-5-16,-1 0-3 0,-2-2-1 0,-1 2 1 0,-5 0-1 0,0-1 3 16,-4 0-1-16,0 3-1 0,-3-1-2 0,-2 1-3 0,-2 2 0 0,-3 2 0 15,-2-1-1-15,-1 2-3 0,-4 0 1 0,-2 1 3 0,0 3-5 0,-3-3-2 16,-1 2-3-16,-1-3-5 0,0 2-1 0,-1-4-3 0,-1 1 1 0,4-3 0 15,-4 0 1-15,2-3-2 0,2-1 3 0,0-2 1 0,2-1-1 0,1-2-5 16,1-2 0-16,4-2-3 0,0-2-2 0,0-2-4 0,6-4-2 0,0-1 0 16,3-4-4-16,3-2 1 0,4-3-6 0,-1-3-1 0,6-3-3 0,5-1 0 15,0-3-2-15,0 0 5 0,2-2 2 0,2 3 0 0,-1-1 1 0,1-2 3 16,-1 3-1-16,0 3 0 0,-2 1 1 0,-3 3 4 0,0 1 1 0,-2 3 1 16,-2 3 4-16,-1 2 3 0,-4 2 4 0,0 2 1 0,0 3 2 0,-2 2 4 15,-3 1-3-15,1 1 0 0,-2 2 0 0,0 0 0 0,-2 0 0 0,1 1-5 16,-3 0-5-16,0 0-4 0,-1 1-14 0,2-1-19 0,-2 1-24 0,0 1-29 15,0-2-39-15,2 1-44 0,-3 1-60 0,3-2-63 0,3 2-77 0,-3 2-78 16,3-2-55-16,-3 3-53 0,1 1-30 0,1 2-26 0,1 2 5 0,0 0 13 16,0 5 25-16,0-1 23 0,1 1 39 0,2 4 41 0,2-2 62 0</inkml:trace>
  <inkml:trace contextRef="#ctx0" brushRef="#br0" timeOffset="74574.55">22549 7849 68 0,'11'3'345'16,"-1"-1"50"-16,-4 2 47 0,1-1 26 0,-3-1 22 0,4-1 11 0,-2 0 10 15,1-1 7-15,1 0 5 0,2-1-61 0,-1 0-75 0,0-3-40 0,3-1-35 16,0 0-45-16,1-2-46 0,1-2-45 0,-2 0-43 0,4-3-23 0,-1 0-15 15,0-3-8-15,0 1-8 0,0-1-2 0,0-1-3 0,-2 0-4 0,2-4-2 16,-1 5-6-16,-3-3-4 0,0 0-3 0,2 1-3 0,-4 0-2 0,-1 0 1 16,0-2-2-16,-3 1-1 0,0 2 1 0,-4-2-1 0,1 3-1 0,-2-1-3 15,-2 2-3-15,-1 0 0 0,-2 3-3 0,-1 1-5 0,0 0-1 0,-1 2-4 16,-2 3-1-16,0-1-4 0,-3 1-5 0,3 3-2 0,-5 1-5 0,3 1-2 16,-2 3-2-16,-3 0-2 0,3 2-3 0,-2 2-2 0,0 2 0 0,1 3 1 15,1 0-1-15,1 2-1 0,1 2 1 0,1 1 0 0,-1 0-2 0,2 1 0 16,2 0 1-16,2 2 1 0,1-1 0 0,-1 1-1 0,2 0 3 0,2-1 0 15,1-1 0-15,1 0-3 0,2-2 0 0,2 2 1 0,-1-2-2 0,1-1 0 16,0 0 0-16,2-2 0 0,1 1 0 0,-1-1-1 0,1 1-1 0,0-1 2 16,-1 0-2-16,0 2 1 0,1-1-1 0,-1 1 3 0,-2 3-1 0,-2 1-1 15,3 1 1-15,-5 1-1 0,-1 2-10 0,2 4-15 0,-4-2-14 0,2 2-17 16,-1 2-26-16,-1-2-27 0,-1 1-37 0,0 1-41 0,2-4-68 0,-1 1-74 16,0-2-77-16,1-3-76 0,1-4-72 0,1 0-65 0,3-1-6 0,-1-7 10 15,4-1 16-15,1-2 17 0,2-4 25 0,4-4 28 0,0-4 38 16,3-2 41-16</inkml:trace>
  <inkml:trace contextRef="#ctx0" brushRef="#br0" timeOffset="74841.83">23221 7543 405 0,'-8'8'483'0,"-1"-1"3"0,-1 0 1 0,1 3 0 15,-2 0-1-15,1-1-1 0,1 0 0 0,2 2-2 0,0-3 2 0,0 2-2 16,2 0-130-16,1 4-158 0,2-2-84 0,0 1-66 0,2 2-4 0,2 2 6 15,1-1 7-15,2 1 7 0,2 2 5 0,2-1 5 0,0 2 6 0,3-1 5 16,1 1 7-16,2 1 6 0,0-1 9 0,0 1 4 0,0 1 1 0,2-1-2 16,-3 0-5-16,0-3-5 0,0 3-3 0,-3-1-5 0,1-1-2 0,-2-1-1 15,-2-2 0-15,-1-1-2 0,-1-2-6 0,-1 0-5 0,-1-4-8 16,-1 1-10-16,-3-1-10 0,0-1-8 0,-3-1-4 0,-3 1-23 0,2-1-10 0,-6 0 0 16,-1 0 0-16,-3 0 0 0,-1 1-52 0,-2-2-49 0,-1 0-56 15,-2-2-59-15,0-1-105 0,-1-1-114 0,-1-2-101 0,0-3-93 0,1-2-23 16,2-5-5-16,0-2 1 0,3-6 6 0,2-5 15 0,3-4 19 0,3-4 34 15,2-5 34-15,4-3 56 0</inkml:trace>
  <inkml:trace contextRef="#ctx0" brushRef="#br0" timeOffset="74974.5">23172 7627 214 0,'22'-24'509'0,"-3"4"16"0,-1 4 13 0,1 3 16 0,-1 2 14 15,-2 4 10-15,2 2 8 0,-2 1 9 0,2 1 5 0,0 1 6 0,-2 1 3 16,-2 2-181-16,5 1-224 0,-5-1-60 0,4 1-24 0,-2 0-14 0,-1 2-13 16,0-1-15-16,0 0-17 0,0-2-15 0,-1 0-17 0,-1 1-37 0,0 0-38 15,-1-1-47-15,-4-1-48 0,2 1-67 0,-1-1-69 0,-5 0-104 0,0 0-107 16,-4 0-68-16,0 0-60 0,-4 4-10 0,-4 1-5 0,-1 0 7 0,-5 1 6 15,-2 3 30-15,-5 1 34 0,-4 5 40 0,-3-2 43 0</inkml:trace>
  <inkml:trace contextRef="#ctx0" brushRef="#br0" timeOffset="76374.73">19227 9742 201 0,'-3'3'238'16,"2"-1"21"-16,1-2 22 0,-4 1 24 0,4-1 25 0,0 0 23 0,0 0 25 15,0 0-25-15,0 0-38 0,0 0-13 0,0 0-7 0,0-3-11 0,0-2-8 16,4 1-13-16,-3-2-13 0,1 0-16 0,-1-1-18 0,1 0-20 0,1-3-18 16,2 0-23-16,-1-2-23 0,0 1-23 0,-1-1-22 0,2-1-15 0,0-1-15 15,2 2-7-15,-1-1-6 0,1-3-5 0,-1 1-1 0,2 3-3 0,1-4-2 16,1 0 0-16,0 1 1 0,0-2-1 0,0 1-1 0,0-1 0 0,0 2-2 16,0-1 0-16,0-1-2 0,1 1 1 0,-2-2 1 0,2 1-1 0,0-1 1 15,0 0-2-15,-1-2-2 0,2 0-3 0,-2-1-1 0,4-2-1 0,-3 1 0 16,2-2 3-16,-1 0 0 0,1 0 0 0,1 1 1 0,-2 1 0 0,0-1 1 15,-1 1-2-15,0 1-1 0,1 1 1 0,-2 1 2 0,0-1-3 0,-2 4 0 16,1 1-2-16,-2-2-1 0,-1 2-2 0,1 2-2 0,-3 3-1 0,2 0 0 16,-3 0-1-16,2 1-3 0,-2 0 1 0,2 0-2 0,-1 1-2 0,0-1 0 15,2 0-1-15,-1 0 1 0,-2 0-1 0,2 0-2 0,0 0 1 0,0-1-1 16,4 0 0-16,-3 2-2 0,4-1 1 0,1 0-1 0,-2 0 1 0,3 0-1 16,2 1 0-16,-2 1 1 0,4 1 0 0,-2-2-1 0,-1 4 1 0,1-2 2 15,-1 1 0-15,3 2-2 0,-5 0 2 0,1 2 2 0,1 1-2 0,-2-1-1 16,2 1 1-16,-2 1 1 0,1-1 0 0,0 1-2 0,-3 0 2 0,4 3 1 15,-4 0-2-15,3-1 0 0,-2 2 1 0,1-1 1 0,1 2-1 0,-2 0-3 16,2 0 1-16,-1 2 1 0,1-1 1 0,-2 1-2 0,2-1 1 0,-2 1 1 16,0 1-2-16,0-1 0 0,0-1 1 0,-2 2 1 0,0 0 0 0,0-2-2 15,-2-1 3-15,-1 2 1 0,0-2 3 0,-2-2 3 0,-2 1 5 0,1-1 3 16,1-1 3-16,0-1 4 0,-3-2 2 0,0 0 5 0,0 0-1 0,0 0 0 16,0 0 3-16,0 0 3 0,0 0-1 0,0 0-1 0,0 0-3 15,0 0-3-15,0 0-5 0,0 0-6 0,0 0-4 0,-3-3-12 0,3-2-7 0,-1-1 0 16,-1-1 0-16,2-4 0 0,-2-2 0 0,2-2 0 0,0-3 0 0,0-2 0 15,2-1 0-15,1-3 0 0,0 1 0 0,0-4 0 0,0 0 0 16,2-1 0-16,-2 1 0 0,2-1 0 0,0 0 0 0,3 1 0 0,-4 2 0 0,3-1 0 16,-2 3 0-16,1-1 0 0,2 1 0 0,-4 0 0 0,3 1 0 15,-1 0 0-15,1 2 0 0,0-2 0 0,1-1 0 0,0 0 0 0,2 3 0 16,-1-3 0-16,1 1 0 0,1-2 0 0,0 1 0 0,0-1 0 0,0 2 0 0,2-2 0 16,-2 1 0-16,1 1 0 0,-1-1 0 0,1 4 0 0,0-2 0 15,-1 3 0-15,-1-1 0 0,1 2 0 0,-2 2 0 0,4 0 0 0,-5 1 0 16,0 2 0-16,0 1 0 0,1 1 0 0,-3 0 0 0,2 2 0 0,-1-1 0 0,-1 0 0 15,3 1 0-15,-2 0 0 0,1 0 0 0,1 1 0 0,-1-2 0 16,0 1 0-16,0 1 0 0,4-2 0 0,-2 0 0 0,1 1 0 0,3-2 0 16,-1-1 0-16,1 1 0 0,1-1 0 0,-1 1 0 0,2-2 0 0,-1-2 0 0,1 3 0 15,0-4 0-15,0 2 0 0,-1 1 0 0,2 0 0 0,-2 0 0 16,0 2 0-16,0-2 0 0,-2 3 0 0,-1 0 0 0,1 0 0 0,-2 1 0 16,2 1 0-16,-4 1 0 0,1-1 0 0,2 2 0 0,0 1 0 0,-3-3 0 0,4 1 0 15,-4 1 0-15,4-2 0 0,0 1 0 0,-2-1 0 0,3-1 0 16,0 1 0-16,0-2 0 0,2-2 0 0,0 0 0 0,0 1 0 0,1-2 0 0,-1-2 0 15,1 1 0-15,4-2 0 0,-5 0 0 0,2 0 0 0,-1-2 0 0,0 3 0 16,-3-3 0-16,3 1 0 0,-1 1 0 0,-2-1 0 0,-1 0 0 16,1 3 0-16,-1-2 0 0,1 3 0 0,-3-2 0 0,1 1 0 0,0 1 0 0,-2 1 0 15,-1 1 0-15,3-1 0 0,-2 1 0 0,1 0 0 0,-1 2 0 0,-1 0 0 16,2-1 0-16,0 0 0 0,-1 2 0 0,1 0 0 0,1-3 0 16,0 0 0-16,2 2 0 0,-2-2 0 0,1 1 0 0,1-2 0 0,2-1 0 0,2 0 0 15,-2-1 0-15,2-1 0 0,1 1 0 0,0-4 0 0,3 2 0 0,-1-1 0 16,-2-2 0-16,3 1 0 0,-2 1 0 0,0-2 0 0,-1 1 0 15,-1 1 0-15,0 0 0 0,-1 2 0 0,-2-1 0 0,0-1 0 0,-2 3 0 16,-2 0 0-16,3-1 0 0,-2 1 0 0,-2 1 0 0,2-2 0 0,-4 1 0 0,2 0 0 16,-3 2 0-16,-1-1 0 0,2 0 0 0,-1 0 0 0,-1 0 0 15,0 1 0-15,-1-1 0 0,0 0 0 0,-1 0 0 0,0 0 0 0,0 0 0 0,-1-1 0 16,-1 1 0-16,1-1 0 0,-1 2 0 0,-1 0 0 0,1 1 0 16,-1 1 0-16,-1 0 0 0,2 3 0 0,-2 1 0 0,0 1 0 0,0-1 0 15,-2 2 0-15,2 3 0 0,0-1 0 0,0 1 0 0,-3-2 0 0,2-1 0 16,1 3 0-16,-2-1 0 0,0 1 0 0,-1-2 0 0,3 2 0 0,0 0 0 15,-1-1-8-15,1 1-116 0,0 0-43 0,0 0-64 0,0 0-71 0,0 0-102 16,-5 0-110-16,5 0-70 0,-5 0-61 0,1 0-12 0,4 0 0 0,-5 0 11 16,0 0 15-16,0 1 27 0,0 1 29 0,-2-2 40 0,0 1 40 0</inkml:trace>
  <inkml:trace contextRef="#ctx0" brushRef="#br0" timeOffset="76510.37">22244 6444 272 0,'-1'15'334'0,"-1"-1"-1"16,-1-1-4-16,0-4-46 0,-1-2-51 0,3-1-54 0,-3-3-51 16,4-3-55-16,-4 0-56 0,-1-1-94 0,1-2-99 0,-1 0-73 0,0-2-66 15,0 1-15-15,-1-2-4 0,-2 0 2 0,3-2 7 0</inkml:trace>
  <inkml:trace contextRef="#ctx0" brushRef="#br0" timeOffset="78057.23">22751 13372 383 0,'8'-15'434'0,"1"-1"25"0,0 2 22 0,-5-1 10 0,0 3 9 15,-3 0 11-15,-1 2 9 0,0 0 12 0,-1 0 14 0,1 4-77 0,-4 0-95 16,3 0-67-16,-2 0-62 0,-3 2-44 0,3 1-41 0,-2-2-19 15,0 1-16-15,0-2-8 0,-1 4-9 0,-2-2-7 0,2-1-6 0,-2 1-12 16,1 1-11-16,-2-2-5 0,3 0-5 0,-4 3-6 0,2-3-7 0,-1 2-4 16,-1 0-3-16,0 2-6 0,1-3-4 0,1 3-3 0,-1-2 2 0,1 3-4 15,-3-1-4-15,1-1-2 0,2 2-3 0,-2 2-3 0,0-1-5 16,0 1-2-16,0 0-2 0,-2 3-3 0,-2 0-1 0,3 2 0 0,-2 1-2 16,-2 1 0-16,0 1-1 0,0 2 1 0,-2 1 1 0,0 3 0 0,0 1 3 0,-1 0 1 15,-2 1 3-15,4 2 1 0,-3-1-3 0,3 1 3 0,1 2 1 16,-1-1-1-16,2 1 0 0,1-1 1 0,-1 1 2 0,3 0-1 0,1-2 1 0,-1 2-1 15,5 1 1-15,-1-3-2 0,-1 3-6 0,2 0-4 0,2-2 0 0,-1 1 0 16,0 1 0-16,2-1 0 0,-1 2 0 0,1-1 0 0,0 1 0 0,0-2 0 16,0 2 0-16,2 0 0 0,1 0 0 0,-4 0 0 0,4 0 0 0,0 0 0 15,0 0 0-15,0 0 0 0,0 0 0 0,4 1 0 0,-4-4 0 0,1 4 0 16,5-3 0-16,-3 1 0 0,2-1 0 0,0-3 0 0,1 4 0 16,1-2 0-16,2 0 0 0,0 0 0 0,1-1 0 0,2-1 0 0,0-1 0 0,2 0 0 15,-1 0 0-15,1-1 0 0,2-2 0 0,0-1 0 0,2 2 0 0,1-3 0 16,1 1 0-16,-2-1 0 0,4 0 0 0,-1 0 0 0,1 0 0 15,2-1 0-15,-1 2 0 0,1-3 0 0,3 2 0 0,2 0 0 0,-1-1 0 0,2 0 0 16,2 0 0-16,-1-1 0 0,3-2 0 0,-3 2 0 0,3 0 0 0,-1-1 0 16,2 0 0-16,-4-2 0 0,4 2 0 0,-2-3 0 0,0 1 0 0,0-1 0 15,-1-3 0-15,0 3 0 0,-1-1 0 0,1-2 0 0,0 1 0 0,-2-4 0 16,0 1 0-16,0 1 0 0,-4-3 0 0,1-3 0 0,2 1 0 0,-5 1 0 0,1-4 0 16,-1 1 0-16,-1-2 0 0,0-2 0 0,-1-1 0 15,-4-2 0-15,2-2 0 0,-2 0 0 0,1-4 0 0,-1-1 0 0,-1-1 0 0,-2-2 0 16,0-2 0-16,0-1 0 0,-1-3 0 0,-2 0 0 0,0-1 0 0,-2-1 0 15,-2-1 0-15,1 1 0 0,0-3 0 0,-5 2 0 0,1-3 0 16,-3 1 0-16,-1-1 0 0,-1 0 0 0,0 0 0 0,-3 0 0 0,-2-1 0 0,1 0 0 16,-4-1 0-16,0-3 0 0,-2 2 0 0,0 0 0 0,0-2 0 0,-1 1 0 15,-2 1 0-15,1 1 0 0,0-2 0 0,-2 2 0 0,3 3 0 16,-3-1 0-16,5 2 0 0,-3 2 0 0,0 3 0 0,1 2 0 0,-2 0 0 0,2 5 0 16,-2 1 0-16,3 1 0 0,-3 4 0 0,-1 1 0 0,-1 0 0 0,0 1 0 15,-1 1 0-15,-2 4 0 0,1-2 0 0,-4 4 0 0,-1-2 0 16,1 1 0-16,-2 2 0 0,-2 0 0 0,-1 2 0 0,1-1 0 0,-4 2 0 0,1 0 0 15,-1 2 0-15,-1-1 0 0,0 1 0 0,-1-1 0 0,1 2 0 0,-4-2 0 16,4 1 0-16,-1 1 0 0,-1 0 0 0,2-1 0 0,0 1 0 0,2 0 0 16,2-2 0-16,0 2 0 0,2 0 0 0,3 0 0 0,2-1 0 0,1 4 0 15,3-3 0-15,1 1 0 0,-2 1 0 0,5 0-90 0,-1 1-39 0,2 1-46 16,0 2-49-16,0 0-95 0,1 2-106 0,0 0-101 0,1 3-99 0,2-1-24 16,-1 2-2-16,3 2 6 0,0-2 11 0,0 3 18 0,-1 0 20 0,4-2 31 15,-1-1 34-15,2-1 45 0</inkml:trace>
  <inkml:trace contextRef="#ctx0" brushRef="#br0" timeOffset="78265.67">23077 13927 54 0,'6'6'475'0,"-1"0"16"15,0 0 4-15,-2-3 1 0,-1 0 1 0,-2-3-2 0,0 0-12 0,0 0-13 16,0 0-18-16,0 0-20 0,0 0-104 0,-2-3-123 0,1 0-213 0,-3 2-233 16,3-2-125-16,-1 0-98 0,2-2-24 0,-1 1-8 0,1-2 1 0,-2-3 1 15,0-2 10-15,2 1 13 0,0-3 18 0,-2 1 18 0,0-3 41 0</inkml:trace>
  <inkml:trace contextRef="#ctx0" brushRef="#br0" timeOffset="79241.07">24821 14175 187 0,'-6'-6'526'0,"1"0"31"0,-3-2 27 0,2 1 12 0,0 2 11 0,-1 1 5 15,1-1 4-15,-2 1 3 0,3-1 2 0,2 0 3 0,0 3 3 0,0-1-180 16,3 3-218-16,0 0-75 0,0 0-42 0,0 0-29 0,0 0-27 0,0 0-12 16,0 0-10-16,0 0-8 0,0 0-3 0,0 0-5 0,0 0-1 0,0 0-5 15,0 0-4-15,5 0-8 0,-2-2-8 0,2 2-21 0,1 0-27 0,1-1-32 16,2 1-32-16,-1-2-57 0,0-1-62 0,1 0-95 0,-1 0-102 0,0-3-92 15,-2 0-86-15,2-3-19 0,-2-1-7 0,-1-2 5 0,-2-1 4 0,-3-2 21 16,-3 3 26-16,-3-3 34 0,-4 2 32 0,-4 0 59 0</inkml:trace>
  <inkml:trace contextRef="#ctx0" brushRef="#br0" timeOffset="80258.35">21700 4336 240 0,'10'-11'346'0,"-2"0"33"0,-2-3 29 0,2-1 25 0,-4-2 13 16,3-1 13-16,-2 0 5 0,-1-1 8 0,-2-2-43 0,1-2-52 0,-3 0-57 15,0 2-60-15,0-4-36 0,-3 2-30 0,-2-1-29 0,0 0-26 0,-3 1-19 16,0-2-21-16,-4 1-10 0,-1 1-7 0,-4 0-4 0,-2 1-4 0,-5 1-1 16,-3 2-3-16,-1 1-4 0,-5 3-4 0,-5 1-8 0,-3 4-5 0,-4 4-3 15,-3 1-3-15,-5 5-2 0,-2 5-3 0,-5 5 6 0,-4 4 5 0,-4 4 9 16,-2 5 6-16,-7 8 7 0,-1 1 5 0,-3 6 2 0,-3 4 1 0,-1 3 3 16,-1 5 2-16,2 1-2 0,-1 1-3 0,1 2-2 0,5 2 1 15,0 1-10-15,6-2-10 0,4 2-9 0,4-1-10 0,5-1-6 0,8 0-5 0,1 0-5 16,8-3-4-16,4 1-4 0,7-2-2 0,6-2-7 0,6 1-6 15,3 0 0-15,6-3 0 0,4 1 0 0,7 2 0 0,4-1 0 0,5 1 0 16,5-1 0-16,7 1 0 0,4-1 0 0,7-1 0 0,8-1 0 0,7-2 0 0,8-3 0 16,7-3 0-16,8-5 0 0,12-4 0 0,3-4 0 0,11-5 0 0,6-4 0 15,7-6 0-15,8-2 0 0,3-2 0 0,3-6 0 0,6-2 0 16,-3-1 0-16,3-3 0 0,-2 1 0 0,-1-3 0 0,-1 2 0 0,-5-3 0 0,-1 1 0 16,-5-2 0-16,-2 1 0 0,-6-2 0 0,-2 2 0 0,-4-2 0 15,-3-2 0-15,-6 0 0 0,-4 0 0 0,-2-2 0 0,-5 0 0 0,-3 0 0 16,-6-1 0-16,-1-2 0 0,-2 0 0 0,-7 0 0 0,-3-3 0 0,-1 1 0 0,-4-2 0 15,-2 0 0-15,-5-4 0 0,-2 0 0 0,-5-3 0 0,-4-1 0 16,-2-3 0-16,-3-2 0 0,-3-2 0 0,-5-4 0 0,-4-2 0 0,-4-3 0 16,-4-5 0-16,-7-3 0 0,-3-2 0 0,-3-5 0 0,-7-1-27 0,-6-4-39 0,-1-1-8 15,-10-3-4-15,-5-1 0 0,-5 0 0 0,-6-1 3 0,-8 1 4 16,-6 5 4-16,-7 1 6 0,-6 6 11 0,-8 4 10 0,-5 6 5 0,-8 8 8 16,-3 7 11-16,-8 6 13 0,-3 9 8 0,-5 9 7 0,-3 6 2 0,-4 7 0 0,-3 8 0 15,-4 8-2-15,1 5-1 0,-4 8-1 0,2 3-4 0,0 5-3 16,2 3-5-16,-2 5-4 0,3 2-11 0,2 1-9 0,5 2-23 0,6 1-23 15,1 2-39-15,7-1-38 0,6-2-94 0,3 0-106 0,10-1-108 0,10-1-108 0,5-1-25 16,9-3-4-16,7-3 1 0,13-3 4 0,8-2 10 0,10-6 11 16,8-4 21-16,12-5 24 0,10-7 36 0</inkml:trace>
  <inkml:trace contextRef="#ctx0" brushRef="#br0" timeOffset="80391.98">22595 5463 127 0,'35'69'457'0,"-9"-2"3"0,-8 1-9 0,-9-3-13 0,-7-1-46 0,-10-5-51 16,-6-1-65-16,-8-1-70 0,-5-4-44 0,-3 2-42 0,0-1-136 0,-2 3-156 16,-1 1-132-16,2 5-127 0,1 2-23 0,0 2-7 0,3 1 10 15,4-1 14-15,0 1 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5:37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18366 3278 59 0,'-8'2'238'0,"-2"2"17"0,-1-3 17 0,2-1 17 0,1 0 15 0,0 0 17 16,0 0 15-16,3 0 14 0,0-1-39 0,1-1-51 0,0 0-16 0,4 2-10 16,0 0-2-16,0 0-1 0,0 0-7 0,0 0-9 0,0 0-14 0,4 0-13 15,-4 0-12-15,1-2-13 0,-1 2-13 0,3 0-12 0,-3 0-10 0,0 0-11 16,0 0-14-16,4 0-14 0,-1 0-10 0,0 0-10 0,3 0-4 0,-3-1-2 15,4 1-1-15,-1 0 2 0,2-2-1 0,1 0-1 0,3 0 2 0,-3 1 0 16,5-1 0-16,-3 1-3 0,3-2-2 0,-1 0-4 0,2 1-6 0,-1 0-4 16,0 1-3-16,2-2-5 0,-2 1-2 0,2 1-3 0,0 0 0 0,1-2-1 15,2 3 0-15,-2-3 0 0,4 1 2 0,0-1-3 0,2 0 4 16,-1-1-1-16,5 1 0 0,-2-3 3 0,4 1-1 0,-2 1 2 0,3-1-2 0,0 1 0 16,2 0-2-16,-1 0 1 0,4 1-5 0,-4 2-1 0,4 1-3 0,-2-2 2 15,1 4-2-15,0-2 3 0,1 1-3 0,2 2 0 0,2 1 0 0,-1 0-2 16,3 0 4-16,2 1 1 0,1-1-1 0,2 2-2 0,3-1-1 0,1-2 1 15,1 1-1-15,5-1-3 0,-3 0-3 0,2-1-2 0,2-2-2 0,-2 1-1 16,-2-2-1-16,2 1 2 0,1-2-4 0,-5 0-1 0,1 1 0 16,1 0 0-16,-2-1-1 0,3-1 0 0,-1 2-1 0,1-2 1 0,0 3-2 0,1-3-3 15,1 1 2-15,-1 1 1 0,2 1-4 0,-2 0-1 0,2 0 1 0,0 0 0 16,2 0 0-16,-1 0 0 0,0 0 0 0,1 0-1 0,1 0 2 16,0-2 0-16,-1 1-1 0,4-1 0 0,-6-1-6 0,3-1-9 0,0 1 5 15,0-2 9-15,0 1 0 0,-3-2 1 0,-2 1 1 0,1 0 0 0,-4 0 0 16,-1 0-1-16,-5 1-1 0,-1-1 1 0,-3 1 0 0,-2 1-1 0,-5 0 9 15,-2 0 7-15,-3-1-4 0,-3 4-13 0,-3-1 0 0,-2 1 0 0,0 0 0 16,-4 1 0-16,-1-1 0 0,0 4 0 0,-2-4 0 0,-1 1 0 0,2 1 0 16,-3-1 0-16,2 1 0 0,-2-1 0 0,1-1 0 0,-3 2 0 0,3 0 0 15,-2-1 0-15,-3-1 0 0,3 1 0 0,-2 0 0 0,-2 1 0 0,1-2 0 16,-2 0 0-16,-1 2 0 0,-1-2 0 0,-2 0 0 0,0 1 0 0,-3-1 0 16,4 0 0-16,-4 0 0 0,0 0 0 0,0 0 0 0,0 0 0 0,0 0 0 15,0 0 0-15,0 0 0 0,0 0 0 0,0 0 0 0,0 0 0 16,0 0 0-16,0 0 0 0,0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0-21 0,0 0-94 15,0 0-31-15,0 0-56 0,0 0-58 0,0 0-122 0,0 0-136 0,0 0-71 16,0 0-57-16,-4-1-8 0,1-1 2 0,-5 2 10 0,0 0 12 0,-3 0 25 15,0 2 27-15,-2-2 33 0,-4 0 30 0,3 3 56 0</inkml:trace>
  <inkml:trace contextRef="#ctx0" brushRef="#br0" timeOffset="6534.56">10912 6448 174 0,'-1'-3'234'0,"-4"2"13"0,3-1 13 0,-2-1 13 0,0 2 16 0,-2-1 15 16,2 1 17-16,-1-2 19 0,0 1-53 0,3 1-69 0,-2-1-18 0,0 2-3 15,1 0 1-15,0 0 2 0,3 0 1 0,-3-1 3 0,-2 1-5 0,4-2-1 16,1 2-8-16,-3 0-6 0,3 0-15 0,0 0-17 0,0 0-9 0,0 0-10 16,0 0-12-16,-2-2-14 0,2 2-7 0,0 0-8 0,0 0-11 15,0 0-12-15,0 0-8 0,0 0-10 0,0 0-6 0,0 0-6 0,0 0-4 16,0 0-5-16,-2-1-2 0,2 1-4 0,-4 0-1 0,4 0-4 0,-4 0 0 0,1 0 1 15,1 0-1-15,-2 0 0 0,-1 0-1 0,2 0 0 0,0 0 2 16,1-1 1-16,-3 1-1 0,2 0 4 0,0 0 1 0,3 0 2 0,-5 0 2 16,2 0 2-16,-3 0 2 0,1 0 0 0,2 0 1 0,0 0 1 0,1 0 1 15,2 0-2-15,0 0 1 0,-3 0-2 0,3 0-4 0,-5 0 1 0,5 0-4 16,0 0-2-16,-3 0-2 0,3 0-2 0,-4 0-2 0,1 0-2 0,-1 0-2 16,4 0-3-16,-3 0-2 0,3 0-1 0,0 0-1 0,0 0-2 0,0 0 1 15,-2 0 0-15,2 0 0 0,0 0 0 0,0 0 0 0,0 0 0 0,0 0-2 16,0 0 0-16,0 0-1 0,-3 1 1 0,3-1-1 0,-3 0 0 0,0 1 4 15,0 1 3-15,-2 1 2 0,2 2 2 0,-2-1 2 0,0 2 0 0,-3 2 1 16,2-1-1-16,0 2 2 0,-2 2-1 0,0 0 2 0,1-2 1 0,-2 4 0 16,1-3 3-16,0 1 0 0,3-1-2 0,-2 1 0 0,2 1-2 15,2-2 0-15,-2 2-2 0,2 0 0 0,1 0 2 0,1 1-3 0,-1 0-1 0,2-2 0 16,0 3 0-16,2 0-4 0,-1-1-3 0,1 1-5 0,1-2 0 0,0 0-1 16,2 1-1-16,0-1 0 0,4 0 1 0,-2 0 0 0,1-1-1 0,1-1 0 15,0 1 3-15,1-1-1 0,0-2-1 0,0 0 3 0,0-1 2 0,1-3 0 16,3 3 2-16,-2-5 0 0,1 1-1 0,0-3 1 0,1 0-1 15,1-2 0-15,0-1 2 0,1-4-2 0,0-1-1 0,0 0-1 0,1-3 0 0,-1 0 0 16,1-4-2-16,-1 1-1 0,0-3 1 0,-1 2-2 0,0 0-1 0,-4-1 1 16,-1 1 1-16,1-1 1 0,-2 0 0 0,-4 1 4 0,3 1 0 15,-4-2 2-15,-2 1-2 0,1 0 2 0,-3 0 1 0,0-1 1 0,0 1 2 0,-1-2 0 16,-1 3 3-16,-1-2-2 0,-3 3-1 0,3 0 2 0,-2 1-1 0,0 1 0 16,-1 2-3-16,1 0 0 0,-3 1 1 0,2 1-3 0,-1 1-1 15,-1-1-6-15,-1 3-3 0,1 0 0 0,0 1 0 0,2 0 0 0,-5-1 0 0,3 3 0 16,0 0-11-16,0 1-28 0,0-1-21 0,2 1-22 0,0 1-21 0,-1 0-23 15,0 0-24-15,0 3-37 0,2 0-41 0,-1 1-77 0,1 0-85 16,0 3-67-16,-1 0-64 0,3 1-49 0,-2 0-45 0,2 0 6 0,2 0 20 16,-1-2 21-16,0 1 20 0,2-2 24 0,0 0 23 0,0 0 39 0,2-2 41 0</inkml:trace>
  <inkml:trace contextRef="#ctx0" brushRef="#br0" timeOffset="7616.63">10735 6834 107 0,'0'0'194'0,"-3"-1"13"0,0-1 13 16,1-1 16-16,2 3 18 0,-1-2 7 0,1 2 8 0,-2-1-24 0,2 1-31 16,0 0-7-16,0 0-2 0,0 0 1 0,0 0 0 0,0 0 6 0,0 0 4 15,0 0-3-15,0 0-10 0,0 0-7 0,0 0-8 0,0 0-10 0,0 0-11 16,0 0-8-16,0 0-5 0,0 0-8 0,0 0-10 0,0 0-5 0,0 0-4 16,0 0-10-16,0 0-7 0,0 0-2 0,0 0 2 0,0 0 0 0,0 0-1 15,0 0 0-15,-3 1-3 0,1 1-4 0,1-1-5 0,-4 3-3 0,2-1 2 16,-4 4 2-16,-2 2 7 0,-2 1 1 0,0 4 3 0,-5 4 1 0,-3 3 0 15,-2 3-3-15,-4 5-3 0,-3 5-2 0,-4 2-2 0,-1 3-4 0,-2 2-4 16,-4 5-5-16,1 0-6 0,-2 3-22 0,1 0-59 0,-1-1 0 0,1 0 0 16,2-1 0-16,4-4 0 0,1-3 0 0,4 0 0 0,4-6 0 0,2-4 0 15,6-2 0-15,2-5 0 0,3-1 0 0,3-4 0 0,3-3 0 0,-1 0 0 16,5-4 0-16,-1-1 0 0,-1 0 0 0,3-2 0 0,0 0-64 0,2-4-62 16,-1 1-29-16,1-2-29 0,2 0-45 0,-1 0-51 0,2-3-84 0,1 1-91 15,-1-2-80-15,3-2-77 0,3-2-14 0,-3-3-2 0,3 0 17 0,0-2 18 16,0-3 24-16,2-2 25 0,-2-3 28 0,2 0 31 0,-1-1 48 0</inkml:trace>
  <inkml:trace contextRef="#ctx0" brushRef="#br0" timeOffset="8018.55">10743 6883 138 0,'0'-7'224'0,"3"1"22"16,-3 0 27-16,2 1 25 0,-2 0 29 0,0 2 29 0,0-1 4 16,0 4 1-16,0-3-17 0,0 3-22 0,0 0 2 0,0 0 4 0,0 0-3 0,0 0-8 15,0 0-14-15,0 0-18 0,0 0-21 0,0 0-24 0,-2-1-27 0,2 1-26 16,0 0-20-16,0 0-20 0,0 0-19 0,0 0-20 0,-3 4-16 15,1 1-15-15,1 1-8 0,-1 3-7 0,1 3 4 0,1 3 8 0,-2 1 7 0,2 5 7 16,0 4 5-16,0 2 5 0,0 2-4 0,2 4-3 0,-1 1-1 0,2 4-4 16,-1 1-2-16,3 0-4 0,-2 2 0 0,0 4 1 0,2-4-8 15,1 3-26-15,0-3-47 0,-1 1 0 0,2-1 0 0,-1-2 0 0,3-3 0 16,-2 1 0-16,-1-4 0 0,2-2 0 0,0-2 0 0,-2 0 0 0,1-4 0 16,-3-3 0-16,1-1 0 0,-2 0 0 0,2-4 0 0,-2-1 0 0,-2-3 0 15,1 0 0-15,0-4 0 0,-2 0 0 0,0-3 0 0,0-1 0 0,0-3 0 16,-2-1 0-16,-1 1 0 0,0-2-151 0,-3-2-67 0,1 1-58 0,-1-1-90 15,-1-3-98-15,-2-3-89 0,1 1-86 0,0-4-25 0,0-2-10 0,-1-4 15 16,2 1 24-16,1-4 29 0,-1-2 32 0,3-1 32 0,-2-1 36 0,3-3 52 16</inkml:trace>
  <inkml:trace contextRef="#ctx0" brushRef="#br0" timeOffset="8350.66">10778 6968 42 0,'-10'0'331'0,"3"-1"30"0,-1 1 28 0,1 0 20 0,-1-2 20 0,2 2 21 16,1-1 18-16,2 0 18 0,0-1 16 0,0 1-48 0,1 1-61 16,2 0-55-16,0 0-55 0,0 0-38 0,-3-2-39 0,3 2-27 0,0 0-27 15,0 0-21-15,0 0-21 0,0 0-14 0,0 0-12 0,0 0-15 0,3-1-8 0,2 1-6 16,1 0-4-16,4 1-2 0,1 1 1 0,2-1 8 0,4 1 12 16,2 0 7-16,3 3 8 0,2 1 5 0,3 2 10 0,1 1-2 0,4 2-4 15,-1 3-3-15,4 1-4 0,-2 2-3 0,2 1-5 0,0 3-4 0,1 1-6 0,-1 1-8 16,-2 1-11-16,0 1-8 0,-1 2-34 0,0-1-8 0,-2 1 0 15,-2 0 0-15,0 0 0 0,1-2 0 0,-5 1 0 0,1 1 0 0,-1-2 0 16,-2-2 0-16,-3-1 0 0,1-1 0 0,-1-1 0 0,-1-2 0 0,-1-2 0 16,-4 0 0-16,2-3 0 0,-5-1 0 0,0-3 0 0,-1-2 0 0,-3 0 0 15,-1 0 0-15,0-4 0 0,-2 0 0 0,-1 0 0 0,-1-2 0 0,-1-1 0 16,0 0 0-16,0 0 0 0,0 0-16 0,0 0-193 0,-1-4-111 0,-4-1-126 16,3-3-102-16,-2 0-98 0,-1-2-24 0,0-1-3 0,-3-3 0 0,2-1 1 15,-4 0 12-15,-4 0 11 0,2 2 36 0,-4 0 44 0,-2 5 54 0</inkml:trace>
  <inkml:trace contextRef="#ctx0" brushRef="#br0" timeOffset="8924.12">9965 7833 128 0,'0'-11'250'15,"-3"2"16"-15,3-1 16 0,-1 1 28 0,-1 1 29 0,2 1 27 0,-2 2 27 16,1 0-11-16,-1 0-19 0,1 2-9 0,-1 1-7 0,2 2-13 0,0 0-19 16,-2-1-21-16,2 1-23 0,-1 0-15 0,-4 0-17 0,3 0-23 0,-4 1-27 15,0 2-23-15,0 2-20 0,-1-1-23 0,-3 2-20 0,1 2-24 0,0 1-21 16,-1 1-8-16,-1 2-3 0,0 0 1 0,1 3 3 0,1 1 0 0,0 0 5 15,1 2-2-15,1 0-4 0,1 0-2 0,2 1-8 0,0 1-6 0,3 1-6 16,2-1-4-16,-1 2-4 0,4 0-2 0,0-1-4 0,2 0-3 0,1-1-2 16,2-1-1-16,4-1-1 0,0-1 0 0,1-3 4 0,5 0 1 0,-1-3 2 15,3-2 3-15,3-4 1 0,1-1-2 0,2-1 1 0,1-5 0 0,2-3 2 16,0 0-1-16,1-3 1 0,0-2-1 0,-1-4-1 0,-1-1-3 0,-2-1-2 16,1-2-1-16,-2 0-3 0,-1-2-1 0,-3 2-1 0,-3-3 2 0,-2 0 1 15,-1 2 0-15,-2 1 0 0,-4-2-1 0,-2 4 0 0,-1-1 0 0,-2 1-1 16,-3 1 0-16,0 0 1 0,-4-2-2 0,-1 4-2 0,-1-2 1 0,-5 3-1 15,1 0-3-15,0 1-5 0,-1 1-8 0,-2 1-6 0,0 1-14 0,-2 3-18 16,2 0-24-16,1 2-28 0,-2 1-53 0,4-1-60 0,-2 3-94 0,4 0-100 16,0 0-90-16,1 2-82 0,5-2-19 0,0 0-1 0,0 0 5 0,9 0 7 15,-1-2 14-15,5 1 15 0,4-3 24 0,1 1 29 0,4-4 55 0</inkml:trace>
  <inkml:trace contextRef="#ctx0" brushRef="#br0" timeOffset="9357.94">10909 7808 127 0,'-8'0'325'0,"-1"2"19"0,-1-2 16 16,-1 0 21-16,3 2 22 0,-3-1 15 0,3-1 18 0,2 0 23 0,-1 2 28 15,0 1-52-15,-1 1-71 0,3 2-45 0,0 0-36 0,-1 5-25 0,-2-2-20 16,4 4-14-16,-1 1-12 0,0 2-17 0,0 1-21 0,3 1-14 0,-1 0-11 16,3 1-24-16,0-2-25 0,3 4-17 0,-1-3-13 0,4 0-4 15,-1-2-6-15,3-1 1 0,1 0-6 0,1-1 1 0,0-2 1 0,2-2 2 0,1-1 2 16,2-1-3-16,-2-4 1 0,3 2-4 0,-2-4-1 0,2-2-4 0,2-2-4 15,-1-1-6-15,-1-3-6 0,1-1-6 0,-2-3-5 0,0-1-5 0,0-3-4 16,0 2-6-16,-4-3-2 0,1 0-2 0,-2 2-3 0,-2-2 2 0,-1-1 0 16,-2 2 0-16,-1-1 0 0,-4 3 0 0,0-4-1 0,-2 3 0 0,-4 0-2 15,2 0-1-15,-3-3 2 0,-2 5-2 0,-1-5 0 0,1 3 0 16,-3 1 0-16,0 0-6 0,1 1-4 0,1 1-16 0,0 2-14 0,1 2-31 16,3 2-33-16,-2-1-34 0,2 2-32 0,3 1-63 0,3 2-70 0,0 0-92 15,0 0-97-15,2 4-68 0,2 0-64 0,2 1-9 0,2 0 1 0,2 3 13 16,2-2 17-16,1 2 29 0,4-2 33 0,1 0 37 0,4-1 33 0</inkml:trace>
  <inkml:trace contextRef="#ctx0" brushRef="#br0" timeOffset="9817.74">11712 7683 323 0,'-3'-2'370'0,"0"2"17"0,-2-1 18 0,2-1 11 0,1 1 12 0,-1 1 11 15,0-2 12-15,1 1 16 0,2 1 17 0,0 0-68 0,0 0-87 16,-4 1-50-16,1 1-43 0,1 2-18 0,-1 4-14 0,0-1-8 0,0 4-6 15,-1 2-3-15,1 3-3 0,-2 2-5 0,1 4-4 0,1 0-14 0,1 1-17 0,-1 1-16 16,3 0-18-16,-2 0-12 0,4-2-11 0,-2-1-8 0,5 0-6 16,-2-3-8-16,5 0-7 0,-2-4-5 0,2 1-9 0,4-4-4 0,-2-1-3 15,0-2 0-15,2 0-23 0,-1-2-14 0,1-2 0 0,1-2 0 0,-1-2 0 0,-1 0 0 16,5-2 0-16,-5-3 0 0,1-1 0 0,-1-1 0 0,3-4 0 16,-4-2 0-16,1 1 0 0,2-2 0 0,-4-1 0 0,-2-2 0 0,1-1 0 15,-2 0 0-15,-2 0 0 0,-2-1 0 0,1 0 0 0,-3-1 0 0,-3 2 0 16,1-3 0-16,-4 3 0 0,0-2 0 0,-2 2 0 0,0 0 0 0,-4 2 0 15,0 1 0-15,1-1 0 0,-3 5 0 0,3-1 0 0,-3 3 0 0,3 0 0 16,-1 1 0-16,0 2 0 0,2 3 0 0,1 0 0 0,0 2-55 0,2-1-82 16,-1 2-53-16,3 0-55 0,-1 2-92 0,2-1-102 0,0 2-97 0,1 0-99 15,0 0-19-15,1 2-1 0,2 1 10 0,0 1 7 0,0-1 19 0,0 3 22 16,2-1 34-16,0 3 37 0,1-1 54 0</inkml:trace>
  <inkml:trace contextRef="#ctx0" brushRef="#br0" timeOffset="9985.29">12166 7753 380 0,'3'11'571'0,"-1"-3"8"0,-2 2 2 0,2-3 3 0,-4 1-1 0,2-2 0 16,-2-1-2-16,-1-3-2 0,3-2 0 0,0 0-11 0,-2 0-12 0,1-2-234 16,-2 2-281-16,-1-1-89 0,1 0-48 0,-3-1-66 0,2 1-76 0,-3-2-101 0,2 0-110 15,-1-4-63-15,-2 2-52 0,4-1-13 0,-3-1-3 0,2-1 9 16,2-2 9-16,1 0 15 0,-1-2 14 0,3 0 28 0,0-1 31 0</inkml:trace>
  <inkml:trace contextRef="#ctx0" brushRef="#br0" timeOffset="10968.66">13864 6495 197 0,'0'-6'226'0,"0"0"28"0,0 0 27 0,0 0 26 0,0 1 29 0,0 0 10 15,0 3 7-15,-1-1-13 0,1 3-13 0,0 0 5 0,0 0 14 16,0 0-2-16,0 0-3 0,-4 0-15 0,4 0-14 0,-3 0-19 0,-2 3-18 16,-1-1-23-16,0 3-19 0,0 1-22 0,-2 3-19 0,0 0-21 0,-2 1-20 15,1 3-25-15,-1-1-25 0,1-1-13 0,1 0-7 0,2 0-10 0,-1-4-8 16,1-1-2-16,1-1 2 0,1-1-2 0,2-1 0 0,0 2-6 0,1-1-5 15,1 1-5-15,1 2-5 0,1 0-3 0,0 4-2 0,2 0 3 0,1 2 1 0,-1 1 2 16,1-1-1-16,2 0-4 0,-1 1-7 0,5 0-4 0,-3-2-5 16,2 0 3-16,2 0 0 0,-2-2 0 0,1 1 1 0,1-4 1 0,-1 3-4 15,-1-3-21-15,2-3 0 0,-2 3 0 0,1-5 0 0,0 1 0 0,-3-1 0 16,2-2 0-16,0 0 0 0,-1-2 0 0,0-1 0 0,0-1 0 0,1-3 0 16,-2 1 0-16,0-2 0 0,3-2 0 0,-3 0 0 0,0-3 0 0,1 1 0 15,-1-2 0-15,-2-1 0 0,1-1 0 0,-1 1 0 0,2-3 0 0,-3 1 0 16,-1-3 0-16,-2 1 0 0,1 0 0 0,-3-2 0 0,2 0 0 0,-2 0 0 15,-2 1 0-15,1 1 0 0,-3 2 0 0,1 1 0 0,0 1 0 0,-2 2 0 16,2 3 0-16,-4 1 0 0,2 2 0 0,-2 2 0 0,1 0 0 0,-2 3 0 16,0 1 0-16,-1-1 0 0,1 2 0 0,-3 2 0 0,1-1 0 0,1 1 0 15,-4 2 0-15,4 2 0 0,-3 0-74 0,0 0-104 0,2 3-88 0,-4 0-98 16,3 1-115-16,-2 4-117 0,1-1-39 0,-1 2-24 0,-1 3-2 0,1-1 3 16,-2 3 8-16,0-1 10 0,0 1 29 0,0 2 31 0,1-1 44 0,-3 0 47 15</inkml:trace>
  <inkml:trace contextRef="#ctx0" brushRef="#br0" timeOffset="12619.24">9551 8752 1 0,'-14'0'209'16,"-2"0"13"-16,1 0 14 0,0-1 9 0,2-1 9 0,1-1 24 0,-1 2 30 15,2-2 2-15,-2 0-3 0,4 1-35 0,-1-1-40 0,1 2-2 0,2-1 5 16,1 1 2-16,1-1 2 0,-1 2-4 0,3 0-4 0,3 0-3 16,0 0-1-16,0 0-20 0,0 0-22 0,0 0-19 0,0 0-16 0,0 0-15 0,0 0-14 15,0 0-8-15,0 0-9 0,0 0-6 0,3 0-8 0,6 3-3 0,-1-1-4 16,5 1-3-16,1 1-2 0,5 1 0 0,4 1 0 0,3 0 3 15,3 1 5-15,2-1 1 0,4 1 0 0,3-1 2 0,3 3 0 0,4-4 1 0,3 1 1 16,2-1-2-16,5-1-4 0,3-2 0 0,2-1-1 0,5-1-4 0,5-1-3 16,4-1-3-16,2-2-7 0,6-3-6 0,3 0-4 0,4-2-7 15,6-1-9-15,1-1-4 0,7-2-22 0,0-1-15 0,5 1 0 0,2-3 0 16,3 2 0-16,3-1 0 0,0 0 0 0,2 0 0 0,1 1 0 0,1 1 0 16,2 1 0-16,0-2 0 0,1 2 0 0,2 0 0 0,0 0 0 0,0 3 0 15,1-2 0-15,-1 3 0 0,-2-2 0 0,-4 3 0 0,3 2 0 0,-3-2 0 16,-3 1 0-16,-2 3 0 0,-4 1 0 0,-2 0 0 0,-8 0 0 0,0 2 0 15,-5 2 0-15,-4 0 0 0,-7 2 0 0,-4-1 0 0,-3 2 0 0,-8 1 0 16,-3-1 0-16,-6 1 0 0,-5 2 0 0,-7-2 0 0,-3 1 0 0,-4-1 0 16,-7 2 0-16,-2-2 0 0,-4 1 0 0,-1-2 0 0,-6-1 0 0,0 2 0 15,-3-1 0-15,-2-2 0 0,-3 0 0 0,0 0 0 0,-4-2 0 0,-1 1 0 16,1-1 0-16,-4-1 0 0,-2 0 0 0,-3 0 0 0,4 0 0 0,-4 0 0 16,0 0 0-16,-2-3 0 0,0-1 0 0,-1-1-159 0,-2-1-91 0,-4-2-100 15,0 0-114-15,-3-2-94 0,-5-1-90 0,1-1-23 0,-6-2-5 0,-3 3 5 16,-3-3 5-16,-4 1 21 0,-5 2 24 0,-2-2 40 0,-5 3 44 0,-2 1 56 15</inkml:trace>
  <inkml:trace contextRef="#ctx0" brushRef="#br0" timeOffset="14300.75">20940 6497 154 0,'-4'-2'215'16,"1"-3"21"-16,2 3 24 0,-1-2 28 0,0 1 30 0,0-1 24 0,2 0 25 15,-2-1-29-15,0 3-41 0,2-1-12 0,0 3-1 0,0 0-1 0,0 0-1 16,0 0-5-16,0 0-11 0,0 0-14 0,0 0-18 0,0 0-23 0,0 0-26 16,0 0-20-16,0 0-21 0,0 0-20 0,0 0-20 0,0 0-15 0,0 0-10 15,0 0-11-15,0 0-10 0,0 0-5 0,0 0-6 0,0 0-3 0,0 0-2 16,0 0-5-16,0 0-2 0,0 0-3 0,0 0-4 0,0 0-2 0,0 0-3 15,-1-2-3-15,1 2-5 0,-2-1-1 0,1 0-2 0,-3 1-1 0,4 0-2 16,-3-2-1-16,2 2-4 0,-3-1 1 0,1 1-4 0,3 0-1 0,-5 0 0 16,-1 0-1-16,3 1 1 0,-2 1 1 0,1-1 4 0,-3 2 2 0,2-1 1 15,-2 1 2-15,0 0 1 0,-1 1 1 0,0 0 1 0,-1 3 1 0,1-2 0 16,2 0 0-16,-1 3-1 0,-2 1 3 0,3 1-1 0,-1 1-1 0,1-1-3 16,-2 2-3-16,5-1-2 0,-2 1-2 0,4-1 1 0,-4 3-2 0,3 0 0 15,1-1 0-15,-1 1 1 0,2-1-1 0,2 1 0 0,-2 0 1 0,1 2 1 16,2 0-2-16,2 1 0 0,-2-2 0 0,2 1 2 0,1-1-2 0,1 0 1 15,-3 0-1-15,3-1-1 0,-1-1 1 0,3 0-2 0,-2-3 1 0,-1 0 1 16,2-1 2-16,0-1 1 0,0-2 4 0,0-2 4 0,3 1 0 0,-2-4 4 16,3-1 0-16,1-1 2 0,0-4 3 0,3-1 2 0,0-1 5 15,1-4 6-15,-1 1 5 0,5-3 3 0,-5-3-1 0,2 1 1 0,0-3-1 0,-2 2-3 16,-1-2 0-16,1 0-1 0,-2-2-1 0,-1 1-1 0,-2-1-2 16,0-1-2-16,0 1-3 0,-3-1-8 0,2 1-1 0,-6-1-3 0,1 0-1 15,-3 0 0-15,-1 0 4 0,-1 2-2 0,-1-1 1 0,-2 2-1 0,-1 0-1 0,-2 4 2 16,-2 0-1-16,0 3-2 0,0 2-1 0,0 0-2 0,-2 1 0 15,0 4-2-15,-1-1-4 0,0 1-3 0,1 2-10 0,-2 0-11 0,1 2-19 16,-1 2-18-16,2 0-26 0,0 1-25 0,-1 1-36 0,0 2-36 0,1 2-85 0,1 1-97 16,-2 0-85-16,5 2-80 0,-2 2-53 0,1 0-42 0,-2 2-5 15,4 0 7-15,0 0 16 0,1 2 20 0,-3-2 24 0,4-2 26 0,-1 1 36 16,-1-1 37-16</inkml:trace>
  <inkml:trace contextRef="#ctx0" brushRef="#br0" timeOffset="14690.7">20940 6844 70 0,'0'0'307'0,"0"0"17"0,-2-1 18 0,2 1 15 0,0 0 16 15,0 0 24-15,-3-2 22 0,0 2 32 0,-1 0 36 0,0 2-49 0,-1 1-66 0,0 2-38 16,-3 0-33-16,-1 3-23 0,-5-1-18 0,1 4-12 0,-3 2-7 16,0 1-6-16,-4 2-6 0,0 0-13 0,-1 6-14 0,-5-1-24 0,1 3-24 15,-2 0-15-15,-1 4-11 0,-2 1-9 0,-3 2-6 0,-1 2-5 0,0 2-5 0,-5 1-7 16,0 1-8-16,1 3-11 0,0-2-70 0,0 1-7 0,3 0 0 15,-1-2 0-15,5-1 0 0,2 1 0 0,4-5 0 0,-1-1 0 0,8-2 0 16,1-6 0-16,2 0 0 0,4-4 0 0,3-2 0 0,0-3 0 0,2-1 0 16,2-5-112-16,1 0-31 0,2-1-38 0,1-5-34 0,0 1-72 0,0-3-80 15,0 0-87-15,0 0-92 0,0 0-49 0,0 0-40 0,1-3-1 0,-1 1 10 16,0 2 20-16,0-7 21 0,0 1 29 0,-1 0 30 0,-1 2 37 0,0-2 35 16</inkml:trace>
  <inkml:trace contextRef="#ctx0" brushRef="#br0" timeOffset="15091.63">20038 7719 138 0,'-6'-5'245'0,"2"0"12"0,-1 0 19 0,-2 2 19 16,1-1 28-16,-2 3 26 0,3 0 28 0,1 1 30 0,-4 1-35 0,1 0-46 15,0 4-19-15,0 1-13 0,-1 1-6 0,0 6-2 0,-1-1-6 0,-1 1-6 16,2 5-16-16,0 1-14 0,-1 1-23 0,3 3-26 0,-1-2-25 0,1 4-25 16,-2-1-26-16,5 0-29 0,2 0-17 0,1-1-11 0,0-2-11 0,1-2-12 15,2-1-4-15,5-1 0 0,0-4-3 0,2-1-2 0,3-3-2 0,0-3-2 16,3-3 0-16,2 0-2 0,-1-3-1 0,0-3 1 0,4-3-2 0,-1-1-1 16,0-3 2-16,-2-3 2 0,3-1-1 0,-5-3 0 0,2-1 3 0,-3-3 3 15,1 3 4-15,-2-3 1 0,-2 0 4 0,0-2 5 0,-4 3 2 0,-2 0-2 16,0-1 1-16,-3 1 1 0,0 1-3 0,-3-1-5 0,-1 1-3 0,-2-1-3 15,-2 1-4-15,-1 1-6 0,-1 0-4 0,-1 0-4 0,0 0-5 0,-2 3-6 16,-2 3-2-16,2 0-1 0,-2 2-3 0,-1 3-3 0,0 3-5 0,-2 4-7 16,0 0-16-16,0 4-19 0,-2 2-25 0,2 3-27 0,0 0-39 0,2 3-39 15,-1 2-88-15,3-1-101 0,1 4-82 0,1-3-80 0,4 2-41 0,0 1-33 16,4-3-2-16,-1 0 5 0,2 1 16 0,0-3 19 0,3 1 27 0,1-2 27 16,0-1 37-16,2-1 41 0</inkml:trace>
  <inkml:trace contextRef="#ctx0" brushRef="#br0" timeOffset="15557.41">20264 7932 102 0,'-4'1'326'0,"-1"1"28"0,2-1 22 0,-5 1 23 0,5-2 19 0,-2 0 19 15,2 0 18-15,0 0 16 0,3 0 12 0,-4-2-59 0,4 2-73 0,0 0-47 16,0 0-40-16,0 0-33 0,0 0-28 0,0 0-24 0,0 0-21 15,0 0-17-15,0 0-16 0,0 0-17 0,0 0-13 0,0 0-10 0,0 0-9 0,0 0-9 16,0 0-8-16,0 0-3 0,0 0-5 0,0 0-2 0,0 0-3 0,0 0 2 16,0 0 8-16,0 0 7 0,0 0 9 0,0 0 3 0,4 3 4 15,-3 0-1-15,4 0 1 0,2 2-1 0,0 1 1 0,3 0 1 0,-1 1-1 16,4 2 2-16,0 2-1 0,1 2-4 0,2 0-6 0,2 3-12 0,0 0-12 16,2 2-25-16,1 2-21 0,1-1 0 0,3 3 0 0,1-1 0 0,-1 2 0 15,3-1 0-15,-2 0 0 0,4 0 0 0,0-1 0 0,0 0 0 0,0-3 0 16,2 0 0-16,-1-1 0 0,-1-2 0 0,-1-2 0 0,-2 0 0 0,-1-2 0 15,-2 0 0-15,0-2 0 0,-5-2 0 0,-2 1 0 0,-1-2 0 0,-2-2 0 16,-1 2 0-16,-5-3 0 0,3 0 0 0,-5 0 0 0,-1 0 0 0,-2-1-106 16,1-1-60-16,-1 1-48 0,-3-2-110 0,0 0-122 0,0 0-97 0,0 0-94 15,0 0-21-15,-3-2-4 0,-2 1 6 0,1-1 7 0,0 1 18 0,-1-1 22 16,0 2 32-16,5 0 34 0,0 0 47 0</inkml:trace>
  <inkml:trace contextRef="#ctx0" brushRef="#br0" timeOffset="16224.6">20973 8350 98 0,'-7'-3'215'0,"3"0"12"0,-4 1 13 16,3-2 16-16,0 1 17 0,1 1 20 0,-1 0 19 0,2 0-25 0,-1 0-39 15,4 2-23-15,0 0-23 0,0 0-9 0,0 0-9 0,0 0-7 0,0 0-5 16,0 0-8-16,0 0-11 0,0 0-15 0,0 0-16 0,0 0-20 0,0 0-15 15,-2 0-14-15,2 0-15 0,0 0-5 0,0 0-8 0,0 0-8 0,0 0-8 16,0 0-3-16,0 0-2 0,0 0-2 0,0 0-4 0,0 0 7 0,0 0 4 16,0 0 1-16,0 0 4 0,0 0 8 0,0 0 9 0,0 0 7 0,0 0 8 15,0 0 7-15,0 0 10 0,0 0 5 0,0 0 4 0,0 0 8 0,0 0 7 16,0 0 2-16,0 0 1 0,0 0 1 0,0 0 2 0,0 0-4 0,0 0-4 16,0 0-4-16,0 0-6 0,0 0-6 0,0 0-6 0,0 0-6 0,0 0-6 15,0 0-4-15,0 0-7 0,0 0-5 0,0 0-6 0,0 0-5 0,0 0-3 16,0 0-5-16,0 0-2 0,0 0-3 0,0 0-2 0,0 0-1 0,0 0-4 15,0 0 2-15,0 0 3 0,0 0 8 0,-4 4 10 0,4-2 4 0,-1 3 3 16,-1 1 1-16,-1 3-1 0,0 2-1 0,0 2 3 0,-2 4-2 0,0-1 1 16,2 5 0-16,-5 0 2 0,5 3-5 0,0-1-6 0,1 0-10 0,1 2-10 15,1-1-4-15,1-2-5 0,4 0-10 0,0 1-7 0,2-3 0 0,1-1 0 16,4-1 0-16,-2-3 0 0,3 1 0 0,0-3 0 0,4-1 0 16,-1-3 0-16,1-2 0 0,2-2 0 0,1-1 0 0,-2-3 0 0,3-2 0 15,0-3 0-15,-1-1 0 0,0-4 0 0,1 0 0 0,0-3 0 0,-4-1 0 0,2-4 0 16,1 0 0-16,-5-1 0 0,0 2 0 0,-2-2 0 0,-3-1 0 15,-1 1 0-15,-2-2 0 0,-3 2 0 0,0-1 0 0,-4-1 0 0,-2 0 0 0,0 1 0 16,-2-1 0-16,-3 1 0 0,1 1 0 0,-5 0 0 0,1 2 0 0,-2-1 0 16,-1 4 0-16,0 0 0 0,-1 4 0 0,1-1 0 0,-2 3 0 15,0 2 0-15,-2 2 0 0,3 1 0 0,-2 1 0 0,0 2-50 0,2 1-36 16,0 1-31-16,-2 2-39 0,5 1-45 0,-3-2-74 0,3 4-85 0,1-2-86 0,-1 1-88 16,3 1-55-16,3-1-46 0,1 2-5 0,-1-1 5 0,2 1 17 15,1-2 18-15,2 2 30 0,2-1 33 0,2-3 41 0,1 2 40 0</inkml:trace>
  <inkml:trace contextRef="#ctx0" brushRef="#br0" timeOffset="16590.64">21352 8592 268 0,'-4'3'471'0,"0"0"27"0,0-2 8 0,0 2 8 0,1-1 1 0,2 1 2 0,-3-2 1 15,2 1-2-15,2-2 8 0,0 0 6 0,0 0-98 0,0 0-122 0,0 0-85 16,0 0-74-16,2 1-27 0,2 1-14 0,2 0-6 0,0 2-3 0,2-1 5 16,5 4 4-16,0-1 1 0,1 2 3 0,0-1-5 0,3 4-3 15,1-2-13-15,1 3-13 0,0 0-10 0,1 1-9 0,2 1-7 0,-2 1-8 0,2 0-2 16,-2 1-3-16,-1 2-4 0,2 0-4 0,-1 0-2 0,-1 0-20 0,2 1-11 15,-1 1 0-15,-1 0 0 0,2-1 0 0,-1-1 0 0,0 1 0 0,0-1 0 16,0 2 0-16,0-4 0 0,0 2 0 0,-1-2 0 0,-2-1 0 0,2-2 0 16,-3 0 0-16,1-2 0 0,-2 0 0 0,0-2 0 0,-3-2 0 0,-1 1 0 15,0-2-14-15,-2-1-111 0,-2-1-42 0,0 0-51 0,0-1-55 16,-4-1-92-16,-1 1-103 0,-1-1-86 0,-1-2-85 0,0 0-16 0,0 0-1 0,0 0 12 16,0 5 13-16,-1-2 29 0,1 0 30 0,0-3 37 0,0 0 39 15,0 0 54-15</inkml:trace>
  <inkml:trace contextRef="#ctx0" brushRef="#br0" timeOffset="16957.64">22076 9040 169 0,'-5'-1'304'0,"-2"1"33"0,1-2 22 0,1 1 20 0,2 1 22 0,-1-2 20 16,1 1 31-16,3 1 33 0,0 0-26 0,-2 1-38 0,-1 2-29 0,2 2-27 15,1 1-18-15,-5 1-16 0,5 3-21 0,-1 2-20 0,-1 4-19 0,2 1-17 16,-1 0-19-16,1 4-17 0,0 0-29 0,0 0-34 0,1 0-21 0,2 1-21 16,3-2-18-16,-1 1-16 0,2-3-15 0,-3 0-11 0,4 0-11 0,3-3-8 15,-1-1-6-15,-1-2-23 0,5-2-5 0,-2-1 0 0,2-2 0 0,0-2 0 16,0-2 0-16,0-3 0 0,2-2 0 0,0-4 0 0,0 1 0 0,0-4 0 16,-1-2 0-16,1-1 0 0,2-2 0 0,-6 0 0 0,1-3 0 0,0-1 0 15,-4 1 0-15,-1-1 0 0,1-4 0 0,-4 3 0 0,-2-2 0 0,1-2 0 16,-4 1 0-16,-2-2 0 0,0 0 0 0,-2 1 0 0,0-1 0 0,-2 2 0 15,-2 1 0-15,4 1 0 0,-4 2 0 0,1 2 0 0,-2 0 0 0,3 4 0 16,-2 1 0-16,0 4 0 0,-3 0 0 0,3 3 0 0,-2 1 0 0,-1 1 0 16,0 1-20-16,-2 2-88 0,1 1-52 0,-3 1-55 0,2 1-98 0,-4 2-110 15,4 0-103-15,-4 1-104 0,3 1-22 0,2 1-6 0,-2-2 6 0,1 2 2 16,1-2 18-16,2 0 17 0,0-1 32 0,5 1 36 0,-1-4 49 0</inkml:trace>
  <inkml:trace contextRef="#ctx0" brushRef="#br0" timeOffset="17071.34">22424 9144 280 0,'4'21'546'0,"-3"-2"8"0,-1-1 2 0,0 0-2 16,0-3-1-16,-1-3-15 0,-1 1-18 0,2-6-31 0,2-5-35 0,-1 1-41 0,-1-3-48 15,0 0-278-15,0-4-329 0,-1 0-157 0,1-2-120 0,-2-1-27 16,0 0-8-16,-1-4 1 0,2 0 0 0,1 2 14 0,-5-3 18 0,1 0 32 16,0-1 31-16,-4 0 44 0</inkml:trace>
  <inkml:trace contextRef="#ctx0" brushRef="#br0" timeOffset="17957.97">21211 6504 68 0,'0'0'241'0,"-3"-2"27"0,3 2 31 0,0 0 30 15,0 0 28-15,0 0 30 0,0-3 21 0,0 3 22 0,0 0-29 0,0 0-34 16,0 0-16-16,0 0-9 0,0 0-11 0,0 0-13 0,0 0-19 0,0 0-18 15,0 0-26-15,0 0-29 0,0 0-24 0,0 0-28 0,-1 3-26 0,1-3-28 16,0 0-15-16,0 0-13 0,0 0-10 0,0 0-13 0,1 4-4 0,1-2-6 16,3 3-2-16,-1-1-5 0,3 2 2 0,-1 2 0 0,7 2 6 0,-4 1 8 15,5-2 4-15,-1 4 5 0,4 1-2 0,-1-2-6 0,3 4 0 0,0 2-1 16,5 0-1-16,0 0-1 0,-1 2-1 0,3 1-1 0,2 0-5 0,-1 3-38 16,3-1-21-16,-1 2 0 0,1 0 0 0,0 0 0 0,0 1 0 0,0 1 0 15,0-1 0-15,-2-1 0 0,2 1 0 0,-3-4 0 0,0 2 0 0,-3-3 0 16,0 0 0-16,-2-2 0 0,0 0 0 0,-5-4 0 0,-1 0 0 0,-2-2 0 15,0-1 0-15,-4-3 0 0,0 2 0 0,-4-4 0 0,1-1 0 0,-3-1 0 16,1 1 0-16,-4-3 0 0,2-2 0 0,-3 2 0 0,0-3 0 0,0 0 0 0,0 0 0 16,0 0 0-16,0 0 0 0,0 0 0 0,0 0 0 0,-3-1 0 15,-2-2 0-15,4 0-172 0,-4-3-158 0,-1-2-133 0,1-1-100 0,0-3-90 16,2 0-23-16,1-3-5 0,1 1 2 0,-1-2-1 0,2 0 12 0,0 1 15 16,2 3 39-16,-1 1 44 0,3 2 55 0</inkml:trace>
  <inkml:trace contextRef="#ctx0" brushRef="#br0" timeOffset="18357.9">22184 7096 167 0,'-1'-5'351'0,"-3"3"15"0,1-1 12 0,-2 1 20 0,0 1 24 0,1-1 28 15,-2 0 27-15,3 1 22 0,-4 1 19 0,1-1-53 0,-1 2-66 0,0-1-61 0,0 3-58 16,-1 0-24-16,2 2-15 0,-1 1-4 0,0 0-2 0,0 3-9 16,1 1-13-16,-1 4-21 0,0 1-24 0,1 3-15 0,-1 1-16 0,2 2-12 15,2 3-14-15,0 2-8 0,1 0-9 0,1 3-11 0,1-2-10 0,0 2-37 0,1-1-36 16,2 0 0-16,2-1 0 0,3-2 0 0,0-3 0 0,3-1 0 16,0-1 0-16,3-2 0 0,1-1 0 0,2-5 0 0,1 1 0 0,4-6 0 15,-2-1 0-15,3-1 0 0,0-5 0 0,1-5 0 0,3-1 0 0,-3-1 0 16,-1-6 0-16,2 1 0 0,1-5 0 0,-3-1 0 0,-2-3 0 0,0 1 0 15,-3-2 0-15,-3-1 0 0,0 1 0 0,-3-2 0 0,-3 1 0 0,-1-3 0 16,-2 3 0-16,1-1 0 0,-6-2 0 0,1 0 0 0,-2 1 0 0,-2 0 0 0,-3-2 0 16,1 1 0-16,-6 3 0 0,-1-3 0 0,0 2 0 0,-5 1 0 15,2 1 0-15,-5 2 0 0,0 3 0 0,2 0 0 0,-4 1 0 0,-1 5 0 0,3 0 0 16,-3 5 0-16,0 2 0 0,0 2-114 0,0 4-66 0,0 1-71 0,-4 4-76 16,4 3-109-16,-2-1-120 0,1 7-57 0,1-3-42 0,-1 5-6 15,1 0 5-15,0 0 15 0,4 0 15 0,-2 2 27 0,7-2 29 0,-1 0 41 16,3 0 41-16</inkml:trace>
  <inkml:trace contextRef="#ctx0" brushRef="#br0" timeOffset="18473.59">22613 7483 199 0,'4'21'491'0,"-4"2"-2"0,-1-4-4 0,-2-2-18 0,-4-2-21 0,1-2-53 16,-5-2-63-16,1-4-87 0,1-4-93 0,-4-1-70 0,-1-2-62 0,-5 1-202 0,1 1-234 15,-2 0-55-15,-4-1-19 0,2 0 3 0,-3 0 4 0,-2 1 17 16,-2 1 23-16</inkml:trace>
  <inkml:trace contextRef="#ctx0" brushRef="#br0" timeOffset="21200.29">7243 6118 41 0,'-29'12'389'0,"2"0"30"0,3-1 24 0,1-1 5 0,2-1 1 16,2-2 1-16,5 0 6 0,4-1 9 0,1-3 13 0,4-2-26 0,5-1-33 15,4 3-86-15,3-2-99 0,3 3-52 0,4-3-41 0,2 2-24 0,6 0-19 16,0 1-4-16,5-2 1 0,3 1-5 0,2 0 0 0,1-1-12 0,3 1-10 15,0 0-10-15,3-1-12 0,0 0-9 0,2-1-11 0,0 1-5 0,1 0-5 16,0-1-5-16,-1-1-4 0,-1 0-3 0,1-1 0 0,-3 1-11 0,-2-2-11 16,-3 2-18-16,-1-2-18 0,-2 1-25 0,-5 0-31 0,-1 0-38 0,-6 1-40 15,-1 0-71-15,-4-2-74 0,-1 2-46 0,-6 0-39 0,-1-2-53 0,-5 2-58 16,0 0-4-16,0 0 8 0,-5 0 15 0,1-1 17 0,-4-1 26 0,0 1 28 16,-2-1 40-16,-2-1 44 0</inkml:trace>
  <inkml:trace contextRef="#ctx0" brushRef="#br0" timeOffset="21392.78">7734 6120 91 0,'-11'0'227'0,"0"1"14"0,2 4 17 0,-1-1 19 0,2 2 19 0,-1 3 19 16,4 0 20-16,-3 5 20 0,3 2-34 0,-2 4-49 0,0 2 11 0,2 4 23 16,-1 4 13-16,0 4 8 0,-2 6 3 0,3 0 0 0,-1 6-7 0,-1 3-7 15,-1 4-6-15,1 3-2 0,0 7-10 0,-1 3-12 0,0 1-21 0,1 2-25 16,0 2-39-16,-1 2-43 0,2-1-25 0,-2 0-22 0,2-1-14 0,1-2-15 16,-1-4-15-16,2-1-15 0,-2-6-19 0,3-4-19 0,-1-3-23 15,0-6-25-15,3-6-26 0,-1-4-25 0,0-4-29 0,1-7-32 0,1-3-49 0,0-6-56 16,0-3-94-16,0-4-104 0,0-5-87 0,0-3-85 0,3-5-16 0,-3-4 0 15,3-5 13-15,-1-2 16 0,0-4 21 0,-1-2 24 0,1-3 28 16,-1-5 26-16,-1 0 51 0</inkml:trace>
  <inkml:trace contextRef="#ctx0" brushRef="#br0" timeOffset="21537.39">7494 7233 193 0,'3'-23'529'0,"3"2"13"0,-1 4 6 16,0 6 8-16,1 1 11 0,-2 2 8 0,0 5 8 0,4 1 10 0,0-1 7 16,0 2 9-16,3 2 4 0,-2 0-177 0,3 3-217 0,0-1-71 0,2 0-42 15,0 2-11-15,1-2-4 0,-1 1-9 0,0 0-10 0,2-2-9 0,0-1-8 16,0 1-11-16,1-4-8 0,0 1-12 0,1-4-12 0,2-1-18 0,2-1-16 15,-1-5-28-15,1 0-26 0,0-2-29 0,1-3-28 0,-1 1-49 0,0-3-54 16,-3 1-98-16,0 1-108 0,-2-1-88 0,-1 3-84 0,-2-1-15 0,-3 1 0 16,-3 3 11-16,-3 1 11 0,-2 2 23 0,0 2 26 0,-6 2 28 0,0 2 26 15,-2 3 49-15</inkml:trace>
  <inkml:trace contextRef="#ctx0" brushRef="#br0" timeOffset="22958.62">9723 8442 44 0,'-5'0'240'0,"-1"1"14"0,3 1 21 16,-2-2 21-16,2 0 25 0,0 1 26 0,3-1 27 0,-2 0 29 0,2 0-23 16,0 0-33-16,0 0-12 0,-3 0-9 0,3 0-9 0,0 0-9 0,0 0-9 15,0 0-7-15,0 0-17 0,0 0-16 0,0 0-25 0,0 0-25 0,0 0-27 16,0 0-27-16,0 0-29 0,0 0-31 0,0 0-21 0,0 0-24 0,0 0-9 16,0 0-6-16,0 0-1 0,0 0 1 0,0 0 2 0,3 3 3 0,2-1 1 15,3-1 3-15,1 1 1 0,4 1 0 0,2-1 1 0,5 0 2 16,2 1 2-16,2 0 4 0,1-1 3 0,5-1 0 0,2 1-4 0,4-2-6 0,0 0-2 15,-1-2-4-15,3-1-3 0,-3 1-4 0,2 0-1 0,-1-2 0 16,-3-1-3-16,-2 2-1 0,-1-2-3 0,-3 2-5 0,-3-1-15 0,-2 1-17 16,-3 0-24-16,-3 0-24 0,0 1-30 0,-5 0-36 0,0 0-47 0,0 0-48 0,-5 2-95 15,1-1-103-15,-1 1-96 0,0 0-94 0,-1 0-21 0,0 0-6 16,1 1 10-16,-1 1 10 0,0-1 21 0,2 0 22 0,-2 1 30 0,3 0 34 16,0-1 45-16</inkml:trace>
  <inkml:trace contextRef="#ctx0" brushRef="#br0" timeOffset="23292.7">10895 8388 207 0,'-5'0'405'0,"-3"-1"27"0,2-1 32 0,0 2 31 0,-1 0 17 0,1 0 13 15,-2 0 10-15,3 0 5 0,-1 0 3 0,3 0 0 0,3 0-111 0,-4 0-135 16,4 0-64-16,0 0-47 0,0 0-32 0,0 0-25 0,0 0-27 0,0 0-27 16,0 0-12-16,0 0-10 0,5 2-6 0,0-1-1 0,3-1-8 0,1 1-5 15,4-1-2-15,0 1-1 0,4-1-3 0,2-1 1 0,0 0 1 0,3 0-2 16,2-3-3-16,-2 1-8 0,4-1-7 0,0-1-6 0,1 1-23 0,0-2-25 15,0-1-27-15,0 2-29 0,-2 0-43 0,-1-1-45 0,1 0-87 0,-1 1-96 16,-5 3-93-16,1-3-92 0,1 2-23 0,-3 1-5 0,-1 1 1 0,-1 1 4 16,-1 1 17-16,-2 1 21 0,-1 1 28 0,0 2 31 0,-3 1 39 0</inkml:trace>
  <inkml:trace contextRef="#ctx0" brushRef="#br0" timeOffset="23580.93">11736 8338 357 0,'-10'6'502'0,"1"0"14"16,1 0-1-16,3-1 1 0,-1-1 0 0,4 0 0 0,1-2-1 0,2-1 0 15,4-1 3-15,0 0 5 0,3 0-118 0,3 2-139 0,0-2-106 0,5 2-96 16,0-1-26-16,2-1-10 0,3 2 0 0,1-2 2 0,0-2-2 0,2 2 0 16,-2-1-2-16,2-1 2 0,-2-1-5 0,2 2-9 0,-2-2-16 0,0 1-18 15,0-1-22-15,-1 0-18 0,-1 0-31 0,-1-2-31 0,1 3-62 0,-5-1-72 16,1-1-67-16,-2 0-66 0,-3 1-68 0,-1 0-67 0,2 0-13 0,-4 0-1 16,0 1 11-16,-2 0 13 0,-1 0 18 0,-2-1 16 0,-1 1 29 0,-2 2 31 15</inkml:trace>
  <inkml:trace contextRef="#ctx0" brushRef="#br0" timeOffset="24557.34">13913 7084 68 0,'-6'2'248'0,"-2"-2"12"0,0 0 13 0,2 0 14 0,-2 3 22 0,0-3 24 16,3 0 28-16,-1 0 29 0,-1 0-14 0,1 0-20 0,2 0-25 0,0 0-25 15,1 0-10-15,3 0-6 0,0 0-7 0,0 0-3 0,0 0-11 0,0 0-10 16,0 0-21-16,0 0-23 0,0 0-19 0,0 0-23 0,0 0-25 0,0 0-27 16,2-3-16-16,1 3-14 0,5 0-6 0,0 0-2 0,1-2-5 0,4 2-2 15,-1 0 0-15,3-1 0 0,2-1 2 0,0 2 0 0,-1-2-4 0,3 1-5 16,-3 1-5-16,1-1-8 0,-2 1-3 0,0-2-5 0,2 2-6 0,-4-1-8 15,2 1-5-15,0-2-2 0,-2 2-3 0,3 0-5 0,-3 0-1 0,-2-1-1 16,3 1-4-16,-4 0-2 0,2 0-2 0,-4 0-3 0,0 0 0 0,0 0-5 16,0-3 2-16,-2 3 0 0,-3 0 1 0,2 0 1 0,-5 0 2 0,0 0 2 15,0 0-1-15,0 0 2 0,0 0 1 0,0 0 2 0,0 0-7 0,0 0-6 16,0 0 0-16,0 0 0 0,0 0 0 0,0 0 0 0,0 0 0 0,0 0 0 16,-5 0 0-16,0 0 0 0,-4 0 0 0,1 0 0 0,-3 3-29 0,-1-3-8 15,-1 1-8-15,-2 1-6 0,0-1-6 0,0 1-6 0,-2 0-2 16,3 2 0-16,-2-1-1 0,3 0-1 0,-1-1 0 0,3 2 4 0,0-3 3 0,3 2 0 15,0-1 3-15,2-1 3 0,-1-1-2 0,3 0-4 0,1 0-11 0,3 0-13 16,0 0-27-16,0 0-32 0,-3 0-73 0,-1 2-82 0,4-2-79 16,0 0-79-16,0 0-51 0,0 0-48 0,-1 3-10 0,1-3 2 0,-2 3 7 0,2 0 10 15,0-3 18-15,0 0 17 0,0 0 33 0,0 4 35 0</inkml:trace>
  <inkml:trace contextRef="#ctx0" brushRef="#br0" timeOffset="32041.3">5285 3929 78 0,'-2'-4'143'0,"-2"3"-4"0,1-1-6 0,1 1-7 0,-1-2-8 16,3 3-10-16,0 0-51 0,0 0-66 0,0 0-60 0,0 0-59 0,3 3-16 0,-1 0-6 15,1 2 1-15,3 0 0 0</inkml:trace>
  <inkml:trace contextRef="#ctx0" brushRef="#br0" timeOffset="32250.74">6264 4024 86 0,'25'1'181'0,"-3"-2"6"16,0 0 10-16,-4-4 8 0,-1 1 9 0,-4-3 10 0,-1 0 10 0,-2 3-42 16,-4-2-56-16,1 1 0 0,-4 1 9 0,1 1-1 0,-2 0-7 0,-1 1-7 15,-1 2-6-15,0 0-19 0,0 0-19 0,0 0-42 0,0 0-45 16,0 0-41-16,0 0-42 0,2-1-43 0,0-1-44 0,1-1-56 0,0 2-55 15,0-2-17-15,2 0-2 0,0 0-3 0,4 0 0 0,-1-3 9 0,2 0 13 16</inkml:trace>
  <inkml:trace contextRef="#ctx0" brushRef="#br0" timeOffset="33559.24">19883 8344 84 0,'-4'0'131'0,"-1"0"3"0,0 0 5 0,2 0 8 0,-2-1-16 0,0 0-23 15,1-1-24-15,-1-1-21 0,1 1-8 0,0 0-3 0,-1 0-3 0,2-2 1 16,0 2-1-16,0-3 6 0,0 0 9 0,-2 1 10 0,2 0 9 0,1-1 8 16,-1 2 9-16,2-1 12 0,-1-1 11 0,0 2 14 0,2 0 16 0,0 3 20 15,0 0 6-15,0 0 9 0,0 0 6 0,0 0 11 0,0 0 6 0,-3 2 7 16,0-2-3-16,1 1-5 0,-1 1-8 0,2 1-9 0,-3-2-7 0,0 2-6 16,2 0-10-16,1-1-10 0,-1 1-5 0,1-3-2 0,-1 4-8 0,0-3-6 15,2-1-12-15,-3 4-12 0,3-4-5 0,0 0-3 0,0 0-3 0,0 0 1 16,0 0-5-16,0 0-5 0,0 0-3 0,0 0-4 0,0 0-3 0,0 0-3 15,0 0-4-15,0 0-5 0,0 0-5 0,0 0-2 0,0 0-7 0,0 0-5 16,0 0-3-16,0 0-3 0,0 0-7 0,0 0-4 0,0 0-2 0,0 0-4 16,0 0-6-16,0 0-5 0,0 0-2 0,0 0-5 0,0 0 3 0,0 0 1 15,0 0 7-15,0 0 9 0,5 1 4 0,-2 0 4 0,4 1 2 0,0 0 2 16,3-1 0-16,1-1-2 0,1 2 1 0,5 0-1 0,-4-2 1 0,4 1 0 16,0-1-43-16,-1 0-1 0,1 0 0 0,-1 0 0 0,0 0 0 0,-2 0 0 15,0 0 0-15,-1 0 0 0,-2 0 0 0,0 0 0 0,-1 0 0 0,-1 0 0 16,-5 0 0-16,3 0 0 0,-4 0 0 0,2 0 0 0,-5 0 0 0,0 0 0 15,3 0 0-15,-3 0 0 0,0 0 0 0,0 0 0 0,0 0 0 0,0 0 0 16,0 0 0-16,0 0-59 0,0 0-72 0,0 0-40 0,3 0-54 0,2-1-61 16,-5 1-96-16,1 0-104 0,4-2-80 0,-2 0-74 0,4 2-16 0,-1 0-5 15,3 0 16-15,-2 2 21 0,2 0 28 0,-1 0 33 0,3 3 37 0,-3-1 39 16,3 3 57-16</inkml:trace>
  <inkml:trace contextRef="#ctx0" brushRef="#br0" timeOffset="34025.99">20688 8954 238 0,'-3'0'332'0,"0"0"44"0,-2 0 33 0,2-1 28 0,2-1 20 0,-3 0 15 16,3 0 15-16,-1 0 12 0,2 2-48 0,-2-1-64 0,2 1-32 0,0 0-23 15,0 0-33-15,0 0-38 0,0 0-40 0,0 0-42 0,0 0-31 0,0 0-27 0,0 0-19 16,0 0-17-16,0 0-4 0,0 0-5 0,0 0-1 0,2 0-4 16,3-1 1-16,0 1-2 0,2 1 0 0,1-1 0 0,4 0 0 0,1 0 4 0,0 0 2 15,5 0 3-15,-2-2 5 0,4 0 4 0,-1-1-8 0,3-1-9 0,0 0-9 16,0 0-8-16,1-2-7 0,0 0-6 0,-1 0-5 0,0 0-3 16,-2-1-4-16,-2 2-5 0,-1-1-14 0,0 1-10 0,-4 1 0 0,-1-1 0 0,-2 2 0 15,-2 0 0-15,-2 0 0 0,0 1 0 0,-3 2 0 0,0-1 0 16,-3 1 0-16,0 0-5 0,0 0-59 0,0 0-26 0,0 0-36 0,0 0-41 15,0 0-54-15,0 0-55 0,0 0-103 0,0 0-114 0,0 0-76 0,0 0-66 0,-3 1-12 16,1 3 2-16,-1 0 15 0,-1 2 17 0,-1 3 25 0,2 0 25 16,-2 2 36-16,2 2 40 0,0 2 56 0</inkml:trace>
  <inkml:trace contextRef="#ctx0" brushRef="#br0" timeOffset="35029.35">20811 8971 227 0,'-3'-2'378'0,"-3"2"32"0,3-1 28 0,-2 0 14 15,2-2 12-15,-2 1 10 0,2 1 7 0,0 0 13 0,0-3 10 16,1 4-71-16,2 0-89 0,-3-2-51 0,3 2-37 0,0 0-46 0,0 0-44 0,0 0-21 16,0 0-18-16,0 0 0 0,0 0 2 0,5 0 2 0,1 0 1 0,0 2-4 15,6-2 0-15,2 0-5 0,-1 2-2 0,4 0-1 0,0-2 2 16,5 0 0-16,0 0 1 0,4 0-11 0,-4 0-12 0,5 0-13 0,0-4-13 0,1 2-58 16,-1 1-16-16,1-1 0 0,-1 0 0 0,0-2 0 0,-3 1 0 0,1-1 0 15,-3 1 0-15,-1 0 0 0,-4 0 0 0,-1 1 0 0,-3 0 0 16,-2-1 0-16,-2 1 0 0,-1 2 0 0,-3-3 0 0,-2 3 0 0,-3 0 0 0,0 0 0 15,0 0-81-15,0 0-87 0,0 0-48 0,0 0-96 0,0 0-105 0,0 0-110 16,0 0-108-16,0 0-25 0,0 0-7 0,-1 0 4 0,1 0 6 16,-4 3 25-16,1-1 25 0,3 3 33 0,0 0 34 0,0 1 45 0</inkml:trace>
  <inkml:trace contextRef="#ctx0" brushRef="#br0" timeOffset="35360.42">21793 9765 114 0,'2'3'443'0,"-2"-3"38"0,1 3 18 0,-1-3 17 0,0 2 6 0,0-2 2 15,0 0 2-15,0 0 2 0,0 0-1 0,0 0 1 0,0 0-81 16,4 2-100-16,-4-2-86 0,1 1-84 0,2 1-37 0,1-2-28 0,1 2-10 16,-1-2-7-16,4 1-1 0,0-1-3 0,2 2 3 0,2-2-1 0,-1 0 0 0,5 0-1 15,-2 0-12-15,3 0-13 0,-1-2-10 0,2 2-10 0,-1-1-10 16,0 1-10-16,-2-2-9 0,0 2-11 0,0 0-17 0,-1-2-23 0,-3 2-26 0,-1 2-27 16,0-2-35-16,0 0-38 0,-3 0-51 0,1 0-52 0,-2-2-94 0,-2 2-104 15,1-2-73-15,-2-1-68 0,1 0-15 0,0-3-1 0,0 0 15 16,0-2 16-16,-1-1 24 0,0-1 28 0,1-2 35 0,-1 0 37 0,0-3 52 15</inkml:trace>
  <inkml:trace contextRef="#ctx0" brushRef="#br0" timeOffset="35793.25">22407 7648 193 0,'-6'-4'392'0,"3"0"36"16,-1 2 18-16,-1-1 14 0,2 1 11 0,-2 2 10 0,2-1 10 0,-3 1 6 15,3 1-19-15,0-1-26 0,0 2-72 0,-1-2-81 0,4 1-67 0,-3 1-60 16,3-2-30-16,-1 2-23 0,1-2-11 0,0 2-11 0,0 1-5 0,1 0-5 16,2 0 1-16,1 2 0 0,2-1 1 0,3 2 1 0,-1 0 4 0,4 0 4 15,1 2 5-15,4-3 5 0,1 1-2 0,4 1-6 0,-1-4-4 0,4 1-2 16,2-2-3-16,2-2-3 0,-3 0-4 0,6-2-8 0,-2-1-7 0,0-1-10 16,0-1-7-16,0 1-51 0,-1-2-1 0,-4 0 0 0,1 0 0 0,-3 0 0 15,-2 1 0-15,-4-1 0 0,-3 3 0 0,-1-1 0 0,-3 1 0 0,-3 1 0 16,0-1 0-16,-4 3 0 0,-3 0-44 0,0 0-96 0,-2-3-48 0,1 0-48 15,-4 0-95-15,-3 0-105 0,0-1-100 0,-1 1-99 0,-5-2-23 0,-1 1-7 16,0-1 6-16,-3 2 6 0,-2 0 29 0,-4 3 33 0,1 2 37 0,-3 1 35 16,-1 0 49-16</inkml:trace>
  <inkml:trace contextRef="#ctx0" brushRef="#br0" timeOffset="36427.57">22334 7529 337 0,'-5'14'452'0,"2"0"3"15,-2-4 2-15,2-1 2 0,-3-2-2 0,3 0-2 0,0-1-2 0,0-3-2 16,-1-1-12-16,4-2-11 0,0 0-147 0,0 0-170 0,0 0-130 0,0 0-116 16,0 0-80-16,0 0-67 0,0 0-62 0,0 0-61 0,0 0-26 0,0 0-18 15,0 0-4-15,0 3 3 0,0 2 9 0,-1 0 12 0,-1-2 15 0,1 0 14 16,-1-1 51-16</inkml:trace>
  <inkml:trace contextRef="#ctx0" brushRef="#br0" timeOffset="36569.18">22556 7492 209 0,'-2'11'427'0,"1"1"9"0,-3-2 3 16,1-1 0-16,-2 0-3 0,-1-3 4 0,1 1 0 0,-1-4 0 0,1 1-2 16,2-3-52-16,0 0-59 0,-2 1-133 0,0 1-152 0,0-1-117 0,-1 0-107 15,0 0-71-15,0 1-61 0,-2 0-54 0,-2 1-53 0,1 0-14 0,-1 0-5 16,-2 1 1-16,1-1 0 0,-2-1 5 0,-1 0 7 0,-1 0 20 0,1-3 23 16</inkml:trace>
  <inkml:trace contextRef="#ctx0" brushRef="#br0" timeOffset="37132.68">14081 6742 120 0,'-2'3'399'0,"1"-1"19"0,-3-2 9 0,1 1 7 0,0-1 1 0,-2-1 1 15,2-1-3-15,-1 1-2 0,2-1-13 0,1-1-12 0,-3 2-139 0,3 1-166 16,1 0-131-16,0 0-126 0,0 0-73 0,0 0-55 0,0 0-67 0,0 0-64 15,0 0-16-15,0 0-5 0,0 0 4 0,0 0 1 0,0 0 11 0,0 0 14 16,0 0 35-16,0 0 43 0</inkml:trace>
  <inkml:trace contextRef="#ctx0" brushRef="#br0" timeOffset="38536.93">7613 3401 344 0,'-8'-16'403'16,"-1"1"33"-16,0-1 25 0,1 1 23 0,-1 0 19 0,2 0 6 0,1 1 6 15,0-1 0-15,1 3 0 0,0 3-80 0,0-1-100 0,4 4-27 0,-1 2-11 16,2 4-31-16,0 0-33 0,2 7-36 0,3 3-34 0,1 5-23 0,2 5-18 16,3 2-8-16,0 4-5 0,2 4-1 0,4 1-2 0,0 4-13 0,1-1-19 15,2 2-23-15,1 2-26 0,1-3-14 0,4 1-12 0,0 0 7 0,1 1 10 16,0-1 3-16,3-2 2 0,0 1 1 0,0-2 2 0,2-2-1 0,-1-2 1 16,-1-1-1-16,-1-2 0 0,0-2 0 0,-2-2-1 0,-1-1-4 0,0-3-5 15,-3 0-3-15,-2-3-5 0,1 2-4 0,-3-4-2 0,-3-1-9 0,1 0-9 16,-4-3-10-16,-1 2-10 0,-2-2-18 0,0 0-17 0,-4-2-31 0,1-2-31 15,-3 1-57-15,-3-2-62 0,-1-1-100 0,-1 3-114 0,-4-1-79 0,-3-1-73 16,-3 2-11-16,-2-1 4 0,-2 1 10 0,-3-1 8 0,-1 0 19 0,0-2 17 16,0-3 30-16,0-3 35 0,3-4 56 0</inkml:trace>
  <inkml:trace contextRef="#ctx0" brushRef="#br0" timeOffset="38725.44">8316 3513 438 0,'8'-11'471'0,"-3"1"22"0,2 2 15 0,-3-1 11 0,-3 2 10 0,-1 0 11 0,0 2 7 15,-1-1 7-15,-3-1 7 0,1 3-61 0,-3 1-77 0,-2 2-110 0,-3 0-115 16,-3 2-41-16,-4 3-25 0,-5 2-18 0,-4 3-16 0,-5 3-10 0,-7 4-11 16,-7 6-10-16,-5 2-9 0,-6 4-5 0,-6 5-5 0,-2 3-6 0,-4 3-6 15,-2 3-8-15,-1 2-2 0,0 1-11 0,4 0-12 0,3-1-11 16,5-3-8-16,3 0-32 0,8-4-39 0,3-2-38 0,8-5-39 0,5-2-96 16,6-4-110-16,5-3-84 0,6-5-80 0,2 0-41 0,6-4-30 15,5-2-5-15,3-3 2 0,3-5 9 0,0 0 8 0,4-5 33 0,3-4 37 16,0-2 40-16</inkml:trace>
  <inkml:trace contextRef="#ctx0" brushRef="#br0" timeOffset="41759.31">21134 6668 70 0,'2'16'445'0,"-2"-1"12"0,-2-3 8 16,1-1 5-16,-4 0 5 0,0-4 0 0,-2 0-2 0,3-4 2 0,1-3-2 15,0 0 0-15,1-2 2 0,-1 1-166 0,0-1-201 0,1 1-55 0,2 1-23 16,0 0-12-16,0 0-8 0,0 0-6 0,0 0-2 0,0 0 0 0,0 0-2 16,0 0 1-16,0 0 1 0,0 0-2 0,0 0-2 0,0 0 1 0,0 0-4 15,0 0-6-15,0 0-10 0,0 0-15 0,0 0-17 0,0 0-49 0,-1-4-58 16,1 4-74-16,0 0-81 0,0 0-71 0,0 0-69 0,0-2-16 0,-4-1-2 15,1 0 0-15,1 1 1 0,-2-1 7 0,-1 0 12 0,1 1 13 0,-4 1 19 16</inkml:trace>
  <inkml:trace contextRef="#ctx0" brushRef="#br0" timeOffset="42174.2">20092 7919 226 0,'9'-7'430'0,"-4"1"25"16,0 1 7-16,0-3 4 0,-3 0 2 0,-1 0 3 0,-1 1 0 0,0 0 1 15,-1-2-2-15,-1 4-3 0,0-2-121 0,-1 1-150 0,3 3-86 0,-1 0-76 16,1 0-53-16,0 3-48 0,0 0-57 0,0 0-58 0,0 0-48 0,0 0-46 16,0 0-26-16,0 0-26 0,0 0-24 0,0 0-27 0,0 0-33 0,1 1-34 15,4 1 3-15,0-1 11 0,2 2 22 0,0-1 24 0,1 4 48 0,1-3 55 16</inkml:trace>
  <inkml:trace contextRef="#ctx0" brushRef="#br0" timeOffset="42622">21125 8514 45 0,'0'10'433'16,"-2"1"8"-16,0-4 2 0,-1-1 1 0,0 2 0 0,-3-4-1 0,1-1-3 16,0 0-13-16,2-3-16 0,0 0-29 0,-2-1-34 0,5 1-190 0,-2-2-222 15,2 2-78-15,0 0-45 0,0 0-31 0,0 0-25 0,0 0-24 0,0 0-22 16,0 0-22-16,0 0-21 0,0 0-33 0,0 0-32 0,5 0 17 0,-1 2 31 15,-1-1 29-15,-3-1 29 0,6 0 22 0,-1-1 23 0</inkml:trace>
  <inkml:trace contextRef="#ctx0" brushRef="#br0" timeOffset="44192.8">20078 3703 318 0,'-3'-3'437'15,"-4"2"14"-15,4-2 10 0,-3 0 5 0,3 1 5 0,-2 0 4 0,3 1 1 0,2 1 3 16,-1-1-1-16,1 1-64 0,-2-2-83 0,2 2-79 0,0 0-83 16,0 0-46-16,0 0-37 0,0 6-13 0,2-1-3 0,-1 5-3 0,4 2-3 15,-1 2-3-15,0 0-3 0,2 6-1 0,1 1-2 0,-1 2-2 0,2 1-4 0,1 1-8 16,-1 2-10-16,2 0-7 0,1-1-7 0,-2 1-1 0,3-2-2 15,2 1 0-15,-3-2-1 0,2-2 6 0,1-1 7 0,-2-1 2 0,4-1 2 16,-1-2-2-16,-2-2 0 0,0-1 0 0,0-3-2 0,0 0-4 0,-2 0-7 0,-1-4-16 16,0-2-19-16,0 2-23 0,1-3-25 0,-5 0-52 0,0-3-59 15,-1 0-90-15,0-1-100 0,3-1-84 0,-4-4-77 0,1 1-24 0,2-6-9 16,-3 1 2-16,1-6 6 0,3 1 14 0,-2-6 17 0,2-1 20 0,-1-4 24 16,0-1 47-16</inkml:trace>
  <inkml:trace contextRef="#ctx0" brushRef="#br0" timeOffset="44360.35">20552 3625 99 0,'2'-9'454'0,"-4"2"21"0,-1 2 8 0,-2-1 11 0,-4 3 8 0,-4 0 7 16,1 2 7-16,-7-1 5 0,-1 2 9 0,-2 0 8 0,-3 2-76 0,-2 0-94 16,-3 5-109-16,0 0-114 0,-3 4-33 0,-2 2-18 0,-3 2-10 0,0 3-7 15,-4 3-9-15,1 3-7 0,-7 1-7 0,4 2-9 0,-5-1-8 0,3 4-8 16,-3-1-10-16,5 2-8 0,-4-2-11 0,6 1-10 0,2-3-15 0,1 0-18 16,5-3-25-16,4-2-25 0,6-1-39 0,2-3-43 0,5-1-85 0,3-2-98 15,3-2-63-15,5 1-58 0,2-4-40 0,6 1-35 0,1-2-2 0,5 1 3 16,-2-2 11-16,5-1 17 0,2-1 23 0,1-5 25 0,3-1 40 0</inkml:trace>
  <inkml:trace contextRef="#ctx0" brushRef="#br0" timeOffset="44511.95">20541 3694 240 0,'5'30'519'0,"-5"-1"11"0,-2-2 8 15,-2-3 1-15,-3-3 0 0,1-3-6 0,-3-2-6 0,1-4-20 0,-2-3-22 16,1-1-27-16,1-4-28 0,0 0-277 0,0 3-330 0,-5 1-134 0,4-3-90 15,-1 3-65-15,-1-1-57 0,-2 2-11 0,-1 1-4 0,2 0 5 0,-6-3 6 16,2 1 18-16,-1-2 22 0,1-2 25 0,-3-2 31 0</inkml:trace>
  <inkml:trace contextRef="#ctx0" brushRef="#br0" timeOffset="51831.37">9992 8262 83 0,'0'0'143'0,"0"0"4"0,0 0 5 0,0 0 0 0,0 0-11 0,0 0-15 16,0 0-26-16,0 0-30 0,0 0-12 0,0 0-8 0,0 0-6 0,0 0-5 16,0 0-2-16,0 0-6 0,0 0-4 0,0 0-3 0,0 0-4 0,0 0-4 15,0 0-8-15,0 0-6 0,0 0-6 0,0 0-8 0,0 0-7 0,0 0-7 16,0 0-11-16,0 0-10 0,0 0-12 0,0 0-15 0,0 0-19 0,0 0-24 16,0 0-22-16,0 0-22 0,0 0-1 0,0 0 0 0,0 0 6 0,0 0 4 15</inkml:trace>
  <inkml:trace contextRef="#ctx0" brushRef="#br0" timeOffset="52422.78">9978 8335 13 0,'-2'9'318'0,"-1"-2"25"0,-2 3 16 16,2-2 11-16,-1-1 11 0,0-1 3 0,1 0 2 0,0 0 7 0,1-3 7 15,1 0-42-15,-1-2-52 0,2-1-47 0,0 0-45 0,0 0-26 0,0 0-23 16,-1 2-14-16,1-2-15 0,0 0-8 0,0 0-10 0,0 0 0 0,0 0-5 15,0 0-7-15,-2 3-9 0,2-3-20 0,0 0-22 0,0 0-44 0,0 0-45 16,0 0-69-16,0 0-74 0,0 0-82 0,0 0-82 0,0 0-68 0,3-5-71 16,2 1-16-16,1-3-3 0,2 2 0 0,-2-4 0 0,2 0 9 0,2-5 9 15,2 1 24-15,-2-2 29 0</inkml:trace>
  <inkml:trace contextRef="#ctx0" brushRef="#br0" timeOffset="52786.82">11058 8064 6 0,'3'8'431'0,"-1"2"21"0,-1-2 4 0,-1 0 3 0,-3 0-1 0,1-1 3 16,-2 1-3-16,0-3 1 0,-1-1-4 0,2-1 2 0,-3-2-70 0,2 1-84 15,-1-2-120-15,0 0-123 0,3 0-49 0,2 0-28 0,0 0-48 0,0 0-49 16,0 0-76-16,0 0-85 0,0 0-61 0,0 0-55 0,0 0-33 0,0 0-26 16,0 0-5-16,0 0-1 0,5 0 0 0,2-5-1 0,-1 0 12 0,3 0 12 15,1-4 41-15</inkml:trace>
  <inkml:trace contextRef="#ctx0" brushRef="#br0" timeOffset="52990.27">11984 7990 223 0,'2'7'483'0,"1"0"1"0,-1-2-3 0,-1-1-17 0,-1-4-22 15,0 0-59-15,0 0-68 0,0 0-77 0,0-4-83 0,0 4-70 0,-1-2-66 16,1-3-209-16,-2 2-242 0,2-1-45 0,0-2-7 0,0 0 1 0,0-3 1 15,3 0 19-15,-1-3 20 0</inkml:trace>
  <inkml:trace contextRef="#ctx0" brushRef="#br0" timeOffset="53265.54">13653 6799 320 0,'4'8'544'0,"2"-2"11"0,-4-1 3 0,-2 0 3 0,0 0-3 15,-2-4-6-15,-1-1-20 0,-3 0-27 0,3-1-29 0,0-2-29 0,-1 0-136 16,1-1-156-16,0 1-191 0,3 3-195 0,0 0-64 0,0 0-36 0,0 0-34 15,0 0-37-15,0 0-42 0,0 0-49 0,0 0-6 0,-2-2-1 0,1 0 23 16,-2-1 27-16,-2 1 36 0,4-3 34 0,-3 1 49 0,3 2 52 0</inkml:trace>
  <inkml:trace contextRef="#ctx0" brushRef="#br0" timeOffset="54404.49">20016 8007 28 0,'0'-3'112'0,"0"3"-3"0,0 0-4 0,0 0-12 0,0 0-12 0,0 0-12 0,0 0-9 16,0 0-6-16,0 0-5 0,0 0-1 0,0 0 0 0,0 0 1 0,0 0 3 16,0 0 2-16,0 0 1 0,0 0 2 0,0 0 2 0,0 0 0 15,0 0-2-15,-1 0 2 0,1 0-4 0,0 0 0 0,0 0-6 0,0 0-3 16,0 0-3-16,-2-2-7 0,2 2-6 0,0 0-3 0,0 0-7 0,0 0-3 16,0 0-4-16,0 0-4 0,0 0-2 0,0 0-3 0,0 0-5 15,0 0-1-15,0 0-1 0,0 0-2 0,0 0-2 0,0 0 1 0,0 0-1 0,0 0 0 16,0 0-1-16,0 0-3 0,0 0-3 0,0 0-5 0,2-1-5 0,-1-3-7 15,1 3-8-15,1 0-16 0,0-1-13 0,-1 1-28 0,-2 1-28 16,3-3-27-16,0 0-25 0,2 3-6 0,-4-3 1 0,2 1 2 0,-3 2 5 16,0 0 4-16</inkml:trace>
  <inkml:trace contextRef="#ctx0" brushRef="#br0" timeOffset="54710.67">20043 8022 99 0,'0'0'144'0,"0"0"0"0,0 0-1 0,0 0 1 0,0 0-1 0,0 0-29 0,0 0-36 16,0 0-23-16,0 0-20 0,0 0-8 0,0 0-7 0,0 0-3 0,0 0-5 15,0 0-1-15,0 0-2 0,0 0 0 0,0 0-1 0,0 0 0 0,0 0-1 16,0 0-4-16,0 0-6 0,0 0-9 0,0 0-8 0,0 0-13 0,0 0-13 16,0 0-25-16,0 0-28 0,0 0-23 0,0 0-24 0,0 0-4 0,-2-3-4 15,2 3 3-15,0 0 1 0</inkml:trace>
  <inkml:trace contextRef="#ctx0" brushRef="#br0" timeOffset="55094.65">20029 8113 166 0,'-6'15'393'0,"-1"-1"21"0,2-2 4 0,-4-1-1 15,3-1 0-15,-1-2 1 0,1 1-3 0,1-8-9 0,4 2-9 0,-3-2-12 16,4-1-128-16,0 0-155 0,0 0-97 0,0 0-88 0,0 2-65 0,4-1-64 16,-3 0-39-16,2 1-31 0,2-1-56 0,2 1-63 0,-3-2-9 0,1 0 4 15,4-2 9-15,-2 1 10 0,-1-1 16 0,2 1 17 0,1 0 34 0</inkml:trace>
  <inkml:trace contextRef="#ctx0" brushRef="#br0" timeOffset="55352.96">21158 8656 253 0,'0'9'438'0,"0"0"6"0,0-1 3 0,-2-2 2 16,1 0-9-16,-1-2-8 0,0-1-39 0,2-3-44 0,0 0-64 16,0 0-65-16,0 0-149 0,0 0-166 0,0 0-105 0,0 0-94 0,0 0-41 15,0 0-31-15,0 0-35 0,0 0-38 0,0 0-1 0,2-3 10 0,1-1 36 0,2-1 45 16,0-1 62-16</inkml:trace>
  <inkml:trace contextRef="#ctx0" brushRef="#br0" timeOffset="55557.41">22231 9069 282 0,'0'18'513'0,"-1"-4"2"0,-1 2 2 0,-1-6-2 16,0 0 0-16,-3-5-22 0,1 1-31 0,2-4-48 0,3-2-50 0,0 0-71 16,-2-2-72-16,0-1-230 0,2 3-268 0,0-3-64 0,0 3-21 0,0 0-22 15,0-3-25-15,2-1-42 0,0 1-50 0,-1-3 14 0,1-1 23 0,0 0 49 16,-1-2 52-16,-1 0 67 0,3-2 74 0</inkml:trace>
  <inkml:trace contextRef="#ctx0" brushRef="#br0" timeOffset="55774.83">22126 7338 111 0,'0'-12'454'0,"1"-2"11"0,2-1 7 0,-1 1 5 0,-2-4 2 0,0 4-2 0,-2-1-2 16,-1 3-13-16,2-3-14 0,-3 1-23 0,3 4-24 0,-1 2-221 0,1 1-262 15,-3 2-94-15,4 2-61 0,0 3-38 0,0 0-33 0,0 0-36 0,0 0-35 16,0 0-42-16,0 0-43 0,0 0 4 0,-4 0 11 0,-1 2 22 0,-2-1 25 16,1 1 48-16,0 1 52 0</inkml:trace>
  <inkml:trace contextRef="#ctx0" brushRef="#br0" timeOffset="57339.64">14125 6238 25 0,'-3'-9'158'0,"-2"-2"4"0,2 1 7 0,0 1 6 0,-2-1 10 0,0-1 7 16,2 1-9-16,-2 1-15 0,-1 0-6 0,2 0-6 0,-1 0 28 0,0 1 34 0,0 2 28 16,0-1 23-16,2 2 7 0,-4-1 4 0,2 2-3 0,-2-1-3 15,2 0-6-15,-1 3-8 0,-2-1-12 0,2 1-13 0,-2 1-29 0,-2-2-29 16,1 1-38-16,0 2-36 0,1 0-28 0,-5 0-26 0,4 0-9 0,-1 2-5 0,-1-2-2 15,0 3-3-15,0-2-2 0,-2 1 1 0,2 0 1 0,-3 1 0 16,0 1 0-16,-2-1 0 0,3 1 1 0,-4 1 0 0,3-1 3 0,-2 1 0 16,0 1 2-16,0-2 0 0,0 2 4 0,1-1 0 0,0 1-1 0,0 0 1 0,0 0-2 15,1-2-2-15,1 2-4 0,1 2-1 0,-1-1 5 0,2 2 6 16,-3 3 2-16,4 2 1 0,-1 2 4 0,-3 4 3 0,3 4 10 0,-3 3 6 0,3 4 8 16,-2 6 9-16,-1 1 2 0,1 6 3 0,-1 2 3 0,1 2 2 0,2 1-4 15,-1 2-6-15,2 1-5 0,2 0-1 0,2-2-5 0,1-2-5 16,4-2-9-16,2-1-8 0,4-3-10 0,3-1-8 0,1-5-3 0,2-3-2 0,5-2-3 15,0-1-3-15,4-5-2 0,4 0-1 0,0-4-4 0,1-3-2 16,2 0-2-16,3-4-1 0,0 1-1 0,2-4-2 0,0-2-1 0,2 0 1 16,-2-3-3-16,1-2-2 0,0 0 1 0,0-3 0 0,0-1-1 0,-3-3 0 15,1-1 0-15,-1-2 1 0,-5-2-1 0,2-1-2 0,2-3-1 0,-4-1 0 16,2-2 0-16,-4-3 0 0,2-3 0 0,-4 0 0 0,4-5 0 0,-3-1 0 16,-1-3 0-16,1 0 0 0,0-4 0 0,-4-1 0 0,2-2 0 0,-1-2 0 15,-3 0 0-15,1-2 0 0,-4 0 0 0,1 1 0 0,-3 0 0 0,-2-1 0 16,-2 2 0-16,-2-1 0 0,-2 2 0 0,-1 1 0 0,-4 0 0 0,-1 2 0 15,-2 0 0-15,-2 2 0 0,-2 2 0 0,-2 1 0 0,-3 1 0 0,0 2 0 16,-3 2 0-16,-1 2 0 0,-2 1 0 0,-4 2 0 0,0 2 0 0,-1 1 0 16,-4 4 0-16,2 0 0 0,-1 2 0 0,0 4-2 0,-2-1-17 0,0 2-6 15,1 2-9-15,1 1-10 0,1 0-9 0,4 3-11 0,-2 0-16 0,3 0-19 16,3 1-32-16,3 1-36 0,1-1-73 0,3 1-82 0,3 1-107 0,0-3-112 16,2 1-45-16,4 2-28 0,0 0 0 0,0-1 7 0,1 1 9 0,2-3 11 15,0 0 16-15,0 0 19 0,0 0 33 0,0 0 38 0</inkml:trace>
  <inkml:trace contextRef="#ctx0" brushRef="#br0" timeOffset="57493.23">14615 6616 125 0,'-11'20'224'0,"2"-6"-70"0,1-4-67 0,0-3-69 16,0-6-14-16,3-1-3 0,0-1-1 0,-3-3 0 0,1-2 0 0,-1-1 0 15,1 0-130-15,-1-2-158 0</inkml:trace>
  <inkml:trace contextRef="#ctx0" brushRef="#br0" timeOffset="58177.4">21998 7633 180 0,'15'6'476'0,"0"-1"4"0,-2-1 2 0,-3-1 0 0,-2 2 0 16,0-4-2-16,-4 0-1 0,1-1-1 0,-1-1-1 0,-3-3-1 0,1 2-1 15,-2 2-184-15,0 0-224 0,0 0-49 0,0 0-10 0,0 0-4 0,0 0 0 16,0 0 1-16,0 0-1 0,0 0-6 0,0 0-5 0,0 0-28 0,0 0-30 16,0 0-83-16,-2-1-93 0,-3-1-77 0,0 2-69 0,1-3-47 0,-4 2-39 15,0-3-8-15,0 2-4 0,-4 0-1 0,-1-1-1 0,-3 0 8 0,3-1 8 16,-4-1 29-16</inkml:trace>
  <inkml:trace contextRef="#ctx0" brushRef="#br0" timeOffset="58855.59">11046 4746 259 0,'5'-15'431'16,"-3"1"15"-16,0 1 12 0,-1-2 4 0,-1 0 5 0,0 1 0 0,-3 1-3 15,1 1 0-15,1-2-2 0,-1 5-48 0,0 0-59 0,1 3-117 0,1 6-129 16,0 0-45-16,3 3-25 0,2 3-11 0,0 5-8 0,0 2 1 0,1 4 1 16,0 2 9-16,0 4 11 0,1 2 10 0,-1 5 9 0,1 1 7 0,0 3 7 15,0 2 6-15,-1 0 8 0,2 0 4 0,1 1 6 0,-1-1 6 0,0 0 4 0,0-1 2 16,3-4-1-16,0-1-3 0,-1-3-3 0,4-1-3 0,-3-4-3 15,3-2-1-15,-1-2 3 0,2-3-7 0,0 0-2 0,2-3-7 0,-1-3-6 16,1-2-9-16,1-2-7 0,-1-1-4 0,1-2-5 0,1-2-5 0,-2 0-5 16,-1-2-6-16,3-2-4 0,-2-1-14 0,2-2-19 0,-3-2 0 0,3-5 0 15,3 1 0-15,-3-5 0 0,3 1 0 0,4-5 0 0,0-3 0 0,3-3 0 16,2-2 0-16,1-5-38 0,4-2-54 0,1-2-40 0,4-5-57 0,2-3-63 0,3-4-107 16,1-3-122-16,2 0-80 0,0-3-72 0,1-3-14 0,0 3-6 15,0-2 4-15,2-1 6 0,-2 3 21 0,-3 3 25 0,-3 5 36 0,-1 2 40 16,-5 7 58-16</inkml:trace>
  <inkml:trace contextRef="#ctx0" brushRef="#br0" timeOffset="61838.61">10331 7947 115 0,'0'0'234'0,"0"0"21"0,0 0 11 0,0 0 6 0,0 0 3 0,-4-2 1 0,1-1 0 16,2 1 0-16,-3 0-66 0,3 0-83 0,-1 1-24 0,2 1-14 0,0 0-13 15,0 0-18-15,0 0-17 0,0 0-22 0,0 0-10 0,0 0-7 16,0 0-19-16,0 0-23 0,3 0-31 0,1 3-35 0,0-2-36 0,4 2-35 0,0 0-46 16,3 2-43-16,3-2-8 0,-1 1 0 0,4 1-1 0,1-2 0 0,1-2 1 15,0-1 0-15,3-3 18 0</inkml:trace>
  <inkml:trace contextRef="#ctx0" brushRef="#br0" timeOffset="62023.12">11409 7951 168 0,'-8'17'382'0,"1"-4"26"16,-1-1 8-16,-1-3 4 0,1-2 0 0,2-1-4 0,-1-2-34 0,1-3-43 15,3-2-63-15,-1-1-64 0,2 2-158 0,2 0-177 0,0 0-108 0,0 0-95 16,3-4-44-16,3-1-35 0,0-1-11 0,2-1-5 0,2-2 2 0,4-3 3 16,-1-2 35-16,4-4 42 0</inkml:trace>
  <inkml:trace contextRef="#ctx0" brushRef="#br0" timeOffset="62193.66">12446 7569 42 0,'-6'13'305'0,"1"-2"1"0,0-2-14 0,-1-3-13 15,0-2-41-15,1-2-45 0,0-2-35 0,0-2-36 0,0-1-52 0,1-2-54 16,-1 3-118-16,2-3-133 0,3 1-45 0,-2-3-22 0,2 2-5 0,0-2 0 16,2-4 15-16</inkml:trace>
  <inkml:trace contextRef="#ctx0" brushRef="#br0" timeOffset="62371.18">14027 6192 28 0,'-1'15'426'0,"-3"-2"6"0,-2-2 0 0,1-4 2 0,-1-2-1 15,-1-4-10-15,0-1-8 0,2-3-73 0,0-3-89 0,2-1-64 0,0-1-65 16,0 1-211-16,-1 1-247 0,0-1-66 0,2 3-25 0,-1 0-8 0,0-2 1 15,1 1-2-15,-2-3 1 0,0 3 10 0,-1-3 9 0</inkml:trace>
  <inkml:trace contextRef="#ctx0" brushRef="#br0" timeOffset="65622.48">18916 5352 192 0,'-3'-9'291'0,"-1"0"28"15,0 3 25-15,-3-2 12 0,1 4 11 0,2-2 12 0,-1 0 9 16,0 2-27-16,0 1-37 0,2 1-47 0,0-1-48 0,-2 0-32 0,4 1-25 15,1 2-29-15,0 0-32 0,0 0-28 0,0 0-26 0,0 0-16 0,0 0-12 0,0 0-8 16,0 0-11-16,0 0-2 0,0 0-2 0,0 0-3 0,0 0-5 16,0 0-7-16,0 0-7 0,0 0-17 0,0 0-18 0,0 0-12 0,0 0-8 0,0 0-14 15,0 0-15-15,0 0-17 0,0 0-20 0,0 0-11 0,0 0-11 0,0 0-5 16,6 0-3-16,-5 2 5 0,-1-2 6 0,5 0 16 0,-5 0 19 16,0 0 13-16,0 0 12 0,0 0 14 0,2 0 16 0,-2 0 19 0,1-2 18 0,-1 2 15 15,2-3 13-15,-2 0 13 0,0 3 12 0,0-3 10 0,0-1 8 0,-2 1 12 16,2-2 9-16,0 4 8 0,-1-3 5 0,1 4 14 0,0-1 14 15,0 1 11-15,-2-3 14 0,2 3 13 0,0 0 12 0,-2-2 4 0,2 2 1 0,-1-1-1 16,1 1-4-16,0 0-5 0,0 0-8 0,0 0-4 0,0 0-3 0,0 0-10 16,-2-1-11-16,2 1-10 0,0 0-7 0,0 0-11 0,0 0-12 15,0 0-3-15,0 0-2 0,0 0 0 0,0 0 1 0,0 0 4 0,0 0 3 0,0 0 5 16,0 0 7-16,0 0 4 0,0 0 5 0,0 0-1 0,0 0-1 0,-1-1-4 16,1 1-5-16,-5-2-5 0,4 2-4 0,-1-2-1 0,-1 1 3 0,1-1-5 15,-1 2-2-15,0-3-5 0,0 3-6 0,1-1-8 0,-1-1-7 16,1 0-4-16,2 2-4 0,0 0 0 0,-1 0-4 0,1 0 2 0,0 0 0 15,0 0-5-15,1 0-8 0,7 0-2 0,2-1-1 0,5 0-2 0,2 1-4 0,6-3 0 16,4 3 2-16,5-3-1 0,1-1-1 0,5 2 3 0,4-3 3 16,1 1-3-16,3-2-4 0,-2 0 1 0,1 0-1 0,0 1-5 0,0-1-3 15,-1 2-1-15,-3-1-1 0,-3 1-2 0,1-1-2 0,-4 2 0 0,-2 0 2 16,-3 2-10-16,-3-2-12 0,0 1-12 0,-4 1-13 0,-5 1-22 0,3 0-22 16,-8 0-27-16,-1 0-30 0,1 0-26 0,-4 0-28 0,-2 0-65 0,-4 1-71 15,1-1-54-15,-4 0-50 0,0 0-24 0,-4 3-23 0,-1 0-28 0,-3 0-33 16,-2 1 12-16,-3 3 18 0,-2-3 29 0,0 1 28 0,-5-1 28 0,1 2 27 15,1-1 67-15</inkml:trace>
  <inkml:trace contextRef="#ctx0" brushRef="#br0" timeOffset="65823.95">19452 5224 163 0,'-11'0'179'0,"3"0"9"0,1 0 11 0,1 0 11 15,-2 3 19-15,4 0 18 0,-3-1-12 0,1 5-20 0,-1-1 2 0,0 1 8 16,0 1 18-16,3 3 20 0,-3 0 11 0,2 4 10 0,-4 1 3 0,4 3 1 16,-3 2-2-16,2 5-5 0,-2 0-4 0,0 5-6 0,2 3-17 0,-2 4-19 15,-1 2-21-15,-1 5-19 0,0 2-18 0,0 2-22 0,0 5-13 0,0 2-10 16,0 2-9-16,-2 3-4 0,1 4-6 0,-1-2-8 0,1 2-10 0,-1 1-15 15,2-3-13-15,-2-3-16 0,3 0-7 0,-2-3-6 0,1-6-7 0,4-2-11 16,-2-5-10-16,0-5-8 0,3-1-14 0,1-6-17 0,-1-5-16 0,3-3-18 16,1-3-25-16,-1-3-23 0,-1-5-46 0,3-2-49 0,0-2-103 0,0-1-113 15,0-3-80-15,0-5-73 0,0 0-11 0,0-7-2 0,0-1 9 0,0-4 11 16,3-2 15-16,-1-6 17 0,-1-4 24 0,4-6 24 0,0-4 45 0</inkml:trace>
  <inkml:trace contextRef="#ctx0" brushRef="#br0" timeOffset="65944.63">19575 5763 351 0,'18'-13'398'0,"-3"6"14"0,-4 2 6 16,-1 3 0-16,-1 0 4 0,-2 0 4 0,-1 1 9 0,-1 1 2 0,-2 0 1 16,0 0-82-16,2 0-100 0,-4 1-78 0,4 1-76 0,-3 0-40 0,1 0-35 15,-2 0-75-15,1 0-88 0,1 1-66 0,-1-1-64 0,-2-2-73 0,3 3-77 16,-1 1-17-16,-1-1-5 0,-1-3 0 0,-1 4-2 0,-1 1 0 0,1-1 0 16,-3 1 8-16,-1 1 4 0</inkml:trace>
  <inkml:trace contextRef="#ctx0" brushRef="#br0" timeOffset="66090.23">19686 5944 121 0,'6'12'504'0,"3"-1"30"0,-4-1 12 0,0-1 6 0,0-2 5 0,-3 0 1 16,-1 0 3-16,1-3 1 0,-1 1 0 0,-1-5-1 0,0 0-77 0,0 0-92 16,0 2-139-16,0-2-147 0,0 0-51 0,0 0-29 0,0 3-15 0,0-3-10 15,0 2-9-15,0-2-8 0,0 4-13 0,0-4-13 0,2 2-22 0,-2-2-21 16,0 0-25-16,3 2-28 0,-3-2-67 0,0 0-77 0,0 0-66 0,0 0-65 16,0 0-62-16,0 0-59 0,0 0-9 0,0 0 2 0,0 0 10 0,0 0 10 15,0 0 21-15,0 0 22 0,-6 0 25 0,3 2 30 0</inkml:trace>
  <inkml:trace contextRef="#ctx0" brushRef="#br0" timeOffset="68188.66">22466 7490 324 0,'0'35'562'0,"-4"-3"9"0,1-3 3 0,-2-3 0 0,2-5-3 0,-2-3-1 16,0-3-2-16,1-4-1 0,-2-7-1 0,3-1-4 0,-1 2-4 0,1-3-203 15,3 2-245-15,0-3-69 0,-1 2-29 0,-1 0-10 0,0-1-3 16,1 1 1-16,1-3 1 0,0 2 0 0,0-2-1 0,0 0-15 0,0 0-19 16,0 0-41-16,1 4-45 0,-1-4-89 0,0 0-103 0,0 0-79 0,0 1-74 15,0-1-52-15,0 0-40 0,2 3-13 0,-2 2-1 0,-2 1 0 0,1-2 0 16,-1 0 18-16,-1 2 19 0,-3-2 41 0,0 2 45 0</inkml:trace>
  <inkml:trace contextRef="#ctx0" brushRef="#br0" timeOffset="68691.28">22339 9357 251 0,'-5'12'515'0,"-3"-2"11"0,0-1 9 0,-1-2 2 15,-1 1 4-15,2-3-1 0,-2-2 0 0,0-2-2 0,4-2 0 0,-3 0-2 16,5-1 0-16,-4 0-197 0,3-1-238 0,2 1-60 0,2 2-16 0,1 0-12 16,0 0-11-16,0 0-26 0,0 0-24 0,0 0-42 0,0 0-43 0,0 0-96 15,0 0-110-15,0 0-90 0,0 0-84 0,1-2-21 0,2-3-4 0,1-1-1 16,0-1-2-16,1-2 4 0,-2 1 0 0,-2-2 22 0,3-4 25 0,-3 0 40 16</inkml:trace>
  <inkml:trace contextRef="#ctx0" brushRef="#br0" timeOffset="69531.03">19996 7986 28 0,'3'11'339'0,"-3"0"14"15,2-2 3-15,-4 0 1 0,2-2 1 0,-2-2-1 0,-1 0-1 0,2-2-2 16,-3-3-5-16,4 0-5 0,0 0-90 0,-1 3-109 0,1-3-61 0,0 0-55 15,0 0-19-15,0 0-13 0,0 0-30 0,0 2-34 0,1 1-61 0,-1 2-64 16,0 1-71-16,4 0-70 0,-3 3-17 0,1 0-4 0,-1 2 1 0,-1-1 1 16,0 2 1-16,0 0-1 0,-1-1 1 0,-1-2 1 0</inkml:trace>
  <inkml:trace contextRef="#ctx0" brushRef="#br0" timeOffset="69662.67">20041 7981 334 0,'-1'5'427'0,"-1"1"5"0,-4-2 2 0,2-3-1 15,-3 1-10-15,1-4-13 0,-1 0-24 0,1-7-33 0,3 4-33 0,0-1-38 16,1 2-170-16,1 1-201 0,-3 1-96 0,4 2-74 0,0 0-51 0,0 0-45 16,0 0-35-16,0 0-33 0,0 0 2 0,0 0 10 0,0 0 26 0,0 0 30 15,2 3 35-15,0 0 38 0</inkml:trace>
  <inkml:trace contextRef="#ctx0" brushRef="#br0" timeOffset="70474.5">16966 4440 49 0,'3'-8'285'0,"-1"1"42"0,-4 0 35 15,1 3 35-15,-1 0 24 0,-1-1 19 0,1 0 9 0,-2 3 6 0,-2-3-37 16,1 2-48-16,0 0-30 0,0 2-28 0,2-3-22 0,-2 2-21 0,2 1-32 16,-3-1-31-16,3 0-35 0,-2 1-32 0,3-1-21 0,-1 1-22 15,3 1-8-15,0 0-8 0,0 0 4 0,0 0 5 0,0 0-1 0,0 0-6 0,2 4-3 16,1 3-4-16,0 3-4 0,5 2-3 0,1 4 0 0,3 4 1 0,2 4 0 15,0 4 0-15,6 5 0 0,-2 5 3 0,4 1-19 0,2 4-22 16,1 4-2-16,1 1 1 0,1-1-6 0,1 2-6 0,0-1 0 0,2-3 5 16,0 0 1-16,-1-5 4 0,-1-2 2 0,-1-4 3 0,1-2 0 0,-2-5-1 15,-5-2 5-15,2-2 4 0,-2-2-12 0,-2-3-16 0,0 0-14 0,-5-3-11 16,2-1-24-16,-5 0-29 0,0-2-31 0,-2 0-34 0,-1-3-42 0,-1 0-43 16,-1-1-97-16,-3 1-111 0,-2-3-94 0,1-2-92 0,-4 1-12 0,2-5 2 15,-3 0 11-15,-3-2 10 0,2-2 21 0,-1-4 18 0,1-4 27 0,0-3 31 16,0-4 38-16</inkml:trace>
  <inkml:trace contextRef="#ctx0" brushRef="#br0" timeOffset="70657.02">17809 4534 384 0,'5'-13'472'15,"-1"2"13"-15,-4 3 10 0,-6-2 11 0,0 4 9 0,-5 2 15 0,-5-1 12 16,0 3 13-16,-4 0 9 0,-4 2-43 0,-3 4-56 0,-2 3-129 0,-5 1-142 16,-2 6-46-16,-6 2-21 0,-2 4-11 0,-3 4-11 0,-5 3-7 0,-5 4-10 15,-2 2-4-15,-4 3-4 0,0 3-10 0,-4 2-10 0,-1 0-11 0,3 2-13 16,0 0-8-16,0 0-11 0,5-2-17 0,5 0-19 0,5-4-30 0,7-2-32 15,5-5-31-15,6-3-31 0,7-5-93 0,5-4-109 0,5-1-97 0,6-4-98 16,4-5-42-16,5 1-31 0,3-3-2 0,3-3 3 0,4-1 16 0,1-2 14 16,2-2 30-16,1-3 32 0,2-1 31 0,1-1 29 0</inkml:trace>
  <inkml:trace contextRef="#ctx0" brushRef="#br0" timeOffset="70793.66">17430 4800 413 0,'25'27'601'0,"-4"1"8"0,-4 1 6 15,-6-2-8-15,-2-2-10 0,-6-2-25 0,1-5-31 0,-4-3-24 0,1-3-24 16,-1-3-50-16,0-4-52 0,0 3-329 0,-1 0-388 0,-3-1-152 0,1 2-99 16,-3 0-26-16,-2 0-9 0,0 2 6 0,-1-1 9 0,-4 1 24 0,-1-2 30 15,-3-2 25-15,0 1 22 0,-3-4 48 0</inkml:trace>
  <inkml:trace contextRef="#ctx0" brushRef="#br0" timeOffset="73305.97">25650 2424 21 0,'13'-17'357'16,"-3"-1"41"-16,1 0 37 0,-1-1 18 0,-1-1 16 0,-2 1 8 0,-2-1 8 15,-2 1 8-15,-3 1 9 0,-3 0-52 0,-2 1-69 0,-2 2-52 0,-2 2-48 16,-2 1-54-16,-2 2-50 0,-4 2-35 0,0 0-29 0,-4 1-14 0,-1 1-10 15,-3 1 1-15,-4 2 3 0,-1 1 2 0,-1 2 4 0,-4 2 9 0,-2 3 10 16,-1 2 1-16,-4 4-2 0,0 3-4 0,0 4-2 0,-2 5-6 0,1 4-5 16,-3 3-7-16,2 5-5 0,0 4-8 0,2 3-11 0,3 3-11 0,1 3-12 15,0 0-12-15,3 3-12 0,5 0-7 0,3 3-5 0,3 0-2 0,6-2-2 16,0 3 0-16,5-3-3 0,7 1 3 0,3-5-5 0,4 4-1 0,6-4 0 16,4-1 0-16,8-4 0 0,4-1 0 0,7-2 0 0,5-4 0 0,8-1 0 15,4-4 0-15,6-1 0 0,5-5 0 0,6-4 0 0,3-1 0 0,1-5 0 16,5-4 0-16,6-4 0 0,-3-2 0 0,5-5 0 0,-2-5 0 0,1-2 0 15,3-3 0-15,-6-1 0 0,0-6 0 0,0-1 0 0,-2-1 0 0,-3-2-59 16,-4-3-43-16,-2-2-38 0,-3-1-87 0,-2 1-96 0,-5-5-138 0,0 1-146 16,-4-2-36-16,-6 0-11 0,-5-3-1 0,-2-2 3 0,-4 1 1 0,-7 0 4 15,-2-2 28-15,-5 1 29 0,-8 1 41 0,-1 1 42 0</inkml:trace>
  <inkml:trace contextRef="#ctx0" brushRef="#br0" timeOffset="73426.62">26755 3327 537 0,'6'51'644'0,"2"-5"-4"0,-1-2-8 16,-3-7-23-16,-2-4-24 0,-2-4-32 0,-2-5-31 0,-1-9-62 0,3-9-66 16,3-2-108-16,-6 2-118 0,2 3-324 0,-1 0-372 0,-1 0-87 0,-2 3-25 15,0-1 2-15,-4-2 7 0,-4 1 22 0,0-5 24 0,-4 0 29 0,-4-3 33 16,-2-2 61-16</inkml:trace>
  <inkml:trace contextRef="#ctx0" brushRef="#br0" timeOffset="77141.67">13961 6817 189 0,'0'-3'352'0,"0"0"31"0,0 3 30 15,1-3 13-15,1-1 12 0,2 1 11 0,-4-2 13 0,4 0 2 0,-3 3 3 16,1-3-60-16,-1 2-72 0,1 0-42 0,-2 3-35 0,0-3-34 0,0 3-38 16,0 0-26-16,0 0-24 0,0 0-9 0,0-3-6 0,0 3-8 0,0 0-8 15,0 0-7-15,2-1-9 0,-2 1-6 0,0 0-10 0,0 0-6 0,0 0-11 16,0 0-5-16,0 0-3 0,0 0-6 0,0 0-5 0,0 0-1 0,0 0-3 15,0 0-4-15,0 0-2 0,0 0-1 0,0 0-2 0,0 0-1 0,0 0-5 16,0 0 2-16,0 0 0 0,0 0 1 0,0 0-2 0,0 0 1 0,0 0 4 16,0 0-3-16,0 0-1 0,0 0 1 0,0 0 1 0,0 0-2 0,-4 0-2 15,4 0 0-15,0 0 2 0,0 0-4 0,0 0-3 0,0 0 2 0,0 0 2 16,0 0 3-16,0 0 2 0,0 2 3 0,0 2 1 0,0 2-1 0,0 2-2 16,2 3 1-16,0 2 0 0,-1 6 1 0,1 3 0 0,-1 4 3 0,1 7 4 15,1 4 1-15,-1 5-2 0,-1 4-3 0,-1 5-3 0,2 7-3 0,-2 2-3 16,-2 1 1-16,2 5-19 0,-3 4-1 0,2-4 0 0,-1 3 0 0,-3 1 0 15,2-3 0-15,1-1 0 0,-1-3 0 0,-2-1 0 0,3-5 0 0,0-5 0 16,0-1 0-16,1-4 0 0,-1-5 0 0,2-3 0 0,0-3 0 0,0-5 0 16,0-1 0-16,2-3 0 0,-2-4 0 0,1-1 0 0,-1-4 0 0,0 0 0 15,2-6 0-15,-2 2 0 0,0-5 0 0,2-2 0 0,-2-1 0 0,0-1 0 16,0-2 0-16,0-3 0 0,0 0 0 0,0 0 0 0,0 0 0 0,0 0 0 16,0 0 0-16,0 0 0 0,0 0 0 0,0 0 0 0,0 0 0 0,0 0 0 15,0-5 0-15,0-2 0 0,0-4 0 0,0-1-65 0,0-2-82 0,0-4-43 16,2-2-60-16,-2-3-64 0,0 1-94 0,0-4-96 0,0 4-74 0,0-2-67 15,0 3-12-15,0 3 0 0,0 2 20 0,0 4 26 0,-2 5 30 0,0 3 29 16,2 4 39-16,0 0 39 0</inkml:trace>
  <inkml:trace contextRef="#ctx0" brushRef="#br0" timeOffset="77624.39">13943 8325 221 0,'-2'-5'298'0,"-1"2"31"0,-1 0 36 16,1-2 34-16,1 3 31 0,-1-3 18 0,1 2 18 0,1 0-11 0,-1 2-18 16,2 1-44-16,0 0-49 0,0 0-23 0,-1-2-16 0,1 2-18 0,0 0-16 15,0 0-26-15,0 0-25 0,0 0-26 0,0 0-23 0,0 0-13 0,0 0-11 16,0 0-12-16,0 0-15 0,-4 0-12 0,1 2-13 0,0-1-12 15,-3 2-12-15,1 0-4 0,0 4-9 0,-1 1-1 0,-1 2-4 0,-2 5-2 0,1-1-6 16,-1 2-5-16,1 6-2 0,0-1-1 0,2 1-2 0,-1 2 0 0,4 0 3 16,0 3-1-16,1-2-2 0,2-2-4 0,0 3-13 0,3-2-18 0,-1-2 0 15,4-1 0-15,-1 0 0 0,3-3 0 0,1 0 0 0,-1-2 0 0,1 0 0 16,1-4 0-16,1-2 0 0,-1-2 0 0,2 1 0 0,0-5 0 0,-1-1 0 16,5-1 0-16,-4-4 0 0,4-3 0 0,-2-1 0 0,2-1 0 15,-2-5 0-15,2-1 0 0,-1-4 0 0,0-1 0 0,0-2 0 0,-2 0 0 0,0-5 0 16,0 2 0-16,-4-1 0 0,1-2 0 0,-2 1 0 0,-1-1 0 0,0-1 0 15,-4-2 0-15,0 1 0 0,-1 1 0 0,-2-3 0 0,0 1 0 16,-2 2 0-16,1-1 0 0,-2 3 0 0,-1 1 0 0,-2 1 0 0,0 3 0 0,-2 2 0 16,2 4 0-16,-4 1 0 0,-1 3 0 0,2 3 0 0,-7 1 0 0,3 3 0 15,-3 1 0-15,0 4 0 0,-4 1 0 0,2 1 0 0,-2 3 0 16,-2 3 0-16,3 0 0 0,-3 0 0 0,0 5 0 0,2-3 0 0,-2 4 0 0,2-1 0 16,2 0 0-16,-2 1 0 0,6-1-8 0,-4 0-106 0,5 2-49 0,1-3-52 15,3 2-103-15,-1-3-114 0,1 2-100 0,2 1-100 0,2-2-21 16,2 0-7-16,0-1 5 0,3 2 3 0,-2-1 18 0,2 1 22 0,0-2 32 0,2 1 35 15,0-1 49-15</inkml:trace>
  <inkml:trace contextRef="#ctx0" brushRef="#br0" timeOffset="77778.98">14343 8349 450 0,'2'4'600'0,"-4"2"4"0,0 0-1 16,-5 0-17-16,1 2-19 0,-4 0-21 0,-1 0-20 0,-2 0-32 0,2-1-30 15,0-1-54-15,-2-1-56 0,1 0-318 0,-1 0-378 0,2-2-143 0,0 0-90 16,0-1-22-16,3-1-3 0,-2-1 14 0,1 0 19 0,0 0 20 0,0 0 19 16,0 0 31-16,0 0 32 0,-1 2 53 0</inkml:trace>
  <inkml:trace contextRef="#ctx0" brushRef="#br0" timeOffset="78774.32">13986 6600 44 0,'-5'3'177'16,"0"-2"11"-16,1 1 13 0,-4-2 19 0,3 1 20 0,2 1 27 0,-2-2 28 15,4 0-20-15,-3 1-33 0,4-1 0 0,-3 0 6 0,3 0 12 0,0 0 9 16,0 0 4-16,0 0-1 0,0 0-6 0,0 0-9 0,0 0-15 0,0 0-15 16,0 0-25-16,0 0-26 0,0 0-27 0,0 0-25 0,0 0-19 0,0 0-19 15,0 0-17-15,0 0-14 0,0 0-3 0,0 0 3 0,0 0 1 0,0 0 2 16,0 0 3-16,0 0 6 0,0 0 1 0,5 1 4 0,-2 1 1 0,2 1 0 16,0 2 4-16,2 1 4 0,-2 1 5 0,2 4 3 0,-1 1 0 0,0 1-5 15,0 3-1-15,1 4-2 0,-1 4-5 0,-1 0-2 0,1 5-2 0,-1 2 2 16,0 4-2-16,-2 1-1 0,0 2 6 0,-1 4 6 0,-1 2 0 0,2 4-5 15,-3 2-4-15,2 2-6 0,-2 2-3 0,-2 1-3 0,2 3-6 16,-1 0-2-16,-1 2-6 0,1 0-20 0,-1 0-28 0,0 0 0 0,-1-3 0 0,2 0 0 16,-1-3 0-16,-1-1 0 0,0-4 0 0,1-3 0 0,2 0 0 0,-1-5 0 15,-1-3 0-15,2-3 0 0,0-4 0 0,-1-3 0 0,1-2 0 16,0-5 0-16,0-3 0 0,0-2 0 0,0-3 0 0,0-4 0 0,0-2 0 0,0-2 0 16,0-1 0-16,0-4 0 0,0 0 0 0,0 0 0 0,0 0 0 0,0 0 0 15,0 0 0-15,0 0 0 0,0 0 0 0,0 0 0 0,-2-3 0 16,0-1-25-16,-1-4-85 0,2-1-30 0,-1-3-41 0,0 0-40 0,-1-6-92 0,0-1-103 15,1-2-97-15,-2-2-95 0,2-1-30 0,-1-1-11 0,3-1 10 0,-1 1 18 16,-1-4 21-16,0 2 23 0,2 0 26 0,-1 0 30 0,-1 0 40 16</inkml:trace>
  <inkml:trace contextRef="#ctx0" brushRef="#br0" timeOffset="79274">13992 7152 1 0,'-1'-9'181'0,"-1"1"11"0,1-1 11 0,-1 0 15 0,0 0 12 16,-1 0 20-16,2 1 19 0,-3 0-9 0,3-1-20 0,-1 0 3 0,1 0 8 15,-3 1 13-15,4-1 15 0,-4 2 4 0,4 1 1 0,-2 0-2 0,2 0-1 16,-1 1-9-16,1 0-11 0,-2 3-15 0,2 2-18 0,0 0-28 0,0 0-25 15,0 0-30-15,0 0-28 0,0 0-12 0,0 0-13 0,0 0 1 0,0 2 2 16,-1 5-2-16,1 2-1 0,0 1 0 0,1 5 3 0,-1 5 4 0,0 4 1 16,2 2 7-16,-2 8 2 0,1 0 8 0,1 4 9 0,-2 2-5 0,2 2-4 15,-2 2-13-15,-2 0-9 0,2 1-5 0,-2 1-7 0,-1 0-6 0,2 1-5 16,-1-1-7-16,-1-1-6 0,0 2-21 0,-1-2-38 0,1-2 0 0,1-1 0 16,-1-2 0-16,-1-2 0 0,2-2 0 0,2-3 0 0,-1-3 0 0,1-1 0 15,0-6 0-15,0-1 0 0,0-3 0 0,0-4 0 0,0-1 0 0,1-4 0 16,-1-3-46-16,0 3-54 0,2-4-40 0,-2-2-39 0,0-4-73 0,0 0-77 15,0 0-90-15,0 0-89 0,-2-3-68 0,1-1-63 0,-1-3-7 0,2 0 4 16,0 0 16-16,-3 1 18 0,1 0 24 0,-1 1 27 0,2 2 38 0,1 3 41 16</inkml:trace>
  <inkml:trace contextRef="#ctx0" brushRef="#br0" timeOffset="79841.45">13926 8071 59 0,'0'-4'376'0,"-2"-1"28"0,1 4 27 0,-1-1 9 0,2 2 9 15,-5 0 7-15,2 2 10 0,-2-1 8 0,1 1 11 0,-1 1-43 0,0 0-53 16,-1 1-59-16,1 2-63 0,-1-1-47 0,-2 0-47 0,3 2-23 0,-1-3-17 16,1 2-6-16,-1 0-6 0,0-1-4 0,2-1-7 0,1 0-8 0,-2 0-7 15,4-1-9-15,-1 0-9 0,-1-3-8 0,3 0-9 0,0 0-6 0,0 0-4 16,0 3-5-16,0-3-2 0,-2 3-2 0,2-3 0 0,0 0-3 0,0 0 1 16,0 0-1-16,0 0-1 0,0 0-3 0,0 0-2 0,-3 3-3 0,2-2-2 15,-4 0-4-15,2 4-3 0,0 1-1 0,-2 1 1 0,0 5 1 0,0 3 2 16,1 1 5-16,-2 5 9 0,-1 1 0 0,2 5 4 0,2 2-2 15,-2 4 2-15,2 1 0 0,1 2-2 0,-1 0 2 0,3 1-2 0,0 1-13 16,2-1-26-16,-1-3 0 0,4-1 0 0,2-4 0 0,-1-1 0 0,5-4 0 0,-1-4 0 16,2-1 0-16,2-4 0 0,-1-3 0 0,4-2 0 0,0-2 0 15,1-3 0-15,0-3 0 0,1-4 0 0,1 1 0 0,-1-6 0 0,0-3 0 16,3-2 0-16,-1-2 0 0,1-4 0 0,-2-2 0 0,1-3 0 0,1-2 0 0,-1 0 0 16,-2-2 0-16,1-2 0 0,1-1 0 0,-4 0 0 0,2 2 0 15,-4-3 0-15,0 0 0 0,-2 3 0 0,-1-2 0 0,-2 0 0 0,-2 1 0 16,-3 1 0-16,-1-1 0 0,-1 2 0 0,-3 2 0 0,0 0 0 0,-4 1 0 0,-2 4 0 15,-1 0 0-15,-1 2 0 0,-3 3 0 0,0 1 0 0,-2 3 0 16,-4 1 0-16,3 2 0 0,-5 1 0 0,1 4 0 0,0 1 0 0,-3 0 0 16,3 2 0-16,-2 3 0 0,-2 0 0 0,4 4 0 0,-2-3 0 0,0 3 0 0,2 2 0 15,-1 0 0-15,3 2 0 0,-1-1-44 0,2 1-71 0,0 1-45 16,2-1-50-16,-1-1-104 0,3 3-116 0,0-1-103 0,2 1-97 0,0-4-22 16,1 4-5-16,2-3 5 0,0 1 11 0,1-4 16 0,0 2 19 0,1-3 29 15,2 0 31-15,0-3 47 0</inkml:trace>
  <inkml:trace contextRef="#ctx0" brushRef="#br0" timeOffset="79989.07">14283 8239 361 0,'-2'26'567'0,"-1"1"5"0,-4-4 2 0,-1 2-6 0,-2-3-2 0,-4-2-11 0,3 1-10 16,-2-5-17-16,1 1-20 0,2-4-27 0,0-1-32 0,-2-3-278 0,4-2-330 15,0-1-143-15,0-1-102 0,2-1-77 0,1-4-70 0,2-2-12 0,1-3-1 16,-1-1 8-16,1-1 10 0,2-2 16 0,0-2 19 0,0 2 28 15,0-1 29-15</inkml:trace>
  <inkml:trace contextRef="#ctx0" brushRef="#br0" timeOffset="80123.7">14196 8292 323 0,'-1'3'539'0,"-1"-2"2"0,-4 4 1 16,-2-4-11-16,-2 1-11 0,1-2-16 0,-4 0-17 0,1 0-25 0,2-3-26 15,-2-2-71-15,2 1-82 0,0-1-274 0,0-1-319 0,1-1-108 0,1-2-65 16,2 0-29-16,0-2-22 0,1-2 4 0,2 0 11 0,0-2 14 0,1-1 16 15,2 2 25-15,0-3 27 0</inkml:trace>
  <inkml:trace contextRef="#ctx0" brushRef="#br0" timeOffset="83744.02">22273 7622 180 0,'0'0'235'0,"-2"-1"12"0,2 1 13 16,0 0 13-16,0 0 17 0,0 0 15 0,-2-1 0 0,2 1-5 0,-3-1-27 15,3 1-34-15,0 0-12 0,0 0-8 0,-3 0-10 0,3 0-10 0,0 0-8 16,-3 0-9-16,3 0-10 0,0 0-13 0,-4-2-13 0,4 2-15 0,0 0-16 16,-1 0-16-16,1 0-17 0,0 0-16 0,0 0-11 0,0 0-12 0,0 0-6 15,0 0-6-15,0 0-2 0,0 0 1 0,0 0-3 0,-3 0-2 0,3 0-2 16,-3 2 1-16,3-2 0 0,-3 1-1 0,1 0 2 0,-3 0 3 0,2 1 1 16,0 1 1-16,0-1 2 0,-4 1 4 0,1 1 1 0,2 0 3 0,-3 0 4 15,2 2 6-15,-3 0 5 0,-1-2 2 0,3 4 6 0,-4-1 4 0,-1 2 0 16,2 2 2-16,-4-2 0 0,0 4 0 0,1-1 0 0,-2 2-1 0,-1 2-2 15,1-1-3-15,-3 1 0 0,1 1-1 0,2 1-5 0,-4-1 0 0,5 0-3 16,-4 0-5-16,4-1-3 0,2-4-5 0,0 3-5 0,2-5-3 0,2 0-5 16,-1-1-6-16,2-3-1 0,3-2 0 0,0 1-5 0,1-2-4 0,-1-1-3 15,3-2-4-15,0 0 0 0,0 0-4 0,0 0 1 0,0 0 0 0,0 0-1 16,0 0-2-16,0 0 0 0,0 0 2 0,0 0-1 0,0 0-1 16,0 0 0-16,0 0 0 0,0 0-4 0,0 0-5 0,0 0-21 0,0 0-21 15,0 0-33-15,0 1-31 0,-1 1-58 0,-1 1-62 0,0-2-87 0,-1 1-91 16,1 1-75-16,-1-2-72 0,-1 2-14 0,1-1-4 0,0 1 2 0,-1-2 6 0,1 1 19 15,3-2 23-15,0 0 32 0,0 0 32 0</inkml:trace>
  <inkml:trace contextRef="#ctx0" brushRef="#br0" timeOffset="84307.52">21831 7917 59 0,'-1'-2'212'0,"-1"1"12"0,0-1 11 0,-1-1 8 0,3 3 13 0,-1 0 10 16,1 0-2-16,-3-1-4 0,3 1-37 0,0 0-44 0,0 0-19 0,-5 0-14 15,4 1-7-15,1-1-5 0,-4 0-6 0,1 2-5 0,0-1-6 0,0 2-7 16,-1-1-7-16,1 0-8 0,0-1-8 0,-1 1-6 0,1 2-4 0,1-3 2 16,-1 2-2-16,1 0 1 0,0-1-1 0,-1 1 3 0,2-1 1 0,-1 2 2 15,0-1 1-15,-1 0-4 0,3 3 2 0,-1-4 2 0,-1 5-3 0,-1-1 0 16,0 0-5-16,3 1-5 0,-2 1-7 0,2 1-8 0,-3-1-8 0,3 2-8 16,-1-2-7-16,1 3-6 0,0 0-4 0,0-1 1 0,0 2-5 0,1-1-5 15,-1 1-2-15,3 0 0 0,-3-2-2 0,4 2-1 0,0-4 1 0,-1 3 0 16,4-1 2-16,-4-3 2 0,2 1 3 0,1-3 3 0,2 1 5 0,-2-1 4 15,2-1 5-15,0-3 2 0,4 0 3 0,-2-2 0 0,0 0 3 0,2-3 0 16,-1-1 3-16,2-1 0 0,-2-1 0 0,0-2-2 0,2 0 2 0,-4-3 0 16,2 2-1-16,-1-1 0 0,-2-1 0 0,0 0 1 0,-2 0 2 0,0 0-1 15,-3 0 2-15,2 0 4 0,-2 0-1 0,-1 1-3 0,-1-2 2 0,-1 3 1 16,0-2-3-16,0 0-5 0,-1 1 0 0,-1 1 0 0,1-2-2 0,-3 3-1 16,1-2 0-16,2 4-2 0,-4-1-4 0,2 1-4 0,0 1-1 15,0 0-1-15,-2 1-4 0,2 1-4 0,-2-1-1 0,0 3-2 0,-1-2-3 0,1 3-5 16,-1-3-4-16,-1 4-2 0,3-1-5 0,-4 1-4 0,2 0-6 0,-1 1-5 15,1-1-12-15,-1 2-16 0,1 0-17 0,2-1-17 0,-3 1-27 16,2 0-29-16,2-1-45 0,-2 1-51 0,1 0-77 0,1 0-87 0,1 0-65 16,-1 1-63-16,1 3-21 0,-1-4-17 0,3 3 8 0,-1-1 13 0,-1 2 18 0,0-1 18 15,2 1 27-15,0 0 26 0,0-2 48 0</inkml:trace>
  <inkml:trace contextRef="#ctx0" brushRef="#br0" timeOffset="84506.02">22068 8083 71 0,'-1'2'178'0,"-4"-2"-26"0,5 0-38 0,-3 1-44 15,3-1-30-15,0 0-31 0,-5-1-8 0,2-1 0 0,2 1-59 0,-3-1-68 0,3-1-40 16,-3 2-36-16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7:14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9446 3405 148 0,'-6'-5'173'0,"0"-1"2"0,0 0 4 0,2-1 3 0,0-1 7 0,0 1 9 0,1 1-30 16,0-2-37-16,0 2-13 0,2-1-8 0,-1 2 17 0,2-1 23 0,0 0 18 16,0 0 22-16,0 1 16 0,0 0 18 0,0-1 17 0,0 0 14 0,0 0 5 15,0 0-1-15,-1 1-2 0,1 2 0 0,-2 0-14 0,2 0-13 0,0 3-22 16,0 0-26-16,0 0-21 0,0 0-21 0,-2 0-19 0,-1 2-16 0,3-2-15 15,-2 1-17-15,2-1-9 0,-3 2-7 0,3-2-6 0,0 0-8 0,0 0-5 16,-1 1-5-16,1-1-3 0,0 0-4 0,0 0-1 0,0 0-4 16,0 0-1-16,0 0-4 0,0 0-2 0,0 0 0 0,0 0 0 0,0 0 4 0,0 0 4 15,0 0 5-15,1 3 3 0,4-2 2 0,-2 1 1 0,2 0 3 16,3 0 2-16,0-1 4 0,1 0 0 0,2 1 0 0,2-1 1 0,0 3 3 16,2-3 0-16,0 0 1 0,2 2-4 0,-1 0-1 0,4 0-2 0,-1 0 1 15,2 1 1-15,-1-2-1 0,2 1 1 0,-1-1-1 0,3-1 4 0,0 2 3 16,2-1 2-16,-2-1 0 0,3-1-1 0,0 0 1 0,2 0-1 0,1 0-2 15,0-1 0-15,1-1 0 0,2 1-3 0,-1-2-3 0,4 1-4 0,-3-1-3 16,2 1-6-16,0 2-5 0,1-2-3 0,-1 2-1 0,0 0-3 0,4 0-6 16,-4 2 0-16,3-1-3 0,0 1-1 0,2 0-2 0,-1 1 1 0,2 0-2 15,-3 0 2-15,3 2 0 0,-1-3 6 0,0 3 8 0,0 0 4 0,0-2 0 16,-2 1 1-16,3 1 2 0,2-1-20 0,-2 1-6 0,3-2 0 0,2 1 0 16,3-1 0-16,0-1 0 0,3 1 0 0,0-3 0 0,2 0 0 0,3 0 0 15,0 0 0-15,2 0 0 0,-1 0 0 0,2 3 0 0,0-3 0 0,0 0 0 16,0 1 0-16,2 1 0 0,-1-1 0 0,1 2 0 0,1-2 0 0,-1 1 0 15,1 0 0-15,1-2 0 0,-1 1 0 0,3 1 0 0,-1-2 0 0,-1 0 0 16,0 0 0-16,1 0 0 0,0 0 0 0,-2 0 0 0,0 0 0 0,0 3 0 16,-1-3 0-16,-2 1 0 0,0-1 0 0,-2 1 0 0,-1 1 0 0,-1 0 0 15,0-1 0-15,-1 2 0 0,-3-3 0 0,0 2 0 0,0-1 0 0,-2-1 0 0,-2 2 0 16,1-2 0-16,-1-2 0 0,-2 2 0 0,-4-1 0 0,1 1 0 16,-3-2 0-16,-4 2 0 0,-3 0 0 0,-1-2 0 0,-4 2 0 0,-4 0 0 15,-5 0 0-15,0 0 0 0,-6 0 0 0,-1 2 0 0,-4-2 0 0,-1 0 0 16,-3 2 0-16,-2-2 0 0,-2 0 0 0,0 0 0 0,0 0 0 0,0 0 0 15,0 0 0-15,0 0 0 0,0 0 0 0,-3 0 0 0,-2-2 0 0,0 2 0 16,-1-3-131-16,-1 2-116 0,-3-3-120 0,0 3-134 0,-4-3-83 0,0-1-73 16,-2-1-19-16,2-1-2 0,-4-2 0 0,4-3 3 0,-2 0 27 0,2-2 30 15,-2-1 39-15,5-3 39 0,0 2 59 0</inkml:trace>
  <inkml:trace contextRef="#ctx0" brushRef="#br0" timeOffset="168.55">13415 3369 287 0,'-17'12'409'0,"2"0"22"0,-2-4 2 0,3 0 1 0,-2-3 1 16,3-1 0-16,-1-3-15 0,5-1-15 0,1-1-74 0,-1 0-86 0,2-2-197 0,2 0-222 16,0-1-110-16,2 0-86 0,0 1-37 0,0-3-23 0,2 0-3 0,-1 0-1 15,0 0 0-15,1-3-2 0,-1 0 15 0,-1-1 17 0</inkml:trace>
  <inkml:trace contextRef="#ctx0" brushRef="#br0" timeOffset="967.41">13633 3267 28 0,'-9'3'322'0,"4"-2"33"0,-3 1 29 0,3-2 15 0,1-2 12 0,-4 2 7 0,6-1 7 15,1-1 4-15,-1-2 4 0,-1 1-57 0,1 1-68 0,2-1-47 0,0 3-44 16,0 0-34-16,0 0-35 0,0 0-26 0,0 0-25 0,0 0-11 16,0 0-10-16,0 0-3 0,0 0-2 0,0 0 1 0,0 0 2 0,2-1-1 0,3 1 1 15,2-2-3-15,0 2-1 0,2 2-5 0,3-2-5 0,3 1-5 0,1-1-4 16,3 3 0-16,3-1-2 0,3-1-3 0,1 1-4 0,2 1-4 0,2-2-3 15,0 2-1-15,2 0-2 0,1 0 3 0,-1 2 1 0,2-2 4 0,0 1 2 16,0 0 3-16,1-2 4 0,0 1 1 0,2 0-1 0,1 2 1 0,2-2-1 16,0-1-1-16,3-2-1 0,3 0-4 0,0-2-4 0,2 0-7 15,0 1-5-15,-1-1-4 0,2-1-2 0,-3-2 0 0,3 2-1 0,-3-1 7 16,1 1 9-16,0 2 3 0,-2 0 5 0,0 1 2 0,0 0 3 0,1 0 0 16,1 0-2-16,-2 1 0 0,5-1 0 0,-4 0 2 0,3 0 2 0,2 0 1 15,-2 0 0-15,3 0-6 0,-3 0-6 0,3 0-3 0,0-1-5 0,-1 1-11 16,0-2-21-16,-1 0 0 0,1 0 0 0,-1 1 0 0,-1-1 0 0,-1 1 0 15,-1-2 0-15,-1 2 0 0,-2-1 0 0,-2 1 0 0,-3-2 0 0,-1 0 0 16,1 1 0-16,-5-1 0 0,-3 2 0 0,-1-1 0 0,-3 0 0 0,0 0 0 16,-6 2 0-16,-1-3 0 0,-1 3 0 0,-5 0 0 0,-1 0 0 0,-2 0 0 15,-1 0 0-15,-4 0 0 0,-1 0 0 0,1 0 0 0,-3 0 0 0,-3 0 0 16,0 0 0-16,0 0 0 0,0 0 0 0,0 0 0 0,0 0 0 0,0 0 0 16,0 0 0-16,0 0 0 0,0 0 0 0,0 0 0 0,0 0 0 0,0 0 0 15,-5-2 0-15,-1 2 0 0,0-1 0 0,-2-1-151 0,-2 2-40 0,-4-2-67 16,1 1-73-16,-4-2-91 0,0 2-95 0,-4-1-70 0,2 1-66 0,0-2-14 15,-3 3 2-15,2-3 22 0,2 1 27 0,-1 1 30 0,2-1 38 0,1 1 36 16,2-1 38-16</inkml:trace>
  <inkml:trace contextRef="#ctx0" brushRef="#br0" timeOffset="1098.06">16251 3332 403 0,'-7'23'488'0,"1"-3"2"0,-2-2-13 0,1-2-12 15,-2-6-77-15,3-1-92 0,-1-2-103 0,2-4-107 0,2-2-47 0,3-1-30 16,-5-1-139-16,-1-1-162 0,3 1-97 0,-2-2-82 0,2-1-17 0,-2 1-3 16,0 1 13-16,-4-3 14 0</inkml:trace>
  <inkml:trace contextRef="#ctx0" brushRef="#br0" timeOffset="5317.77">8718 6067 115 0,'0'0'180'0,"-2"-1"3"0,2 1 12 0,-1-1 9 16,-3-1 13-16,3-1 15 0,-3 3-10 0,1-2-19 0,-1 2-6 0,1-1-3 15,0 1 3-15,-1 0 4 0,1 0 11 0,-2-2 19 0,2 2 10 0,1 0 11 16,-1-1-1-16,0 1-2 0,3 0-9 0,-3-2-9 0,0 0-18 0,3 2-19 16,-1-1-22-16,1 1-19 0,0 0-14 0,0 0-11 0,0 0-21 0,-2-2-17 15,2 2-13-15,0 0-11 0,0 0-6 0,0 0-2 0,0 0-6 0,0 0-7 16,-5 0-3-16,5 0-2 0,0 0-4 0,-3 0-1 0,3 0-2 0,-3 0-3 16,-1 0-2-16,1 0 0 0,0 0-5 0,-1 0-1 0,-1 0-3 0,2 0-4 15,-1 0 2-15,1 0 0 0,-2 0 1 0,2 0-2 0,-3 2 0 0,3-2-1 16,0 0 2-16,-2 0-1 0,2 0 1 0,-2 0-1 0,2 0-2 0,0 1 0 15,-1-1 0-15,0 0 0 0,1 0 1 0,1 2-1 0,2-2 1 0,-5 0 0 16,2 0-1-16,2 2 0 0,-3-2-1 0,1 1-2 0,0-1-3 0,1 0 2 16,-2 2-1-16,1-2 0 0,0 1 0 0,-1 1 1 0,1 1-1 0,0-1-1 15,0-1 0-15,-1 0 0 0,1 2 0 0,-1 0 0 0,1-1 4 0,0 2 1 16,-1 0 0-16,1-2 1 0,0 1 0 0,-2 0 4 0,2 2-1 0,-3-2 2 16,3 1 3-16,-2-1 1 0,2 2 2 0,-1-2 1 0,1 1-1 0,0-1-2 15,1 0 0-15,-1 0-2 0,0 0-1 0,0-1 1 0,0 1-2 0,2 0-2 16,-1-2 1-16,0 2-2 0,-1 0 0 0,1 0-2 0,1 2 1 0,-2-1 3 15,1-1 1-15,0 3 1 0,-1 0-1 0,2-1 2 0,-1 1-1 0,-1 0-1 16,2-2-2-16,-1 2 2 0,2-1-2 0,-3-1-4 0,3 1 1 0,0-1-2 16,-2 1-3-16,2-1-1 0,0 1 4 0,-1-1 2 0,1 1 2 0,0 1-2 15,-2-2 1-15,2 2 2 0,0-1 1 0,-2 1-2 0,2-1 4 0,-1 2 1 16,-1-1-2-16,2-2 2 0,0 2-1 0,-1-1 1 0,-1 2-5 0,2-1-4 16,0-1-1-16,0 0-1 0,0 1 2 0,0-1-3 0,0 1 0 0,0 0 1 15,0-2-2-15,0 2 0 0,2-1-1 0,-1 1 4 0,-1-1 0 0,0 1-4 16,2 0 2-16,-2-2-2 0,0 2 1 0,0 0-2 0,0-2 0 0,0 3 0 15,0-1-2-15,1-2 0 0,-1 2 0 0,0-1-1 0,0-1 2 0,2 2-4 16,-2-1 0-16,0-2 1 0,2 4-1 0,-1-3-2 0,-1 1 1 0,2 1 1 16,-2-1 0-16,3 1 0 0,-3 0 0 0,2 0 1 0,-1-2 0 0,-1 3-3 15,3-2 1-15,-1 1 1 0,-1-1 0 0,2 1 0 0,-1 0 0 0,0-2 1 16,-1 1-1-16,2 1 1 0,-1-2-1 0,0 1 1 0,-1-2 2 0,1 1-3 16,1 1 3-16,0-3 0 0,0 2 1 0,0-3-2 0,0 2 1 0,-1 0 2 15,1 0-2-15,-1 0 0 0,3 0 1 0,-2 0 2 0,2 0-1 0,-2-1-2 16,4 1 1-16,-2 0 2 0,0-2-1 0,0 1-1 0,1 0 1 0,0 0 1 15,1 0-1-15,-1-2 0 0,-1 0 1 0,1 0 0 0,2 0 0 0,-2 0-2 16,1 0 0-16,-1 0 2 0,1 0-2 0,0-2 1 0,0 2 0 0,-1-2-1 16,0 1 0-16,2 0-1 0,-2-1 0 0,1 1 0 0,-1-1 1 0,2-2-3 15,-2 4 1-15,1-2 1 0,-1-1-1 0,-1 2-2 0,1-1 2 0,0-1 0 16,-1 2 1-16,-2-1 0 0,2 1 2 0,-2-2-6 0,2 1 0 0,-2 1 0 16,3-2 0-16,-3 1 0 0,2-2 0 0,0 1 0 0,0-2 0 0,1 2 0 15,0-3 0-15,-1 2 0 0,3-4 0 0,-3 1 0 0,3-1 0 0,0-1 0 16,-2-1 0-16,2 0 0 0,0 1 0 0,0-4 0 0,-2 3 0 0,2-2 0 15,0 1 0-15,-2 1 0 0,0-2 0 0,1 1 0 0,-1 1 0 0,-1-1 0 16,1 2 0-16,-3 0 0 0,2 0 0 0,-2 0 0 0,-1 0 0 0,1 0 0 16,-1 2 0-16,-1-2 0 0,1 2 0 0,1 0 0 0,-3 1 0 0,0-1 0 15,0-1 0-15,0 2 0 0,0-1 0 0,-1-1 0 0,-1 2 0 0,0 0 0 16,-1-1 0-16,0-1 0 0,0 1 0 0,-1-1 0 0,0-1 0 0,-2-2 0 16,1 3 0-16,0-3 0 0,0 1 0 0,0-1 0 0,-1 1 0 0,0-1 0 15,1 1 0-15,0-1 0 0,1 2 0 0,0 0 0 0,-2 0 0 0,2 3 0 16,0 0 0-16,1 0 0 0,0 0 0 0,0 2 0 0,0-2 0 0,-1 3 0 15,1-2 0-15,0 2 0 0,-1 0 0 0,0 2 0 0,1-2 0 0,-2 0 0 16,2 1 0-16,-2 1 0 0,0-1 0 0,1 0 0 0,-4 1 0 0,3 1 0 16,-1 0 0-16,-1 0 0 0,-2 0 0 0,3 1 0 0,-4 1 0 0,2 1 0 15,-2 1 0-15,-2 0 0 0,1 0 0 0,0 4 0 0,-2-2 0 0,-1 1 0 16,0 4 0-16,0-4-1 0,1 4-93 0,0-3-21 0,1 2-29 0,1-3-27 16,0 1-42-16,1-1-42 0,2-1-85 0,3-1-94 0,-2-2-63 0,4 1-54 15,0-1-31-15,3-3-28 0,0 0 5 0,0 0 13 0,0 0 20 0,1 3 20 16,2-2 28-16,3 1 27 0,1 0 42 0</inkml:trace>
  <inkml:trace contextRef="#ctx0" brushRef="#br0" timeOffset="6470.69">8544 6739 20 0,'0'0'136'0,"-2"-1"10"0,2 1 4 0,0-3-5 0,0 3-11 0,0-3-13 16,0 3-12-16,0 0-13 0,0 0-13 0,0-2-7 0,0 2-5 0,0-4-3 16,0 4-1-16,0-4 1 0,2 2 3 0,-2-1 4 0,0 1 0 0,3-1 5 15,-3 0 5-15,0 3 5 0,1-1 5 0,-1 1 8 0,2-4 6 0,-2 4 12 16,0 0 13-16,0 0 12 0,0 0 12 0,0 0 7 0,0 0 5 0,0 0 10 16,0 0 7-16,0 0 5 0,0 0 2 0,0 0-2 0,0 0-2 0,0 0-7 15,0 0-7-15,0 0-10 0,0 0-13 0,0 0-16 0,0 0-18 0,0 0-14 16,0 0-10-16,0 0-15 0,0 0-18 0,0 0-11 0,0 0-8 0,0 0-8 15,0 0-7-15,0 0-4 0,0 0-3 0,0 0-4 0,0 0-5 0,0 0-2 16,0 0 0-16,0 0-2 0,0 0 0 0,0 0-3 0,0 0 0 0,0 0-1 16,0 0-3-16,0 0-1 0,0 0 2 0,0 0-2 0,0 0-1 0,0 0 0 15,0 0 1-15,0 0-1 0,0 0 0 0,0 0 1 0,0 0 0 0,0 0-1 0,0 0-1 16,0 0 1-16,0 0 1 0,0 0-1 0,0 0 0 16,0 0 1-16,0 0 0 0,0 0 1 0,0 0-1 0,0 0 2 0,0 0 3 0,0 0 0 15,0 0-1-15,0 0 1 0,-2-2 1 0,2 2 2 0,0 0 3 0,0-3 3 0,0 3 3 16,0-5 3-16,0 5 1 0,0-3 2 0,0 3 5 0,0 0 2 15,2-3 0-15,-2 3 2 0,0 0 2 0,0 0 6 0,0 0 3 0,0 0 1 16,0 0 0-16,0 0-1 0,0 0 0 0,0 0-1 0,0 0 0 0,0 0-2 0,0 0-1 16,0 0-2-16,0 0-2 0,0 0-1 0,0 0-1 0,0 0-2 15,0 0-4-15,0 0 0 0,0 0 2 0,0 0-4 0,0 0-4 0,0 0-1 16,0 0 2-16,0 0-2 0,0 0-3 0,0 0 1 0,0 0 1 0,0 0 2 16,0 0-1-16,0 0 2 0,0 0 4 0,0 0 0 0,0 0 1 0,-2 3 4 15,2-3 8-15,-1 2 3 0,-2 1 3 0,3 0 3 0,-2 0 4 0,2-2-1 16,-1 4-3-16,1-2 0 0,-2 0 0 0,2 0-3 0,-1 0-5 0,-1-1 0 15,2 2 0-15,-2-1-3 0,2-3-2 0,0 1-5 0,-1 2-3 0,-1-1-3 16,1 1-4-16,-1-1 0 0,0 0 1 0,2 1-3 0,-3 0-2 0,3-1 0 16,-2 1-1-16,1 0-4 0,1-3-3 0,0 3-2 0,0-2-3 0,-2 2-1 15,2 0-1-15,0-1 0 0,-1 1 1 0,1-1 0 0,-3 3-3 0,3-2 2 16,0 2 1-16,-2-2-2 0,2 3 0 0,0-4 0 0,0 3 1 0,-1 1-1 16,1-1-1-16,0-1 3 0,0 2 1 0,-2-3 1 0,2 4 6 0,0-4 1 0,0 4 2 15,-1-1 2-15,-1-2 1 0,2 2 2 0,-2 2 1 0,2-3 2 16,-1 3-21-16,-1 0 0 0,2-1 0 0,-3 1 0 0,3-1 0 0,-2 1 0 15,-1 1 0-15,3-2 0 0,-2 2 0 0,-1-1 0 0,2 1 0 0,-2-2 0 0,1 1 0 16,-1 1 0-16,2 0 0 0,-1 0 0 0,-1-2 0 16,1 4 0-16,-1-2 0 0,1 1 0 0,-1-1 0 0,1 2 0 0,-1-2 0 0,0 4 0 15,-1-3 0-15,-1 3 0 0,3 0 0 0,-1 1 0 0,0-2 0 0,-2 1 0 0,3 2 0 16,-1 0 0-16,0 2 0 0,-1-2 0 0,0 1 0 0,1 2 0 16,0-2 0-16,0 2 0 0,-2 0 0 0,3 2 0 0,-2 0 0 0,-2-1 0 15,1-1 0-15,0 2 0 0,2-3 0 0,-2 1 0 0,0 0 0 0,0-1 0 16,1 0 0-16,1-2 0 0,0-2 0 0,-1 0 0 0,3-1 0 0,-1 1 0 15,-1-3 0-15,3 0 0 0,-2-3 0 0,2 0 0 0,-1-1 0 0,1 1 0 16,-2-4 0-16,2 2 0 0,0-2 0 0,0-3 0 0,0 0 0 0,0 0 0 0,-2 3 0 16,2-3 0-16,0 0 0 0,0 0 0 0,0 0 0 0,0 0 0 15,0 0 0-15,0 0 0 0,0 0 0 0,0 0 0 0,0 0 0 0,0 0 0 16,0 0 0-16,0 0 0 0,0 0 0 0,0 0 0 0,0 0 0 0,0 0 0 16,0 0 0-16,0 0 0 0,0 0 0 0,0 0 0 0,0 0 0 0,0 0 0 15,0 0 0-15,0 0 0 0,0 0 0 0,0 0 0 0,0 0 0 0,0 0 0 16,0 0 0-16,0 0 0 0,0 0-57 0,2-1-106 0,1-1-47 0,-3 2-85 15,0-3-95-15,2-2-84 0,-2 3-81 0,0-1-53 0,2-2-46 0,-1 1-6 16,-1 4 1-16,0 0 25 0,-3-2 26 0,3 2 31 0,0 0 33 0,-2 2 41 16,-1 2 47-16</inkml:trace>
  <inkml:trace contextRef="#ctx0" brushRef="#br0" timeOffset="7917.82">8359 7627 77 0,'0'-3'190'0,"0"0"12"0,3 1 11 15,-2-2 19-15,-1 4 20 0,0-3 31 0,0 3 28 0,0-3-17 0,0 3-30 16,0 0-1-16,0-5 6 0,0 5 2 0,-1-1 4 0,1 1-5 0,-3-1-8 16,3 1-4-16,-2-3-9 0,1 1-15 0,-1 1-18 0,2 1-28 0,-3-3-29 15,1 3-26-15,1-2-26 0,-1 1-20 0,2 1-18 0,-5 0-12 0,2-2-9 16,1 2-3-16,2 0 0 0,-3 0-1 0,-1-2-2 0,1 1 0 0,0 1 0 16,-1 0-4-16,1-2-2 0,0 2-3 0,0-1-2 0,-1 1-1 0,0-1-1 15,-1 1-1-15,1 0-1 0,-1 0-1 0,0 0 1 0,0 0 1 0,2 0 1 16,-2 0 0-16,-1 0 1 0,1 0 0 0,-1 1-2 0,1-1 0 0,-1 1 0 15,-2 1-2-15,3-1 0 0,0 1 0 0,-1 1 0 0,0 0-3 0,-2 0-6 16,3 1-3-16,0-2-2 0,-1 3-3 0,0-1-1 0,-2 1 2 0,3-2 2 16,0 1 1-16,1 1 1 0,-1-1-2 0,0 1 0 0,-1 1 2 0,1 0 1 15,0 0 3-15,-1 1 2 0,1 1 2 0,0 1 1 0,-2 0 1 0,2 1 0 16,0 0 0-16,0 3 0 0,2-2 5 0,0 2 5 0,0 0 2 0,-2-1 0 16,4 0-3-16,-2 2 0 0,1-3 0 0,0 2 1 0,2 0 1 0,-1-1-2 15,2 1 0-15,-1 0 0 0,2 0 1 0,1-1-2 0,3 0-2 0,0-1-4 16,-1 1 4-16,0-2 0 0,3-1 3 0,0 0 0 0,0 0-29 0,1-3-38 15,1 0-5-15,2-1 5 0,0-2 0 0,0 0-2 0,1 0 1 0,-2-3-2 16,3 0-3-16,-3-2-5 0,2-1-3 0,-2-1-3 0,0 1 0 0,1-2 4 16,0-2 28-16,-1-1 36 0,3-1 7 0,-1-3-2 0,1 2 2 0,-3-2 0 15,3-2 2-15,-3 1 1 0,-1-1 3 0,2 0 1 0,-2 1 2 0,-4 0 2 16,2 1-1-16,0 1-1 0,-3-1 0 0,-1 0 2 0,0 2-3 0,-1 0-6 16,-1 0 1-16,-1 0-1 0,-1 1-2 0,0-2 0 0,-1 3-4 0,-1-3 2 15,0 2-1-15,-1 0 0 0,1 0-1 0,-1 1 1 0,-2 1-3 0,2-1-4 16,0 2-1-16,-1 0 1 0,-1 2-3 0,2-1-2 0,-1 1-1 0,1 1 0 15,0 1-4-15,1 1-2 0,-1-2-5 0,0 1-5 0,1 1-10 0,2 1-9 16,0 0-7-16,0 0-9 0,-4-2-10 0,4 2-10 0,0 0-8 0,0 0-8 16,0 0-11-16,0 0-13 0,0 0-8 0,0 0-9 0,0 0-8 0,0 0-6 15,0 0-9-15,0 0-5 0,0 0-29 0,0 0-29 0,0 0-51 0,0 0-54 16,-2-2-29-16,1 1-19 0,-2 0-15 0,-1 1-12 0,1-1-22 0,0-1-24 16,0-1-19-16,-2 1-24 0,2 1 7 0,-2-4 13 0,2 2 34 0,0 1 39 15,0-3 62-15,0 2 65 0</inkml:trace>
  <inkml:trace contextRef="#ctx0" brushRef="#br0" timeOffset="8520.23">8258 8080 5 0,'1'-6'189'0,"-1"2"14"16,0-1 13-16,0 2 15 0,2 0 16 0,-2 3 19 0,0 0 0 0,0 0 1 15,0 0-20-15,0 0-18 0,0 0 0 0,0 0 5 0,0 0 9 0,0 0 6 16,-2-3-1-16,2 3-2 0,0 0-6 0,0 0-7 0,0 0-10 0,0 0-12 16,0 0-15-16,0 0-12 0,0 0-20 0,0 0-19 0,0 0-13 0,0 0-16 15,0 0-14-15,0 0-17 0,0 0-7 0,0 0-5 0,0 0-6 0,0 0-3 16,0-3-3-16,0 3-5 0,0 0-3 0,0 0-3 0,0 0-3 0,0 0-3 15,0 0-4-15,0 0-4 0,0 0-2 0,0 0-3 0,0 0-3 0,0 0-1 16,0 0-2-16,0 0-1 0,0 0-2 0,0 0 0 0,0 0-2 0,0 0 0 16,0 0-1-16,0 0 0 0,0 0-2 0,0 0-1 0,-3 3 0 0,0 0-1 15,0 3-1-15,-2 3-3 0,0 2 3 0,-3 2 4 0,2 4 2 0,0 2 5 16,-1 4 9-16,-2 2 10 0,1 2 9 0,2 2 7 0,-1 2 8 0,0 1 7 16,0 0 5-16,2 2 4 0,-1 0 4 0,1-1 2 0,0 0-3 0,1-1-6 15,1-1-6-15,1-3-5 0,-1 1-9 0,1-3-11 0,2-4-8 0,-1-1-9 16,1-1-8-16,0-4-6 0,0-1-19 0,0-3 0 0,0-1 0 0,0-2 0 15,1-3 0-15,-1 0 0 0,0-3 0 0,0 1 0 0,0-4 0 0,0 0-1 16,0 0-15-16,0 0-4 0,0 0-8 0,0 0-9 0,0 0-18 0,0 0-20 16,0 0-23-16,0 0-18 0,2-1-22 0,0-4-22 0,-1 2-30 0,2-3-29 15,-1 0-68-15,-2 0-77 0,3 0-55 0,-2 0-52 0,1-1-45 0,-2 2-41 16,1-1-9-16,-1 6-2 0,0-3 16 0,0 3 19 0,0 0 22 0,0 0 22 16,0 0 30-16,0 0 35 0</inkml:trace>
  <inkml:trace contextRef="#ctx0" brushRef="#br0" timeOffset="9001.94">8093 8866 164 0,'-2'-6'224'0,"-1"2"14"0,2-1 17 0,-1-1 24 0,-1 1 28 0,0 2 36 15,0-2 34-15,1 0-17 0,1 2-27 0,-1 0-20 0,0 1-22 0,-1 2-12 0,2 0-9 16,-3-2-10-16,4 2-8 0,-3 0-12 0,0 0-14 0,0 0-20 16,0 0-25-16,-2 0-28 0,2 0-33 0,1 2-29 0,-1-2-25 0,-2 0-7 15,2 2-2-15,0 1 0 0,-3 0 4 0,3 2 0 0,-2 1 1 0,2 0 1 0,-2 1 1 16,0 2 1-16,0 3 1 0,1 0 1 0,-1 0-2 0,2 0-2 16,-2 2 1-16,2-1-2 0,0 2-2 0,-1 0 0 0,1 0-3 0,-1 0-3 15,4-2-3-15,-2 3-4 0,2-1-2 0,0 1-4 0,2-1-1 0,-2-2-2 0,6 3 0 16,-3-3-4-16,2-1 1 0,1 1-4 0,2-2-1 0,0-2-3 15,3-1-4-15,-1-1 1 0,2-3-1 0,-1 1-2 0,2-2 0 0,3-1-3 16,-2-4 1-16,2-1-3 0,-2-2-3 0,4-2-1 0,0-2 0 0,-2-3-3 0,3-1-1 16,-3-3-1-16,1 0-2 0,1-2-1 0,-1-2 0 0,-1 3-1 15,-2-5-1-15,-1 3 0 0,1-1-2 0,-3 0 2 0,-1-2-1 0,-1 3 1 0,-1 0 0 16,-1 1-1-16,-3-2 0 0,2 2 4 0,-4 0-1 0,-1 0 4 16,1 2 5-16,-4-1 2 0,1 0 4 0,-1 4 5 0,-2 0 4 0,1-1 5 15,-2 2 0-15,0 2 2 0,0-1 0 0,-1 4-2 0,-2-1 0 0,0 3-6 16,-1 3 2-16,-2-1-8 0,1 3-6 0,-1 2-7 0,0 0-8 0,-3 4-10 15,1 0-14-15,-1 3-13 0,1 2-11 0,-1-1-22 0,1 2-20 0,-1 0-29 16,3 2-32-16,0-1-44 0,0-1-51 0,3 2-91 0,0-3-98 0,3 2-74 16,-1 0-67-16,3 0-25 0,2 0-13 0,-1 0 5 0,0-3 10 0,2 3 19 15,0-3 21-15,0 2 30 0,0-1 32 0,2-1 49 0</inkml:trace>
  <inkml:trace contextRef="#ctx0" brushRef="#br0" timeOffset="9372.93">8117 9261 130 0,'-3'-1'335'0,"1"-3"38"15,1 3 27-15,1 1 26 0,-2-2 13 0,2 2 11 0,-3-2 9 0,3 2 7 16,0 0-33-16,0 0-45 0,0 0-47 0,0 0-47 0,0 0-43 0,0 0-45 16,-2 0-28-16,-1 2-28 0,1 3-17 0,1 1-13 0,-1 1-3 0,-1 4 0 15,1 1 3-15,-1 2 4 0,0 6 3 0,0 1 1 0,0 2 3 0,-2 5 1 16,2 2-1-16,-2-2-3 0,2 6-3 0,-2-1-5 0,2 2-8 0,-1-3-9 16,-1 2-11-16,2 0-10 0,-1-4-11 0,1 2-13 0,0-1-9 0,1-3-6 15,-1-1-8-15,2-3-7 0,-1-1-4 0,-1-2-6 0,0-2-14 0,3-2-4 16,-3-3 0-16,3-1 0 0,-2-3 0 0,2-1 0 0,-1-1-21 0,1-4-6 15,-2-1-14-15,2 0-13 0,0-3-16 0,0 0-17 0,0 0-23 0,0 0-27 16,0 0-32-16,0 0-32 0,0 0-57 0,0 0-62 0,0 0-69 0,0 0-65 16,0 0-57-16,0 0-49 0,0 0-19 0,0 0-12 0,0 0 12 0,3 3 15 15,-3-3 24-15,2 2 25 0,1 1 33 0,-3-2 35 0,0-1 59 0</inkml:trace>
  <inkml:trace contextRef="#ctx0" brushRef="#br0" timeOffset="9784.83">7913 10071 258 0,'-5'3'303'0,"2"-1"26"0,-2 2 29 0,-1 0 27 16,3 2 28-16,-2 2 24 0,-1-2 18 0,1 1 12 0,0 4-55 0,-1-1-69 15,3 2-35-15,-2 0-25 0,3 3-25 0,-1-1-24 0,2 2-21 0,-1-1-22 16,2 0-26-16,0 2-26 0,2-3-24 0,-1 3-23 0,4-2-14 0,-2-3-12 16,2 1-7-16,3-2-8 0,-2-1-5 0,2 0-6 0,0-3-3 0,1-1-3 15,1 0-3-15,0-2-3 0,0-2-1 0,2-1-2 0,-1-1-1 0,1 0-2 16,-1-2-3-16,3-1-3 0,-4-2-1 0,3-3-2 0,2 1-2 0,-5-4-4 16,0 1-1-16,0-3 0 0,-3-1-2 0,1-1 0 0,1-1-2 0,-1-1-1 15,-2 1 1-15,-1 0 0 0,0-1 0 0,0 0-1 0,-1 2 1 0,-1-1-2 16,-3 4 2-16,0-3 1 0,-3 1-2 0,-3 2-1 0,0-1 1 15,1-1 0-15,-3 2 0 0,-3 1-1 0,2-2 2 0,-1 3-1 0,-2 1 0 0,0-1 1 16,1 3 1-16,-3 0 0 0,3 2-1 0,-3 1-2 0,4 4 2 0,-3 0-1 16,1 0-4-16,1 4-8 0,0 1-17 0,-2 1-16 0,4 1-28 0,-1 2-28 15,1 0-63-15,1 1-71 0,1 1-81 0,-2-2-81 0,5 0-71 0,0 0-67 16,1 0-15-16,1 2-4 0,2-4 4 0,-1 0 7 0,1 1 15 0,1-2 18 16,-1 2 27-16,2-2 28 0</inkml:trace>
  <inkml:trace contextRef="#ctx0" brushRef="#br0" timeOffset="10467">8723 6486 11 0,'-2'4'186'0,"0"1"15"0,1-3 11 0,1-2-2 0,0 0-4 0,0 0 4 16,-2-1 7-16,1 0-49 0,-1-3-60 0,2 2-38 0,0 2-36 15,0 0-68-15,0 0-79 0,0 0-38 0,-2-1-30 16,2 1-17-16,-6 1-15 0,-2 1 2 0,2 3 7 0,-1 3-6 0,-1 1-5 0</inkml:trace>
  <inkml:trace contextRef="#ctx0" brushRef="#br0" timeOffset="10796.12">8303 7986 128 0,'0'6'336'0,"-1"-2"21"0,-2-1 7 0,1 0 7 15,2-3 4-15,0 0 5 0,0 0 8 0,0 0 7 0,0 0-29 0,0 2-37 16,0-2-63-16,0 0-69 0,0 0-69 0,0 0-66 0,0 0-94 0,0 0-98 16,0 0-54-16,0 0-46 0,0 0-63 0,0 0-69 0,0 0-21 0,0-5-11 15,2 1-5-15,-2-1-2 0,4 1 0 0,-4 1-2 0,2-2 15 0,-2 5 17 16</inkml:trace>
  <inkml:trace contextRef="#ctx0" brushRef="#br0" timeOffset="11247.92">8180 9262 290 0,'0'0'320'0,"0"0"11"0,0 0 2 0,0 0-1 0,0 0-4 0,0 0-4 16,2-2-14-16,-2 2-21 0,0 0-85 0,0 0-103 0,0 0-81 0,0 0-80 16,0 0-78-16,0 0-80 0,0 0-53 0,0 0-48 0,0 0-10 0,0 0-3 15,0 0 2-15,0 0 6 0,0 0 16 0,0 0 18 0,0 0 29 0</inkml:trace>
  <inkml:trace contextRef="#ctx0" brushRef="#br0" timeOffset="11504.23">8106 10246 235 0,'3'-2'391'0,"0"1"17"0,-1 0 10 0,-2-2 3 0,3 0 3 15,-3 0-1-15,1 1-3 0,-1-1 2 0,2 0 0 0,-2 3-64 0,0-4-77 16,0 4-89-16,-2-3-94 0,2 3-47 0,0 0-36 0,0 0-64 0,0 0-70 16,0 0-67-16,0-3-62 0,0 3-57 0,0 0-54 0,0-5-30 0,-1 2-26 15,1-1-4-15,-3 1-2 0,3-1 0 0,-2 0-1 0,2-1 5 0,-1 3 9 16,-1-2 51-16</inkml:trace>
  <inkml:trace contextRef="#ctx0" brushRef="#br0" timeOffset="12236.27">8028 10380 17 0,'-3'-4'192'0,"0"2"18"0,0-1 19 0,0 0 34 15,1-2 35-15,1 0 41 0,-1 2 42 0,0-1-10 0,1-1-21 0,-1 1-15 16,2 2-14-16,0 2-9 0,-1-3-6 0,1 3-11 0,0 0-11 0,0 0-17 16,0 0-19-16,0 0-26 0,0 0-30 0,0 0-35 0,-4 3-34 0,3 1-25 15,-2 2-22-15,-1 2-7 0,-2 3-3 0,0 4 1 0,1 2 0 0,-1 2 2 16,1 1 4-16,-3 3 3 0,2 1 4 0,1 2-2 0,-1-2-2 0,1 0-2 16,-3 0-2-16,5-1-5 0,-2-1-2 0,2-1-5 0,-2-1-4 15,2 0-3-15,1-4-1 0,-1 2-6 0,0-2-4 0,0-2-3 0,2-1-5 0,-1-1-6 16,-1 0-5-16,3-3-5 0,-2 0-6 0,1-1-10 0,-1-1-10 0,2-1-18 15,0 0-19-15,-2-2-24 0,2-1-25 0,0 2-32 0,0-2-33 16,0 0-69-16,0 2-77 0,0-3-64 0,0 2-61 0,0-4-64 0,0 4-64 0,0 2-12 16,0-2 0-16,-1 1 13 0,1 1 14 0,0-1 21 0,-2 1 22 0,2 0 34 15,0 0 35-15</inkml:trace>
  <inkml:trace contextRef="#ctx0" brushRef="#br0" timeOffset="12567.41">7824 10989 228 0,'-4'0'306'0,"4"0"5"0,0 0 3 15,-2 2 0-15,2-2 17 0,0 0 21 0,0 0 32 0,0 0 33 16,-2 2-36-16,2 3-53 0,0 1-47 0,0 0-42 0,0 1-39 0,0 2-38 16,2 0-11-16,-2 3-6 0,3-1-2 0,-1 0 1 0,1 1-19 0,-1-1-21 15,1 0-26-15,2-2-30 0,1-2-11 0,0 0-8 0,0-2-5 0,1 1-1 16,2-4 3-16,1 0 6 0,1-4 2 0,0 0 2 0,0-2 3 0,0-3 4 15,0 0 2-15,0-2 3 0,-1-3-4 0,-1 1-2 0,-1-2-2 0,0 1-2 16,-2-2 1-16,0 0 3 0,-2 0 0 0,-1 1 0 0,-2-1-1 0,-1 1-3 16,0-2 1-16,-1 1-4 0,-1 0-1 0,-1 1-4 0,-3 1 0 0,1-1-3 15,0-1-2-15,1 1-3 0,-3 1-1 0,2 0-2 0,-1 0-5 0,2 1-5 16,-3 2-3-16,2 1-2 0,-1 1-10 0,0 3-9 0,1-1-17 0,0 4-20 16,0 1-28-16,1 1-34 0,-1 5-86 0,0 0-102 0,-1 2-69 0,1 3-67 15,0 0-47-15,2 3-40 0,0 0-11 0,1 3 1 0,1 0 6 0,-1 2 7 16,1-1 19-16,1 2 19 0,1 0 29 0,-1-1 34 0</inkml:trace>
  <inkml:trace contextRef="#ctx0" brushRef="#br0" timeOffset="12791.79">7935 11347 185 0,'0'0'383'0,"0"0"27"0,0 0 7 0,0 0 1 15,0 0 2-15,0 0 0 0,0 0 1 0,0 0-4 0,0 0-36 0,-2 1-43 16,1-1-124-16,-2 4-144 0,1-1-122 0,-1-2-119 0,2 2-79 0,-1 2-69 16,-1 0-46-16,1 0-43 0,-1 1-10 0,0 0-2 0,1 0 0 0,0 0 4 15,-1 0 6-15,2 2 11 0,-1-1 52 0</inkml:trace>
  <inkml:trace contextRef="#ctx0" brushRef="#br0" timeOffset="12918.48">7913 11609 221 0,'-2'8'231'0,"1"1"6"0,-1-1 5 0,0-2 8 0,1 0 3 0,-1 0 5 15,-1-3-10-15,0 1-9 0,0-1-70 0,2 2-82 0,-1-2-57 0,0 0-53 16,-1 0-37-16,3 1-32 0,-3-1-46 0,1 0-43 0,1 2-33 16,-1-2-29-16,-1 1-9 0,1 1-4 0,-1 1-2 0,0-1 3 0,0 0 7 0,2 2 6 15</inkml:trace>
  <inkml:trace contextRef="#ctx0" brushRef="#br0" timeOffset="13023.17">7867 11862 193 0,'0'11'276'0,"-1"-1"19"0,1-2 21 0,-2 2 26 0,2-2 20 16,-1-5 20-16,-1 2 17 0,0 0 17 0,2-2-58 0,-3 0-74 0,3-2-37 0,0-1-31 16,-2 1-29-16,2-1-28 0,0 0-34 0,0 0-36 0,0 0-72 15,0 2-82-15,-3 1-70 0,3-3-67 0,0 2-49 0,-1-1-47 0,1-1-39 16,-2 5-41-16,0-2-23 0,-1 1-20 0,3 1 0 0,-3 1 4 0,3-1 15 16,-3 3 18-16,3 1 50 0</inkml:trace>
  <inkml:trace contextRef="#ctx0" brushRef="#br0" timeOffset="13134.87">7826 12105 47 0,'0'15'248'0,"-3"0"29"0,0 1 31 0,-1-2 26 0,1-1 27 0,0-1 21 0,-1 0 20 15,0-3 20-15,1 0-45 0,0 0-62 0,1 0-28 0,-1-1-21 0,0-2-27 16,1 0-26-16,1 0-30 0,-1-2-33 0,-1 1-53 0,3-2-57 0,-2 1-81 16,1-1-82-16,-2 0-64 0,3 0-59 0,-2-1-37 0,2 1-30 0,0-3-35 15,0 4-38-15,0-4-23 0,0 5-20 0,0-1-3 0,0 1 3 16,2-1 25-16,-2 2 29 0,0 2 55 0</inkml:trace>
  <inkml:trace contextRef="#ctx0" brushRef="#br0" timeOffset="13701.34">7758 12812 172 0,'2'-7'292'0,"-1"2"33"16,-1-4 31-16,3 5 31 0,-3 0 27 0,0-1 23 0,2 0 17 0,-2 3 13 16,0 2-52-16,-2-2-65 0,2 2-34 0,0 0-28 0,0 0-27 0,0 0-27 15,0 0-26-15,0 0-21 0,0 0-23 0,0 0-20 0,0 3-21 0,0 3-18 16,-1 1-13-16,-1 2-9 0,1 5-3 0,-1 1-1 0,0 3 5 0,-1 3 5 15,3 0 3-15,-3 1 2 0,1 1-3 0,1 1-4 0,-2 1-7 0,1-4-7 16,1 4-2-16,-1-4-2 0,-1 1-2 0,3-1-3 0,-2 0-4 0,1-1-5 16,-1-2-7-16,2 1-8 0,-1-1-5 0,-1-3-3 0,0-1-4 0,2 1-6 15,-3-2-2-15,3-1-4 0,0-2-4 0,-2 1-4 0,2-4-6 0,-1 1-5 16,-1-1-11-16,2-2-10 0,0 0-13 0,0-2-12 0,0-3-20 0,0 0-19 16,0 3-24-16,0-3-23 0,0 0-33 0,0 0-35 0,0 0-82 0,0 0-93 15,0 0-73-15,0 0-67 0,0 0-36 0,3-5-29 0,-1 2 3 0,1-2 12 16,-3 0 17-16,2-1 19 0,0-1 23 0,-1 2 23 0,-1 0 33 0,2-1 38 15</inkml:trace>
  <inkml:trace contextRef="#ctx0" brushRef="#br0" timeOffset="14317.7">7723 13523 18 0,'0'0'264'0,"-2"-1"21"0,2 1 21 0,-1-1 19 15,-1-1 26-15,2 2 28 0,-4-1 24 0,4 1 24 0,-2-2-30 0,1 1-39 0,1 1-42 16,-3-3-46-16,3 3-30 0,-4 0-31 0,4 0-23 0,0 0-18 15,-3 0-21-15,0 0-20 0,3 0-24 0,-3 3-23 0,-1-2-22 0,1 1-23 0,2-1-10 16,-4 2-6-16,4 0 2 0,-2 2 2 0,-1 0 3 0,3 1 2 0,-1 1 4 16,0 2 4-16,1 0 5 0,-1 1 4 0,2 1-2 0,0 0 1 15,0 0 0-15,0 3 0 0,2-3-2 0,1 3 0 0,0 0-5 0,-1-1-2 0,3 1-2 16,1-2 0-16,0 0-4 0,-1 0-4 0,1-2-2 0,2 1-3 16,1-2-3-16,-2 0 1 0,1-3-2 0,3 0-2 0,-2 0 2 0,-1-4-2 15,2 2 0-15,1-3-2 0,-2-1 0 0,-2-1-2 0,2-4 0 0,1-1 0 0,-2-1-3 16,0-4 1-16,1 0 0 0,-3 0-3 0,1-4 1 0,-1 0-1 15,0-2-1-15,-1-1 1 0,-2 0-1 0,0 0 0 0,-1 0 0 0,1-2 0 16,-3 2-2-16,0 1 0 0,0-1 0 0,-3-2 0 0,1 4 6 0,-1-2 3 16,0 3 10-16,-2 0 8 0,-1 0 5 0,1 1 5 0,0 2 5 0,-3 1 5 15,2 3 0-15,-3 2 0 0,2 0 5 0,-1 1 1 0,-2 1-1 0,0 4-2 16,0 0-4-16,1 0-6 0,-2 0-8 0,3 5-11 0,-2 0-5 0,1 1-7 16,0 0-15-16,2 1-20 0,1 2-24 0,-2-2-30 0,3-2-39 0,2 3-40 15,0 0-95-15,-2-2-107 0,3 1-91 0,1-2-89 0,-1 1-24 0,2-2-13 16,0-1-2-16,-1 2 1 0,1-5 12 0,0 4 12 0,0-4 26 0,0 0 25 15,1 3 41-15</inkml:trace>
  <inkml:trace contextRef="#ctx0" brushRef="#br0" timeOffset="14463.32">7941 13647 122 0,'0'7'303'0,"-1"1"-9"0,-1-4-11 16,0 2-23-16,1-1-26 0,-1-2-27 0,-2-3-29 0,2 3-28 0,-1-2-30 15,0 0-114-15,3-1-141 0,-3 2-76 0,3-2-68 0,0 0-16 0,-5 0-9 16,5 0 10-16,-3-2 11 0,-1 0 24 0</inkml:trace>
  <inkml:trace contextRef="#ctx0" brushRef="#br0" timeOffset="15830.68">5216 9354 281 0,'0'-6'420'15,"0"-2"18"-15,-2 4 10 0,2-1 3 0,-1 2-2 0,1 0 4 0,-2 2 2 16,2 1 11-16,0 0 11 0,0 0-62 0,0 0-76 0,-2 1-65 0,1 2-60 16,-1 5-44-16,-1 0-40 0,1 3-12 0,-1 4-4 0,0 5 6 0,-2 2 7 15,1 4 10-15,1 2 9 0,-1 4-2 0,-1 2-2 0,2 1-9 0,0 3-4 16,0-1-10-16,0 0-9 0,-2 1-10 0,4 0-7 0,-1-1-10 0,-1-3-4 16,3 0-9-16,-2-2-11 0,1 0-17 0,-1-4-19 0,2 1-15 0,0-4-16 15,2-2-24-15,-1-1-24 0,1-4-25 0,0-1-27 0,-1-2-34 0,2-4-34 16,0 0-69-16,0-3-81 0,2-4-93 0,-2-1-98 0,4-3-53 0,-1-3-43 15,3-3-2-15,-1-3 5 0,2-3 16 0,2-3 17 0,-2-2 23 0,1-2 23 16,3-2 33-16,-3-3 34 0</inkml:trace>
  <inkml:trace contextRef="#ctx0" brushRef="#br0" timeOffset="16068.02">5443 9381 210 0,'5'-2'425'0,"-5"2"14"0,3 3 7 0,-3 2 8 0,0 1 7 0,0 1 10 15,0 3 10-15,0-3 11 0,0 4 12 0,2-1 12 0,-1 0-99 0,1 2-125 16,1 2-75-16,0 1-59 0,3 0-15 0,-1 0-4 0,2 1-5 0,-1-1 2 15,4 0-4-15,0 0-4 0,0 0-4 0,1-2-6 0,3 1-10 0,-1 0-11 16,1-2-9-16,-1 0-11 0,1-2-9 0,-3 2-7 0,0-1-11 0,2-3-7 16,-2 2-6-16,-3-3-5 0,1 1-3 0,-4-2-1 0,1-1-1 0,-4 2 0 15,1-3-3-15,-3 3-3 0,-1-2-1 0,-1 1-2 0,-3 2 1 0,-1 2 0 16,-5-1-6-16,1 3-4 0,-1 0-13 0,-4 2-12 0,0-2-31 0,0 0-28 16,0 0-50-16,-2 0-51 0,2-4-97 0,0 0-107 0,0-2-78 0,0-2-72 15,0-4-51-15,1-2-44 0,2-4-6 0,-1-4 1 0,-1 1 14 0,2-6 11 16,2-3 26-16,0-1 28 0,2-3 45 0,3-2 49 0</inkml:trace>
  <inkml:trace contextRef="#ctx0" brushRef="#br0" timeOffset="16159.78">5380 9631 20 0,'3'-19'394'0,"2"-1"38"16,-2 4 11-16,2 2 2 0,-2 3 1 0,0 0 2 0,-1 4 7 0,1 0 10 16,-2 1 4-16,1 2 4 0,1 1-83 0,2 0-103 0,1-2-85 0,1 2-82 15,2 0-44-15,-1-2-34 0,3 0-13 0,1 0-5 0,1-1-44 0,3-1-48 16,-3-1-98-16,4 1-105 0,-1-2-91 0,1-3-89 0,-1-1-19 0,3 1-3 16,-1-3-2-16,1 1 1 0,-1-3-1 0,0 1 0 0,-1-2 3 0,1 0 4 15,1-2 40-15</inkml:trace>
  <inkml:trace contextRef="#ctx0" brushRef="#br0" timeOffset="16333.34">6057 8995 160 0,'4'5'481'16,"1"-2"6"-16,-2 1 3 0,-1 1 14 0,1 1 14 0,-3 0 21 0,0 0 20 15,-1-2 18-15,1 1 21 0,0-1 18 0,-2 2 18 0,-3 2-174 0,0 0-214 0,1 4-56 16,-6-1-17-16,4 2-10 0,-4 3-2 0,-2-1-15 0,2 0-16 16,-3 1-19-16,1 2-21 0,-2 0-20 0,-2 2-20 0,2-1-22 0,-2 3-23 0,0 0-17 15,-3 1-16-15,3-2-19 0,-1 2-23 0,1 0-34 0,-1-1-33 0,2-1-47 16,1 1-52-16,1-3-102 0,1-3-113 0,4 1-90 0,0-4-84 15,3-4-15-15,2-3-2 0,0-3 9 0,3-3 12 0,0-4 20 0,5-7 20 16,-1-1 34-16,1-6 35 0,3-1 50 0</inkml:trace>
  <inkml:trace contextRef="#ctx0" brushRef="#br0" timeOffset="17135.16">5963 9176 61 0,'16'-8'379'0,"1"0"28"16,0 4 21-16,-2-1 18 0,0 4 13 0,-1 1 8 0,-2 0 11 0,4 0 8 16,-2 0 9-16,-1 1 10 0,1 1-91 0,-4 1-109 0,2-2-65 0,-1 2-55 15,-1 0-31-15,-1 0-24 0,-1 0-20 0,-1 0-21 0,-1 1-13 0,-1 0-8 16,1 0-11-16,-1 1-9 0,-2 0-10 0,-1 3-11 0,-1-2-6 0,-1 2-8 0,0 2-18 15,-3 2-17-15,1 0-25 0,-4 2-26 0,-2 1-34 0,0 3-35 16,0 0-64-16,-4 1-72 0,1 2-36 0,-2 0-24 0,-1 2-9 0,1-4-1 16,1 2 7-16,0-3 8 0,1-1 24 0,2-4 27 0,1-2 45 0,0-2 49 15,3-3 76-15,0-2 78 0,1-1 99 0,1-3 103 0,3 0 52 0,-3 0 42 16,-1 0 13-16,4 0 4 0,-1-1-3 0,1 1-10 0,0 0-13 0,0 0-17 16,0 0-23-16,0 0-24 0,0 0-40 0,0 0-41 0,0 0-32 0,1 1-31 15,3 1-16-15,-1 1-16 0,4-2-5 0,0 1-4 0,1 1-2 0,0-2 0 16,4 0 1-16,-2 1 2 0,1 1-1 0,1-1-1 0,1-2-1 0,0 0 2 15,-2 0-3-15,0 0-3 0,0 0-5 0,-1 0-4 0,-1 0-10 0,-1 0-11 16,-2 0-7-16,-1 0-8 0,0-2-21 0,-4 2-20 0,-1 0-36 0,0 0-37 16,0 0-22-16,-1 2-16 0,-2-2-3 0,-4 3 3 0,2-1 3 0,-4 3 5 15,1 0 9-15,0 1 11 0,-3 0 11 0,0-1 10 0,1 3 25 0,0-1 28 16,0-2 42-16,2 0 44 0,0-1 26 0,-1 1 20 0,4-1 6 0,0-1-2 16,0-1 1-16,2 1 2 0,2-2 10 0,1-1 12 0,-2 2 14 0,2-2 16 15,0 3 11-15,2-1 9 0,-1 0 9 0,2 0 8 0,2-1 4 0,0 2 3 16,0 0 8-16,4-1 9 0,-3 2 12 0,2 1 12 0,1 1 0 0,0 0 1 15,0 3-4-15,-1 0 1 0,0 3-10 0,0 1-13 0,0 1-6 0,-2 2-8 16,-1 2-1-16,0 2 1 0,-1-1-1 0,-1 2 0 0,-1 1-4 0,-2 0-3 16,0-3-3-16,0 2-3 0,-3-3-10 0,0 0-12 0,-3-1-5 0,1-3-6 15,-1 0-5-15,-1-2-5 0,-2-3-7 0,1 0-5 0,0-2-10 0,-3-1-8 16,0 1-9-16,0-3-9 0,-2-2-22 0,2 1-13 0,-2-3 0 0,1 0 0 16,-1-3 0-16,3 1 0 0,-2-4 0 0,2 1 0 0,2-3 0 0,1-3-21 15,2 1-15-15,2-4-6 0,1-1-12 0,2-2-11 0,3 1-10 0,2-2-13 16,3-2-12-16,1 1-8 0,1-2-8 0,4 2-6 0,0-2-6 0,2 0-4 15,0 1-3-15,3-1-2 0,-1 2 3 0,2 0 2 0,-1-1 5 0,0 0 7 16,3 2 11-16,-2 2 11 0,1-2 12 0,1 1 11 0,0 1 10 0,-2-1 10 16,0 2 8-16,0 2 11 0,-2-1 15 0,1 1 14 0,-3 2 15 0,1-1 13 15,-1 3 14-15,1 2 13 0,-4-1 12 0,3 2 13 0,-2 2 8 0,0-1 5 16,1 2 6-16,0 2 5 0,0 1 6 0,0 0 5 0,1 1-1 0,1 1-2 16,-2-1-1-16,0 4-1 0,0-3-3 0,-1 5-4 0,-3-1-9 0,3-1-10 15,-4 2 1-15,-1 0 4 0,-2 2 0 0,0 0 0 0,-2 0-3 0,-2 0-4 16,-1 0-7-16,-2 0-2 0,0 0-9 0,-2 1-7 0,-1 1-7 0,-2-2-5 15,-2 2-6-15,0 0-4 0,-1-3-9 0,0 1-18 0,-3 0-5 0,2-1-19 16,1-1-17-16,-1-1-18 0,-1-1-23 0,4-2-20 0,-1-1-27 0,-2 0-27 16,4-2-34-16,-1-2-31 0,1 0-54 0,0-3-60 0,0-2-52 0,1-2-49 15,2-2-18-15,2-1-12 0,-1-1 3 0,2-3 7 0,1-3 21 0,1 0 23 16,0-2 35-16,3 0 37 0,-1 0 48 0,0 1 50 0,1 1 66 0,2 0 72 16,-2 3 82-16,-1 1 82 0,-2 3 75 0,2 3 74 0,-2 3 51 0,1 2 45 15,0 2 19-15,-4 2 11 0,2 3 3 0,-1 2-1 0,-1 2-10 0,2 2-13 16,-4 2-8-16,2 0-10 0,-3 1-26 0,0 3-26 0,0-1-49 0,-2 3-52 15,0-1-39-15,-1 1-35 0,1-1-18 0,-4 2-15 0,4-2-13 0,-3 0-10 16,3-3-16-16,-1-1-18 0,-2 1-31 0,4-5-35 0,-1 0-83 0,0-3-93 16,0 0-67-16,0-3-58 0,1-4-56 0,-1-1-55 0,0-1-10 0,2-5-4 15,-2 0 1-15,2-5 1 0,-2 0 11 0,2-4 12 0,-1-2 33 0,-1-1 31 16</inkml:trace>
  <inkml:trace contextRef="#ctx0" brushRef="#br0" timeOffset="17301.72">6409 9214 101 0,'-6'-1'368'0,"1"1"42"16,0 3 22-16,-1 3 22 0,2 1 11 0,0 4 10 0,0 2 11 0,0 2 17 15,1 4-6-15,0 1-9 0,1 3-69 0,-2 2-83 0,1 3-54 0,0 1-49 16,-1 3-42-16,1-1-40 0,1 2-23 0,1-1-16 0,-1 0-8 0,2 1-2 16,3-4-11-16,2-2-11 0,3-1-12 0,1-3-12 0,4-3-11 0,1-2-8 15,4-1-6-15,2-4-6 0,2-4 2 0,2 0-1 0,3-3-3 16,0-3-3-16,1-1-17 0,1-4-20 0,1-1-34 0,-2 0-40 0,2-3-78 16,-3 0-90-16,0-1-121 0,-3 0-126 0,0-1-47 0,-2-1-23 0,-3 0-8 0,0-1-2 15,-4 2-2-15,0 0 1 0,-4-1 13 0,1 2 14 0,0-3 33 16,0 3 35-16</inkml:trace>
  <inkml:trace contextRef="#ctx0" brushRef="#br0" timeOffset="17434.37">7200 9835 91 0,'9'33'575'0,"-4"-1"21"0,0-4 4 15,-1 1 1-15,-2-5 0 0,-2-2 0 0,-2-6 2 0,0 0 5 0,0-5 4 16,-1-6 2-16,1 0-50 0,1-3-60 0,-1 0-197 0,0 1-227 0,-1-1-74 16,0-1-43-16,-2 2-45 0,2-3-47 0,-5 2-106 0,2-2-116 0,1 0-112 15,-3-2-113-15,3 1-28 0,-2-4-12 0,0 0-1 0,1-2-1 0,-1-2 7 16,0-1 8-16,-1-3 21 0,3 0 25 0,-3-3 41 0</inkml:trace>
  <inkml:trace contextRef="#ctx0" brushRef="#br0" timeOffset="19752.16">7643 4896 146 0,'-2'-10'312'0,"0"2"49"0,1-2 47 0,-1 0 43 0,-1 1 16 0,1-1 12 16,2 1 11-16,-3 0 12 0,0 1-50 0,1 2-65 0,0 1-30 0,0 1-22 15,2-1-36-15,-3 4-41 0,3 1-44 0,-2-1-45 0,2 1-32 0,0 0-32 16,-1 1-7-16,-3 4-4 0,1 1-11 0,0 4-9 0,-2 4-4 0,0 4-3 16,-4 4 1-16,3 4 0 0,-2 4 12 0,-3 4 9 0,1 4 7 0,1 1 6 15,-2 1-8-15,1 2-10 0,1 2-4 0,-1-2-4 0,1 1-2 0,1-1-3 16,0 0-3-16,-1 0-3 0,2-3-10 0,1 0-7 0,-1-3-15 0,3-1-21 15,-1-5-17-15,0-1-14 0,4-1-19 0,-1-6-20 0,-1-1-27 0,3-3-26 16,0-1-38-16,0-4-40 0,2-1-85 0,-1-2-93 0,2-3-89 0,1-2-87 16,3-1-43-16,-2-1-33 0,3-4-2 0,3-5 10 0,2-1 11 0,1-3 16 15,2-5 23-15,1-3 25 0,2-2 39 0,0-4 40 0</inkml:trace>
  <inkml:trace contextRef="#ctx0" brushRef="#br0" timeOffset="20069.32">8114 4552 139 0,'4'-3'398'16,"-4"3"29"-16,0 0 17 0,-4 1 15 0,-2 6 14 0,-3 2 13 0,1 1 12 0,-4 2 14 16,-1 3 12-16,-2 5 13 0,-1 4-100 0,-3 6-125 0,-2 6-55 15,-3 4-40-15,1 5-24 0,-4 5-18 0,2 4-6 0,-1 3-1 16,1 4-7-16,1 4-8 0,2-1-9 0,3 2-7 0,3-2-9 0,5 0-14 16,2-2-7-16,7-1-5 0,2-6-15 0,6-1-17 0,2-6-10 0,4-3-5 0,3-6-15 15,3-4-32-15,2-7-8 0,2-2 0 0,1-8 0 0,2-2 0 16,0-7 0-16,2-3 0 0,-2-3 0 0,2-6 0 0,-3-3 0 0,1-3 0 15,-1-6 0-15,-1-1 0 0,-3-4 0 0,0-2 0 0,-1-4 0 0,-3-1 0 0,-2 0 0 16,-1-1 0-16,-4 1 0 0,-1-2 0 0,-3 2 0 0,-4 0 0 16,-1 3 0-16,-3 0 0 0,-4 0 0 0,0 4 0 0,-4-2 0 0,-1 2 0 15,-3 4 0-15,-2 1 0 0,-1 2 0 0,-2 4 0 0,-1 0 0 0,-3 6 0 0,-1 1 0 16,-2 4 0-16,-1 2 0 0,0 4 0 0,-2 4 0 0,1 0 0 16,2 3-33-16,2 1-60 0,1 1-44 0,2 1-46 0,4-2-102 0,4 1-113 15,1-2-99-15,4-2-100 0,6-1-32 0,2-3-20 0,4-1 0 0,3-1 2 0,2-1 13 16,3-4 15-16,3-1 26 0,2-4 27 0,6-1 45 0</inkml:trace>
  <inkml:trace contextRef="#ctx0" brushRef="#br0" timeOffset="20486.21">8689 4452 229 0,'4'-14'394'16,"-1"4"10"-16,-2 2 1 0,1 2 5 0,2 0 1 0,-4 3 18 16,3 2 19-16,-3 1 12 0,0 0 11 0,2 3-56 0,1-2-71 0,-1 4-76 15,1-1-78-15,-3 2-34 0,2 2-24 0,-1 1 1 0,1 0 5 0,-2-1 4 0,0 3 5 16,0-2-7-16,0 1-15 0,0 3-1 0,-2-2-4 0,-1 3 0 16,0 1 1-16,-2 2-4 0,-4 1-2 0,1 4 1 0,-3 2 2 0,-5 3-6 15,0 5-4-15,-3 1-9 0,-3 4-7 0,-2 2-8 0,-1 3-9 0,-3 3-10 0,-1-1-13 16,-1 0-15-16,2 2-15 0,-1-3-14 0,4-3-18 0,1-1-25 15,2-3-31-15,3-4-24 0,3-5-26 0,4-2-31 0,2-6-31 0,5-4-68 16,2-4-78-16,3-4-85 0,3-4-86 0,2-3-63 0,2-5-56 0,3-2-5 0,3-6 6 16,0-1 18-16,3-4 18 0,-2-5 20 0,5-2 21 15,0-4 32-15,-2-1 32 0</inkml:trace>
  <inkml:trace contextRef="#ctx0" brushRef="#br0" timeOffset="20637.8">8553 4832 89 0,'8'-19'410'0,"-3"-1"28"0,3 6 17 0,-2-1 17 0,2 6 15 0,-2 1 15 0,-1 4 12 15,3-1 11-15,3 2 11 0,-3 2 10 0,3-1-81 0,2 2-102 0,-2 3-77 16,4-2-74-16,0 3-25 0,0-1-18 0,0 1-16 0,2 2-15 0,-1 0-14 0,1-1-13 15,1 1-13-15,1 1-12 0,0-2-10 0,0 2-10 16,1 1-14-16,-2-2-14 0,2 1-20 0,-1 1-24 0,-1-2-31 0,-1 0-30 0,-1-2-41 16,-2 2-40-16,-1 1-70 0,-1-5-76 0,-1 3-85 0,-4-1-82 0,-2-1-69 15,-1 0-64-15,-2 3-14 0,-4 0-3 0,-1-1 12 0,0 2 12 16,-2-1 24-16,-3 0 26 0,-1 0 36 0,-2 0 39 0</inkml:trace>
  <inkml:trace contextRef="#ctx0" brushRef="#br0" timeOffset="20810.37">8811 4939 361 0,'-10'8'431'0,"1"-2"19"0,1 1 15 0,0 3 16 0,2-1 19 15,-1 1 22-15,1 0 21 0,2 4 21 0,-1-1 19 0,0 4-64 0,-2 1-78 16,0 3-74-16,2 2-75 0,-1 3-40 0,-2 1-35 0,1 1-18 0,-2 3-12 16,1-1-18-16,0 1-18 0,2 1-22 0,-2-2-20 0,3 0-20 0,-1 0-19 15,1-2-16-15,2-1-18 0,-2 0-26 0,2-3-10 0,0-1 0 0,0-4 0 16,1-1 0-16,1-3-5 0,-1-1-28 0,2-4-13 0,0 0-19 0,0-5-22 16,0 0-31-16,0-1-33 0,0-4-54 0,0 0-55 0,0 0-109 0,0 0-120 15,0 0-71-15,0 0-63 0,5-3-9 0,-2-1 2 0,3-3 12 0,-1-3 13 16,0 0 19-16,1-3 20 0,1-1 30 0,0-4 32 0,3 0 57 0</inkml:trace>
  <inkml:trace contextRef="#ctx0" brushRef="#br0" timeOffset="21178.36">9081 5241 394 0,'2'9'597'16,"0"1"8"-16,-2 0 2 0,-2-2 1 0,0 1-2 0,-1 1 0 0,1-5-1 0,-1 0-1 15,-1-2-1-15,4-3-2 0,0 0-2 0,0 0-221 0,0 0-264 0,0 0-73 16,0 0-33-16,0 0-19 0,0 0-18 0,0 0-30 0,0 0-31 0,0 0-52 16,0 0-54-16,0 0-102 0,0 0-113 0,0 0-87 0,0 0-83 0,0 0-19 15,0 0-5-15,0 0 0 0,7-2 0 0,-2-1 12 0,-3 0 15 0,3-1 31 16,-4-1 33-16,1 1 53 0</inkml:trace>
  <inkml:trace contextRef="#ctx0" brushRef="#br0" timeOffset="21751.82">7348 5705 139 0,'-7'-7'252'0,"-1"2"24"0,-2 1 22 0,-1 4 27 16,0 2 27-16,1 0 41 0,-5 5 46 0,2 0-21 0,-1 4-34 0,0 0-43 15,-2 5-46-15,5-1-1 0,-2 0 9 0,1-2-28 0,2 2-40 16,0-4-14-16,3 1-11 0,0-3-34 0,2-2-39 0,2-2-20 15,0-2-18-15,1 1-3 0,4-1-1 0,3-1 17 0,3-1 20 16,4 0-5-16,4 1-13 0,6 1 19 0,7-3 27 0,6 2-3 0,8-2-10 16,7-2 8-16,7 2 13 0,6-3-22 0,10 0-26 0,4-3-16 0,7 0-10 15,5-3-15-15,4 0-16 0,6-1-53 0,1-2-10 0,1 0 0 0,-1-3 0 16,3 0 0-16,-4 1 0 0,-1 0 0 0,-4-2 0 0,-3 3 0 0,-4-1 0 16,-3 1 0-16,-5 1 0 0,-2-2 0 0,-5 2 0 0,-4 0 0 0,-2 2 0 15,-4-2 0-15,-2 1 0 0,-6 0 0 0,-4 1 0 0,-4 0 0 0,-5 2 0 16,-5 1 0-16,-4 1 0 0,-5 0 0 0,-5 1 0 0,-4 1 0 0,-4 1 0 15,-2 1 0-15,-4 1 0 0,-3-1 0 0,0 1 0 0,-2 1 0 0,-3 0-79 16,0 0-74-16,-3-2-61 0,0-1-112 0,-2 2-126 0,-3-2-95 0,-3-2-85 16,-2 0-21-16,-1 0-5 0,-5-1 1 0,-1-2-2 0,-3 1 16 0,-2-1 15 15,0-1 30-15,-2 0 36 0,0 0 57 0</inkml:trace>
  <inkml:trace contextRef="#ctx0" brushRef="#br0" timeOffset="21921.37">8960 5538 499 0,'-10'34'624'15,"-1"-1"2"-15,2-6-2 0,-1-1-18 0,1-5-23 0,-1-7-40 0,2-2-43 16,2-4-31-16,1-3-32 0,2-5-67 0,3 0-77 0,0 0-301 0,0 0-350 16,0 0-127-16,-1 3-77 0,-1 1-31 0,0-1-24 0,-1 1 13 0,-2 2 20 15,-1-2 41-15,-3 1 40 0,-1 0 33 0,-1 0 30 0,-3-2 68 0</inkml:trace>
  <inkml:trace contextRef="#ctx0" brushRef="#br0" timeOffset="24152.43">12166 6843 1 0,'-5'-2'253'0,"2"-3"26"0,0 4 21 16,-2-1 27-16,2 0 22 0,0-1 22 0,2 1 20 0,-3 1 7 0,3-1 3 15,-3 2-50-15,4 0-60 0,0 0-21 0,-3 0-14 0,-2 0-17 0,2 2-17 16,0 2-16-16,-3 2-18 0,3 2-17 0,-2 3-17 0,0 5-13 0,0 2-16 15,2 1-14-15,-3 5-11 0,3 2-4 0,0 1-1 0,1 1-4 0,1 0-6 16,2 0-9-16,1 0-8 0,-1-2-4 0,4-2-2 0,3-3-3 0,-2-3-4 16,2-2 3-16,0-2 3 0,3-4-3 0,-1-1-2 0,2-3-2 0,1-1 1 15,0-4-3-15,1-2-1 0,-1-1 0 0,2-5-3 0,-2 0-2 0,3-1-4 16,-4-4-3-16,1-2-5 0,1-2-4 0,-2-1-8 0,-2-2-2 0,0 1-2 16,0-1-3-16,-3-1-1 0,-1-1 0 0,-1 1 2 0,-2 1-1 0,-1-1 3 15,-2 0 3-15,0 1 4 0,-2 1 6 0,-1-2 4 0,-2 3 3 0,-1-1 3 16,0 0 0-16,1 1 0 0,-3 1 0 0,2 2 3 0,-3 0-2 0,1 5-3 15,1-2-3-15,-1 2 0 0,1 2-8 0,0 5-8 0,-1-3-7 0,3 4-8 16,-3 1-11-16,2 1-13 0,-2 0-13 0,2 4-11 0,-1 1-23 0,3-1-25 16,-4 2-27-16,5 3-30 0,0-2-41 0,1 3-43 0,1-1-91 0,1 4-105 15,1-2-85-15,2 1-82 0,4 1-18 0,0-2-5 0,3 1 7 0,1 1 12 16,3-5 19-16,2 4 22 0,5-2 28 0,2-3 30 0,1 0 43 0</inkml:trace>
  <inkml:trace contextRef="#ctx0" brushRef="#br0" timeOffset="24520.43">14238 6923 356 0,'-7'4'469'0,"-1"-2"12"0,2 3 4 0,-4 0 3 16,1 1 0-16,-1 0 9 0,1 0 10 0,1 2 11 0,0 2 14 0,-2 0-47 16,-2 4-55-16,2 2-117 0,-2 1-130 0,2 4-51 0,2-2-33 0,0 4-10 15,-1-3-6-15,4 1 1 0,4 1 2 0,-1-3-3 0,5-1-5 0,1-3-5 16,2 0-10-16,6-4-4 0,0 2-6 0,3-5-2 0,1-2-1 0,5-2-1 16,-1-4 2-16,1-2 0 0,2-2-1 0,-1-1-2 0,2-6-2 0,-1 0-4 15,-1-2-4-15,-1-2 0 0,-3-2 3 0,-1 0 0 0,-1 1-1 0,-2-2 0 16,-4 4-2-16,-2-3-2 0,1 0-1 0,-6 2-2 0,-1 0 2 0,-2 2-3 15,-3-2 0-15,-2 3-3 0,-2-2 0 0,-3 2-27 0,-1 2-2 0,-2-2 0 16,-1 1 0-16,-2 2 0 0,2 2 0 0,-2-2 0 0,0 4 0 0,1 1 0 16,0 2-21-16,1-1-29 0,1 3-21 0,2 1-33 0,0 1-37 0,3 1-55 15,0 0-61-15,2 2-105 0,1 0-119 0,2 3-80 0,0-3-70 0,3 1-12 16,2-2 1-16,-1 0 11 0,4 2 10 0,3-4 20 0,-2 0 20 0,5 1 34 16,2-5 37-16,-1 1 55 0</inkml:trace>
  <inkml:trace contextRef="#ctx0" brushRef="#br0" timeOffset="25068.95">17254 6841 121 0,'-1'-7'407'16,"1"1"21"-16,-4 1 9 0,3 2 6 0,-2 0 8 0,-1 1 10 0,-1 2 10 0,1 2 11 15,-4 1 12-15,3 2 11 0,-1 4-88 0,-4 1-113 0,0 5-67 0,0 3-62 16,-1 3-22-16,-2 3-15 0,2 3-4 0,-1 2-3 0,0 1-4 0,3 1-8 16,-2 1-7-16,5-2-9 0,-1 0-10 0,2-2-7 0,4-1-7 0,-1-1-3 15,4-4-7-15,3 0-2 0,-1-4-2 0,1-1 0 0,6-4-2 0,-1 1 0 16,1-5 0-16,4-1-1 0,0-4-1 0,2-4-3 0,2-1-1 15,2-5-4-15,-1-4-5 0,3-1-7 0,0-6-6 0,-1-2-4 0,2 0-4 0,-3-6-6 16,-1 3-3-16,0-5-1 0,-3 3-3 0,-2-1-5 0,-4 0-9 0,-1 1 0 16,-2 0 0-16,-5 2 0 0,-2-1 0 0,-2 1 0 0,-2 3 0 15,-3-1 0-15,-1 2 0 0,-2 0 0 0,-3 1 0 0,0 4 0 0,-1-1 0 0,-2 4 0 16,-2-1 0-16,0 5 0 0,1 0-35 0,-3 5-16 0,-1 1-26 16,2 1-33-16,0 4-50 0,0 1-56 0,1 1-113 0,1 4-124 0,-2-1-90 15,6 2-83-15,-2 2-16 0,2-2 0 0,6-1 5 0,0 3 6 0,5-1 13 16,1-4 14-16,3 2 28 0,6-3 32 0,2-1 52 0</inkml:trace>
  <inkml:trace contextRef="#ctx0" brushRef="#br0" timeOffset="25537.7">19953 7077 100 0,'0'-14'406'0,"0"4"19"0,0-3 15 16,-2 5 2-16,-1 0 1 0,1 1 3 0,-1 2-2 0,-1 1 14 0,-1 0 12 16,4 3-29-16,-6 1-36 0,4 3-84 0,-4 2-94 0,3 1-47 15,-4 4-38-15,0 2-11 0,-2 2-4 0,1 4 0 0,0 1 4 0,-3 2 1 16,3 2 1-16,0-1-12 0,1 2-11 0,0 0-11 0,0-1-14 0,5-3-8 0,1 1-7 16,1-1-9-16,2-4-7 0,4 0 0 0,3-3-4 0,-2-2 1 0,2-2 0 15,3-2 4-15,3 1 1 0,-1-5-2 0,3 0 0 0,-2-3-2 16,7-3-1-16,-3-2-7 0,3-1-3 0,1-4-4 0,2-2-4 0,-2-2-6 0,4-2-6 15,-5-2-1-15,3-4-1 0,0 3 0 0,-3-3-2 0,-3 1 1 16,-3 0 1-16,-1-2-1 0,-3 2 0 0,-3 0 0 0,0 2 1 0,-5-1-2 16,-2 1-7-16,-1 2-10 0,-3-1 0 0,0 3 0 0,-5 0 0 0,4 2 0 0,-4 3 0 15,-4-1-17-15,2 4-23 0,-2 0-16 0,0 3-20 0,-1 2-37 16,2 0-39-16,-3 2-69 0,3 2-72 0,-2 0-109 0,2-1-117 0,5 4-60 16,-2 0-48-16,2-1-10 0,3 3 4 0,1 0 9 0,2 0 8 0,2 0 19 0,1 1 18 15,3 0 39-15,0 2 39 0</inkml:trace>
  <inkml:trace contextRef="#ctx0" brushRef="#br0" timeOffset="26020.41">23061 6988 331 0,'-12'-7'468'15,"1"0"9"-15,1 0 4 0,-1 1 3 0,0 2-1 0,3-2 1 0,-1 1-2 0,3 0 2 16,-1 3-1-16,1-3 0 0,-1 2-115 0,0 3-142 0,0 3-79 0,-1-1-64 15,0 3-15-15,-1 3-2 0,3 3 2 0,-4 1 5 0,-1 1 5 0,2 3 6 16,1 0 5-16,-2 2 4 0,1 1 2 0,1-1 5 0,1 1-6 0,2 0-4 16,2 0-8-16,-1-2-10 0,2 1-3 0,2-2-2 0,5-1-3 0,-4-1-5 15,4 1-2-15,0-3-2 0,1-2 1 0,1 1 2 0,2-3 2 0,1 1 1 16,-2-4-1-16,4-1-5 0,-1-2-1 0,2-1-5 0,3-4-4 0,-2 1-4 16,5-4-2-16,0-2-3 0,-2-1-3 0,4-3-3 0,-4-1-4 0,2-2-25 15,0-2-1-15,-3-1 0 0,0-1 0 0,-4-1 0 0,-2 0 0 0,1-2 0 16,-5 1 0-16,1-1 0 0,-4 1 0 0,-1 0 0 0,-2 0 0 0,-2 1 0 15,0 2 0-15,-3 1 0 0,2 3 0 0,-2-1 0 0,1 3 0 0,-4 2 0 16,3 2 0-16,-1 2 0 0,-1 1 0 0,3 1-1 0,-4 1-73 0,3 1-32 16,0-1-37-16,2 3-38 0,3 0-73 0,0 0-84 0,0 0-103 0,0 0-107 15,3 2-53-15,4 1-39 0,4 1-6 0,1-1 4 0,4 0 14 0,3-1 15 16,3-1 31-16,5-1 32 0,1-1 37 0,3-1 38 0</inkml:trace>
  <inkml:trace contextRef="#ctx0" brushRef="#br0" timeOffset="26469.21">25830 6740 253 0,'-9'-1'394'16,"2"0"26"-16,1-1 25 0,-1 1 12 0,3-1 10 0,-2 1 5 0,2-1 6 15,1 1 5-15,0-1 6 0,1 1-68 0,2 1-85 0,0 0-70 0,0 0-65 16,0 0-43-16,0 0-41 0,0 0-15 0,0 0-8 0,0 0 2 0,-3 0 7 16,0 3 1-16,0 1 1 0,0 2 0 0,-5 2-1 0,3 2 1 0,-1 1-4 15,-1 2-1-15,-1 2-3 0,2 0 0 0,0 2 1 0,3-1-7 0,-2-1-8 16,3 0-10-16,2-1-7 0,2-2-1 0,1 1 0 0,0-4-1 0,4 0-5 15,2-1-3-15,1-1-5 0,-1-2 0 0,2 0-2 0,0-4 0 0,2-1-3 16,1 0-5-16,0-3-27 0,0-2-14 0,3-3 0 0,-2 1 0 0,0-2 0 16,0-3 0-16,0 2 0 0,-2-4 0 0,-1-1 0 0,-3 2 0 0,4-2 0 15,-7 0 0-15,1-1 0 0,-4 2 0 0,-2-3 0 0,3 1 0 0,-6 1 0 16,0-3 0-16,-1 3 0 0,-2-2 0 0,1 4 0 0,-4-1 0 0,-2 1 0 16,2 0 0-16,0 2 0 0,-1 1 0 0,-4 3 0 0,2 0 0 0,-1 1 0 15,2 3 0-15,-1-3 0 0,-1 4-55 0,3 1-55 0,1-1-39 0,2 2-39 16,0 0-93-16,1 2-104 0,4-1-105 0,1-1-105 0,1 6-36 0,2 1-16 15,2 0-2-15,4 2 6 0,3-2 13 0,0 0 17 0,4 1 31 0,3-1 33 16,2-2 40-16,2-1 40 0</inkml:trace>
  <inkml:trace contextRef="#ctx0" brushRef="#br0" timeOffset="26886.09">28292 6672 185 0,'-18'-5'488'0,"2"3"6"0,-1 1 3 0,0 0 1 0,3 2-1 16,-2-1-2-16,3 1 4 0,2 1 2 0,2-2 8 0,1 0 10 0,1 1 12 15,1 4-175-15,-3 1-214 0,1 1-46 0,0 4-8 0,-2 1-2 0,-1 1 0 16,3 3 3-16,-1-1 7 0,-1-2 2 0,2 4 5 0,2-3 0 0,-1 2-1 16,3-3-3-16,1 2-5 0,1-3-3 0,2 0-6 0,5-1-3 0,-1-1-7 15,1-1-3-15,3-1 0 0,4-1-3 0,0-2-5 0,2-2-4 0,5 0-6 16,2-3-6-16,1-3-7 0,3 0-14 0,2-3-27 0,0-3 0 0,1-2 0 16,1-1 0-16,-2-1 0 0,-2-2 0 0,1 0 0 0,-4-2 0 0,-4 1 0 15,-2-1 0-15,0 1 0 0,-5 1 0 0,-3 0 0 0,-3-2 0 0,-1 2 0 16,-2 0 0-16,-4 0 0 0,0 0 0 0,-2 0 0 0,0 2 0 0,-1-2 0 15,-3 3 0-15,1 0 0 0,0 1 0 0,0 2 0 0,1 2 0 0,-1-1-18 16,3 2-70-16,-2 2-39 0,-1 1-58 0,6 0-62 0,-2 3-97 0,3 0-110 16,0 0-89-16,0 0-87 0,3 3-19 0,-2 3-2 0,6 0 3 0,-1 0 6 15,2 1 17-15,0 1 21 0,1-1 36 0,4 1 41 0,-2-2 58 0</inkml:trace>
  <inkml:trace contextRef="#ctx0" brushRef="#br0" timeOffset="27059.62">29376 6768 309 0,'7'11'579'16,"-4"1"16"-16,2 1 12 0,-4-3 2 0,-1 1-1 0,0-2 0 0,0-2 0 15,0 1 0-15,2-4-3 0,1-1-1 0,-3-3-3 0,0 0-203 0,0 3-243 16,0-3-81-16,0 0-41 0,0 0-18 0,0 0-13 0,0 0-2 0,0 0-3 16,0 0-27-16,0 0-30 0,0 0-46 0,0 0-49 0,0 0-102 0,-5-3-113 0,4 1-99 15,-6 0-98-15,3-1-29 0,-5-2-9 0,-1 2-5 0,-2-3 1 16,0 2 2-16,-6-2 1 0,1 1 27 0,0-1 31 0,-5 0 47 0</inkml:trace>
  <inkml:trace contextRef="#ctx0" brushRef="#br0" timeOffset="27820.59">17526 5420 380 0,'-11'20'484'0,"-2"0"16"0,5-5 4 0,0 0 2 0,2-3 1 15,-2-3 0-15,5-2 5 0,2-4 5 0,1-3 12 0,0 0 14 0,3 2-123 16,4-2-147-16,1-2-85 0,2 1-67 0,6-4-22 0,0-1-13 0,4-1-1 16,5-2 1-16,4-3 2 0,2-3 6 0,3-2-9 0,2-1-11 0,2-3-9 15,2-2-9-15,2 0-8 0,1-3-10 0,3-1-6 0,-5-2-6 0,0 2-4 16,2-3 2-16,-4 1-5 0,-2 0-2 0,-2 1-3 0,-2-1-3 0,-3 1 1 15,-2-1 6-15,-4 2-4 0,-2 0-4 0,-4 2-3 0,-3 1 1 0,-4-2-2 16,-1 2-2-16,-3 2-2 0,-5-1-4 0,-4 2 2 0,-1 0-2 0,-3 0-1 16,-2 3-1-16,-1 0-1 0,-4 0 3 0,-3 3-2 0,1 2 1 15,-1 2-2-15,-5 1-1 0,4 3 2 0,-5 2 1 0,0 3 2 0,-2 2-1 16,1 5 2-16,0-1-2 0,-1 5 1 0,1 2 1 0,2 1-1 0,0 3 0 16,1 0 1-16,2 3 1 0,1 0-1 0,3 3 0 0,0 0-1 0,2 0 2 15,3 0-1-15,1 1 1 0,0 2 4 0,3-1 6 0,2 1 1 0,2-1 3 16,2 0 5-16,-1 1 4 0,5-1 2 0,2 0-1 0,2 0 4 0,0 1 5 0,1 1 4 15,2-2 5-15,1 3 1 0,3 1 3 0,-3 0-4 0,1 2-2 16,2 2-1-16,-5 2-3 0,1 3-4 0,-1 0-2 0,-3 3-30 0,0 1-1 16,-5 4 0-16,0 2 0 0,-3 1 0 0,-1-1 0 0,-2 4 0 0,-5-2 0 0,0 1 0 15,2 0 0-15,-4 0 0 0,-1-3 0 0,2-1 0 0,0-1 0 16,0-2 0-16,1-3 0 0,4-5 0 0,-3-1 0 0,4-5 0 0,1-3 0 16,1-4 0-16,1-3 0 0,0-4 0 0,1-2-9 0,1-2-61 0,1-3-23 0,2-1-47 15,0-5-48-15,1-1-102 0,5-1-112 0,-1-5-108 0,2-3-107 16,4-4-23-16,0-5-3 0,4 0 3 0,-1-8 6 0,1-1 9 0,0-3 10 15,0-3 23-15,0-3 25 0,2-3 45 0</inkml:trace>
  <inkml:trace contextRef="#ctx0" brushRef="#br0" timeOffset="28005.1">18846 4747 284 0,'21'-15'544'0,"-9"6"10"0,0 6 7 16,-2 1 0-16,-3 4 3 0,-4 0 6 0,0 2 9 0,-1 1 9 0,0 2 8 15,-2-1 8-15,-4 3 5 0,-1 0-184 0,-3 3-230 0,-2 1-61 0,-2 3-25 16,-2 3-7-16,-5 4-5 0,-1 0-2 0,-1 3-2 0,-3 1-7 0,-1 2-11 15,-2 0-15-15,1-3-11 0,0 3-19 0,1-2-20 0,-2-2-34 0,2 0-38 16,1 0-40-16,2-4-40 0,3 0-52 0,2-2-54 0,2-2-104 0,1-2-116 16,4-3-86-16,6-3-79 0,0-4-15 0,4-5 0 0,4-3 10 0,0-4 12 15,6-6 20-15,2-4 23 0,1-5 36 0,4-5 41 0,3-3 49 0</inkml:trace>
  <inkml:trace contextRef="#ctx0" brushRef="#br0" timeOffset="28126.77">18776 4875 210 0,'35'-23'506'0,"-1"5"13"0,0 2 12 15,-2 4 11-15,1 1 11 0,-1 3 9 0,-4 6 8 0,2-1 6 0,0 3 2 16,0 0 6-16,-3 0 6 0,0 3-185 0,-2-1-225 0,1 2-58 0,1 0-21 15,-2 1-13-15,0-2-11 0,0 1-12 0,-4 0-11 0,3 1-8 0,-4-3-10 16,2 1-16-16,-4 0-20 0,-1-2-33 0,-1-1-36 0,1 2-44 0,-2-4-47 16,-1 2-97-16,-5 0-109 0,1-1-104 0,-1 1-105 0,-4-2-26 0,-2 1-4 15,-3 1-1-15,-3-3-3 0,-2 1 13 0,-5 0 15 0,-2 1 26 0,-5 1 31 16,-1-2 40-16</inkml:trace>
  <inkml:trace contextRef="#ctx0" brushRef="#br0" timeOffset="28321.25">19126 4896 337 0,'-1'18'467'0,"-1"3"33"0,0 1 28 0,1 0 24 15,-3 3 22-15,1 2 19 0,-1 1 22 0,1 2 19 0,0 2 8 0,-1 1 7 16,-1 3-129-16,1 4-156 0,-3 4-79 0,-2 0-60 0,3 5-37 0,-1 0-31 16,-1 2-28-16,-3-1-24 0,3 1-24 0,-1-3-35 0,-2 0-46 0,3-3 0 15,2-2 0-15,-3-1 0 0,2-1 0 0,4-5 0 0,0-2 0 0,1-1 0 16,0-4 0-16,1-4 0 0,-1-1 0 0,2-1 0 0,0-5 0 0,0-3 0 16,2-2 0-16,-1-2-22 0,-1-3-21 0,0-1-6 0,0-1-16 0,2-3-16 15,-2-3-33-15,0 0-32 0,0 0-92 0,0 0-107 0,0 0-125 0,0 0-134 16,0 0-27-16,-3-3-1 0,0 0 2 0,-4-2 7 0,1-2 5 0,-5-1 10 15,0-2 17-15,-2-2 16 0,2-2 32 0,-2-2 39 0</inkml:trace>
  <inkml:trace contextRef="#ctx0" brushRef="#br0" timeOffset="29103.19">18465 3345 116 0,'2'-3'233'0,"-4"0"28"0,-1-2 38 0,2 1 39 15,-3-1 32-15,0-1 32 0,-3 1 7 0,2 2-2 0,-3-4-31 0,-1 3-37 16,-2-1-11-16,0 3-6 0,-2-3-8 0,-1 3-5 0,-2 1-15 15,0 1-19-15,-1 0-26 0,3 1-32 0,-4 2-28 0,1 1-25 0,1-2-23 16,3 3-19-16,1-1-13 0,1-1-13 0,2 2-5 0,2-3-7 0,2 2-5 16,4-3-3-16,2 2-4 0,3 0-3 0,0-1 1 0,9 1 1 0,0-2 5 15,5 2 5-15,8-1 3 0,4 1 3 0,4-2 2 0,6 1 0 0,5-2-4 16,7 0-5-16,4 0-6 0,5-2-9 0,3 1-8 0,6-2-24 0,3 1-33 16,1 0 0-16,3 1 0 0,3 0 0 0,0-1 0 0,1 2 0 0,3 0 0 15,-1 0 0-15,4 2 0 0,-3-1 0 0,3 0 0 0,3 1 0 16,4 0 0-16,2-1 0 0,2-1 0 0,6-1 0 0,4-1 0 0,3-1 0 0,5-1 0 15,5-2 0-15,0-2 0 0,4-2 0 0,0 1 0 0,3-1 0 0,0-3 0 16,-1 1 0-16,-4-1 0 0,2 2 0 0,-5-1 0 0,-1 2 0 16,-5-1 0-16,-3 1 0 0,-4 2 0 0,-6-1 0 0,-3 5 0 0,-4-1 0 0,-6 1 0 15,-4 3 0-15,-8 1 0 0,-4 0 0 0,-5 1 0 0,-6 3 0 0,-5-1 0 16,-7 3 0-16,-4 0 0 0,-6-1 0 0,-5 1 0 0,-4 0 0 0,-3 0 0 16,-5 0 0-16,-4-2 0 0,-3 2 0 0,-5-3 0 0,1 2 0 0,-2-2 0 15,-4-2 0-15,0 2 0 0,-3-1 0 0,-2-2 0 0,0 0 0 0,0 0 0 16,0 0 0-16,0 0-29 0,0 0-102 0,-2-2-56 0,-3-1-63 0,-1-1-104 15,-5 2-111-15,-2-2-91 0,-1-2-81 0,-3 0-19 0,-4-2-5 0,-1-1 1 16,-2 0 4-16,-4 0 21 0,-1 0 28 0,-1-1 42 0,-1-1 40 0,1 1 58 16</inkml:trace>
  <inkml:trace contextRef="#ctx0" brushRef="#br0" timeOffset="29251.76">22707 3322 497 0,'-1'41'626'0,"-2"-1"9"0,-4 0 6 0,1-6-6 0,-3-3-6 0,2-4-24 16,-1-3-25-16,0-6-41 0,3-4-39 0,1-5-41 0,1-5-38 0,1-1-306 16,1-1-362-16,-3 0-134 0,3-1-90 0,-2 0-75 0,-2-1-73 0,-2 0-10 15,-3 1 1-15,-3-1 22 0,-4 2 25 0,-4-2 38 0,-5 0 40 16,0 0 39-16,-6 0 39 0</inkml:trace>
  <inkml:trace contextRef="#ctx0" brushRef="#br0" timeOffset="30303.95">15481 3373 119 0,'26'-25'192'0,"-4"-1"-2"0,0-1 3 0,0 3 4 0,-4-1 7 0,-1 4 10 16,-2 0 12-16,-3-1 14 0,-1 4-39 0,-4 0-49 0,-1 5 16 0,-2 0 30 16,-4-1 19-16,0 4 16 0,-1-1 16 0,-5 1 14 0,-1-1 7 0,-1 1 5 15,-4-1-2-15,-1 2 0 0,-1-1-12 0,-7-1-8 0,2 1-27 0,-3 0-24 16,-3-3-29-16,0 4-24 0,-4-1-24 0,-3-1-22 0,1 4-13 0,-4-3-11 0,0 3-9 16,-4 0-10-16,-1 1-6 0,-3 0-8 0,-1 1-9 0,-2 2-11 15,-4 2-7-15,1-1-5 0,-5 2-4 0,-3 3-5 0,-1 0-2 0,-1 2-3 16,-4 2 6-16,1 0 5 0,-4 4 7 0,-1 3 1 0,-1 1 4 0,-3 2 4 15,0 5 0-15,1 2-2 0,-2 2 11 0,-1 6 12 0,2 4 7 0,0 2 5 16,3 2 7-16,1 5 9 0,3 2-4 0,3 1-5 0,5 1-3 0,0 2-1 16,9 0 0-16,1 1 1 0,8 1 2 0,3 0 3 0,4 1-7 0,5-2-12 15,4 4-3-15,3-2-2 0,5 3-4 0,4 0-4 0,4-2 0 0,4 2 0 16,4 2-1-16,4-2 0 0,4 1-3 0,7 2 0 0,4 0-3 0,1-1 0 16,10 1-4-16,4-2-2 0,7 1-15 0,4-2-9 0,7-2 0 0,6-2 0 15,7-4 0-15,7-2 0 0,3-5 0 0,12-5 0 0,4-4 0 0,7-5 0 16,7-5 0-16,8-5 0 0,3-7 0 0,5-6 0 0,6-5 0 0,4-5 0 15,4-6 0-15,1-5 0 0,0-5 0 0,6-4 0 0,-2-8 0 0,-4-2 0 16,1-6 0-16,-5-2 0 0,-1-2 0 0,-6-3 0 0,-5-2 0 16,-7 1 0-16,-6-1 0 0,-11 1 0 0,-7 1 0 0,-8 1 0 0,-7 1 0 0,-11 1 0 15,-9 1 0-15,-8 1 0 0,-4-2 0 0,-9 2 0 0,-7 0 0 0,-4-2 0 16,-6 1 0-16,-4-3 0 0,-6 0 0 0,-5-1 0 0,-5-2 0 0,-3 1 0 16,-5-3 0-16,-5 0 0 0,-4-1 0 0,-5-1 0 0,-4 0 0 0,-5-1 0 15,-7 0 0-15,-1 1 0 0,-3 0 0 0,-7 1 0 0,-1 0 0 0,-3 3-12 16,-2 4-16-16,-8 2-3 0,0 2-1 0,-3 6-2 0,-1 3-3 15,-7 6-1-15,-2 2-4 0,-1 7-3 0,-2 1-1 0,-5 6-4 0,-4 4 0 0,-1 3 0 16,-2 4 6-16,-3 4 6 0,-3 5 3 0,0 2 3 0,0 4 1 16,-3 6 5-16,2 1-7 0,-2 3-5 0,2 6 6 0,1 2 12 15,0 1 3-15,6 4 6 0,3 1-6 0,3 1-3 0,4 1-24 0,6-1-24 16,9 0-35-16,4 0-37 0,8-1-86 0,9-5-98 0,9 2-72 0,5-3-65 16,8-1-58-16,4-3-54 0,8 2-12 0,7-3-2 0,6 2 6 0,3-1 9 15,5-4 23-15,3 0 23 0,7 0 36 0,0-4 39 0</inkml:trace>
  <inkml:trace contextRef="#ctx0" brushRef="#br0" timeOffset="30440.58">16217 4623 290 0,'57'61'516'16,"-3"-2"-8"-16,-9-5-12 0,-7-4-19 0,-8-7-20 0,-5-4-18 0,-7-5-19 15,-4-5-53-15,-6-11-64 0,0-2-65 0,-1 2-68 0,0 2-278 0,1 5-328 16,4 2-68-16,-2 5-10 0,1 2 7 0,2 4 11 0,0 2 19 0,0 0 19 15,-3 1 18-15,-2 0 21 0</inkml:trace>
  <inkml:trace contextRef="#ctx0" brushRef="#br0" timeOffset="36522.32">16743 10631 168 0,'-3'-7'189'16,"-3"1"11"-16,3-1 16 0,0 1 12 0,-1 0 21 0,1 1 21 0,0 2-12 0,0 0-20 16,0 0-11-16,1 3-6 0,2 0 11 0,0 0 16 0,0 0 11 0,0 0 7 15,0 0 1-15,0 0-3 0,0 0-5 0,0 0-6 0,0 0-13 16,0 0-15-16,0 0-16 0,0 0-21 0,0 0-17 0,0 0-19 0,0 0-22 0,0 0-20 15,0 0-19-15,0 0-16 0,0 0-10 0,0 0-9 0,0 0 11 0,0 0 12 16,0 2 5-16,0 2 1 0,0 1 0 0,2 0 1 0,-1 5-4 16,2 0-1-16,1 4 1 0,-3 2 4 0,2 2 14 0,-1 4 15 0,0 1 11 0,-1 4 4 15,-1 0-17-15,0 2-19 0,-1 0-10 0,-1 3-8 0,0-2-7 16,-2 1-7-16,0-1-2 0,0 1-2 0,0-3-5 0,-2-2-43 0,2-2-10 16,-3 1 0-16,4-3 0 0,-2-1 0 0,0-3 0 0,1-2 0 0,2-3 0 0,-1-1 0 15,2-3 0-15,-1-1 0 0,0-2 0 0,2-2 0 0,-1-1 0 0,1-3 0 16,0 0 0-16,0 0 0 0,0 0 0 0,0 0 0 0,1-1 0 15,3-2 0-15,-1-2-13 0,4-4-6 0,-2-1 0 0,3-4-2 0,2-4 1 16,2-1-1-16,1-5-1 0,3-2-1 0,-2-2 2 0,3-2 1 0,-1 0-2 16,1 0 1-16,1 1 1 0,-1 1 2 0,1 2-1 0,-1 2 2 0,-2 2-1 15,0 4 4-15,0 1-2 0,-1 2 0 0,-1 2 2 0,0 4 2 0,-1 0 3 0,-3 6 1 16,4-2 3-16,-4 4 5 0,1-1 2 0,-1 4 0 0,-1 1 2 0,0 1 3 16,1 2-2-16,-2 3 0 0,-1 1 3 0,-1 1 0 0,1 4 1 15,0 1 0-15,-2 0 1 0,-1 0 2 0,0 4 0 0,-1-1-1 0,1 1 4 16,-2 1 5-16,1-1 3 0,0 3 1 0,-2-3 3 0,0 1 2 0,0-2-2 0,0-1 0 15,0-1-1-15,-2-1 0 0,2-2-2 0,0-2 0 16,-2-4-1-16,2 3-14 0,0-4-9 0,-1-2 0 0,1-2 0 0,0 0 0 0,0-3 0 16,0 0 0-16,0 0 0 0,0 0 0 0,0 0 0 0,0 0 0 0,1-3 0 15,3-2 0-15,-1-3 0 0,2-5 0 0,2-3 0 0,1-4 0 0,4-2 0 16,1-5 0-16,0-1 0 0,4-2 0 0,0-2 0 0,1 1 0 0,-2 1-8 16,3 3 0-16,-2 3-2 0,-2 3 0 0,-1 3 0 0,0 2 0 0,-3 4 3 15,0 4 2-15,0 2 2 0,-1 3 4 0,-1 3 2 0,2 1 1 0,-2 2 3 16,1 3 3-16,-2 5 0 0,0-3 0 0,0 5 2 0,1 1 1 0,0 3-12 15,-5 1-1-15,3 1 0 0,-4 3 0 0,3-1 0 0,-3 0 0 0,0 4 0 16,-1-1 0-16,0 0 0 0,-1 2 0 0,-1-3 0 0,0 2 0 0,0-2 0 16,0 0 0-16,0-3 0 0,-1 1-45 0,1-1-41 0,-4-3-32 0,4 0-55 15,0-2-62-15,0-2-106 0,0-1-112 0,0-1-93 0,0-3-84 0,2 0-18 16,0-3-5-16,2-4 9 0,0-2 12 0,0-4 15 0,2-3 18 0,1-1 30 16,-1-8 32-16,4-1 56 0</inkml:trace>
  <inkml:trace contextRef="#ctx0" brushRef="#br0" timeOffset="36638.01">17746 10801 204 0,'8'-5'453'0,"-1"1"12"0,0 1 2 0,-4 1 1 0,2 2-1 16,-5 0 0-16,0 0-2 0,3-1 2 0,0 0 0 0,-3 1-2 16,0 0-104-16,0 0-126 0,0 0-125 0,0 0-124 0,-1 6-122 0,-2-1-120 0,-1 0-95 15,-2 1-90-15,1 2-21 0,-1 0-2 0,-5 0-2 0,1 2-1 0,1-2 0 16,0 0 0-16,-1 1 0 0,2-2 1 0,0 0 25 0</inkml:trace>
  <inkml:trace contextRef="#ctx0" brushRef="#br0" timeOffset="36753.71">17691 10993 129 0,'6'17'461'0,"-2"1"30"0,1-2 27 0,-2 1 17 16,2-2 18-16,-1 1 11 0,-3-3 12 0,1 1 9 0,-1-3 6 15,4-4-14-15,-5 2-22 0,1-3-141 0,1 2-168 0,-1-2-64 0,-1-3-44 16,2 1-30-16,-2-1-27 0,0-3-40 0,0 0-40 0,0 0-58 0,2 2-59 16,-2-2-113-16,0 0-126 0,0 0-108 0,3 0-104 0,0-2-25 0,2-1-7 15,-3-3-2-15,1 1 1 0,-2 0 0 0,-1-1 0 0,0-1 22 0,0 2 25 16,-3 2 46-16</inkml:trace>
  <inkml:trace contextRef="#ctx0" brushRef="#br0" timeOffset="37505.68">21748 10348 27 0,'0'-8'394'0,"1"3"40"0,-1-1 14 16,2 0 6-16,-2 1 9 0,0 0 8 0,0 3 10 0,0-3 9 15,0 5 12-15,0 0 10 0,-2-1-78 0,2 1-99 0,0 0-75 0,0 0-70 16,0 0-42-16,0 0-37 0,0 0 0 0,0 0 6 0,0 0 6 0,0 0 6 16,0 3 1-16,0 7 2 0,-1 2 0 0,1 4-4 0,-4 4-2 0,3 4-4 15,-2 6-5-15,-2 6-2 0,-2 5-4 0,-2 3-3 0,1 3-11 0,-3 4-11 16,-1 2-15-16,0 1-13 0,3 0-34 0,-5 0-24 0,2-2 0 0,2 0 0 15,0 0 0-15,4-4 0 0,-1-3 0 0,0-4 0 0,4 0 0 0,-1-3 0 16,4-6 0-16,-1-3 0 0,1-2 0 0,0-3-33 0,1-4-59 0,1-2-34 16,0-5-64-16,1-2-72 0,3-4-136 0,-2-1-151 0,1-6-58 0,3-1-38 15,-1-7-6-15,3-6-1 0,2 0 10 0,-1-7 12 0,1-3 17 0,0-3 15 16,0-3 32-16,-1-4 34 0</inkml:trace>
  <inkml:trace contextRef="#ctx0" brushRef="#br0" timeOffset="37640.33">22070 10663 151 0,'10'-5'466'15,"-1"4"15"-15,-2 1 9 0,0 1 3 0,-4-1 2 0,2 2 2 0,-3 0 1 16,-2-2 0-16,1 1 2 0,-1-1-27 0,0 0-31 0,0 0-134 0,2 3-156 16,-2-3-73-16,0 0-56 0,2 2-61 0,-2-2-61 0,1 3-105 0,-1 0-118 15,0-3-80-15,0 4-74 0,-1-1-17 0,-3 3-6 0,0-1-2 0,-3 1 1 16,0 0-1-16,-1 1 1 0,0 2 4 0,-4 0 8 0,2 2 45 0</inkml:trace>
  <inkml:trace contextRef="#ctx0" brushRef="#br0" timeOffset="37771.98">22026 10884 257 0,'3'16'527'0,"5"-1"17"16,-5 0 15-16,2-1 17 0,0-1 20 0,-1-1 19 0,0-1 20 15,-3-2 11-15,4-4 6 0,-1 0 1 0,-1 0 0 0,-1-1-199 0,0-1-238 0,-1 0-62 16,-1 0-25-16,0-3-16 0,0 3-17 0,2 0-18 0,-2-3-40 0,2 3-38 16,-1-1 0-16,1-2 0 0,-1 1-3 0,3 0-70 0,-3 1-32 15,2 0-45-15,1-2-50 0,0-2-109 0,-2 2-120 0,1-2-102 0,2 0-97 0,-4 0-22 16,2-2-7-16,1-1 8 0,-3 0 7 0,-1 5 17 0,-1-2 17 0,-3 0 28 16,4 2 30-16,-8 2 47 0</inkml:trace>
  <inkml:trace contextRef="#ctx0" brushRef="#br0" timeOffset="38755.35">24536 10398 371 0,'-4'7'446'0,"-1"2"10"15,1-1 6-15,0-1 2 0,3 1 4 0,-3-2-1 0,4-2 3 0,0 0 19 16,2 0 22-16,0-3-60 0,-1 1-74 0,4-2-81 0,0 3-84 0,2-2-44 16,5-1-35-16,-1 1-11 0,5-2-1 0,2 1-4 0,3-4 1 0,3 1 1 15,3-2 3-15,3-2-17 0,1-2-20 0,3-2-14 0,0-1-17 0,1-1-10 16,2-2-11-16,-1-2-6 0,-2 2-7 0,0-1 0 0,-3 0-1 0,-1 2-4 15,-3-1-1-15,-4 3-11 0,-3 0-11 0,-3 3-10 0,-2 0-13 0,-4 3-8 16,0 0-11-16,-5 1-19 0,-1 2-20 0,-2 1-28 0,-3 2-31 0,0 0-46 16,0 0-53-16,-6 2-76 0,-1 0-80 0,-2 1-43 0,-4 1-34 0,0 1-37 15,0 1-36-15,-4 1-3 0,0-2 8 0,1 2 17 0,-3 1 22 0,2-2 29 16,1 1 28-16,1-1 50 0</inkml:trace>
  <inkml:trace contextRef="#ctx0" brushRef="#br0" timeOffset="39287.92">24924 10411 276 0,'0'-4'461'0,"2"2"16"0,-2 2 9 0,0 0 6 15,0 0 4-15,0 0 4 0,0 0 5 0,-3-1 5 0,3 1 6 0,-4 1 9 16,-1 1-107-16,-3 3-135 0,2 2-84 0,-5 2-77 0,2 1-23 0,-7 3-10 15,2 3-4-15,-4 2 2 0,-1 2 1 0,-1 5 0 0,-1-1 0 0,0 1-4 16,0 2-7-16,-3 0-6 0,0 0-10 0,5 2-9 0,-1-4-6 0,2 2-4 16,-1-5-5-16,5 0-7 0,0-2-8 0,2-2-9 0,3-4-11 0,1-3-10 15,4-1-4-15,0-2-5 0,1-4-2 0,1 1-4 0,2-5 3 0,0 0 1 16,4 1-1-16,-1 1 3 0,2-4-1 0,1 1 1 0,3-2 1 0,1 0 2 16,0-4 5-16,0 3 4 0,3-2 3 0,-2-2 1 0,2 3 2 0,0-3-1 15,-4 2-1-15,4 2-1 0,-4-1 5 0,-1 3 5 0,3 0 6 0,-3 4 6 16,0-1 5-16,0 3 5 0,-2 3 2 0,1 3 0 0,-1 0 4 0,-1 4 2 15,2 2 1-15,-4 2-2 0,2 2 2 0,-1-1-1 0,-3 3-4 0,-1 3-8 16,3-3-4-16,-3 2-5 0,0-2-4 0,0-1-5 0,0 1-4 0,-1-3-2 16,1-3-4-16,0 0-5 0,0-3-8 0,0-2-7 0,0-1-20 0,0-4-20 15,1-1-38-15,-1-1-39 0,0-4-88 0,0 0-97 0,4-1-89 0,-1-4-85 16,3-1-53-16,-2-4-48 0,1-4-8 0,3-2-1 0,0-4 7 0,3-2 9 16,-3-4 18-16,-1-2 21 0,1-3 38 0,-1 0 40 0</inkml:trace>
  <inkml:trace contextRef="#ctx0" brushRef="#br0" timeOffset="39421.56">24896 10631 67 0,'10'-34'439'0,"-2"4"31"0,2 2 14 0,-1 2 6 15,1 5 8-15,-2 3 5 0,0 5 11 0,1 1 13 0,-2 1 11 0,1 3 13 16,-2 1-74-16,3 1-92 0,-2 0-103 0,2 0-106 0,2-1-41 0,-1 1-31 16,1 0-12-16,1 0-10 0,-1 0-5 0,2-2-8 0,1 2-11 0,1 1-16 15,0-2-27-15,1 1-31 0,2-1-35 0,-2 1-36 0,2 0-37 0,0 0-36 16,-1 0-81-16,-1 0-91 0,-2 0-63 0,2 1-61 0,-3-1-51 0,-4 0-52 16,0 0-10-16,0 0-1 0,-5 2 16 0,1-2 19 0,-5 1 24 0,0-1 29 15,-3 1 34-15,-2 1 36 0</inkml:trace>
  <inkml:trace contextRef="#ctx0" brushRef="#br0" timeOffset="39787.58">25216 10210 162 0,'-14'-2'329'0,"2"2"22"15,0 2 29-15,0 0 28 0,2 2 22 0,2 1 15 0,-1 0 15 0,3 3 10 16,-1 1-27-16,2 2-39 0,1 1-48 0,-2 1-53 0,1 4-44 16,2 0-44-16,-4 3-21 0,4 2-20 0,-2-1-25 0,-2 5-28 0,0 0-15 0,2 1-12 15,-1-1-10-15,0 3-7 0,-3 0-7 0,0-1-9 0,3-1-4 0,1 0-3 16,-2 0-6-16,2-2-4 0,0-4-3 0,2 1-1 0,1-4-4 0,1-2-1 16,2-3-6-16,1 0-7 0,-1-4-4 0,3-2-3 0,-3 1-3 0,4-4-4 15,-2 0-4-15,3-2-3 0,-1 0-1 0,-2 0-1 0,4-2 1 0,-4-2 0 16,2 2 1-16,1-2 1 0,-2 0 1 0,0 1-1 0,0-1 0 0,0 2-1 15,-3-1 1-15,-1 1 0 0,0 0-1 0,0 0 0 0,4 0-1 0,-1 1 0 16,-2-1-1-16,2 2 0 0,-1-1 0 0,-1 3-1 0,1-1 0 0,-1 0 3 16,1 0-1-16,0 1-1 0,-2 1 0 0,0-1 0 0,0 1 1 15,0 0-1-15,0 0 0 0,0 0 1 0,0 1 0 0,0-2-1 0,0 1 1 0,0-2 1 16,0 1-2-16,1-2-1 0,1 0 2 0,-1 2 0 0,3-3 0 16,-3 2-2-16,1 0 2 0,1-1 0 0,0 1 0 0,2 0-1 0,-2-2 1 15,-2 2 1-15,3 0-1 0,1-1-2 0,-2 1 1 0,-2-2 2 0,3 1-1 16,-3 1-1-16,2-2 1 0,2 0 0 0,-4 3 0 0,1-3-1 0,-1 1 1 15,-1-2 1-15,0 0-2 0,2 0 0 0,-2 0 1 0,0 0 1 0,0 0-1 16,0 0 0-16,0 0 0 0,0 0 0 0,0 0 0 0,3 0 0 0,1 0-1 16,0 0 0-16,1-3-10 0,2-3-12 0,2-3-11 0,0 0-10 0,5-3-17 15,-1-2-13-15,2-2-18 0,-1 0-16 0,2-2-25 0,-1 0-24 0,-2 2-67 16,3 1-77-16,-7 3-53 0,4 0-47 0,-2 3-50 0,-1 2-48 0,-1 1-11 16,0 4-5-16,-1-1 12 0,0 3 13 0,2 0 18 0,-2 3 17 0,1-1 24 0,2 0 25 15</inkml:trace>
  <inkml:trace contextRef="#ctx0" brushRef="#br0" timeOffset="40705.11">26333 10326 358 0,'-2'-8'447'0,"1"2"15"16,-3 0 6-16,4 3 2 0,-1-1-1 0,-1 1 2 0,2 0-1 0,0 3 14 16,0 0 16-16,0 0-58 0,0 0-71 0,-2 3-75 0,1 2-78 0,-1 5-42 15,-4 0-36-15,3 4-3 0,-2 4 6 0,1 2 6 0,-3 1 9 16,1 5 8-16,-3 1 8 0,2 0-9 0,-1 2-14 0,-1-1-18 0,1 1-15 0,1-1-16 15,1-3-11-15,0 3-12 0,0-6-9 0,-1 1-14 0,2-4-11 16,2-1-33-16,-2-3-12 0,4 0 0 0,-2-1 0 0,-2-5 0 0,4 1 0 16,-1 0 0-16,0-5 0 0,1 1 0 0,1-1 0 0,-2-2 0 0,2-3 0 0,0 0 0 15,0 0 0-15,0 0 0 0,0 0 0 0,0 0 0 0,0 0 0 16,0 0 0-16,0 0 0 0,0 0 0 0,0 0 0 0,3-1 0 0,1-6 0 0,0 0 0 16,1-4 0-16,0-2 0 0,1-5 0 0,2 1 0 0,1-5 0 0,1-3 0 15,1-1 0-15,1-1 0 0,1-2 0 0,1 1 0 0,-1 1 0 16,-2 3 0-16,3-1 0 0,-2 4 0 0,-2 2 0 0,2 2 0 0,-4 3 0 0,0 2 0 15,1 3 0-15,-3 0 0 0,1 3 0 0,1 1 0 0,-2 1 0 0,2 1 0 16,-4 1 0-16,5 2 0 0,-5 0 0 0,5 2 0 0,-4 1 0 16,2 1 0-16,1 1 0 0,-2 2 0 0,2 2 0 0,-3 2 0 0,3 1 0 0,-4 1 0 15,4 3 0-15,-2 1 0 0,1 0 0 0,-2 3 0 0,-1-1 0 0,2 1 0 16,1 0 0-16,-2-1 0 0,-1 3 0 0,1-3 0 0,2-1 0 16,-1 2 0-16,-2-4 0 0,1 0 0 0,0 0-7 0,0-1-58 0,0-2-21 15,1 0-35-15,-2-1-38 0,0-1-65 0,0-2-70 0,1 0-102 0,-1-3-107 16,0 1-70-16,1-4-63 0,-2 1-9 0,2-4 5 0,-1 0 12 0,3-2 17 15,-1-2 21-15,2-1 22 0,0 0 36 0,2-4 36 0</inkml:trace>
  <inkml:trace contextRef="#ctx0" brushRef="#br0" timeOffset="40832.78">26837 10660 281 0,'9'-2'446'0,"-4"2"18"0,2 2 21 0,-6 1 24 0,4 0 17 0,-3 4 18 16,-1-2 17-16,4 0 13 0,-4 1 14 0,1-1 13 0,-1 0-117 0,1 1-142 16,0 1-83-16,-1 0-65 0,-1-3-25 0,2 2-19 0,0 0-20 0,-2 0-24 15,1-1-23-15,1 1-26 0,-2 0-40 0,0-2-37 0,0 1-56 0,1 1-57 16,1-3-92-16,0 2-101 0,-1 0-116 0,1 0-120 0,-1-4-34 0,4 3-14 15,-1-4-4-15,-4 0-1 0,5 0 4 0,-1-2 8 0,0 0 23 0,1 1 26 16,-2-1 41-16,1-1 46 0</inkml:trace>
  <inkml:trace contextRef="#ctx0" brushRef="#br0" timeOffset="42607.05">26833 10655 14 0,'-4'-1'225'0,"1"0"16"0,1-1 22 0,1 1 23 0,1 1 28 0,-2-2 31 16,2 2 26-16,0 0 25 0,0 0-33 0,0 0-47 0,0 0-22 0,0 0-19 16,0 0-14-16,0 0-16 0,0 0-14 0,0 0-16 0,0 0-19 15,-1-1-19-15,1 1-28 0,0 0-30 0,0 0-26 0,0 0-25 0,0 0-17 16,-4-3-15-16,4 3 3 0,0 0 7 0,0 0 5 0,0 0 9 0,4 3 7 15,-3 0 10-15,2 2 4 0,1 0 4 0,1 3 8 0,-1 2 9 0,2 1 8 16,-3 2 7-16,4 1 4 0,-2-1 4 0,0 2-6 0,-2 2-8 0,0-2-3 16,0 3-1-16,-2 0-4 0,2 0-5 0,-3-2 0 0,0 2 1 0,0 0-7 15,0-1-9-15,0 1-5 0,-3-2-7 0,3-1-5 0,-1 1-11 0,1-2-5 16,0-1-5-16,-3-2-8 0,3-2-9 0,-2 0-4 0,2-1-23 0,0-2-1 16,0-3 0-16,0 1 0 0,0-4 0 0,0 0 0 0,0 0 0 0,0 0 0 15,0 0 0-15,0 0 0 0,0 0 0 0,0 0 0 0,0 0-8 0,0 0-19 16,2-3-8-16,1-1-1 0,-2-2 1 0,2-3-3 0,-1 0 0 0,0-3-2 15,-1-3-2-15,1-2-1 0,0-1-3 0,1-1 1 0,-2-2 3 0,-1 0 7 16,2 1 7-16,0-1 7 0,-2 1 7 0,0 2 1 0,0 2-1 0,0 0 2 16,0 3 2-16,-2 2 3 0,0 2 2 0,2 1 3 0,-1 2 3 0,1 3 0 15,-2 0-2-15,2 3 2 0,0 0 5 0,0 0-3 0,0 0 1 0,-1 3 1 16,1 3 1-16,-2 2-2 0,2 2 0 0,0 2-1 0,0 2 2 0,0 1-1 16,0 2 0-16,-2 1 0 0,2 2 1 0,0 0-1 0,0-1-4 0,0 1 2 15,0-2 0-15,0 0-2 0,2-1-2 0,0 0 0 0,-2-1 0 0,3-3-16 16,-3 0-19-16,1-2-29 0,3-1-32 0,-3-1-40 0,1-3-46 0,-1-1-100 15,4 1-116-15,-4-3-92 0,2-1-92 0,2-3-18 0,0 0-4 16,0-5 0-16,0 0-1 0,0-3 17 0,2-2 18 0,-4 1 28 0,2-4 34 16,-2 1 42-16</inkml:trace>
  <inkml:trace contextRef="#ctx0" brushRef="#br0" timeOffset="43399.92">29965 10216 131 0,'-4'2'141'0,"4"-2"1"0,-3 0 0 0,0-2-1 0,3 2-3 0,-3 0-3 15,3 0-48-15,0 0-56 0,0 0-17 0,0 0-12 0,0 0-10 0,0 0-7 16,0 0-10-16,0 0-10 0,0 0-26 0,0 0-25 0,0 0-27 0,3-3-22 16,-3 3-6-16,0 0-2 0,0 0-1 0,0 0 2 0</inkml:trace>
  <inkml:trace contextRef="#ctx0" brushRef="#br0" timeOffset="43771.93">29988 10255 147 0,'0'0'231'0,"0"0"19"0,0 0 36 0,-2-3 37 16,2 0 30-16,-3 0 28 0,2-1 8 0,-4 1 4 0,2-2-29 0,0 2-39 16,0-2-13-16,0 3-5 0,-2-3-10 0,1 1-10 0,1-1-11 0,-1 2-9 15,1-1-24-15,0 1-28 0,-1 0-22 0,3 0-22 0,-4 1-22 0,2 0-22 16,-1-1-9-16,3 3-2 0,-2-1-4 0,3 1-4 0,0 0-3 0,0 0-3 16,0 0-4-16,0 0-7 0,0 0-6 0,0 0-6 0,0 0-1 0,0 0-3 15,0 0-2-15,0 0-4 0,0 0-2 0,0 0-1 0,0 0-5 0,0 0-4 16,0 0-4-16,0 0-1 0,0 0-6 0,0 0-8 0,0 0-1 0,0 0-4 15,0 0-5-15,0 0-5 0,0 0-5 0,0 0-2 0,0 0-15 0,0 0-1 16,0 0 0-16,0 0 0 0,0 0 0 0,0 0 0 0,0 0 0 0,0 0 0 16,0 0 0-16,0 0 0 0,0 0 0 0,0 0 0 0,0 0 0 0,0 0 0 15,0 0 0-15,0 0 0 0,3 1 0 0,-2 4 0 0,1 3 0 0,1 0 0 16,-1 5 0-16,3 2 0 0,-4 4 0 0,3 2 0 0,-3 4 0 0,1 4 0 16,-1 1 0-16,-1 2 0 0,0 2 0 0,-1-2 0 0,-1 2 0 0,-1 0 0 15,0 0 0-15,-1-1 0 0,0-2 0 0,0-1 0 0,0-1 0 0,-2-1 0 16,3-2 0-16,-2-2 0 0,1-2 0 0,1-1 0 0,0-2 0 0,1-3 0 15,1-3 0-15,-2-1 0 0,1-1 0 0,-1-4 0 0,3-1 0 0,0 0 0 16,-1-3 0-16,1-3-27 0,0 0-21 0,0 0-22 0,0 0-26 0,0 0-31 16,0 0-30-16,1-1-33 0,4-2-41 0,-2-3-43 0,-2-1-72 0,3-1-77 15,-1-3-42-15,2-2-33 0,0-2-27 0,-2-3-28 0,3-1-13 0,-3-3-10 16,0-2 22-16,-1-3 29 0,-1 0 30 0,1-3 33 0,-1-3 42 0,3 0 43 16</inkml:trace>
  <inkml:trace contextRef="#ctx0" brushRef="#br0" timeOffset="44137.95">29968 10284 21 0,'5'-24'338'0,"-2"3"41"0,-2 3 32 16,4 4 17-16,-4 3 12 0,-1 1 10 0,2 3 6 0,-1 1 13 0,-1 2 13 15,0 0-50-15,2 2-63 0,0 1-38 0,1 0-34 0,2-2-48 16,-2 3-51-16,3 0-32 0,4 0-28 0,-2-2-16 0,1 2-11 0,4 0-8 0,-2 0-5 16,2 0-13-16,-1 0-14 0,1 0-11 0,2 0-12 0,-2 2-12 0,0-2-7 15,0 3-6-15,-2-1-6 0,3 2-5 0,-5 0-4 0,3 1-3 16,-2-1 1-16,0 2 0 0,-2 0 0 0,0 3 8 0,-4-2 6 0,1 3 3 0,-3 0 3 16,-2 1 6-16,-2 2 3 0,-3 1 5 0,1 1 5 0,-6 1 1 0,-1 4 4 15,0-1 0-15,-5 2 2 0,2-2 1 0,-2 3-1 0,2-4-8 16,-2 0-7-16,2-1-4 0,2-1-3 0,0-4-4 0,3-1-7 0,0-1-3 0,4-3-6 15,1-1-3-15,3-3-3 0,-1 2-1 0,4-2-1 0,1-1-2 0,4 0-2 16,2 0 1-16,-1-2 0 0,5 0-1 0,2 0 0 0,3 0 1 16,4 1-1-16,0-1 2 0,1 0-1 0,1 2 1 0,2-1 2 0,0 2-1 0,0 2-1 15,-1-1 0-15,-3 1 1 0,0 1 0 0,0 1 3 0,-2 2 4 0,-3-2 7 16,-3 3 6-16,2-1 6 0,-6 0 7 0,0 1 7 0,-2 1 0 0,-1-1 0 16,-4-1 1-16,-1 1 2 0,-2 3 0 0,-2-3-1 0,-1 1 0 0,-5 2-2 15,0-1-3-15,-3 0-36 0,-2 0-2 0,-4 2 0 0,1-1 0 0,-5-1 0 16,-1 2 0-16,0-3 0 0,-2 3 0 0,-1-2 0 0,-2-1 0 0,4-1 0 15,-1 0 0-15,-2 0 0 0,4-2 0 0,0 0 0 0,5-2 0 0,-2 0 0 16,4-1 0-16,2-2 0 0,1 0 0 0,3-2-46 0,1 1-108 0,3-2-64 16,0-2-119-16,4-2-131 0,-1 2-89 0,4-5-80 0,-1-1-19 0,4-3-5 15,2 0 0-15,0-3-1 0,1 1 12 0,2-1 14 0,2 0 36 0,1 0 40 16,0 0 60-16</inkml:trace>
  <inkml:trace contextRef="#ctx0" brushRef="#br0" timeOffset="44257.63">30561 10915 397 0,'0'20'513'0,"0"-2"10"0,-3-2 3 0,-1-1-1 0,1-1 1 0,-2-2-2 16,0-3 0-16,2-2 1 0,-1-1-3 0,1-3-2 0,0 0-144 0,-2-1-174 16,-2-1-140-16,2-1-132 0,1 0-115 0,-2 0-108 0,-1-1-79 0,2-2-69 15,1 0-41-15,0-3-32 0,3-2-8 0,1-1-2 0,0-1-1 0,1-2 1 16,3-2 20-16,0 1 22 0,1-2 32 0</inkml:trace>
  <inkml:trace contextRef="#ctx0" brushRef="#br0" timeOffset="45029.57">27340 10588 134 0,'-3'-4'446'0,"-1"-1"29"0,2-1 19 0,-2 2 17 0,1-1 14 15,0 1 10-15,1 1 10 0,-1 0 7 0,0 0 5 0,1 0-33 0,1 1-44 16,1 0-96-16,0 2-108 0,0 0-57 0,0 0-45 0,0 0-17 0,0 0-13 15,3 0-12-15,3 2-11 0,2-2-11 0,5 2-8 0,0-2-8 0,4 1-7 16,1-1-10-16,2-1-7 0,3 1-6 0,0 0-3 0,2-2-17 0,0 0-20 16,2 1-10-16,-2 0-14 0,2 0-15 0,-3-1-13 0,2 0-15 0,-4-1-20 15,1 2-29-15,-2-1-31 0,-1 2-41 0,-1-1-48 0,-3 1-87 0,-2-4-102 16,-4 4-77-16,-2 0-77 0,-3 4-39 0,-5-4-35 0,-5 4 2 0,-3 1 9 16,-3 4 18-16,-8 0 17 0,-2 4 29 0,-3 4 31 0,-3 1 44 0,-1 0 48 15</inkml:trace>
  <inkml:trace contextRef="#ctx0" brushRef="#br0" timeOffset="45188.17">27362 10870 344 0,'-9'17'461'0,"1"-4"6"0,3 1 20 0,-2-4 22 0,5-1 24 0,-2-1 20 16,4-1 17-16,2-2 18 0,2-1 14 0,1-1 10 0,0 1-118 0,1-2-146 16,2 1-78-16,5-1-61 0,-4 1-17 0,4-1-7 0,1 0-19 0,1 0-21 15,0-1-23-15,1-1-20 0,5 0-20 0,-3 0-17 0,0-1-13 0,3-1-19 16,-1-1-33-16,-1 1 0 0,3-2 0 0,-1-1 0 0,-4-1-53 0,4 1-32 16,-4 0-37-16,4-2-45 0,-4 1-75 0,-1-3-82 0,0 4-118 0,-4-2-125 15,1 1-48-15,0 0-32 0,-4 0-4 0,-1 1 2 0,0-1 15 0,-3 1 15 16,-1 3 24-16,-2-1 28 0,1 1 39 0,-3 2 44 0</inkml:trace>
  <inkml:trace contextRef="#ctx0" brushRef="#br0" timeOffset="45788.54">31414 10411 288 0,'-22'0'319'0,"5"0"20"16,-4 0 18-16,4-1 17 0,-2-2 17 0,3 1 17 0,3-2 14 0,1 1 14 15,-1-2-54-15,4 2-69 0,1 0-28 0,2 0-20 0,-1 2-32 0,2-1-35 16,4 1-20-16,-2 1-16 0,3 0-12 0,0 0-14 0,0 0-13 0,0 0-9 16,0 0-9-16,0 0-10 0,0 0-4 0,0 0-6 0,0 0-3 0,0 0-1 15,0 0 10-15,0 0 14 0,0 0 12 0,3-2 9 0,0 0 6 0,2 2 5 16,4-1-4-16,1 0-3 0,3 0-5 0,4-1-5 0,2-1-6 0,3 0-9 15,3-2-8-15,0 0-9 0,5 0-15 0,0-3-21 0,2 1-18 0,0 0-34 16,-1-3 0-16,3 0 0 0,-4 3 0 0,0-4 0 0,0 5 0 0,-5-3 0 16,-3 1 0-16,-1 1 0 0,-3 2 0 0,-3-1-22 0,-3 0-23 0,0 3-15 15,-4 0-22-15,-4 0-22 0,0 2-29 0,0-1-28 0,-2 1-51 0,-2 1-55 16,0 0-91-16,0 0-98 0,0 0-84 0,0 0-78 0,-5-2-11 0,0 0 6 0,1 0 15 16,-4 2 18-16,0-3 19 0,-3 3 25 0,0-2 25 0,-2-1 32 0,-1-1 51 15</inkml:trace>
  <inkml:trace contextRef="#ctx0" brushRef="#br0" timeOffset="45967.06">31561 10057 365 0,'-4'1'422'0,"-4"3"11"0,3 0 5 0,0 1 14 0,-1 0 15 0,3 2 14 0,-2 0 13 16,2 2 14-16,-2 0 12 0,2 3-61 0,-2 2-73 0,4 1-81 0,-6 3-81 15,4 2-31-15,-2 1-20 0,-1 2-3 0,3 1 3 0,-2 2-6 0,4-2-7 0,-3 1-9 16,1 0-11-16,2 0-12 0,-1-1-12 0,0 0-15 0,1-1-16 16,-1 0-13-16,1 0-9 0,-1-1-10 0,2 0-8 0,-3-2-8 0,2 1-10 0,-1-2-9 15,1 1-12-15,-3 0-10 0,3-3-11 0,-3 0-13 0,3 0-11 0,-1-2-19 0,1-2-20 16,-3-1-25-16,3-1-26 0,1-2-36 0,0-3-39 0,0 3-78 0,1-5-89 15,3-1-84-15,-1-1-83 0,2-2-41 0,3-3-31 0,2-2 2 0,3-1 10 16,1-3 19-16,1-3 17 0,2-1 26 0,1-4 25 0,2-3 39 0,0-3 39 16</inkml:trace>
  <inkml:trace contextRef="#ctx0" brushRef="#br0" timeOffset="46188.47">32085 9946 198 0,'1'9'418'0,"4"0"28"0,-2 2 25 16,-1-1 26-16,0 2 15 0,-2-1 14 0,0 4 13 0,1-1 17 0,1 2 17 0,-4 0 18 15,1 2-100-15,-1 3-126 0,-1 3-61 0,0 0-46 0,-2 3-30 0,0 0-27 16,-1 2-24-16,0-1-24 0,-1 2-17 0,1 1-13 0,-2-2-15 0,-1 3-15 16,0-1-18-16,1 0-21 0,-1 1-12 0,3 0-13 0,-1 1-13 0,1-2-12 15,0 2-2-15,0-1-1 0,1-1-3 0,2-1-1 0,-1 0-2 0,3-2-4 16,1 0-5-16,-2-3-6 0,2 1-5 0,2-4-9 0,-1-1-9 0,3-3-7 16,-1 0-17-16,-2-3-16 0,4-2-26 0,1-2-27 0,-3 0-40 0,4-4-43 0,-2-1-93 15,-2-1-106-15,2-2-92 0,-4-1-93 0,-1-2-13 0,8-1 2 0,-5-1 8 16,-1-3 7-16,-1-1 17 0,-2-3 16 0,-1 0 27 0,-1-4 26 0,-5 1 45 0</inkml:trace>
  <inkml:trace contextRef="#ctx0" brushRef="#br0" timeOffset="47806.17">21721 12357 16 0,'-25'-7'452'0,"-3"1"21"0,0 2 14 0,-1 1 11 0,1 0 7 16,0 1 10-16,-1 2 11 0,4-2 6 0,1 0 3 0,3 1 1 0,3-1 2 15,2 0-152-15,2 1-184 0,4 1-65 0,4-1-35 0,-2 1-7 0,8 0 0 16,0 0 1-16,3 0-5 0,3-2-5 0,2 2-12 0,4 0-2 0,1 2-2 16,5-2-4-16,1 1-3 0,1 0 3 0,3-1 2 0,0 2-1 0,4 1-3 15,-2-1-6-15,2 0-5 0,-3-1-6 0,2 2-6 0,-3 0 0 0,4-1 2 16,-3 1-3-16,-2 3-2 0,0-2 0 0,-2 1 3 0,-2 0-3 0,-2 1-3 16,-2 2-4-16,-2-1-3 0,-2 2-3 0,-2 0-6 0,-5 3-3 0,2 0 1 15,-8 3-2-15,0 2-3 0,-4 1-10 0,-1 3-2 0,-1 1 0 0,-7 2 0 16,2 2 0-16,-5 2 0 0,-1 1 0 0,2-2 0 0,-3 1 0 0,1-1 0 15,2-2 0-15,0 1 0 0,1-3 0 0,2-4 0 0,2 1 0 0,1-4 0 16,2-2 0-16,4-2 0 0,-1-2 0 0,1-2 0 0,2-2 0 0,2 0 0 16,0-3 0-16,1 0 0 0,1-3 0 0,0 0 0 0,1 3 0 0,1-1 0 15,1 2 0-15,0-1 0 0,5 1 0 0,0-1 0 0,2 1 0 0,2 0 0 16,2-1 0-16,2 0 0 0,0-1 0 0,4 0 0 0,2-2-19 0,-1-2-51 16,4 1-40-16,2-3-42 0,2-1-68 0,1-3-73 0,0 0-107 0,1-4-115 15,1-1-67-15,0-1-58 0,-2-1-8 0,1-2 0 0,-1 1 9 0,0-2 10 16,-1-1 21-16,-2 1 24 0,-2-1 41 0,1 1 41 0</inkml:trace>
  <inkml:trace contextRef="#ctx0" brushRef="#br0" timeOffset="47909.86">22500 12564 173 0,'6'4'457'0,"1"2"16"0,-2 0 2 0,-2 2 0 15,-2-2-1-15,1 0-2 0,-2-1-10 0,3 2-11 0,0-3-42 0,-3 1-47 16,-3-1-181-16,0 1-209 0,1 0-190 0,-1 1-185 0,0 3-49 0,-2 0-18 16,0-1-4-16,1 2-1 0,-2-2 0 0,2 0 3 0,0-1 9 0,4-1 11 15,0 0 43-15</inkml:trace>
  <inkml:trace contextRef="#ctx0" brushRef="#br0" timeOffset="48039.52">22583 12778 239 0,'4'13'518'0,"1"1"7"16,-2 0 5-16,-2-3 0 0,3 0 0 0,-4 1 1 0,0-3-2 0,1-1 4 16,-1-4 5-16,2 1 1 0,-2-2-1 0,0-3-193 0,0 0-234 0,0 0-63 15,0 2-23-15,0 2-30 0,0 0-30 0,0-1-54 0,0-3-57 0,0 3-98 16,2 0-108-16,-2-3-85 0,0 4-78 0,0 3-21 0,0-3-4 0,0-1-3 16,0-3 0-16,1 3-1 0,1 0 0 0,-2-3 23 0,1 3 27 0,3 1 55 15</inkml:trace>
  <inkml:trace contextRef="#ctx0" brushRef="#br0" timeOffset="48822.42">26902 12259 143 0,'-9'-7'342'0,"1"2"25"0,-1 1 22 0,0 1 15 0,3 0 18 0,0 1 11 0,-3-1 16 15,5 1 9-15,-4 2 13 0,2 4-64 0,-1 0-78 0,1 4-37 0,-2 2-27 16,0 2-32-16,0 3-31 0,-1 5-16 0,-1 0-14 0,1 7-8 16,-1 1-6-16,-1 0-8 0,0 5-7 0,2 0-4 0,-4 4-2 0,4-2-7 0,-1 1-7 15,-1 1-6-15,2 0-6 0,0-1-5 0,-1-2-6 0,2-1-7 0,0-1-5 16,0-2-8-16,-1-2-8 0,0-1-8 0,1-3-4 0,4-3-8 15,-4-1-10-15,3-4-6 0,0-1-7 0,1-3-6 0,0-1-13 0,3-4-10 0,-1-1 0 16,1-1 0-16,1-2 0 0,0-3 0 0,0 0 0 0,0 0 0 16,0 0 0-16,0 0 0 0,1-2 0 0,2-2 0 0,4-2-1 0,1-5-20 15,3-2-6-15,1-7-7 0,7-4-6 0,1-5-3 0,2-5-4 0,3-5-3 0,3-4-3 16,1-2 2-16,1-3 3 0,0 2 2 0,0-1 4 0,-3 0 4 16,0 7 5-16,0 1 3 0,-4 3 4 0,1 4 6 0,-5 7 8 0,-2 1 7 15,-1 5 3-15,-2 5 6 0,-1 2 5 0,-2 2 4 0,-1 6 4 0,-4 1 6 16,0 2 6-16,2 2 4 0,-3 2 0 0,0 1 5 0,-1 3 3 0,0 2 2 15,0 2 0-15,-2 1 0 0,0 4 0 0,0 1-2 0,-2-1-1 0,0 2-3 16,0 1-3-16,0 2-3 0,-2-1-6 0,2 2-3 0,-4 1-4 0,4-2-9 16,-1 0-9-16,-1 1 0 0,1-1 0 0,-1-1 0 0,0 0 0 0,2-2 0 15,-1 1 0-15,-1-1 0 0,2-2 0 0,-1-2 0 0,1-1 0 0,-2-1 0 16,0-1 0-16,2-2 0 0,0-2 0 0,-1 0-18 0,1-1-30 0,0-1-26 16,0-1-26-16,0-2-50 0,0-2-53 0,0 0-103 0,0 0-112 0,0 0-104 15,0 0-102-15,1 3-20 0,-1-3-4 0,5-1 8 0,-2-3 5 16,2-3 16-16,-2-2 14 0,5-2 26 0,-2-2 28 0,2-5 49 0</inkml:trace>
  <inkml:trace contextRef="#ctx0" brushRef="#br0" timeOffset="49055.8">27349 12509 253 0,'8'5'383'0,"0"1"16"15,-2 2 15-15,-1-1 22 0,0-1 26 0,-2 1 17 0,1 1 13 0,-1-2 13 16,1 0 10-16,-2 0-58 0,-1 0-72 0,-1 0-80 0,0 0-80 0,0 2-35 16,-1-1-26-16,1 1-15 0,0-1-14 0,-5 1-23 0,5-1-24 0,-1 0-14 15,1 1-10-15,-2-1-9 0,1 3-10 0,1-2-8 0,0-1-9 0,-2-1-3 16,2 1-2-16,0-1-1 0,0 0 1 0,0 0 2 0,2-1 0 0,-2-1 0 15,0-1 0-15,1 0-3 0,-1-3-5 0,2 3 0 0,-2-3-3 16,0 0-2-16,0 0-2 0,0 3-1 0,0-3-2 0,0 0 0 0,0 0 0 16,0 2-2-16,0-2 1 0,6 0-2 0,-3 0 0 0,2 0 1 0,3-4-1 0,0 3-1 15,1-3-2-15,2-1 0 0,0-1-2 0,3 0-7 0,1-1-6 0,0-2-15 16,-2-2-17-16,4 3-21 0,-1-3-26 0,2 0-32 0,-2-1-32 16,-1 2-72-16,1-2-79 0,0 1-62 0,0-1-56 0,1 2-46 0,-1-2-45 15,-2 1-23-15,1 1-17 0,-1-2 10 0,-2 1 13 0,2 2 23 0,-1-2 25 16,0 1 31-16,-1 2 35 0</inkml:trace>
  <inkml:trace contextRef="#ctx0" brushRef="#br0" timeOffset="49371.97">27841 12469 23 0,'7'0'207'0,"2"0"50"0,-1 0 35 0,-3 0 29 16,1 0 29-16,-1 2 27 0,0-1 21 0,1 0 19 0,-2-1-40 0,1 4-52 16,-2-4-23-16,2 1-19 0,0-1-20 0,1 2-24 0,-1-2-26 0,0 0-26 15,-1 0-31-15,1 0-28 0,2 0-30 0,2 0-28 0,-3-2-39 0,1 1-40 16,1-3-57-16,2 3-59 0,-2-2-62 0,1 0-60 0,1-1-34 0,-2 2-28 16,0-1-16-16,0 1-13 0,1 0-4 0,0 0 0 0,-1 1 2 0,0-1 2 15,-1 2 24-15,0 2 31 0,1-2 58 0,-2 1 62 0,2 1 79 0,-4-1 78 16,3 2 67-16,-1 0 67 0,-1-1 65 0,-2 2 64 0,3 1 40 0,-3-3 33 15,1 3 12-15,0-1 9 0,0-2-3 0,-3 1-5 0,3 1-6 0,-1-1-10 0,-2-1-17 16,4 0-23-16,-4 1-35 0,2-2-39 0,1 1-48 0,-3-1-54 16,4 1-34-16,-2 0-31 0,4-2-36 0,-1 0-38 0,-2 0-59 0,0-2-63 15,1 0-82-15,-2 2-84 0,0-1-58 0,-3 1-55 0,0 0-28 0,0 0-20 0,0 0-6 16,0 0 0-16,-3-2 1 0,-4 4 0 0,1 1 53 0,-3 1 65 16,1 2 100-16,-4 4 103 0,2 0 110 0,0 1 109 0,0 0 101 0,1 3 94 15,1-1 78-15,0-1 74 0,2 2 31 0,1-4 23 0,1 1 12 0,0-3 8 16,3 1-21-16,-1-4-26 0,1 1-41 0,1-1-40 0,0-1-34 0,1 1-31 15,1-2-42-15,-1-1-44 0,3 0-51 0,2 0-50 0,-3 1-42 0,2-2-38 16,1-1-73-16,0-1-80 0,4-1-115 0,-2 1-123 0,1-4-65 0,4 1-54 16,-4-2-13-16,4-1-2 0,-1 0 0 0,1 0-2 0,0-1 0 0,-4 1-2 15,1-1 15-15,1 2 17 0</inkml:trace>
  <inkml:trace contextRef="#ctx0" brushRef="#br0" timeOffset="49772.88">29452 12136 147 0,'2'-3'420'0,"-2"-1"14"0,0 4 6 0,0 0 3 16,0 0 2-16,0 0 13 0,-3 1 15 0,1 2 13 0,1 1 13 0,-3 3-40 15,3 2-46-15,-1 2-85 0,1 2-95 0,-3 4-53 0,1 3-43 16,-2 3-5-16,1 2 4 0,1 4 2 0,-4-1 3 0,3 5-11 0,-1 0-11 0,-2 0-8 15,0 3-7-15,0 0-9 0,-1 1-13 0,2 0-7 0,-3 0-7 0,-3-1-10 16,3 2-11-16,0-4-15 0,-3 1-14 0,3 1-15 0,-2-4-17 0,1 1-23 16,2-5-23-16,-1 0-35 0,4-4-36 0,1-1-47 0,0-5-44 0,0-2-95 15,2-2-103-15,-1-4-82 0,1-4-80 0,1-3-12 0,1-3 0 16,0-3 10-16,0-4 13 0,0-5 18 0,1-2 21 0,-1-4 29 0,2-2 32 16,-2-4 45-16</inkml:trace>
  <inkml:trace contextRef="#ctx0" brushRef="#br0" timeOffset="50072.08">29351 12274 120 0,'20'-24'360'0,"0"3"12"0,-1 4 8 0,-3 3 12 0,2 2 13 16,0 1 19-16,-1 3 18 0,0 3 8 0,0-2 7 0,-2 3-54 0,0 0-67 16,-2 1-82-16,-1 1-83 0,-1 2-39 0,0 0-28 0,-2 0-11 0,-2 2-5 15,-1 2-12-15,-2-1-14 0,-2 1-17 0,-2 1-18 0,-2 2-10 0,-1 1-4 16,-3 3 3-16,0-1 4 0,-2 1 6 0,-2 2 2 0,0 1 1 0,-3-2 1 16,-1 3-2-16,2-2 0 0,0 1-2 0,-1-2 1 0,4 0-1 0,-1-2 1 15,1 1-1-15,2-3 0 0,4 1-5 0,0-2-4 0,1 0-5 0,2 1-2 16,4-1-2-16,-1 1 0 0,2-1 5 0,1 2 4 0,5 0 4 0,-3 0 5 15,3 0 2-15,3 2 2 0,-1-1 4 0,2 1 1 0,-2-2 6 0,3 2 4 16,-2 0 6-16,0 0 3 0,-2-1 7 0,0 1 9 0,-1 1-1 0,-1-2-1 16,-2 2 0-16,-2-1 4 0,2 1 4 0,-5-2 1 0,-1 2 2 0,-1 0 1 15,-2 0-2-15,-3 0-4 0,0 0-2 0,-6 2-3 0,1 0-7 0,-2 0-10 16,-2 0-5-16,-1-1-3 0,-2-1-11 0,2 2-11 0,-2-2-20 0,2-2-22 16,0 1-28-16,1-4-30 0,2 0-42 0,2 1-46 0,-1-2-80 0,2-2-84 15,0 0-85-15,3-1-79 0,-1-2-60 0,3-2-54 0,0-1-9 0,3-1 4 16,0-3 13-16,1-2 15 0,2-3 25 0,2-1 25 0,2-3 42 0,3-3 43 15</inkml:trace>
  <inkml:trace contextRef="#ctx0" brushRef="#br0" timeOffset="50272.54">29788 12519 49 0,'20'-2'334'15,"0"2"19"-15,-2 0 17 0,1 2 24 0,-1-1 27 0,-1 2 18 0,-1 1 19 16,-1-3 4-16,0 1 5 0,-3 2-53 0,-2-3-64 0,-2 2-60 0,-1 0-60 16,0 0-31-16,-2 0-23 0,-2 0-9 0,-2 0-7 0,3 0-18 0,-8 2-17 15,4 0-11-15,-3 2-7 0,-2 0 2 0,2 1 8 0,-3 2 4 0,0 1 2 16,-2-1-5-16,1 4-4 0,1-3-9 0,-2 4-8 0,4-4-9 0,-1 3-6 15,0-2-7-15,3-2-7 0,1 0-9 0,1 0-8 0,1-2-10 0,2 0-11 16,2-2-11-16,2 0-16 0,3-1-16 0,2-2-16 0,-1-3-27 0,5 0-31 16,0 0-37-16,2-3-41 0,3-3-72 0,-3 0-78 0,3-3-76 0,0-2-80 15,0 0-64-15,-2 0-62 0,1-1-8 0,1-1 3 0,-2 0 13 0,-1 0 14 16,-2 0 25-16,2 2 27 0,-2-2 39 0,-2 1 40 0</inkml:trace>
  <inkml:trace contextRef="#ctx0" brushRef="#br0" timeOffset="50422.14">30437 12436 51 0,'4'2'490'0,"-3"-1"14"0,2 1 5 15,-1 1 1-15,-2 1 1 0,1-1 5 0,-1 0 8 0,2 2 8 0,-1-2 8 16,3 1 5-16,-1-1 5 0,2-1-151 0,0 0-185 0,2 2-79 0,1-1-59 16,2-1-12-16,-1 0-3 0,4-1-2 0,0 1-1 0,2-2-6 0,0 0-8 15,2 0-9-15,0-2-10 0,4 1-14 0,-2-1-17 0,2-2-23 0,-1-1-23 0,-1 1-27 16,-2 0-29-16,4 1-39 0,-4-4-43 0,1 3-81 0,-4 1-91 16,0-1-81-16,-1 1-78 0,-2 0-27 0,-3 0-15 0,-2 1 7 0,-1-1 9 0,-4 0 17 15,-1 3 19-15,-3-4 26 0,0-3 26 0,-3 3 40 0</inkml:trace>
  <inkml:trace contextRef="#ctx0" brushRef="#br0" timeOffset="50588.7">30665 12190 291 0,'0'0'343'0,"-3"1"39"0,-2 4 48 0,4 1 17 0,-2 2 10 0,3-1 11 0,-2 4 10 15,0-1 10-15,2 4 9 0,-1 0-76 0,1 5-97 0,-4 0-58 0,1 4-49 16,2 1-18-16,-3 2-7 0,0-1-36 0,-1 2-43 0,0-1-15 0,2 3-10 16,0-1-11-16,1 1-10 0,-1 0-15 0,2-2-18 0,-1-2-22 0,0 3-21 15,2-5-33-15,0 0-34 0,0-3-73 0,0 0-83 0,0-2-64 0,0-3-61 16,0-2-64-16,4-4-67 0,-1 0-28 0,-2-4-25 0,3-2 4 0,0-4 3 15,1-4 14-15,4-1 14 0,-2-3 25 0,3-5 28 0,2 0 73 0</inkml:trace>
  <inkml:trace contextRef="#ctx0" brushRef="#br0" timeOffset="50741.3">31228 12088 436 0,'19'2'482'0,"-3"2"24"0,-2 5 24 0,-5 3 23 0,1 3 25 0,-4 3 22 15,-1 3 19-15,-4 0 18 0,-1 5-5 0,-1 1-9 0,-4 3-126 0,-1 1-147 16,-4 4-83-16,1 3-67 0,-4-3-32 0,-1 4-23 0,-2 0-28 0,0 1-26 15,-3 1-36-15,1-2-34 0,0 1-36 0,1-2-36 0,1 1-39 0,-1-4-42 0,0 3-55 16,4-6-60-16,-2 0-101 0,1-4-109 0,1-3-88 0,2-2-82 0,-1-6-17 16,4-4-2-16,1-3 11 0,0-6 13 0,3-4 17 0,0-4 20 0,2-3 33 15,0-7 35-15,2-2 58 0</inkml:trace>
  <inkml:trace contextRef="#ctx0" brushRef="#br0" timeOffset="51239.99">30709 10641 28 0,'5'-4'295'0,"-2"3"10"0,2 0 9 16,-2 1 37-16,-3 0 45 0,1 0 27 0,1 2 26 0,0 2 20 0,-1-1 19 15,1 1-47-15,0 3-60 0,-1 1-40 0,1 0-36 0,-2 2-24 0,0 3-24 0,0 0-10 16,0 2-7-16,-3 0-37 0,1 3-45 0,0 0-27 0,1 0-27 15,-1-1-19-15,-1 5-17 0,1-3-22 0,1 2-21 0,-2-3-45 0,1 2-50 0,2-2-84 16,0 2-92-16,0-4-102 0,0-2-107 0,2 1-51 0,1-4-37 0,0-1-9 16,-2-2 0-16,-1 0-4 0,0-6 0 0,0-2 3 0,0 0 3 0,0 0 34 15,0 0 40-15</inkml:trace>
  <inkml:trace contextRef="#ctx0" brushRef="#br0" timeOffset="52488.62">21882 15358 131 0,'-6'-24'357'0,"-1"2"35"0,4 1 25 15,-2 3 10-15,2 3 10 0,-2 1-1 0,1 2 1 0,1 3 10 0,1 2 13 16,1 4-52-16,-3-1-69 0,4 4-31 0,-1 4-25 0,-1 2-45 0,2 1-51 16,-1 4-24-16,1 4-19 0,0 4-4 0,-2 2-1 0,0 5 6 0,1 1 11 15,-3 3-6-15,1 0-8 0,-3 3-13 0,2-1-9 0,-3 2-11 0,2-1-6 16,-3 0-6-16,1-2-6 0,-1 1-5 0,1-2-5 0,-1-2-7 0,-1-3-7 16,3 1-8-16,-1-5-9 0,2 0-7 0,1-4-9 0,-2-2-7 0,1-4-6 15,2-1-5-15,1-3-6 0,0-1-5 0,-1-1-4 0,3-4-5 0,0-1-6 16,0 0-3-16,0 0 0 0,3-4-2 0,1-4-2 0,2-2-2 0,3-4 0 15,2-4-4-15,1-1-2 0,3-8 2 0,1-2 3 0,5-1 0 0,1-4 3 16,0-1 2-16,-1 1 6 0,1-1 0 0,0 2-1 0,-2 2 2 0,2 2 1 16,-3 4-2-16,-1 2-1 0,-1 5 3 0,-2 2 5 0,-2 2-3 0,0 5 0 15,0 2 1-15,-5 1 2 0,1 4 0 0,-1 1 2 0,0 2 2 0,-2 2 2 16,-1 2 2-16,2 1 0 0,-3 3 2 0,0-1 2 0,0 3-1 0,-2 1-1 16,-1 1-2-16,-1 1 4 0,0 0-2 0,0-1-2 0,0 2-3 0,-1-1 3 15,-1-2-4-15,2 0-1 0,-3-3-1 0,3 1 2 0,0-2-2 0,0-1-2 16,0-3 1-16,0 0 1 0,0-1-1 0,0-3-5 0,0 0 3 0,0 0-1 15,0 0 1-15,0 0-2 0,5 0 0 0,-2-3 3 0,2-3-3 0,1-3-1 16,2 0 1-16,1-3 1 0,2-2-2 0,1-2 0 0,2-4 2 0,-1 2 3 16,0-3-1-16,2 2-2 0,0-2 0 0,-3 3 4 0,1 3-4 0,-1 0 0 15,-1 1 0-15,2 4 3 0,-5 2 1 0,0 3 2 0,-2 1 4 0,2 4 3 16,-2 2 4-16,0 0 1 0,1 3 4 0,-1 3 4 0,2 0 1 0,-2 3-1 16,1 3 1-16,-1 1 2 0,3 1 1 0,-2 1-3 0,-1 1 0 0,1 2-2 15,-3-2-4-15,4 1-4 0,-3 0-1 0,1 2-4 0,1-2-3 0,-3 1-4 16,4-1-4-16,-3 1-4 0,0 0-13 0,-1-1-13 0,1 1-17 0,-2-2-21 15,3 0-44-15,-1 0-51 0,-2-2-100 0,2 0-113 0,-2-2-113 0,1 0-117 16,0-4-25-16,1-1-5 0,1-1 0 0,1-4 5 0,1-2 11 0,1-2 10 16,2-5 21-16,0-2 20 0,2-4 46 0</inkml:trace>
  <inkml:trace contextRef="#ctx0" brushRef="#br0" timeOffset="53406.16">26896 15172 50 0,'-7'-7'323'0,"-1"-1"39"0,2 1 34 0,-2-2 33 15,0 1 19-15,4 1 13 0,-3-1 12 0,1 2 7 0,0 0-19 16,3 2-28-16,-2-1-63 0,1 2-74 0,1 2-36 0,3 1-29 0,-1 1-22 0,-4 2-21 16,2 2-22-16,-3 5-20 0,-1 2-12 0,2 5-5 0,-1 4-2 0,-2 3-3 15,-3 4 4-15,2 3 3 0,-1 5 9 0,-1 1 8 0,3 2-6 16,-1-1-12-16,-1 1-13 0,1 1-14 0,1-1-13 0,1-3-10 0,1-2-8 0,2 1-7 16,-1-4-8-16,-2-1-11 0,4-3-8 0,0-2-30 0,0-4-8 0,-2-1 0 15,4-5 0-15,-1 0 0 0,1-4 0 0,-1-2 0 0,2-2 0 0,-2-2 0 16,2-2 0-16,0-3 0 0,0 0 0 0,0 0 0 0,0 0 0 0,0 0 0 15,0 0 0-15,0 0 0 0,2-3 0 0,0 0 0 0,1-3 0 0,3-3 0 16,-3-3 0-16,3-2 0 0,2-4 0 0,0-3 0 0,5-3 0 0,-2-3 0 16,5-1 0-16,-2-4 0 0,3-1 0 0,-1-1 0 0,5-1 0 0,-4-1 0 15,4-1 0-15,-1 3 0 0,-1-3 0 0,3 1 0 0,0 2 0 0,-2 2 0 16,0 2 0-16,-1 4 0 0,-1-1 0 0,-3 6 0 0,0 3 0 0,-2 4 0 16,-1 2 0-16,-3 1 0 0,-1 5 0 0,-2 2 0 0,2 1 0 0,-3 3 0 15,3 3 0-15,-4 1 0 0,1 2 0 0,2 5 0 0,-2 1 0 0,-2 2 0 16,0 4 0-16,1 2 0 0,-2 3 0 0,0 2 0 0,-2 1 0 0,-2 2 0 15,2 2 0-15,-2 0 0 0,0 2 0 0,-2-1 0 0,3-1 0 0,-1 2 0 16,1-2 0-16,-1 0 0 0,0-2 0 0,2 1 0 0,2-4 0 0,0 1 0 16,-2-2 0-16,1-4 0 0,2 2 0 0,-1-6-37 0,0 1-32 0,0-2-26 15,2-5-32-15,-1 1-34 0,-2-3-55 0,3-1-60 0,-1-4-114 0,0 0-125 16,0-2-67-16,4-2-52 0,-1-2-5 0,2-3 8 0,-2-2 11 0,2-2 12 16,3-1 23-16,-2-2 23 0,1-1 34 0,2-1 34 0</inkml:trace>
  <inkml:trace contextRef="#ctx0" brushRef="#br0" timeOffset="53824.05">27516 15331 118 0,'-7'17'475'16,"2"-1"17"-16,-3 2 12 0,0 0 11 0,-1 2 12 0,1 1 9 0,-2-2 14 16,0 1 10-16,2-1 11 0,-2 1 6 0,-1-1 4 0,3 2-168 0,-1 1-204 0,-1-1-58 15,-1 2-29-15,3-2-14 0,0-1-10 0,1 1-12 0,0-3-12 16,2-3-12-16,-1-1-12 0,1-3-13 0,0 0-13 0,3-4-9 0,-2-1-4 0,4-3-8 15,0-3-6-15,0 0-4 0,4 0-4 0,2-3-3 0,-2-3-3 0,4-1 2 16,4-4 2-16,-3-1 1 0,2-1-2 0,-1-3 2 0,4-4 3 0,-3 2 0 16,1-2 0-16,-2 1 3 0,0 1 4 0,0 0 0 0,-2 1-1 0,0 2 2 15,-3 3 2-15,3-1-2 0,-5 5-2 0,0 1 0 0,-1 1 1 16,-1 1 0-16,3 1-2 0,-4 2 3 0,0 2 0 0,0 0 0 0,3 2-1 0,-2 1 1 16,1 1 3-16,1 1 0 0,0 2-2 0,-1 2 1 0,2 0 4 0,-2 2-1 15,1-1-1-15,-1 1 1 0,-1 0 1 0,3 0-1 0,-3 1-2 0,1-1 0 16,-1-2 2-16,1 0-3 0,0-2 0 0,-2 1 0 0,0-4 0 0,1 1-1 15,-1-2-1-15,0-3 1 0,3 1 2 0,-3-1-2 0,4 0-1 0,0-3 2 16,1 0 1-16,0-3-2 0,3-1 0 0,0-2 1 0,1 0 0 0,0-3 1 16,1 1-1-16,1-2-1 0,-1 1 2 0,-1-1-3 0,0 3-1 0,-1 1 0 15,-1 0 1-15,-2 3 1 0,-1 1 1 0,1 1 5 0,-2 3 7 0,-3 1 3 16,3 1 3-16,-1 2 3 0,-1 2 3 0,3 1-2 0,-3 1 1 0,1 4 0 16,-2 0 1-16,1 4-6 0,-1-2-9 0,0 3-30 0,0 1-34 0,2 1-61 15,0-2-71-15,1 2-120 0,2-2-132 0,2 0-82 0,0-4-71 0,4-4-16 16,3 0-3-16,0-3-1 0,3-5-2 0,3-2 7 0,-2-2 7 0,4-3 30 15,-1-4 32-15,1 0 61 0</inkml:trace>
  <inkml:trace contextRef="#ctx0" brushRef="#br0" timeOffset="53998.58">28300 15334 143 0,'-5'4'516'0,"0"3"18"0,-1 0 4 0,1 1 0 0,4-2 1 0,-3 1-2 16,3-1 0-16,1-1 1 0,0 0-2 0,1-1 1 0,4-3-77 0,0 4-92 15,1-2-144-15,0 0-157 0,4-2-44 0,0 2-19 0,0 0-4 0,2 0-2 16,0-3-23-16,-1 1-27 0,2-1-37 0,1-1-40 0,-3-1-80 0,2 1-91 16,-2-2-61-16,-1 0-57 0,-1 1-53 0,-1-3-53 0,-3 0-11 0,-1 2-3 15,0-1 1-15,-4 4 1 0,-4-3 24 0,-2 3 26 0,-1 0 37 0,-5 0 42 16</inkml:trace>
  <inkml:trace contextRef="#ctx0" brushRef="#br0" timeOffset="54123.24">28252 15492 92 0,'-12'15'444'0,"-1"-3"41"15,2 1 29-15,5-1 27 0,1-1 18 0,3-1 19 0,5-2 11 0,4-2 9 16,1-1 13-16,6 0 7 0,-3 1-80 0,4-1-105 0,2-1-93 0,0 1-97 15,0-1-48-15,2 1-40 0,2-3-28 0,-4 2-27 0,4-3-30 0,-4 1-30 16,4-4-40-16,-1 1-41 0,-1-4-60 0,3 1-63 0,-1-2-106 0,0-3-117 16,-3 0-110-16,3-1-110 0,-3-5-26 0,-1 4-7 0,0-5-2 0,1 3-1 15,-4 1 11-15,2 0 14 0,-5 0 28 0,1 2 31 0,-2 0 51 0</inkml:trace>
  <inkml:trace contextRef="#ctx0" brushRef="#br0" timeOffset="54575.04">29672 15095 253 0,'-6'-11'390'0,"1"-3"31"0,-1 1 30 0,1 1 9 0,-2-2 7 0,0 3 0 15,4 0-1-15,-2 0 10 0,2 4 10 0,-1 0-65 0,3 5-78 0,-3 1-45 16,1 3-34-16,-1 4-39 0,1 5-36 0,-4 2-24 0,3 5-19 0,-3 3 3 16,-2 6 4-16,-1 5 7 0,1 2 8 0,-2 4-2 0,0 2-6 0,-1 2-16 15,2 2-21-15,-2-1-16 0,3 2-14 0,-4-3-12 0,4 0-11 0,1 0-10 16,-1-3-9-16,1-2-15 0,3-2-17 0,-2 0-14 0,3-4-12 0,-2 0-16 16,2-5-16-16,3 0-14 0,-2-4-12 0,-1-2-17 0,3-2-17 0,-1-4-26 15,1-1-26-15,1-3-44 0,0-2-48 0,1-4-84 0,1-1-92 0,-2-3-51 0,3-3-43 16,3-3-39-16,2-4-41 0,2-4 0 0,-2-4 10 0,4-3 17 0,1-3 17 15,0-5 25-15,2 0 26 0,0-5 45 0,-1-1 49 0</inkml:trace>
  <inkml:trace contextRef="#ctx0" brushRef="#br0" timeOffset="54872.27">29601 15188 264 0,'2'-36'352'0,"1"4"28"0,-2 3 15 0,5 2 15 0,1 5 13 0,1 2 15 0,-2 4 5 16,1 4 4-16,2 1-47 0,-1 2-56 0,-2 1-49 0,2 5-46 0,1 1-51 16,-1 0-50-16,-1 2-31 0,2 4-23 0,-3-2-14 0,1 3-11 0,-1 2-13 15,-2 2-11-15,0 2-6 0,-4 1-2 0,0 1-5 0,0 2-5 0,-4 2 4 16,-3 0 5-16,-3 5 4 0,0 0 3 0,-3 1 2 0,-3-1-1 0,2 2-1 15,-3 0 1-15,2-1-2 0,1 0-2 0,-2-3 0 0,3 0-1 0,3-2-3 16,2-3-1-16,1-2-5 0,5-1-5 0,1-1-5 0,2-4-5 0,4 0-1 16,2 0 0-16,2-2 0 0,5-1 0 0,-1 0 0 0,3-2 1 0,-2-1 2 15,3 1 4-15,1 0 4 0,1-1 1 0,-5 0 5 0,3 2 2 0,-2-1 8 16,1 2 8-16,-4 3 6 0,1-2 7 0,-4 2 6 0,-1 1 8 0,0 2 6 16,-3 0 9-16,-4 0 4 0,1 2 4 0,-4 2-3 0,-3-1-4 0,-2 2-3 15,-4 0-3-15,-2 3-5 0,-3 0-10 0,0 0-7 0,-6 0-5 0,2 3-11 16,-4-3-8-16,3 0-14 0,-1 0-13 0,2-1-18 0,2-2-16 15,0-2-16-15,3-2-13 0,1-1-24 0,4-2-26 0,2-1-40 0,2-2-44 0,2-2-82 16,1-2-93-16,3-1-77 0,1-1-75 0,2-4-60 0,5-1-53 0,-2-3-3 16,6-1 7-16,0-4 13 0,1-1 13 0,2-1 22 0,1-2 25 0,1 0 41 15,0 0 43-15</inkml:trace>
  <inkml:trace contextRef="#ctx0" brushRef="#br0" timeOffset="55273.17">30033 15333 329 0,'4'4'414'0,"1"1"36"15,0 1 21-15,-4 1 16 0,1 2 18 0,-2 0 13 0,0 2 15 0,-3-1 13 16,-2 1-11-16,0 2-19 0,1 2-102 0,-1 1-121 0,-3 1-52 0,1 1-41 16,-2 0-32-16,1 3-29 0,0-1-20 0,-3 0-18 0,3 0-13 0,4 1-12 15,-3-1-15-15,2-2-17 0,-1-2-5 0,2-2-8 0,0-2-4 0,3-3-5 16,-3 0-2-16,3-4-2 0,1 0-2 0,0-5-4 0,0 0-1 0,0 0-2 16,0 0-2-16,5-5 0 0,-4 2 0 0,6-4 0 0,-1-2-2 0,2-3-2 15,-2 0 0-15,2-1 0 0,1-4-3 0,1 1-2 0,0-1-1 0,0-1 1 16,2 1-1-16,-1 3-1 0,1-1-1 0,-1 0 3 0,1 1-2 0,0 1 0 15,-1 2 2-15,2 1 2 0,-2 1-2 0,0 3 0 0,1-1 0 0,-2 4 3 16,1-1-2-16,0 3-1 0,-1 1 4 0,-1 1 1 0,1 3 0 0,-2 1-1 16,-4 0 1-16,3 2 2 0,-2 1 0 0,1 2-3 0,-3-1 3 0,-2 2 3 15,1 1-2-15,0-2-2 0,-1 2 1 0,1-1-2 0,-2-3 0 0,0 1-1 16,0 1 1-16,0-4 0 0,0 0-1 0,0-2-2 0,0-1 2 0,0-3 0 16,0 0-1-16,0 0-2 0,0 4 2 0,0-4 2 0,5-2 0 0,-1 0-2 15,1-1 1-15,3-1 1 0,0-2-2 0,0 0 0 0,3-4 1 0,-2 1 0 16,3-1 0-16,-2 1-3 0,0-2 0 0,0 3 2 0,-4 0-3 0,1 2-2 15,0 2-1-15,-2-2 3 0,0 3-1 0,-2 1-1 0,-2 2 1 0,-1 0 2 16,5 2-1-16,-4-1-2 0,1 2 1 0,-1 2 2 0,3 1 0 0,-4 0-1 16,1 1-8-16,1 4-9 0,0-3-27 0,-2 3-32 0,1 1-50 0,1-1-59 15,-1-1-96-15,-1 2-108 0,4 2-91 0,0-4-91 0,2-1-21 0,1-1-5 16,-1-2-2-16,2-2 1 0,3-1 7 0,0-1 11 0,1-2 28 0,3-3 31 16,0 0 52-16</inkml:trace>
  <inkml:trace contextRef="#ctx0" brushRef="#br0" timeOffset="55474.63">30618 15404 64 0,'-8'1'457'0,"3"0"16"0,2 1 1 0,3-2 3 0,0 0-2 0,4-2-2 0,3 1 3 16,4-2 0-16,5 0-2 0,0-2 0 0,2 0-76 0,4 0-88 0,1 0-124 15,2-1-132-15,2 2-34 0,1-2-17 0,1 0-2 0,1 0-2 0,-3 0-2 16,-1 1-5-16,1-1-16 0,-3 2-17 0,-2-1-25 0,0 2-26 0,-6 0-53 15,2-1-53-15,-5 2-49 0,-3-1-47 0,-2 2-38 0,-1-2-34 0,-2 1-46 0,-4 0-48 16,-1 2-8-16,0 0 1 0,-1-2 16 0,-4 1 15 0,-2-3 27 16,1 1 28-16,-2 2 52 0</inkml:trace>
  <inkml:trace contextRef="#ctx0" brushRef="#br0" timeOffset="55643.18">30871 15160 293 0,'-5'-6'438'0,"2"3"8"0,-1 1 3 15,3 0 10-15,-2 0 12 0,-1 4 19 0,4 1 22 0,0 3 15 0,0 0 14 16,-1 2-47-16,-1 3-62 0,1 4-86 0,-5 2-91 0,1 2-47 0,0 4-32 15,-1 1-9-15,-1 1-1 0,0 2-10 0,-1 3-11 0,0 0-19 0,0 2-25 16,-3-3-14-16,3 3-16 0,0 0-22 0,0 1-23 0,0-1-21 0,2-3-22 16,1 1-27-16,0-4-31 0,2 1-26 0,1-4-24 0,1-1-27 0,2-4-31 15,1-4-64-15,-1 0-72 0,3-5-68 0,-1-3-70 0,2-4-63 0,1-2-61 16,3-6-5-16,1-2 7 0,0-2 20 0,4-4 21 0,-2-4 24 0,6-1 26 0,-2-3 27 16,1-5 28-16</inkml:trace>
  <inkml:trace contextRef="#ctx0" brushRef="#br0" timeOffset="55839.66">31565 14794 192 0,'9'-3'414'0,"-2"5"37"16,0 0 24-16,-4 5 22 0,-1 0 18 0,0 2 16 0,-2 4 20 0,3 0 24 15,-2 2 15-15,-1 3 15 0,-1 3-104 0,-2 4-129 0,-1 6-62 0,-2-1-49 16,-2 6-35-16,-1 3-32 0,-1 2-26 0,-2 3-19 0,-3 2-20 0,1 2-17 16,-2 2-22-16,1 2-24 0,-1 1-21 0,-1-1-22 0,0 4-19 0,0-3-18 15,4-1-12-15,-1 0-12 0,3-3-12 0,0 0-15 0,2-4-19 0,1-3-22 16,1-2-33-16,2-4-35 0,2-4-48 0,2-2-50 0,-2-6-70 0,1-2-76 15,2-5-60-15,0-2-56 0,0-5-33 0,0-2-25 0,-1-2 4 0,-2-5 9 0,3-1 19 0,-4-1 20 16,1-5 35-16,-2-2 37 0,0-1 48 0</inkml:trace>
  <inkml:trace contextRef="#ctx0" brushRef="#br0" timeOffset="56939.71">25839 10233 344 0,'-6'-12'392'0,"1"3"14"0,-1 2 10 16,1 2 7-16,1 1 4 0,-4 4 4 0,1 0 2 0,-2 2 5 0,1 3 7 15,-2 5-81-15,0 2-96 0,-2 5-62 0,1 3-51 0,-3 5-30 0,1 3-22 16,-1 4-4-16,1 2-1 0,-1 2 7 0,-2 2 6 0,4 3 6 0,-2 0 5 15,1 0 4-15,0 2 4 0,2 2 0 0,2 0 3 0,-1 0-1 0,4 3-2 16,1 0-1-16,2 2-1 0,1-1-4 0,1 1-4 0,2 1-5 0,3 1-8 16,-1-1-5-16,2 0-5 0,-1 0-8 0,2 1-9 0,1-2-8 0,-1 0-6 15,1 0-10-15,-3-1-9 0,4-2-7 0,-3 2-30 0,0-1-10 0,-2-2 0 16,-2 2 0-16,1-1 0 0,-4 1 0 0,-1-2 0 0,-2 1 0 0,-4 1 0 16,0 0 0-16,-4 0 0 0,-3 0 0 0,-2 1 0 0,-3 3 0 0,-5-3 0 15,0 2 0-15,-4 0 0 0,-1 1 0 0,-2-2 0 0,-2-1 0 0,2 1 0 16,-2-4 0-16,2-4 0 0,1-1 0 0,2-5 0 0,4-2 0 0,0-5 0 15,6-6 0-15,2-3 0 0,4-4 0 0,5-3 0 0,1-4 0 0,1-3 0 16,4-2 0-16,-1-1 0 0,4-3 0 0,0 0 0 0,1-4 0 0,2-2 0 16,0-3 0-16,0-2 0 0,4-2 0 0,1 0 0 0,3-4 0 0,-2-2 0 15,4 1 0-15,1-1 0 0,1 2 0 0,2 1 0 0,-1 3 0 0,3 1 0 16,-3 1 0-16,2 4 0 0,1-1 0 0,-3 4 0 0,1 2 0 0,1 2 0 16,-1 0 0-16,-1 3 0 0,0 0 0 0,-2 3 0 0,4 0 0 0,-6 2 0 15,4 0 0-15,-2 2 0 0,0 2 0 0,-1-2-1 0,1 4-3 0,-3-1 1 16,1 2 1-16,2 2 2 0,-5 1 0 0,4 0 1 0,-4 3 1 0,-1 1 4 15,2 2-5-15,-1 1-1 0,-2 4 0 0,1 2 0 0,-4 1 0 0,4 3 0 16,-3 3 0-16,-2 0 0 0,0 6 0 0,0 1 0 0,-3 5 0 0,2 2 0 16,-4 2 0-16,1 4 0 0,-1 2 0 0,-3 3 0 0,1 3 0 0,-4 0 0 15,0 3 0-15,0 2 0 0,0 1 0 0,-3 0 0 0,2 3 0 0,0 0 0 16,-1 0 0-16,2 0 0 0,-2 1 0 0,-1 1 0 0,5-2 0 0,-2 0 0 16,1 1 0-16,1-1 0 0,-1 0 0 0,2 0 0 0,1 4 0 0,0-4 0 15,2 2 0-15,0 1 0 0,-1 2 0 0,3-2 0 0,0-2 0 0,0 2 0 16,0 0 0-16,2-1 0 0,-1-3 0 0,-1 2 0 0,4-5 0 0,-3 0 0 15,1-1 0-15,-1-5 0 0,1-2 0 0,0-4 0 0,-1-4 0 0,3-4 0 16,-3-4 0-16,1-7 0 0,-1-2 0 0,4-5 0 0,-4-7 0 0,1-3 0 16,-1-5 0-16,1-4 0 0,0-2 0 0,-1-5 0 0,-1-1 0 0,2-4 0 15,-2-2 0-15,1-2 0 0,-1-4 0 0,0-4 0 0,0-4 0 0,0-4 0 16,-1-4 0-16,-1-6-55 0,-1-3-65 0,0-6-23 0,0-4-28 0,-3-4-27 0,-1-3-32 16,2-1-33-16,1-2-67 0,-3 0-73 0,0 0-52 0,0 0-43 0,1 1-46 15,1 2-46-15,0 1 4 0,0 3 18 0,1 2 21 0,1 1 25 16,1 2 25-16,1 0 27 0,1 3 33 0,0 2 34 0</inkml:trace>
  <inkml:trace contextRef="#ctx0" brushRef="#br0" timeOffset="58687.04">25891 16524 480 0,'-10'10'598'0,"0"-6"-238"15,0-4-238-15,-5-1-180 0,-1-6-80 0,-1-6-49 0,-1-10 15 0,2-9 23 16,0-8 22-16,2-13 100 0,5-7 21 0,1-7 4 0,2-5-147 0,3-5-181 15</inkml:trace>
  <inkml:trace contextRef="#ctx0" brushRef="#br0" timeOffset="59358.25">26028 8190 183 0,'-22'10'438'0,"-1"1"40"0,0 0 19 0,-1 3 12 15,0-2 6-15,0 0 5 0,2-1 5 0,2-1 2 0,2-1 2 0,3-3 2 16,2 2-106-16,-1-3-133 0,4 0-80 0,4 0-71 0,-1-2-42 0,3 0-40 16,1-2-12-16,3-1-8 0,0 0-4 0,1 5-2 0,3-3-2 0,2 2 2 15,-2 1-2-15,4-3 0 0,4 3 1 0,2 0 3 0,0 2 2 0,3-1 2 16,-1-1 0-16,3 3 3 0,0 0-3 0,-1-2-8 0,0 1 1 0,0 0-2 15,-1 1 0-15,-2 0-4 0,0-1 9 0,-4 2 9 0,0 0 5 0,-1 1 3 16,-4 3 2-16,-2-2 3 0,-1 5 5 0,-3-1 4 0,-3 3 3 0,-2 1 3 16,-2 2-2-16,-1 3-2 0,-3 2-1 0,-1-1 2 0,-2 0-19 0,1 3-19 15,-2-2-1-15,1 0 0 0,0-2-2 0,2 0-12 0,0-2-16 0,3-2 0 16,-2-2 0-16,4-2 0 0,1 0 0 0,1-4 0 0,4-1 0 0,-4-1 0 16,5 0 0-16,0-2 0 0,5-2 0 0,-4 1 0 0,2-1 0 0,2 0 0 15,3 0 0-15,-1-1 0 0,3-2 0 0,2 0 0 0,2-3 0 0,0 0 0 16,3-5 0-16,1 1 0 0,2-4-69 0,4-2-28 0,-1-3-34 0,2-3-33 15,2-2-43-15,-2-3-46 0,1-1-82 0,-1-2-90 0,-2-1-61 0,2-2-54 16,-3-1-48-16,-2-2-44 0,-1 0 5 0,-5 2 16 0,2-1 26 0,-5-1 27 16,-1 2 33-16,0-3 33 0,-3 3 45 0,-3-1 46 0</inkml:trace>
  <inkml:trace contextRef="#ctx0" brushRef="#br0" timeOffset="59557.71">26356 8284 190 0,'-1'-8'339'0,"-2"3"6"0,-1 2 5 16,2 1 7-16,2 2 12 0,-4 0 25 0,1 2 30 0,2-1 24 0,-1 2 21 15,0 1-59-15,1 3-78 0,-1-1-48 0,1 2-40 0,-3 2-18 0,3 0-12 16,-1 4 2-16,0-1 5 0,2 2-2 0,0 3-4 0,2 0-24 0,0 0-23 15,3 3-14-15,-1-1-14 0,1 2-9 0,4 1-9 0,-1-1-9 0,4 2-9 16,0-3-11-16,1 2-9 0,1-2-7 0,0 0-11 0,1-2-4 0,0 0-6 16,0-3-5-16,0 0-5 0,-2-1-9 0,-1 0-8 0,0-3-7 0,-3-1-7 15,1 0-4-15,-6-1-3 0,0 0-3 0,-3-1-2 0,-2 1-2 0,-3 1-3 16,-4 1-17-16,-2 1-19 0,-3 3-32 0,-6 0-33 0,0 2-58 0,-7 2-66 16,1 1-113-16,-3 1-124 0,-2-1-82 0,0-1-71 0,-2-4-20 0,1-1-3 15,2-4 0-15,1-4 1 0,1-4 18 0,2-5 20 0,4-6 32 16,0-7 32-16,5-6 64 0</inkml:trace>
  <inkml:trace contextRef="#ctx0" brushRef="#br0" timeOffset="59686.37">26331 8472 353 0,'25'-13'556'0,"-1"3"4"0,-5 3 2 0,2-2 7 0,-5 2 10 15,-1 0 11-15,-2 1 12 0,-1-1 6 0,1-5 8 0,1 0 1 0,1 1-1 16,-4 2-214-16,3-2-260 0,-1 3-61 0,1-2-14 0,0 1-15 0,2-2-12 16,-2 0-34-16,3 1-36 0,0-2-57 0,0 0-63 0,0 0-96 0,2 1-107 15,-2-1-92-15,3 3-83 0,-2-1-49 0,0 0-35 0,1 3-8 0,0 2-2 16,-2-2 8-16,4 3 11 0,-4 0 27 0,4 4 29 0,-1 0 45 0,-2 2 53 15</inkml:trace>
  <inkml:trace contextRef="#ctx0" brushRef="#br0" timeOffset="60216.95">30020 10107 83 0,'1'-5'237'0,"-1"2"13"0,2 2 7 0,0-3 6 16,-2 4 9-16,0-2 7 0,0 2 13 0,0 0 11 0,0 0-41 0,0 0-53 15,0 0-26-15,0 0-18 0,0 0-15 0,0 0-13 0,0 0-14 0,0 0-9 16,0 0-11-16,0 0-8 0,0 0-32 0,0 0-37 0,0 0-51 0,0 0-54 15,0 0-49-15,0 0-49 0,0 0-56 0,0 0-60 0,0 0-35 0,3 2-27 16,-2 3-6-16,-1 1-3 0,2 0 4 0,-2 3 2 0,-2 2 24 0,2 1 29 16</inkml:trace>
  <inkml:trace contextRef="#ctx0" brushRef="#br0" timeOffset="60716.61">30068 15855 156 0,'9'-3'513'0,"-5"-2"21"0,1 1 10 0,0-2 6 0,-3 0 2 0,-1-2 0 16,1 1 0-16,0 2-1 0,-2 0-1 0,-2 0 0 0,0-1-81 0,-1 1-97 15,1 1-143-15,-1 1-152 0,2 1-51 0,1 2-24 0,0 0-22 0,0 0-21 16,0-3-25-16,0 3-25 0,0-3-42 0,0-3-45 0,1 0-78 0,2-1-81 15,-1-2-56-15,1-4-47 0,1 2-46 0,-1-5-46 0,3 2-5 0,-3-3 2 16,0 1 13-16,0 1 13 0,0 3 22 0,-1-2 27 0,-2 5 42 0</inkml:trace>
  <inkml:trace contextRef="#ctx0" brushRef="#br0" timeOffset="60857.24">30290 15920 96 0,'3'-10'177'0,"0"-1"-31"16,-1-2-60-16,0 1-67 0,-2 0-15 0,0-1-3 0,-2 1-1 0,0-2 0 16,-1 1-59-16,-3-1-72 0,2 1-40 0</inkml:trace>
  <inkml:trace contextRef="#ctx0" brushRef="#br0" timeOffset="63572.97">28777 8196 42 0,'0'-10'246'0,"0"1"27"0,2 1 22 0,-2 0 22 0,3-1 22 0,-3 2 24 16,0-2 20-16,-3 4 23 0,1-1-32 0,2 2-41 0,-1-1-22 0,-1 4-15 16,2-2-17-16,-1 1-16 0,1 2-18 0,-2-3-21 0,2 3-19 0,0 0-21 15,-2-1-19-15,2 1-23 0,0 0-13 0,-1-2-13 0,1 2-8 0,0 0-5 16,0 0 2-16,0 0 2 0,0 3 3 0,-2 3 3 0,0 3 4 0,1 3 5 15,-1 5 7-15,1 2 11 0,-1 4 4 0,0 5 5 0,-2 2-5 0,-1 5-5 16,1 3-16-16,-1-1-15 0,-2 3-14 0,2 1-13 0,-1 0-13 0,0 0-11 16,1 1-57-16,2-4 0 0,0 2 0 0,0-4 0 0,3-1 0 0,-2-4 0 15,2-1 0-15,2-5 0 0,-1 0 0 0,2-6 0 0,-1-1 0 0,1-3 0 16,0-1 0-16,1-2 0 0,0-3 0 0,-1-2 0 0,0 0 0 0,-1-1-24 16,1-1-72-16,0-1-37 0,1-2-57 0,1-2-61 0,-1 0-100 0,1-2-111 15,-1-3-88-15,3-1-81 0,-1-5-17 0,1-2 0 0,2-2 7 0,-1-3 10 16,2-2 14-16,-1-1 20 0,-1-2 32 0,1-4 37 0,-1 2 60 0</inkml:trace>
  <inkml:trace contextRef="#ctx0" brushRef="#br0" timeOffset="63807.38">29079 8167 399 0,'-1'12'459'0,"-1"2"9"0,-1-1 18 0,0 3 16 0,-2 2 16 0,-2-1 15 16,0 2 16-16,2 1 15 0,0-1 12 0,0 3 9 0,0 0-133 0,2 1-164 15,2 1-67-15,-2 1-47 0,3-2-9 0,3 2 2 0,0-1-7 0,3-3-9 16,2 2-13-16,2-4-14 0,2-1-16 0,3 0-15 0,2-1-11 0,1-3-11 15,2 0-6-15,0 0-9 0,1-4-19 0,1 1-37 0,-1-3 0 0,-2 0 0 16,1 0 0-16,-2-4 0 0,-2 2 0 0,-2-3 0 0,-5 0 0 0,1 0 0 16,-4-2 0-16,2 1 0 0,-3 0 0 0,-4-1 0 0,-1-1 0 0,-3 3 0 15,-2 0 0-15,-2 2 0 0,-5 2 0 0,-5 2 0 0,0 3 0 0,-5 1 0 16,-5 3-16-16,-3 2-85 0,0 0-55 0,-3 1-61 0,-1-1-109 0,3 0-121 16,-1-4-97-16,4-3-89 0,2-4-20 0,4-4-4 0,1-6 4 0,4-2 9 15,4-8 12-15,2-4 17 0,4-7 28 0,0-4 31 0,6-6 55 0</inkml:trace>
  <inkml:trace contextRef="#ctx0" brushRef="#br0" timeOffset="63956.95">29144 8190 448 0,'20'-18'516'0,"1"5"6"0,-3 3 0 0,-3 4 1 16,-2 2 13-16,-1 1 14 0,-2 3 18 0,1 0 18 0,-3 0 10 15,1 3 10-15,1-3-125 0,-2 1-156 0,1 1-100 0,-1 1-89 0,2-2-20 0,1 0-3 16,-2 1-2-16,3 1 0 0,0-1-14 0,-1-2-16 0,2 0-17 16,1 0-17-16,0 0-18 0,0 0-22 0,1-2-25 0,0-3-26 0,0 3-38 15,0-4-40-15,2 1-64 0,-4-1-66 0,2 2-109 0,-1-4-119 0,-1 2-71 0,-2 0-63 16,1 0-15-16,0 0-5 0,-3 3 6 0,-1-1 10 0,0 2 17 15,-5 2 21-15,0 2 33 0,0 1 38 0,-3 1 65 0</inkml:trace>
  <inkml:trace contextRef="#ctx0" brushRef="#br0" timeOffset="64408.74">31908 10122 101 0,'-3'-10'243'0,"-2"3"0"0,1 0-2 0,0 2-14 0,-1 1-20 16,1 1-16-16,0 1-18 0,0 4-28 0,-1-1-29 0,1 4-131 0,0 1-156 16,-1 1-42-16,4 5-16 0,-2 2-8 0,-2 2-7 0,1 2 1 0,0 4 2 0,-1 1 15 15</inkml:trace>
  <inkml:trace contextRef="#ctx0" brushRef="#br0" timeOffset="64767.78">31701 15850 282 0,'-8'5'386'0,"-4"1"5"0,0-2-36 0,-2 1-48 15,0-2-60-15,-1 0-62 0,1-3-47 0,1-3-47 0,4-2-39 0,-2-1-41 16,5-1-145-16,1-3-167 0,2-1-52 0,3-4-23 0,-2-2-10 0,0-2-6 16,2-5 39-16</inkml:trace>
  <inkml:trace contextRef="#ctx0" brushRef="#br0" timeOffset="67820.61">30116 8281 231 0,'-14'0'524'0,"5"0"19"15,-4 2 21-15,1-1 1 0,2 1 1 0,-1-1 0 0,0 2-2 0,3-1 0 16,1 1-1-16,6-3 8 0,1 0 10 0,0 0-185 0,0 0-225 0,5 1-61 16,1-1-26-16,4 0-19 0,4 0-18 0,2-1 0 0,6-1 1 0,0-1-1 0,4 0 1 15,3-3 0-15,1 0 2 0,2-1-11 0,1-1-13 0,-2-1-6 16,3 0-6-16,-3 2-4 0,-1-1-6 0,0 0 0 0,-1 0 0 0,-2 1-3 0,-3 0-3 16,-2 2-11-16,0-1-12 0,-5 2-22 0,1-1-24 0,-4 2-29 0,-2-1-31 15,0 1-43-15,-4 0-51 0,1 2-86 0,-6-3-96 0,0 3-73 0,-1-3-68 16,-2 1-33-16,-2-2-24 0,-3-1 6 0,2 0 11 0,-4 0 22 0,-1-3 22 15,0 0 32-15,-4-1 30 0,2-2 47 0</inkml:trace>
  <inkml:trace contextRef="#ctx0" brushRef="#br0" timeOffset="67991.16">30472 7735 202 0,'-1'-11'398'0,"-1"2"25"0,1 7 21 0,-3 0 18 0,3 4 22 16,-3 4 16-16,3 3 18 0,-2 3 20 0,1 2 19 0,-1 6-36 0,1 3-57 16,-4 4-76-16,5 3-80 0,-4 4-35 0,0 4-24 0,0 2-19 0,-1 3-19 15,-1 2-19-15,1 1-22 0,-2 1-15 0,0 2-17 0,0-1-21 0,1 0-22 16,0 2-18-16,-1-3-17 0,2 1-43 0,-2 0-17 0,4-1 0 0,-1-1 0 15,0 1-30-15,2-5-40 0,3-1-38 0,0-1-45 0,0-3-69 0,3-3-76 16,2-6-94-16,0-4-101 0,1-5-73 0,5-5-71 0,2-5-10 0,0-5-1 16,2-6 11-16,4-6 13 0,-2-6 20 0,5-3 22 0,0-5 39 0,4-2 43 0,-2-5 71 15</inkml:trace>
  <inkml:trace contextRef="#ctx0" brushRef="#br0" timeOffset="68473.86">31032 8077 149 0,'8'3'407'0,"-4"2"42"0,0 2 32 0,-3 1 30 0,3 2 25 15,-4 4 21-15,0-2 21 0,-2 3 19 0,0 1 16 0,1 0 17 0,-4 4-102 0,2 3-125 16,-4 1-63-16,0 0-49 0,0 1-43 0,1 2-42 0,-2 0-29 16,-1 0-32-16,2-1-23 0,1 1-23 0,-1-1-21 0,1 0-32 0,0-1-46 0,0 0 0 15,2-4 0-15,1-1 0 0,0 0 0 0,0-2 0 0,3-3 0 0,-4-2 0 16,4-4 0-16,0 1 0 0,0-4 0 0,0-2 0 0,0 1 0 0,0-5 0 16,0 0 0-16,0 0 0 0,0 0 0 0,0 0 0 0,4-4 0 0,-4 2 0 15,3-4 0-15,0-2 0 0,0-3 0 0,4-3-9 0,-2-2-14 0,4-3-2 16,-1-2-4-16,1-3-2 0,2 0-2 0,0-3-1 0,1 2 0 0,2-1 2 15,-3 1 2-15,3 1 3 0,-1 0 1 0,-2 2 1 0,1 3 2 0,0 1 3 16,0 3 4-16,-4 0 2 0,2 4 2 0,-1 3 6 0,-1 0 4 0,-3 2 4 16,3 2 4-16,-4 2 8 0,2 2 3 0,-1 0 0 0,0 3 3 0,0 2 1 0,-4-1 0 15,3 4 1-15,-1 0 3 0,-2 3 7 0,1-1 0 0,0 2 2 0,-2 3-3 16,0-2 1-16,0 1-4 0,0 2-4 0,-4-3-1 0,4 1-1 0,-1-1-3 16,-1-1-10-16,1-1-9 0,1-2 0 0,0-2 0 0,-2-1 0 0,2-1 0 0,0-1 0 15,0-4 0-15,0 0 0 0,0 0 0 0,0 0 0 0,0 0 0 0,0 0 0 16,0 0 0-16,3-3 0 0,0-1 0 0,2-4 0 0,4-1 0 0,-1-4 0 15,1-3 0-15,3-2 0 0,1-2-7 0,2-4-26 0,1-2-1 0,1-1-3 16,3-1 0-16,-1-1 0 0,-1 1-3 0,2 1 0 0,0 0-1 0,-1 1 2 16,2 4 5-16,-3 1 6 0,-1 3 7 0,1 2 6 0,-3 1 7 0,0 5 4 15,0 1 11-15,-1 5 10 0,-1 0 9 0,-1 4 8 0,-1 2 4 0,0 4 6 16,0 2-1-16,-1 0 0 0,-2 5 1 0,3 3 1 0,-3 2 0 0,-2 0-2 0,1 5-17 16,-3 1-26-16,4 1 0 0,-3 2 0 0,-4 0 0 0,4 2 0 0,-2-1 0 15,1 0 0-15,-1 1 0 0,0 0 0 0,0-4 0 0,0 1 0 0,0-2 0 0,-1-1 0 16,1 0 0-16,0-3 0 0,-1-2 0 0,-1-2-39 0,3 0-74 0,-3-3-51 15,1 0-103-15,-1-2-113 0,4-4-122 0,-4 1-121 0,1-1-27 0,-1-2-8 16,3-2 0-16,-3-2 5 0,-1-1 9 0,0 0 12 0,0 0 23 0,0 0 22 16,0 0 45-16</inkml:trace>
  <inkml:trace contextRef="#ctx0" brushRef="#br0" timeOffset="68610.5">32148 8532 216 0,'2'6'549'0,"-1"-2"16"0,-1 1 4 0,-1-2 1 0,-1-2-2 0,0 1 1 15,-1-2-5-15,3 0-8 0,-5 0-31 0,3-3-37 0,-2 0-134 0,0 0-154 16,0-1-247-16,0 2-268 0,0 1-127 0,-1-3-99 0,1 1-21 0,-2 0-5 16,-1 0-1-16,1-1-1 0,-2 1 4 0,-1-2 6 0,1 3 32 0,0-4 37 0,-2 2 53 15</inkml:trace>
  <inkml:trace contextRef="#ctx0" brushRef="#br0" timeOffset="69206.89">27338 8506 177 0,'-15'0'393'0,"0"0"44"15,-4-2 17-15,3 1 12 0,-2-2 12 0,-1 2 9 0,3-2 13 0,-1 0 8 16,0 0 9-16,5 1 6 0,2 2-108 0,1 0-133 0,4 2-38 0,1 0-16 0,4 2-31 16,1 0-35-16,7 2-12 0,1 0-7 0,7 2-11 0,2-2-6 15,4 0-8-15,6 1-8 0,4-1-5 0,1-3-6 0,5-1-12 0,3-2-9 16,3-2-15-16,-1-2-13 0,3-2-10 0,0-3-10 0,-1 0-6 0,0-3-3 0,-3 0-5 16,-2-2-2-16,-2 2-13 0,-5 0-16 0,-3 0-20 0,-4 2-20 15,-3 0-41-15,-5 3-45 0,-4 0-95 0,-5 1-108 0,-4 3-114 0,-5 3-118 16,0 0-33-16,-8 0-14 0,-3 3-4 0,-6 1-3 0,-4 5 11 0,-4 2 12 15,-5 4 18-15,-5 1 19 0,-1 4 40 0,-2 0 44 0</inkml:trace>
  <inkml:trace contextRef="#ctx0" brushRef="#br0" timeOffset="69341.55">27371 8811 304 0,'-1'21'536'15,"2"-3"6"-15,4 0 1 0,2-3 3 0,1-2 4 0,2-2 12 16,3-3 10-16,1-1 9 0,2-4 10 0,5-1 5 0,-4-2 5 0,4 2-201 16,1-2-245-16,-3 0-56 0,3 0-13 0,-2 0-4 0,1 0-3 0,0 0-3 0,1-2-7 15,-3 2-8-15,1-1-14 0,-1 0-24 0,-1-2-26 0,1 3-33 16,-3-2-36-16,2-1-47 0,0-1-49 0,-1-1-87 0,0-1-95 0,0 2-94 0,0-4-95 15,0-1-42-15,2 2-33 0,0-4-6 0,0 1 0 0,2-3 14 0,-1 3 16 16,3-1 27-16,-1-2 29 0,3 1 41 0,2 1 49 0</inkml:trace>
  <inkml:trace contextRef="#ctx0" brushRef="#br0" timeOffset="70224.17">30153 5615 110 0,'1'-5'395'16,"1"-1"19"-16,-2 1 12 0,0 3-1 0,-2 0 0 0,2 2 18 0,0 0 22 15,0 0 17-15,0 0 22 0,0 0-26 0,2 4-37 0,0 2-82 0,-1 4-92 16,1 1-42-16,-2 4-28 0,1 3-1 0,-1 3 4 0,0 3 10 0,-1 3 13 15,-2 2-15-15,1 1-20 0,0 1-18 0,-1 1-21 0,-2 1-14 0,4-1-19 16,-4 2-14-16,-3-3-18 0,5 1-12 0,-2-1-11 0,-1-2-40 0,-1 0-21 16,1 2 0-16,-1-3 0 0,-2 1 0 0,0-3 0 0,0 2 0 0,-1-3 0 15,0-1 0-15,0-1 0 0,-2 1 0 0,3-5 0 0,0-1 0 0,1-1 0 16,0-4 0-16,3-1 0 0,-2-1 0 0,3-4 0 0,1-1 0 0,1-1 0 16,1-2 0-16,1-3 0 0,0 0 0 0,0 0 0 0,3-3 0 0,4-2 0 15,3-2 0-15,1-5 0 0,5-3-7 0,0-2-14 0,4-4 1 0,4-5 2 16,-2 0-1-16,5-4 2 0,0-2 0 0,1 1 2 0,-1-1 1 0,0 2 0 15,0 2 3-15,-5 2 2 0,0 2 2 0,-1 3 1 0,-4 3 2 0,-1 3 4 16,-3 3 0-16,-1 1 1 0,-2 3 3 0,-4 2 3 0,1 1 0 0,-1 2 1 16,-3 2 2-16,-2-1 3 0,-1 2 1 0,0 0 1 0,0 0 1 0,2 2 3 15,0-1 0-15,-1 1-3 0,1 0 1 0,-2 3-2 0,1 0 1 0,-1-1-14 16,0 4-2-16,0-1 0 0,-1 0 0 0,-1 3 0 0,-1 0 0 0,0-1 0 16,0 3 0-16,-3-1 0 0,-1 1 0 0,1-1 0 0,-2 3 0 0,1-2 0 0,0 0 0 15,-1-1 0-15,1-1 0 0,2 0 0 0,-2-2 0 0,4 0 0 16,0-4 0-16,-1 0 0 0,3-1-17 0,1-3-13 0,0 0-8 0,5 0-1 0,-1-3-4 15,4-1-1-15,2-3-1 0,1-2-2 0,4-3 1 0,1-3 1 0,5-3 7 16,-2-2 6-16,2-1 6 0,0 0 6 0,1-2 3 0,-1 3 2 16,1-2 4-16,-1 3 3 0,-4 3 3 0,1-1 3 0,-2 5 6 0,-1 2 8 0,-2 2 4 0,-1 2 5 15,0 4 8-15,-4 2 8 0,2 1 3 0,0 3 3 0,-2 1 3 0,1 4 0 16,-2 1 1-16,1 0 0 0,-2 4 0 0,2 0-2 0,-4-1-5 0,3 2-7 16,-2 2-18-16,0-1-15 0,-1 1 0 0,2-2 0 0,-1 1 0 0,-2-1 0 15,4 0 0-15,-4 2 0 0,2-5 0 0,0 3 0 0,1-2-46 0,-3-1-41 16,2 0-43-16,1-1-47 0,-1-2-70 0,0 0-79 0,1-2-90 0,-2-1-95 15,3-1-68-15,-1-1-59 0,1-3-10 0,2-1-1 0,0-1 14 0,1-3 16 16,2-4 25-16,0 0 27 0,2-5 45 0,0 0 45 0</inkml:trace>
  <inkml:trace contextRef="#ctx0" brushRef="#br0" timeOffset="70357.83">31096 6007 203 0,'17'-22'466'0,"0"-2"25"0,-3 3 16 0,2 1 19 0,-3 2 18 16,2 2 19-16,-2 1 19 0,3 3 18 0,-4 0 17 0,1 0-31 0,3 3-44 0,-3-2-104 16,2 2-115-16,0 2-72 0,0-1-64 0,0 1-22 0,0-1-15 15,1 2-20-15,2 1-18 0,-2-2-22 0,1 3-18 0,0-1-26 0,-1 1-46 0,0 1 0 16,0 0 0-16,-1 2-46 0,0-1-36 0,-1 2-45 0,-1 0-49 0,-2 2-76 0,1-1-85 15,-2 2-101-15,-4 0-108 0,1 1-55 0,-1 1-44 0,-3 1-4 16,-3 1 1-16,-2 2 11 0,-3 3 17 0,-1-1 25 0,-2 2 29 0,-3 1 41 0,-1-1 48 16</inkml:trace>
  <inkml:trace contextRef="#ctx0" brushRef="#br0" timeOffset="70468.53">31419 5977 374 0,'-9'14'543'0,"1"-2"15"16,2 0 5-16,-1-2-2 0,2-1 0 0,2-1 0 0,2-1 5 0,1-1 9 16,3-1 6-16,0-2 5 0,2-1-111 0,1 0-136 0,3-1-125 0,3 1-121 15,-3-2-34-15,5 0-15 0,1 0-2 0,0-2-3 0,1 0-4 0,2-1-6 0,2-2-28 16,-2-1-29-16,4 0-41 0,0-2-37 0,-2-2-56 0,2 0-57 0,2-3-83 15,0 1-86-15,0-1-82 0,-2 0-80 0,1-1-29 0,1 1-17 0,-2-1 0 0,-1 3 6 16,1-4 21-16,-3 1 22 0,2 1 33 0,-4-1 32 0,0 0 51 0</inkml:trace>
  <inkml:trace contextRef="#ctx0" brushRef="#br0" timeOffset="70661.02">32003 5302 380 0,'0'-5'449'0,"1"1"5"0,-1 4 21 0,0 0 22 0,0 0 21 0,-1 4 23 16,1 1 21-16,0 3 20 0,0 0 17 0,0 3 15 0,0 3-123 0,0 1-152 15,-2 1-71-15,0 5-51 0,1 2-13 0,-2 1-4 0,-1 1-20 0,0 1-21 16,-6 2-22-16,4 1-22 0,-2 3-23 0,-2 2-20 0,0-1-26 0,-2 3-46 0,3 0 0 16,-5 0 0-16,1 1 0 0,-1 1 0 0,1 0 0 0,-1-1 0 0,3-1-39 15,-2 0-28-15,1-4-26 0,4 0-32 0,-2-3-35 0,2-4-32 0,4-2-47 0,0-2-48 16,3-5-88-16,1-2-92 0,1-6-80 0,3-1-77 0,4-4-2 0,1-3 14 16,-1-1 13-16,3-6 10 0,3-1 28 0,-1-2 32 0,2-3 31 0,2-1 35 15,1-1 48-15</inkml:trace>
  <inkml:trace contextRef="#ctx0" brushRef="#br0" timeOffset="70857.5">32033 6013 17 0,'14'-6'431'0,"-3"3"30"0,-1 2 20 0,0 2 22 15,-2 0 20-15,2 4 21 0,1 0 23 0,-3 1 14 0,1 0 13 16,-1 1-9-16,3 1-15 0,-1-1-96 0,-1 2-111 0,2-1-76 0,-1 1-66 0,0-1-29 0,2-1-18 16,-4-1-20-16,2 0-21 0,2-2-23 0,-3-1-22 0,3-1-14 0,-2-2-14 15,3-2-56-15,1-3-4 0,1 0 0 0,-2-3 0 0,4 0 0 0,-4-3 0 16,4-1 0-16,-3-2 0 0,2 1 0 0,-3-4 0 0,-3 1 0 16,2-1 0-16,-3-1 0 0,-1 2 0 0,-3-2 0 0,-4 0 0 0,-1-2 0 15,-1 4 0-15,-3-2 0 0,-3 1 0 0,-1 2 0 0,-3 2 0 16,-3 2 0-16,-1 2 0 0,-4 1 0 0,2 4 0 0,-5 4 0 0,0 2-32 0,-2 2-41 15,-2 4-24-15,3 0-61 0,-2 5-68 0,0 0-99 0,-1 2-101 0,4 1-102 0,0 1-100 16,1 0-23-16,4 1-5 0,0-3 3 0,4 1 9 0,0-2 15 0,2-1 20 16,3-2 31-16,2-2 30 0,1-3 59 0</inkml:trace>
  <inkml:trace contextRef="#ctx0" brushRef="#br0" timeOffset="71341.2">32408 5193 252 0,'12'-39'461'0,"-3"1"28"0,0 2 20 0,0 0 10 0,-6 2 12 16,0 1 8-16,-1 1 8 0,-2 4 6 0,-5-1 4 0,-3 2-47 0,0 3-61 16,-5 1-98-16,0 4-108 0,-5 1-66 0,-4 2-57 0,-3 1-25 0,-4 3-17 15,-4 1-9-15,-4 2-10 0,-5 2-5 0,-4 2-5 0,-3 2-5 0,-8 3-4 0,-2 1-7 16,-4 4-7-16,-6 3-3 0,-2 2-4 0,-2 3 2 0,-6 4 0 0,0 3 0 16,-7 0 2-16,1 5 1 0,-2 2 0 0,-1 1 1 0,-1 2-2 0,-1 3 4 15,-1 2-1-15,1 1 6 0,0 1 7 0,2 1 1 0,-1 2 0 0,6 2 5 16,-1 3 4-16,2 1 0 0,4 3-2 0,5 3 0 0,4 1-4 0,4 3-3 15,5 2-3-15,4 3-4 0,6 4-14 0,6 4-19 0,4 1 0 0,4 2 0 16,9 4 0-16,1 4 0 0,8 1 0 0,5 1 0 0,4 3 0 0,5-2 0 16,8 2 0-16,6-2 0 0,7-4 0 0,8-1 0 0,5-5 0 0,8-5 0 15,7-4 0-15,11-7 0 0,5-5 0 0,7-6 0 0,10-6 0 0,6-6 0 16,6-9 0-16,5-5 0 0,3-7 0 0,4-7 0 0,1-9 0 0,0-3 0 16,0-8 0-16,-2-2 0 0,-5-8 0 0,-1-2 0 0,-1-4 0 0,-6-4 0 0,-4 0 0 15,-3-4 0-15,-4-3 0 0,-2 1 0 0,-3-4 0 0,-4-3 0 0,-1 3 0 16,-4-4 0-16,-5-2 0 0,-3 2 0 0,-2-1 0 0,-4-2 0 0,-5 0 0 15,-1 0 0-15,-8 1 0 0,-2-2 0 0,-3 1 0 0,-7-4 0 0,-2 2 0 0,-5-2 0 16,-3-3 0-16,-6 0 0 0,-4-1 0 0,-3-1 0 0,-4 0 0 0,-9 0 0 16,-1 0 0-16,-7 2 0 0,-5 1 0 0,-6 3-25 0,-4 0 3 0,-7 4-3 15,-5 5 0-15,-4 3-6 0,-3 5-6 0,-7 5 3 0,-2 5 6 16,-6 6 0-16,-1 5-4 0,-2 6 6 0,-3 6 9 0,0 4 9 0,-1 5 9 16,1 4-4-16,0 4-6 0,3 3-8 0,1 4-5 0,4 1-7 0,3 2-8 15,1 1-21-15,3 0-27 0,4 1-23 0,6 1-21 0,4-1-51 0,2 1-55 16,6 2-86-16,3-2-95 0,4 2-83 0,4-2-83 0,6-2-19 0,2 4-1 15,6-2 8-15,5-1 14 0,1-2 20 0,4-3 19 0,6-1 30 0,5-3 26 16,4-5 45-16</inkml:trace>
  <inkml:trace contextRef="#ctx0" brushRef="#br0" timeOffset="71439.92">31456 5555 166 0,'77'-1'480'16,"-4"2"7"-16,-2 3 5 0,-10 2 7 0,-8 1 8 0,-6 2 7 0,-7 3 4 16,-9-1 1-16,-2-2 1 0,-9 1 0 0,-5 3-1 0,-6 4-199 0,-1 3-241 0,-7 2-125 15,-2 4-97-15,-2 2-122 0,-5 2-128 0,-2 2-57 0,-1-1-46 0,-4 2-14 16,-2 2-9-16,-4-2 1 0,-1 1-3 0,-5-4-2 0,-2 1 1 0,-2-3 15 15,-4 0 23-15</inkml:trace>
  <inkml:trace contextRef="#ctx0" brushRef="#br0" timeOffset="74741.1">4893 14080 299 0,'-8'12'408'0,"-1"-2"29"0,4 1 8 16,0 0 5-16,2-2-3 0,-2-1-1 0,3-1-1 0,1-4 1 0,2 1-3 0,3 0 1 16,2 3-136-16,1 0-164 0,5 4-51 0,4 2-25 0,3 3-26 15,3 3-24-15,5 1-7 0,3 8-1 0,2 0 8 0,4 2 8 0,0 3 7 16,1 2 3-16,2 0 7 0,-1 1 7 0,1 2 3 0,1-2 1 0,-2 2 5 0,3-1 6 15,0 0 3-15,-1-2 2 0,4 1 2 0,-1-4 2 0,0 4-2 16,2-5-1-16,3 2-1 0,-1-3-1 0,5 1-1 0,-1 0-5 0,4-1-3 16,2-2-2-16,2 4-5 0,1-3-3 0,1 2-6 0,1-1-3 0,3-2-4 0,3 1-1 15,-1-3-7-15,3 2-5 0,-2-3-3 0,4 0-3 0,1-4-4 16,2-1-6-16,0-2-1 0,2 0-1 0,2-5-1 0,0 0-1 0,3-4 3 16,-1-4 0-16,3-1-1 0,1-4-3 0,-1-5-1 0,3-4-1 0,2-4-3 0,-1-7-2 15,2-2 3-15,2-9 4 0,1-1 2 0,0-7-2 0,2-5-1 16,0-5-2-16,2-3-2 0,-1-6-1 0,2-4 1 0,0-2 1 0,0-5 3 15,0-3 2-15,2-1 1 0,2-6 2 0,-2 2-4 0,0-4-5 0,0 0 0 0,2-4 2 16,-2 2 0-16,0-1-1 0,-1 0 2 0,4-2 4 0,-4 0-2 16,-2 1-2-16,1-1-2 0,1-2 0 0,-4 0 0 0,0 0-1 0,-3-5 2 15,-1 0 3-15,1-1 0 0,-3-2-2 0,-2-3-1 0,0-5-2 0,0 0-2 0,-2-4-4 16,-1-3 3-16,2-5 5 0,-1-4-6 0,0-3-6 0,0-4-2 16,1-8 0-16,3-3-5 0,-1-5-5 0,5-4 3 0,4-3 5 0,2-3 1 15,2-3 0-15,4 0 1 0,5-3-2 0,1 0-1 0,3 3-1 0,3 2 6 16,3 2 8-16,0 5-1 0,0 5 2 0,2 2 1 0,3 3 4 15,1 4 1-15,-2 5 3 0,2 6 1 0,-1 2 1 0,3 3 2 0,-3 5 1 0,0 3-2 16,0 4 0-16,0 1 1 0,0 6 2 0,0 2-1 0,3 3 3 0,-2 3 0 0,-1 4 0 16,-2 5-4-16,4 1-6 0,0 3-2 0,-2 2-2 0,-1 4 1 15,3 4 0-15,0 1 0 0,-2 4 0 0,-2 2 0 0,3 1-2 0,-1 4-1 16,-3 6-1-16,3 1 1 0,-2 4 3 0,-1 4-1 0,-2 2 0 0,0 4 1 16,0 4 1-16,-1 0-1 0,-4 4 0 0,-1 4 0 0,2 1 1 0,-4 3-2 15,-3 2 0-15,-2 0 2 0,1 6-1 0,-2-1-1 0,-5 3-4 0,-1 3 1 16,1 0-1-16,-6 4 2 0,-2 1 1 0,-2 1 1 0,0 4 5 0,-6 1-3 15,1 2-5-15,-3 3 1 0,-2 1 0 0,-2 2 1 0,-2-1-2 0,-2 2 1 16,-2 2 2-16,1-1 2 0,-5 2 0 0,1 0 6 0,-2 0 5 0,3 0 2 16,-4 1 2-16,2-2 0 0,1 1 3 0,2-1-1 0,-2-2-1 0,6-2 3 15,-2 0 1-15,2 0 2 0,2-3-1 0,-1-1 0 0,2 0-3 0,3-1-4 16,-1-1-7-16,1-1-3 0,3-1-3 0,1 1 1 0,-4-2-2 0,4 2 1 16,-1-1 1-16,2-1-2 0,-3 2-2 0,1 0-1 0,0-1 0 15,2 1 0-15,-4 0-2 0,2 1 1 0,0 2 4 0,-1-2-1 0,-1 1-1 0,0 0 0 16,1-1 0-16,-2 3-2 0,2-3 0 0,0 0 1 0,-2-1 0 0,0-1 1 15,0-1 2-15,2-3-1 0,-1 3 4 0,-1-3-4 0,0 1-1 0,-3-2 0 16,3 0 1-16,-3 0-1 0,2 0-1 0,-1 1 0 0,0 2 2 0,-3 2 0 16,1-3 1-16,-3 3-1 0,1 1 0 0,-3 0-2 0,1 2-2 0,-2-2 2 15,-3 1 1-15,2 1-1 0,-3-2 0 0,0 3 1 0,-1-1 2 0,0 3-3 16,-2 0 0-16,2-2 1 0,-2 2 1 0,-1 2-1 0,-2-3-2 0,1 4 2 16,-1-2 2-16,1 0-2 0,1-2-1 0,-3 1 1 0,3-2 0 0,0-2-1 15,-2 1 0-15,1-2 1 0,1-2 2 0,-3-2-3 0,-1-1-3 0,0-1-2 16,-1-1-3-16,-2-1-8 0,0-2-6 0,-4-1-13 0,0-1-11 0,-1-1-22 15,-4-2-19-15,-1-2-33 0,-2-1-36 0,0 2-86 0,-6-4-96 0,1 1-105 16,-6-2-106-16,-2-3-21 0,-4 0-3 0,-2-3 6 0,-7 1 6 0,-4-4 13 16,-5-3 11-16,-5-2 21 0,-7-1 20 0,-2-8 36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8:33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9524 8175 166 0,'-3'-6'196'0,"1"0"8"0,-1-3 7 0,0 1 8 0,1 1 11 16,-1-1 13-16,1 1 15 0,1-1-39 0,-1 0-50 0,-2 0-2 0,2 0 8 15,-1-1 5-15,2 2 4 0,-3 1 7 0,3 0 13 0,-2-2 4 0,-1 3 5 16,1 0-1-16,0 2-4 0,0 0-7 0,-2 1-9 0,1 0-17 0,0 1-23 16,-1 1-17-16,1 0-16 0,-1 0-11 0,-3 1-11 0,4 1-14 0,-3 2-16 15,-1-2-8-15,0 5-8 0,1-2-5 0,-2 3-7 0,1 0-2 0,-2 2-1 16,0 0 0-16,2 4 0 0,-2-1-7 0,3 1-11 0,-1 0-1 0,1 3-3 15,1 1-2-15,0-1-3 0,1-1-4 0,2 1-3 0,1-2-2 0,-1 0-1 16,2-1-5-16,1 0-4 0,0 0-1 0,0-3-1 0,1 1 6 0,2 1 8 16,-1-2 0-16,4 2-2 0,0-3 1 0,1 3 3 0,-1-3 0 0,2 0 1 15,3-2 1-15,0-1 0 0,0-3 2 0,3 1 0 0,1-2 0 0,0-3 0 16,0 0 2-16,0-1 3 0,2-4 2 0,0 1 2 0,-3-1 3 0,3-2 2 16,-1-2 2-16,0-2 0 0,-2 1 3 0,0-2-1 0,-1-2 0 0,1 1 2 15,-3-3 0-15,-1 2 1 0,2-3-2 0,-4 1-2 0,1-1-3 0,-3-1-2 16,1 2-4-16,-3-2-2 0,-1 0-3 0,0 0-3 0,-1 0-1 0,-1 0 0 15,-2 1-1-15,-1-1-2 0,-1 2 0 0,0-1-3 0,-1 2 1 0,-3 1 0 16,1-1-2-16,-1 3 0 0,-1 1-2 0,-3 3-1 0,2-2-6 0,-1 5-9 16,2-1-10-16,-3 3-18 0,3 0-20 0,-1 2-22 0,-1 1-55 0,1 3-61 15,1 0-72-15,-3 1-72 0,3 2-73 0,0 3-73 0,1 0-15 0,0 3-2 16,-1 1 4-16,2 4 9 0,-1 0 11 0,-2 2 16 0,4-1 21 0,-1 2 21 16</inkml:trace>
  <inkml:trace contextRef="#ctx0" brushRef="#br0" timeOffset="412.89">9476 8395 3 0,'0'0'192'0,"0"0"4"0,0 0 2 0,0 0 7 0,0 0 6 16,-4 0 14-16,-1 2 14 0,-1-1-8 0,1 2-13 0,-3 0-13 0,0 0-10 0,-1 3 1 15,-2 0 7-15,-2 0 19 0,0 3 18 0,-4 0 21 0,1 0 17 0,-3 4 12 16,0 3 8-16,-3-1-1 0,0 3-8 0,-3 1-13 0,1 4-16 16,-5-1-22-16,1 4-23 0,-2 2-20 0,-2 1-17 0,1 0-23 0,-1 3-21 0,0 0-21 15,1 1-20-15,1-1-18 0,1 0-17 0,4 0-11 0,0-2-8 0,4-3-12 16,4-3-13-16,1-3-16 0,3-3-17 0,5-2-21 0,-1-1-18 16,3-5-32-16,4 0-31 0,1-4-57 0,2-1-65 0,-1 2-78 0,3-2-81 0,2 0-74 15,0 0-73-15,1 0-12 0,0-3 4 0,1 1 8 0,-1 0 13 0,0-2 15 16,-1-1 18-16,1-1 26 0,-1-2 29 0</inkml:trace>
  <inkml:trace contextRef="#ctx0" brushRef="#br0" timeOffset="751.98">9443 8379 157 0,'0'-5'208'15,"0"5"4"-15,0-3 4 0,0 3 2 0,0-2 3 0,0 2 6 0,0 0 5 16,0 0-36-16,0 0-43 0,0 0-13 0,-1 3-10 0,-1 5 4 0,2 0 6 16,0 2 9-16,-3 2 10 0,3 4 21 0,-1 4 21 0,-1 1 13 0,2 6 8 15,-1 1 9-15,-1 4 10 0,0 1-2 0,-1 5-4 0,1 1-5 0,-1 1-5 16,0 2-13-16,-2 4-12 0,-1-3-16 0,2 0-15 0,-3-1-22 0,2 0-23 15,0-1-14-15,1-4-13 0,-2-1-14 0,1-2-14 0,2-5-14 0,-1-2-13 16,1-1-9-16,0-4-12 0,1-1-7 0,1-3-10 0,-1-2-9 0,1-2-12 16,-1-2-14-16,2-1-13 0,0-4-26 0,0 1-26 0,0-4-52 0,0-4-60 15,0 0-73-15,0 0-76 0,0 0-52 0,0 0-47 0,0-3-38 0,0-3-33 16,0-2-1-16,0 0 7 0,2-3 11 0,-1-2 14 0,1-1 25 0,-1-1 25 16,1-1 54-16</inkml:trace>
  <inkml:trace contextRef="#ctx0" brushRef="#br0" timeOffset="1000.32">9407 8563 72 0,'-1'2'245'0,"-2"-1"1"0,1 2 1 0,0-1 0 0,-1 1 0 0,3-3 0 15,0 0 11-15,0 0 8 0,2 2-19 0,-2-2-24 0,1 2-31 0,1 1-30 16,1 0-3-16,0 0 0 0,5 0 12 0,-2 0 16 0,4 2 15 0,2-1 17 16,1 4 15-16,3-1 16 0,1 2 3 0,4 3 2 0,0-1-17 0,2 4-20 15,4 0-16-15,-2 1-13 0,2 4-17 0,3 1-18 0,-2 0-15 0,-1 3-13 16,-1-2-12-16,1 5-13 0,1-1-15 0,-1-1-13 0,-2 1-11 0,2 0-10 15,-2-1-9-15,-4-3-8 0,3-1-5 0,-1 0-6 0,-2-1-11 0,-2-5-13 16,1 0-22-16,-5-2-25 0,2 1-31 0,-6-3-32 0,2-3-54 0,-4 1-58 16,-1-3-90-16,-3-1-96 0,-3-1-74 0,-2-4-72 0,-2 5-16 0,-3-2-2 15,-3 2 6-15,-4-3 10 0,-2 1 20 0,-4 2 22 0,-1-1 27 0,-3 1 33 16,-1 1 51-16</inkml:trace>
  <inkml:trace contextRef="#ctx0" brushRef="#br0" timeOffset="1833.09">9293 8002 212 0,'-2'-24'383'16,"1"4"27"-16,-1 2 12 0,-2 4 12 0,2 3 9 0,-1 0 10 0,2 6 17 0,2 0 18 16,1 4 16-16,1 1 16 0,1 4-112 0,3 5-142 0,-1 4-38 0,2 3-17 15,3 3-22-15,2 5-22 0,0 2-12 0,2 5-4 0,1 4-9 16,3 1-9-16,1 0-14 0,-2 3-18 0,4 1-18 0,0 2-16 0,2-1-12 0,-2 5-11 16,3-2-5-16,-1 1-5 0,1-1 1 0,-1 2 0 0,3-1 1 0,-2 0-4 15,2-2 0-15,-2 1-4 0,2-2-1 0,-3-2-6 0,0-1-8 16,1-1-11-16,0-2-20 0,-3-2-24 0,-1-2-31 0,1-1-32 0,-1-3-65 0,-4 1-73 15,-1-3-115-15,-5-2-127 0,0-2-64 0,-2-1-53 0,-4-3-8 0,-3 0-3 16,-4-3 11-16,-1-1 9 0,-5-5 19 0,-3-6 22 0,-2-3 27 16,-4-6 31-16</inkml:trace>
  <inkml:trace contextRef="#ctx0" brushRef="#br0" timeOffset="1999.65">9369 8272 248 0,'-19'3'527'0,"3"5"10"15,-1 4 5-15,0 4 2 0,1 2 3 0,1 2 1 0,3 1 3 0,-1-1 6 16,4 2 8-16,2 0 6 0,1 3 5 0,3 6-186 0,0 0-229 0,3 6-62 15,0 1-25-15,0 3-6 0,0 2-2 0,3 1 2 0,-1-3-1 0,2 2-4 16,2-1-6-16,-1-3-20 0,5-1-23 0,2-1-30 0,1 0-28 0,4-4-42 16,1 0-42-16,4-3-77 0,0-1-82 0,0-2-114 0,4-2-116 15,0-1-52-15,0-4-35 0,0 1-6 0,1-4 1 0,-3-3 13 0,2-3 15 0,-1-2 21 16,-2-3 25-16,-2-1 32 0,1-3 36 0</inkml:trace>
  <inkml:trace contextRef="#ctx0" brushRef="#br0" timeOffset="2449.44">16231 6967 351 0,'3'-16'383'0,"1"1"13"0,-4 2 3 0,0 3 3 0,-2 3 16 0,0 2 22 0,-2 4 26 16,-3 5 26-16,-2 5-12 0,-1 5-23 0,-1 5-81 0,-4 5-100 15,-5 8-39-15,-2 4-32 0,0 5-4 0,-5 8 3 0,-3 3 6 0,0 4 8 16,-3 2-9-16,0 4-12 0,0 2-23 0,-1 1-22 0,0-1-15 0,0 2-15 16,1 0-10-16,1-1-9 0,1-3-9 0,2 0-7 0,1-3-15 0,3-4-14 15,1-3-14-15,3 0-25 0,1-7-19 0,1-3 0 0,6-5 0 0,0-2-35 16,1-6-36-16,4-4-29 0,3-6-31 0,0-2-31 0,5-5-70 0,0-5-78 15,5-5-98-15,3-6-101 0,2-4-67 0,4-6-60 0,2-5-5 0,4-7 4 16,4-4 17-16,0-6 17 0,1-6 28 0,4-6 24 0,-3-1 30 0,1-6 30 16</inkml:trace>
  <inkml:trace contextRef="#ctx0" brushRef="#br0" timeOffset="2632.98">16078 7093 331 0,'17'-16'415'0,"-4"4"19"0,-2 4 21 0,1 7 19 0,-2 2 18 0,-2 5 13 15,0 5 14-15,0 1 14 0,0 8 14 0,1 0 16 0,2 6-126 0,-1 4-160 16,1 4-41-16,1 2-16 0,0 3-10 0,1 3-11 0,0 2-14 0,1-1-16 15,-1 1-11-15,0 2-9 0,3 1-13 0,-4-1-11 0,4 1-15 0,0-1-16 16,1 1-14-16,2-1-14 0,-3-1-15 0,3 2-30 0,-1-4-21 0,0-2 0 16,0-2-5-16,-2-1-51 0,-2-6-35 0,2-2-37 0,-2-3-41 0,0-4-49 15,-3-3-97-15,-3-4-112 0,1-5-103 0,-4 0-100 0,-2-4-20 0,-1-5-1 16,-2-2 10-16,-5 0 9 0,-4-4 24 0,-4-4 21 0,-4 0 31 0,-5-3 32 16,-5-3 41-16</inkml:trace>
  <inkml:trace contextRef="#ctx0" brushRef="#br0" timeOffset="2773.58">15924 7870 366 0,'-16'-6'586'15,"-1"3"9"-15,4 1 4 0,3 2-1 0,2 0-4 0,1 0-1 0,2 2 0 16,5-2 1-16,-4-2 0 0,4 2 0 0,4-2 2 0,1-1-214 0,2 3-257 16,2 0-71-16,3 0-30 0,1 0-8 0,1 0-5 0,2-2 3 0,2 2 3 15,1-3-3-15,1 0-5 0,4 2-13 0,-2-2-20 0,5-3-23 0,0 4-28 16,1-2-33-16,2-2-35 0,0 1-62 0,0 1-69 0,2-1-93 0,-2 1-95 16,-1-1-69-16,-3 2-62 0,1 2-10 0,-6 1 1 0,-1 1 12 0,-2 4 15 15,-6 0 25-15,-3 5 23 0,-8 2 32 0,-1 1 32 0</inkml:trace>
  <inkml:trace contextRef="#ctx0" brushRef="#br0" timeOffset="3016.93">15751 8419 75 0,'4'-11'458'0,"-2"4"28"0,-2 0 9 0,-2 1 3 16,-2 1 9-16,-3 4 9 0,-1 1 14 0,-1 1 12 0,-5 4 12 0,-1 1 7 15,-5 3-65-15,-5 4-83 0,-2 4-108 0,-5 4-111 0,-1 6-36 0,-5 2-21 16,-2 5-6-16,-4 2-1 0,-2 4-7 0,-3 4-9 0,3 0-15 0,-1 2-17 16,1-1-20-16,2-2-18 0,3-1-27 0,2-4-31 0,3 1-31 0,3-6-32 15,8-3-35-15,1-5-35 0,4-2-48 0,3-2-51 0,2-3-80 0,4-3-87 16,0-3-61-16,5-2-57 0,-1-1-35 0,2-3-31 0,2 0 6 0,0 0 17 16,1-1 19-16,1-1 25 0,-2 1 26 0,3-2 29 0,0 1 46 0</inkml:trace>
  <inkml:trace contextRef="#ctx0" brushRef="#br0" timeOffset="3250.3">14481 9424 7 0,'-7'4'478'0,"1"-3"41"0,1 2 7 0,-1 0 2 0,2 1-1 0,0-1 2 0,1 3 2 15,1 1 0-15,1-2 10 0,-1 4 13 0,1 3-48 0,-1 1-61 0,0 6-127 16,-1 3-139-16,0 4-51 0,-3 3-33 0,3 3-4 0,0 3 0 0,-1 1 0 15,1 1 2-15,2-1-2 0,-1 0 0 0,2 0-12 0,2-1-15 0,-1-1-19 16,4-1-19-16,-2-1-26 0,2-3-27 0,3 0-28 0,-2-1-28 0,0-2-35 16,1-3-36-16,2-2-54 0,-3-3-57 0,-1-2-84 0,2-2-90 0,-2-4-80 15,-1-2-78-15,1-2-13 0,-4-3 5 0,-1-3 13 0,0 0 16 0,-1-5 23 16,-2-3 22-16,0-1 34 0,-2-3 35 0,0-1 54 0</inkml:trace>
  <inkml:trace contextRef="#ctx0" brushRef="#br0" timeOffset="3549.53">14465 9644 260 0,'14'-36'425'0,"2"2"14"0,-2 4 8 0,3 0 5 15,0 5 8-15,-2 2 7 0,1 2 7 0,3 4 9 0,-3-1 10 0,1 2-50 16,-1 3-65-16,1 2-98 0,1 1-109 0,-2 2-47 0,2 0-36 16,-3 3-12-16,2 0-7 0,-2 2-7 0,-1 2-5 0,-2-1-7 0,-2 4-6 0,1-1-8 15,-2 5-11-15,-2-1-5 0,-1 2-6 0,-3 4-2 0,0 1-2 0,-3 3-1 16,-3 1-1-16,-1 5 0 0,-3 0-1 0,-2 3 0 0,-1 0-1 16,-2 2-1-16,-1 0-1 0,-3 1 0 0,3-2-2 0,1-1-2 0,2-3 2 15,2-2 0-15,2-1-1 0,0-3 0 0,6-3 0 0,3-1 0 0,1-4-1 16,1 1 1-16,3-3 1 0,2 0-1 0,4 1-1 0,0-1 1 0,2-2 0 15,0 1 2-15,3-1 1 0,0 2 3 0,0-2 7 0,1 2 4 0,2 0 3 16,-4 0 5-16,4 1 7 0,-4 0 2 0,0 0 4 0,0 0 9 0,-4 1 11 16,2 1 7-16,-7-1 9 0,3 1 7 0,-5 1 7 0,-1-2 0 0,-2 4-6 15,-3-2-3-15,-2 2-2 0,-3 0-7 0,-2 3-4 0,-3-1-4 0,-2 1-6 16,-3-1-8-16,-1 2-10 0,-4-1-16 0,2 0-15 0,-2-1-25 0,1 2-27 16,0-3-24-16,-3-3-24 0,5 0-41 0,1-2-45 0,3-1-96 0,-2-3-107 15,5-1-104-15,1-4-103 0,3-1-24 0,2-5-7 0,3-2 5 0,0-3 7 16,3-3 16-16,3-4 18 0,2-3 23 0,3-2 20 0,3-3 43 0</inkml:trace>
  <inkml:trace contextRef="#ctx0" brushRef="#br0" timeOffset="3799.83">16089 8467 298 0,'-8'-3'531'0,"0"3"8"0,-2 1 3 0,0 1 2 0,0 3 0 16,0 0 2-16,1 3 0 0,3 1 8 0,-1 1 9 0,4 3-8 0,0 3-11 16,1 4-160-16,2 1-193 0,0 4-59 0,2 5-30 0,-1 3-5 0,3 0 3 15,-3 5 0-15,4-1 2 0,-3 4-3 0,1-2-4 0,-1 3-14 0,1-2-14 16,0 2-29-16,0-1-28 0,0-1-38 0,-2-1-37 0,1-1-38 0,1-1-36 16,-3-2-46-16,2-2-51 0,-2-1-95 0,-2-1-100 0,1-3-93 0,-1-1-92 15,-1-3-16-15,0-2 3 0,-2-2 14 0,1-2 18 0,-1-1 25 0,0-4 23 16,2-1 30-16,1-3 28 0,0-1 42 0</inkml:trace>
  <inkml:trace contextRef="#ctx0" brushRef="#br0" timeOffset="4034.21">16228 9550 111 0,'-7'-7'452'0,"-2"-1"35"0,-2 2 17 0,1 2 11 15,-3-1 11-15,-2 5 12 0,-1 0 15 0,2 5 15 0,-5-1 14 0,3 4 10 16,-3 2-73-16,2 3-93 0,-4 3-94 0,3 3-95 0,1 4-44 0,0 2-37 16,3 1-14-16,0 2-10 0,3 1-11 0,3 1-11 0,0-2-15 0,5 0-13 15,3 0-14-15,3-3-12 0,8-1-19 0,0-3-19 0,6-3-19 0,3-3-18 16,3-1-26-16,6-5-30 0,1-3-33 0,1-3-35 0,4-5-48 0,3-4-47 16,0-3-88-16,0-3-94 0,1-3-75 0,-1-3-65 0,2-3-44 0,-4-2-31 15,2-2 3-15,-3 0 7 0,1-2 29 0,-2 1 26 0,-3-1 36 0,-1 0 33 16,-3 0 47-16</inkml:trace>
  <inkml:trace contextRef="#ctx0" brushRef="#br0" timeOffset="4367.32">16419 8250 116 0,'-3'1'386'0,"1"1"16"0,1 1 19 15,-1 1 18-15,-1 1 25 0,3 2 22 0,0 2 17 0,0 0 14 0,3 2 16 16,2 1 16-16,2 2-92 0,-1 5-114 0,3 2-59 0,2 2-48 0,2 6-9 16,1 3 2-16,3 2-14 0,1 3-11 0,4 3-19 0,2 2-23 0,-2 1-12 15,5 2-11-15,1 0-12 0,4 0-14 0,0 0-9 0,2 2-10 0,1-6-15 16,1 2-52-16,-1-3-27 0,2-4 0 0,-3 0 0 0,1-3 0 0,0-3 0 15,0-3 0-15,-1 0 0 0,-2-6 0 0,-5 0 0 0,0-3 0 16,-3-3 0-16,-2 1 0 0,-5-6 0 0,1 0 0 0,-6-2-109 0,-1-2-66 0,-4-2-100 16,-4-1-118-16,-3-3-118 0,0 0-123 0,0 0-28 0,-3-1-5 0,-6-1 4 15,0-1 6-15,-2 2 15 0,-2-1 17 0,-2 0 26 0,-1 0 26 16,-3 2 38-16</inkml:trace>
  <inkml:trace contextRef="#ctx0" brushRef="#br0" timeOffset="4701.42">17170 9551 389 0,'2'-6'426'16,"1"1"27"-16,-2 0 24 0,1 3 30 0,-2 2 35 0,3 0 22 0,2 4 24 15,-2 2 22-15,2 2 19 0,0 4-71 0,1 5-91 0,-1 3-83 0,0 4-81 16,-2 4-48-16,2 2-38 0,-4 5-21 0,1 1-16 0,-1 0-29 0,-1 4-31 16,-1 0-24-16,1 1-25 0,0-2-63 0,1 2-8 0,-1-2 0 0,2-2 0 15,2-1 0-15,1-3 0 0,2-1 0 0,-1-3 0 0,0-4 0 0,4-3-8 16,-2-3-76-16,-2-3-34 0,2-6-53 0,1-2-58 0,-1-5-93 0,0-5-104 15,-3-1-101-15,4-7-100 0,-4-1-20 0,1-5 0 0,-2-2 7 0,-3-5 9 16,-1-3 15-16,-3-2 15 0,-2-2 29 0,-3-3 31 0,-3 0 52 0</inkml:trace>
  <inkml:trace contextRef="#ctx0" brushRef="#br0" timeOffset="4917.84">17110 9471 208 0,'3'-11'491'0,"4"1"5"0,-3 2 1 0,5 1 0 0,1 1 4 0,0-1 6 15,1 2 8-15,5-1 11 0,1-2 9 0,2 0 13 0,0 3 14 0,0 2-174 16,3-1-215-16,0 3-34 0,-1 0 1 0,1 2 7 0,2 0 6 0,-1 3 0 15,-2-1 1-15,1 4-3 0,2 1-8 0,-1 0-8 0,-3 3-11 0,2 3-12 16,-5 1-12-16,2 1-18 0,0 2-68 0,-1 3-14 0,-5 0 0 0,0 1 0 16,0 5 0-16,-4-2 0 0,-2 2 0 0,-2 1 0 0,-4 1 0 0,-1 1 0 15,-5 1 0-15,-3-1 0 0,-4 3 0 0,-1-1 0 0,-4 1 0 0,-4-2 0 16,-1 1 0-16,-3-1 0 0,-4-2 0 0,-1 1-149 0,-1-3-62 0,-1-3-84 16,-1 0-95-16,0-3-121 0,1-3-126 0,2-5-29 0,3-1-6 15,5-4 4-15,1-4 7 0,4-4 21 0,4-4 23 0,5-4 32 0,5-4 36 16,0-1 45-16</inkml:trace>
  <inkml:trace contextRef="#ctx0" brushRef="#br0" timeOffset="5501.28">19169 9127 359 0,'-8'2'554'0,"2"-1"4"0,-1 1 2 0,4-1-1 0,1 1 1 0,2-2-1 0,0 0-2 16,3 2 1-16,6-2 0 0,3 0-4 0,7 1-6 0,8 0-199 0,5 0-241 16,6-1-57-16,7 2-18 0,6-2-1 0,9-2 1 0,5 2 1 15,4-2 0-15,3-1 2 0,2 0 3 0,3-2 2 0,0-1 4 0,0 2 7 0,1-1 7 16,0-1 0-16,-2 1 1 0,2 1-3 0,-2 0-1 0,-1-2-4 0,0 1-2 15,-1-1 1-15,-1 0-1 0,-2 0 0 0,-3-1-4 0,-2-1-3 16,-3-1-7-16,-6 0-17 0,-4 2-19 0,-4-2-15 0,-8 0-14 0,-5 1-20 0,-6 0-21 16,-6 3-35-16,-5-1-33 0,-5-1-62 0,-6 3-64 0,-2-2-111 0,-6-2-119 15,-6 1-71-15,0-2-59 0,-4-2-8 0,-4 1 6 0,1-3 8 16,-5 2 8-16,-2-2 21 0,-2-1 19 0,-3 1 33 0,3-2 37 0,-4-1 59 16</inkml:trace>
  <inkml:trace contextRef="#ctx0" brushRef="#br0" timeOffset="5683.79">20958 8557 52 0,'13'5'415'15,"-2"2"38"-15,5 2 16 0,-1 0 12 0,2 3 14 0,-3-1 13 0,7 1 10 16,2-1 7-16,1 3 8 0,1-1 5 0,2-2-77 0,3 3-95 0,-1 1-77 16,1-2-71-16,0 2-25 0,-2 0-15 0,2 0-5 0,-5-1-4 0,2 2-10 15,-6-1-10-15,1-1-10 0,-2-1-8 0,-2-1-8 0,-4-1-8 0,1 1-6 16,-1-3-14-16,-6 1-11 0,0-1-31 0,-2 2-53 0,-3-2 0 0,-3 0 0 16,-3 6 0-16,-3-1 0 0,-4 2 0 0,-4 4 0 0,-4 0 0 0,-4 4 0 15,-3 2 0-15,-5 2-108 0,-1 1-52 0,-3-1-70 0,-1 2-76 0,-3 0-117 16,0-1-122-16,-2-2-60 0,1 0-44 0,1-4-12 0,0 2-1 15,2-3 8-15,3-2 12 0,5-5 28 0,4-2 32 0,3-3 43 0,8-1 44 16</inkml:trace>
  <inkml:trace contextRef="#ctx0" brushRef="#br0" timeOffset="6201.41">26124 5907 368 0,'-1'-12'459'0,"-4"3"21"0,-2 4 14 15,-1 2 12-15,-2 3 11 0,-3 4 10 0,-3 3 8 0,2 0 7 0,-3 5 4 16,-3 3 4-16,0 3-128 0,-4 5-158 0,3 4-65 0,-4 4-44 0,-2 5-19 0,0 3-9 16,1 3-5-16,-3 3-1 0,-1 4-5 0,0 0-1 0,2 0-5 15,-2 3-4-15,1-2 0 0,2 0-2 0,-1 0-6 0,2-3-5 0,1-2-8 16,3 0-7-16,1-3-9 0,3-1-28 0,0-5-41 0,5-2 0 0,1-1 0 0,1-4 0 16,1-2 0-16,5-3 0 0,1 0 0 0,-2-5 0 0,2-1 0 15,3-1 0-15,-1-4 0 0,2-1-105 0,0-3-29 0,0 0-28 0,0-3-27 16,0-1-27-16,2-2-48 0,-1 0-52 0,-1-3-82 0,5-3-89 0,4-2-68 15,-1-2-61-15,4-4-1 0,2-2 15 0,2-5 21 0,3-3 24 16,1-5 27-16,2-4 24 0,4-4 28 0,-1-4 25 0,2-4 50 0</inkml:trace>
  <inkml:trace contextRef="#ctx0" brushRef="#br0" timeOffset="6384.92">25960 6155 140 0,'16'-20'373'0,"-2"3"10"0,-2 3 16 0,-1 6 18 0,-3 3 22 16,0 2 29-16,-1 3 17 0,-1 5 12 0,0 1 20 0,0 4 18 0,3 2-93 15,0 5-119-15,0 0-50 0,-1 6-36 0,5 3-4 0,-4 1 4 16,3 3-8-16,-2 1-9 0,2 4-21 0,-3 1-24 0,4 0-13 0,-2 3-12 0,0 0-17 15,1 1-17-15,0 1-18 0,2-1-15 0,-3 1-10 0,2 1-10 0,1-3-13 16,-3-2-14-16,3 1-30 0,-1-4-6 0,-4-1 0 0,4-1 0 16,-2-5 0-16,-1-2-3 0,-1-1-50 0,-3-4-19 0,1-4-26 0,-1-1-23 0,-3-4-57 15,2-3-60-15,-2-1-106 0,-6-4-119 0,-2-2-86 0,2-2-81 0,-5-2-14 16,-2-2 3-16,-4-2 11 0,-3-1 15 0,-5-2 18 0,-5-1 19 16,-5-2 23-16,-1-1 26 0,-5-2 51 0</inkml:trace>
  <inkml:trace contextRef="#ctx0" brushRef="#br0" timeOffset="6533.52">25550 6714 365 0,'-20'0'499'0,"2"3"12"0,7-2 1 0,0 3-1 0,2 1 3 0,4 0-2 16,3-2 1-16,6 0 0 0,0-2 0 0,9-1 0 0,-2 0-123 0,4 1-149 0,3-1-103 16,6 0-94-16,3 0-26 0,-1-1-11 0,4 1-1 0,4-1 1 15,-3-1-2-15,4 1-1 0,-2-2-2 0,4 0-1 0,-2-2-16 0,1 2-16 16,-2-1-31-16,1-2-34 0,0 1-74 0,-3-1-85 0,-1 0-74 0,0 2-70 0,-5-2-55 16,-1 1-47-16,-5 2-13 0,-1 2-3 0,-3 1 2 0,-4 0 0 15,-6 3 16-15,-1 2 14 0,-3 2 33 0,-4 2 32 0</inkml:trace>
  <inkml:trace contextRef="#ctx0" brushRef="#br0" timeOffset="6816.76">25469 7386 13 0,'-9'-3'414'0,"-3"1"46"0,-3 4 23 0,-4 1 20 16,2 6 15-16,-5 2 18 0,-4 0 7 0,1 4 12 0,-2 2 7 0,-4 4 7 15,-3 3-72-15,0 4-88 0,-4 4-84 0,-5 2-78 0,-1 5-45 0,-2 3-36 16,-5 3-18-16,-1 5-14 0,1 1-15 0,-2-1-13 0,1 4-12 0,2-2-10 16,1-3-9-16,7-2-10 0,-1-4-25 0,8-2-29 0,5-9-39 0,5-1-40 15,6-7-41-15,3-6-33 0,7-3-44 0,2-6-44 0,6-2-87 0,1-2-97 16,1-4-97-16,6-2-100 0,1-2-21 0,1-5-3 0,5 1 14 0,1-2 18 15,0-2 31-15,1-1 31 0,3-1 32 0,-2-1 27 0,-1 2 38 0</inkml:trace>
  <inkml:trace contextRef="#ctx0" brushRef="#br0" timeOffset="7116.96">24045 8487 93 0,'14'-18'303'0,"0"3"19"0,-3 3 19 16,1 1 38-16,-2 4 44 0,-2 4 32 0,1 3 33 0,-3 3 20 0,1 3 19 16,-2 4-56-16,-1 4-69 0,-1 4-46 0,-2 6-42 0,3 1-11 0,-4 7-8 0,0 1-9 15,-4 3-11-15,3 6-32 0,-1 1-38 0,1 2-31 0,-3 2-30 16,-1 1-21-16,2 1-17 0,2-1-13 0,1-2-15 0,0-2-11 0,0-1-13 15,1-1-16-15,2-5-15 0,1-3-21 0,-1-4-24 0,2-3-23 0,0-3-20 0,-2-5-22 16,3-2-21-16,-2-3-32 0,0-4-32 0,-1-4-70 0,0-1-78 16,-3-5-77-16,2-3-80 0,-1-3-65 0,3-5-61 0,-3-3-2 0,-1 0 9 15,2-6 17-15,-1-1 16 0,-1-5 21 0,0 1 20 0,0-5 30 0,-3 0 31 0</inkml:trace>
  <inkml:trace contextRef="#ctx0" brushRef="#br0" timeOffset="7400.2">24179 8617 135 0,'14'-36'396'0,"2"2"20"0,5 1 12 0,-5 2 6 16,3 2 5-16,-2 3 4 0,0 4 5 0,2-1 5 0,-3 5 6 0,1 3 5 15,0 3-101-15,-2 3-124 0,0 4-70 0,0 0-55 0,0 1-21 0,-1 4-16 16,-3 2-7-16,2 0-3 0,-3 3 1 0,-2 0-1 0,1 3-2 0,-5 2-2 16,1 4-5-16,-5 1-5 0,0 4-1 0,-5 1 3 0,-1 4-5 0,-2 2-2 15,-2 2-7-15,-4 1-3 0,1 5-5 0,-1-1-6 0,-2 0-4 0,2-1-5 16,-2-1-5-16,2-3-5 0,5 1-3 0,-1-6 0 0,4-1-3 0,-2-5-6 16,7 0-3-16,1-5-1 0,1-1 2 0,7-4 0 0,-4 0 1 0,6 0 3 15,0-1 4-15,4-2 4 0,-1 2 6 0,1-1 6 0,2 1 6 0,-1 0 5 16,1 0 10-16,1 4 8 0,0 1 10 0,0-1 9 0,-3 0 11 0,0 5 15 15,-3-4 6-15,2 3 7 0,-4 1 0 0,-4 0-2 0,0 0-3 0,-3 1-4 16,-4 1-6-16,-3 1-4 0,-1 1-10 0,-7 2-8 0,-1 2-9 0,-5-1-10 16,-2 2-14-16,-2 0-18 0,-4-1-22 0,0 0-20 0,-1-1-24 0,-1-3-25 15,1-1-25-15,2-3-25 0,1-1-38 0,0-5-43 0,3-2-91 0,2-1-99 16,2-4-97-16,0-2-94 0,4-3-28 0,3-3-15 0,2-2 9 0,2-3 13 16,4-2 21-16,1 0 22 0,6-4 26 0,0-1 23 0,6 0 41 0</inkml:trace>
  <inkml:trace contextRef="#ctx0" brushRef="#br0" timeOffset="7696.41">24971 9192 383 0,'-8'-2'468'0,"1"1"12"0,0-1 4 0,3-1 0 0,0 2-3 15,3-1 3-15,1 2 1 0,0 0 16 0,0 0 18 0,0 0-51 0,3 3-66 16,3 0-90-16,1 2-94 0,3 2-45 0,0 1-31 0,3 4-2 0,3 0 8 16,1 2 6-16,4 3 7 0,-1 0 3 0,4 2 2 0,0 2-13 0,3 0-16 15,3 2-16-15,0-1-16 0,1 1-15 0,3-1-15 0,0 1-13 0,2-1-31 16,1 1-31-16,-1-2 0 0,1 0 0 0,1-3 0 0,-1 0 0 0,0-2 0 16,-2 0 0-16,-1-2 0 0,-2-2 0 0,-2 0 0 0,-3-3 0 0,-2 0 0 15,-6-3 0-15,0 0-10 0,-4 0-72 0,-5-3-27 0,-2 0-37 0,-3-1-38 16,0 1-58-16,-5-3-62 0,0 0-89 0,0 0-90 0,0 0-76 0,-5 1-68 15,0 0-11-15,-1 1 4 0,0 1 13 0,-7 2 18 0,2 1 25 0,-3 2 27 16,0 3 37-16,-2 3 38 0,0 2 62 0</inkml:trace>
  <inkml:trace contextRef="#ctx0" brushRef="#br0" timeOffset="8101.33">26440 9712 349 0,'-16'-11'461'0,"2"7"17"0,-5 1 13 15,0 3 13-15,-3 5 14 0,-3 6 14 0,-2 1 15 0,-1 5 15 0,-3 4 13 16,0 3 15-16,-2 6-120 0,-1 5-149 0,-1 2-67 0,2 5-47 16,2 3-20-16,-1 3-15 0,2 2-12 0,3-1-12 0,4 0-12 0,2-2-15 15,7-2-12-15,1-1-13 0,7-3-15 0,4-6-15 0,4-2-11 0,4-3-54 16,7-3-1-16,1-4 0 0,8-2 0 0,2-3 0 0,6-3 0 0,1-5 0 15,4-2 0-15,3-4 0 0,2-4 0 0,4-3-22 0,1-3-101 0,2-6-50 16,0-3-98-16,4-3-109 0,-2-2-121 0,0-3-123 0,0 0-29 0,-2-2-7 16,-1 1 0-16,-1-1 3 0,-3 2 8 0,-4 3 10 0,-2 0 27 0,1 3 34 15,-2 2 46-15</inkml:trace>
  <inkml:trace contextRef="#ctx0" brushRef="#br0" timeOffset="8434.44">27041 10267 446 0,'-5'-1'470'0,"4"-3"7"0,-3 4 2 0,1-1 1 0,3 1 12 0,-6 1 14 16,6-1 16-16,0 0 17 0,5 4 1 0,-4 0-2 0,4 2-116 0,1 0-139 16,3 2-73-16,1 3-57 0,3 1-14 0,3 4-5 0,0-1 2 15,1 3 2-15,2 1-12 0,3-1-15 0,2 3-16 0,-2 2-16 0,4-3-12 0,0 4-12 16,4-1-12-16,0 0-15 0,0-1-8 0,4 1-12 0,-3-2-26 16,4-1-28-16,-2 2-35 0,3-5-36 0,-2 3-50 0,0-4-54 0,0 1-87 15,-3 0-96-15,1-2-62 0,0-2-59 0,-2 0-43 0,1-1-39 0,1-1-8 16,0 0 2-16,1 0 21 0,-2-1 26 0,3-1 32 0,-3 1 35 0,3 1 49 15</inkml:trace>
  <inkml:trace contextRef="#ctx0" brushRef="#br0" timeOffset="8700.73">28485 10576 292 0,'4'-21'497'0,"1"3"12"0,-2 2 4 16,1 3-1-16,-4 5 1 0,1 2 5 0,-1 2 7 0,0 4 14 0,-1 4 12 15,1 2-23-15,-4 4-34 0,3 5-134 0,-1 3-153 0,1 5-60 0,-3 4-37 16,4 1-5-16,-1 5 0 0,-2 2 3 0,3 2 1 0,-2 0-4 0,0 3-6 16,2-1-15-16,0 1-12 0,0-3-12 0,0 2-12 0,0-1-7 0,0 0-8 15,0-4-7-15,0 1-12 0,0-4-15 0,-1-4-17 0,1-1-21 0,0-5-22 16,0 1-24-16,1-5-21 0,-1-4-37 0,0-2-39 0,2-4-79 0,-2-2-91 15,0-5-72-15,2-3-71 0,1-4-58 0,-2-4-54 0,3-4-2 0,-1-3 10 16,2-5 19-16,1-5 18 0,-2-2 23 0,1-4 22 0,2-4 36 0,-4-1 39 16</inkml:trace>
  <inkml:trace contextRef="#ctx0" brushRef="#br0" timeOffset="8936.1">28360 10326 239 0,'-2'-8'422'0,"4"2"19"0,-1 5 4 0,4-2 1 0,2 6 2 0,-1-2-1 15,5 0 8-15,2 1 5 0,4 1 7 0,0 0 6 0,5 2-110 0,0-1-136 16,4 3-63-16,-1 2-46 0,5 0-13 0,0 1-7 0,5 0 7 0,-2 1 9 15,0 2 7-15,0 0 6 0,1 3 1 0,-3-4 2 0,3 4-1 0,-4 1 2 16,0-1 0-16,-2 2-2 0,-1 0-3 0,-5 1-6 0,2 3-6 0,-5-3-6 16,-3 4-7-16,-6-1-10 0,-1 3-4 0,-8 1-7 0,-2 4-8 0,-8 0-5 15,-3 2-9-15,-6 2-4 0,-3 3-9 0,-6 1-40 0,-5-1-5 0,-4 6 0 16,-2-3 0-16,-6 4 0 0,-3-3 0 0,-3 3 0 0,-2 0-37 0,-1-2-59 16,-2-2-30-16,2 1-28 0,-3-4-35 0,5-3-35 0,3 0-81 0,0-6-87 15,4 0-105-15,8-8-108 0,1-3-29 0,8-2-10 0,3-6 17 0,10-3 22 16,0 0 24-16,7-5 25 0,7-1 26 0,0 0 29 0,4-7 32 0</inkml:trace>
  <inkml:trace contextRef="#ctx0" brushRef="#br0" timeOffset="12772.84">5133 4314 49 0,'-11'-7'188'0,"2"0"14"0,-1 0 5 0,-2-1 1 0,1-2 12 0,1-1 12 16,-1 1 3-16,2-1-1 0,-1 0-57 0,1 3-69 15,4 2-28-15,-2-1-15 0,3 3 5 0,-1 1 14 0,3 2 9 0,-2 1 9 16,4 0 11-16,0 0 11 0,-2 1 3 0,1 2 0 0,1 1 5 0,0 3 5 16,0-3 0-16,1 3 1 0,1 0 14 0,2 0 21 0,-2 2 15 0,4-1 11 15,-1-1-12-15,3 1-22 0,3-1-11 0,3-1-13 0,2 2-22 0,3-2-30 16,2-1 3-16,2 2 9 0,4-3-21 0,6-1-27 0,0 0-3 16,2 0 2-16,5-1-29 0,4-1-37 0,0 1 2 0,4-4 15 15,1 2 1-15,3-1 1 0,-1-1 10 0,4 2 13 0,-1-3-19 0,3 3-27 16,1-1 20-16,-1 1 31 0,3 0-19 0,3 0-28 0,1 0 20 15,0 1 29-15,3-1-4 0,1 3-12 0,0-3-4 0,3 2-1 16,0-2-9-16,2 0-10 0,3 1 20 0,-2-1 27 0,3 0-15 0,1-1-26 16,4 1 16-16,0 0 27 0,-1-2-7 0,3 0-13 0,1 1-13 0,-2 0-12 15,0-1 7-15,1 0 14 0,-3 0 1 0,-1-1 2 16,-1 3-2-16,-3-3 0 0,-3 1 9 0,0 0 12 0,-5 2-8 0,-3 0-12 16,-4 0-1-16,-4 0 2 0,-3 2 6 0,-5 0 12 0,-2 1-17 0,-5 0-25 15,-4 1 12-15,-2-1 21 0,-3 3-18 0,-5 0-22 0,-2 0 3 16,-1-2 11-16,-3 3-7 0,-3-1-14 0,-3-2 5 0,-2 1 8 15,-3-2-6-15,-3 1-13 0,-1 0 15 0,0-2 22 0,-4-1-14 0,1 1-20 16,-4-2 15-16,1 2 23 0,-1-2-15 0,0 0-22 16,0 0 15-16,0 0 22 0,0 0-13 0,0 0-23 0,0 0 9 0,0 0 13 15,0 0-36-15,0 0-44 0,0 0-82 0,-3-2-86 0,0-2-104 0,-3-1-107 16,0 1-32-16,-4-3-17 0,0 0-16 0,-4-2-12 0,-2-2 6 0,-3 1 11 16,-3-5 1-16,0-1-4 0,0-5 29 0,-2 0 36 0</inkml:trace>
  <inkml:trace contextRef="#ctx0" brushRef="#br0" timeOffset="12915.45">8351 4469 127 0,'0'11'239'0,"-2"-5"-14"0,1-3-19 0,1-3-31 0,-2-2-33 15,-1-1-49-15,1-2-47 0,-1-1-26 0,0 2-16 0,-3 2-97 0,1-1-115 16,-1 3-24-16,-2 0-6 0,0 0 1 0,-3 0-1 0</inkml:trace>
  <inkml:trace contextRef="#ctx0" brushRef="#br0" timeOffset="14073.38">14403 12594 281 0,'-6'-5'367'0,"0"4"9"0,-1 1 11 0,-1 3 15 0,0 3 7 15,-4 2 8-15,1 6 17 0,-3 4 14 0,1 4-16 0,-1 4-21 0,-1 5-76 16,3 6-82-16,-4 4-47 0,3 6-38 0,-1 4-10 0,0 3-3 16,1 5-6-16,1 1-9 0,2 2-9 0,-1-1-9 0,5 1-17 0,-1-1-21 15,2-3-21-15,4 0-19 0,1-6-19 0,1-1-18 0,3-5-23 0,1-6-23 16,1-2-38-16,0-5-41 0,4-4-85 0,-4-7-96 0,2-1-84 0,0-6-79 15,1-5-38-15,-1-2-26 0,0-6-1 0,0-5 1 0,0-5 8 0,-2-7 9 16,1-5 13-16,-1-3 16 0,2-7 32 0</inkml:trace>
  <inkml:trace contextRef="#ctx0" brushRef="#br0" timeOffset="14406.47">14250 12843 266 0,'-2'-13'410'0,"2"3"14"0,-1 1 5 0,-4 3 3 0,2 2 5 0,2-1 8 15,-3 2 9-15,4-1 8 0,0-1 9 0,4 3 6 0,-1-2-122 16,3 3-153-16,0-1-63 0,2-1-46 0,3 2-20 0,2-1-12 0,1 0-3 0,0 0-5 15,2-1-5-15,0 3-9 0,0 0-7 0,-1 0-9 0,1 0-9 0,-2 4-9 16,1 1-1-16,-1 1-2 0,-3 1 1 0,0 2 3 0,-2 3 2 0,-2 2 0 16,-2 2 3-16,-2 2 3 0,-1 2 1 0,-2 2 5 0,-4 2 0 0,1-2 3 15,-2 3 1-15,0-1 2 0,-1-2-2 0,-1 0-1 0,0-3-2 0,2-1-3 16,0-4-1-16,1-1-1 0,-1-3-2 0,2 0-1 0,3-3-2 0,0-2-3 16,2 2-4-16,2-3 0 0,-1 1-1 0,2 1 0 0,1-2-1 0,-1 2 2 15,3 0 1-15,1 0 2 0,1 2 1 0,1-2 1 0,0 1 5 0,-1 1 6 16,1 1 3-16,0-2 7 0,-2 2 7 0,1 2 7 0,1-2 7 0,-3 1 4 15,-2 2 2-15,-1 0 4 0,1 2 2 0,-4 2 0 0,-1-1 1 16,-2 3 0-16,-3 2 0 0,-2-1-3 0,-2 4-1 0,0-1-3 0,-4 1-5 0,-1 1-6 16,0 0-6-16,-2-1-4 0,0 0-5 0,-2-1-3 0,3-3-2 0,0-1-4 15,1-3-2-15,1-2-2 0,3-2-16 0,1-4-15 0,-1 1-26 16,4-4-29-16,2-1-27 0,0-1-30 0,3-2-34 0,0-3-41 0,0-2-72 0,0-1-81 16,3-3-61-16,0-3-54 0,2-1-57 0,1-4-61 0,2-1-2 0,2-4 9 15,2-1 23-15,1-1 25 0,1-1 25 0,2-4 28 0,3 2 37 16,0 0 38-16</inkml:trace>
  <inkml:trace contextRef="#ctx0" brushRef="#br0" timeOffset="14617.93">15192 12807 116 0,'-8'7'327'0,"-3"4"42"0,-4 2 49 16,-1 2 51-16,-5 3 29 0,-1 3 26 0,1 3 16 0,-2 1 16 0,-1 4-23 15,1 4-32-15,-3 2-61 0,5 2-70 0,-1 2-40 0,5 2-34 0,0-1-38 16,4 2-42-16,2-2-45 0,6-2-46 0,4-2-28 0,2-3-22 0,6-3-17 15,6-1-15-15,2-6-11 0,7 0-13 0,2-5-14 0,6-3-13 0,1-4-19 16,4-4-19-16,3-2-25 0,2-4-27 0,2-2-30 0,1-5-33 0,0-3-58 16,1-2-63-16,-3-4-81 0,3-3-88 0,-1-2-65 0,-2-3-59 0,2-1-7 15,-4-4 9-15,1-1 15 0,-1 1 18 0,-1 0 24 0,-3 0 27 16,-2 0 27-16,-1 0 31 0</inkml:trace>
  <inkml:trace contextRef="#ctx0" brushRef="#br0" timeOffset="14806.4">16084 12734 42 0,'0'7'483'0,"-1"0"18"0,-1 0 7 0,0 4 10 0,1 0 8 0,-2-3 14 16,1 5 14-16,-1-2 10 0,-1 3 10 0,3 3 6 0,-2-1 8 15,-2 5-150-15,1 0-183 0,0 4-76 0,0 2-53 0,-1 2-16 0,0 1-10 0,2 0-8 16,-2 2-8-16,1-1-15 0,2 1-18 0,0-1-14 0,2-1-16 16,2 2-22-16,1-2-24 0,0 0-26 0,3-5-26 0,-1 1-29 0,2-2-28 15,1-3-23-15,-4-4-23 0,4-1-49 0,-2-5-58 0,-2-1-76 0,-1-2-79 16,-2-7-70-16,-1-1-63 0,0 0-1 0,0-8 11 0,-1-3 21 0,-2-4 21 15,-1-1 23-15,-1-5 26 0,-2-2 22 0,1-2 22 0</inkml:trace>
  <inkml:trace contextRef="#ctx0" brushRef="#br0" timeOffset="15038.77">15874 12605 27 0,'0'-22'375'0,"4"4"19"16,-2 5 1-16,-1 2 1 0,3 5 2 0,-1 1 3 0,2 3 8 0,3 2 6 16,3 0 11-16,-2 1 10 0,6 0-77 0,2 3-97 0,2-1-68 0,2 1-61 15,2 2-15-15,2 2-6 0,0-2 5 0,2 1 12 0,-1 2 0 0,2 2 3 16,-1-1-1-16,0 1-3 0,-2 1-6 0,2 2-8 0,-2 1-8 0,-1 1-4 15,0 2-8-15,-2 3-9 0,-3-2-5 0,0 4-10 0,-2 1-1 0,-4-1-4 16,-3 3 0-16,-3 0-1 0,-2-1 3 0,-5 2-1 0,-2 0-2 0,-5 0-1 16,-3 0 1-16,-3 0 2 0,-4 1 1 0,0 0-4 0,-7 1-1 0,-1 2-2 15,-4-1-6-15,1-2-7 0,-4 4-9 0,-1-3-9 0,1 0-21 0,-1 1-23 16,3-3-23-16,0-3-26 0,5-2-36 0,1 0-40 0,5-6-69 0,2 0-78 16,4-8-103-16,7-2-110 0,-2-2-64 0,8-4-58 0,2-7-7 0,4-2 1 15,0-1 14-15,5-7 17 0,5-1 23 0,0-1 24 0,4-4 30 0,2-3 33 16</inkml:trace>
  <inkml:trace contextRef="#ctx0" brushRef="#br0" timeOffset="15251.24">17283 12366 262 0,'6'1'542'0,"-3"2"18"0,-3 5 10 0,-5 1 10 0,-4 2 10 0,-2 3 6 15,-7 1 9-15,-2 2 12 0,1 4 10 0,-3-1 7 0,-2 5 6 0,0 0-194 16,-3 5-233-16,0-1-67 0,2 7-30 0,-2-2-13 0,2 0-10 0,-2 4-6 15,3-3-9-15,2 2-9 0,0-2-52 0,1-1-17 0,3-2 0 0,0-1 0 16,6-1 0-16,-1-2 0 0,4 1 0 0,1-3-2 0,3-2-93 0,1-3-27 16,4-3-27-16,0-2-33 0,2-1-34 0,5-3-73 0,-3-3-82 0,4-3-84 15,1-3-82-15,1-3-50 0,1-4-44 0,3-4 7 0,-1-4 17 0,4-3 24 16,-1-4 24-16,2-4 22 0,-4-4 24 0,0-1 30 0,1-5 33 0</inkml:trace>
  <inkml:trace contextRef="#ctx0" brushRef="#br0" timeOffset="15440.7">17126 12391 103 0,'10'3'347'0,"-1"3"30"0,-1 2 31 0,-2 0 28 16,2 5 17-16,1-1 14 0,-1 1 13 0,1 2 12 0,3 1 13 0,-2 1 13 16,2 4-107-16,2 0-132 0,-1 3-36 0,0 2-16 0,-1 1-25 0,0 2-25 15,0-1-28-15,-1 2-26 0,-3 0-16 0,1 1-13 0,-1 1-11 0,1-1-13 0,-5 1-10 16,4-1-10-16,-2 1-10 0,1-1-8 0,-1-1-12 0,2 0-11 0,-2-3-16 16,1 1-16-16,1 0-20 0,-4-1-23 0,5-3-28 0,-4-2-35 0,2-1-45 15,-2-4-48-15,-2-1-78 0,0-3-84 0,1-2-80 0,-4-2-80 16,0-2-12-16,-2-5 2 0,2-2 10 0,-7-1 13 0,-1-4 17 0,-2-1 18 15,-2-4 31-15,-2-4 34 0,-3-1 45 0</inkml:trace>
  <inkml:trace contextRef="#ctx0" brushRef="#br0" timeOffset="15572.34">17021 12651 445 0,'-7'-7'520'0,"4"6"14"16,0 1 0-16,-1 1 1 0,1 3-5 0,2 0-4 0,-3 1-1 0,6-3-1 16,0 3-1-16,-1-2 1 0,2 0-134 0,-1 2-164 0,1-2-102 0,2 3-92 15,2-2-26-15,0 2-12 0,3 0-13 0,0 0-14 0,2-1-18 0,-1-1-25 16,4 1-36-16,1-2-41 0,3 0-76 0,3-2-82 0,-1 1-60 0,4-1-52 15,1-2-46-15,-3-1-44 0,4 1-9 0,-3-2-4 0,3 0 11 0,-2-2 12 16,-1 2 26-16,-2-1 26 0,-5 1 38 0</inkml:trace>
  <inkml:trace contextRef="#ctx0" brushRef="#br0" timeOffset="15739.9">17537 12912 84 0,'14'25'616'0,"-4"0"29"0,1 0 7 0,-5-3 2 15,1-1 0-15,-3-1-3 0,0-4 1 0,-4-2-2 0,0-4 1 0,0-2-3 16,0-4-39-16,0 1-48 0,-2-3-216 0,2-2-243 0,0 0-85 0,-2 3-17 15,2-3 0-15,0 0 0 0,0 0 0 0,0 0 0 0,0 0-35 0,0 0-36 16,0 0-26-16,0 0-25 0,0 0-43 0,0 0-49 0,4-3-87 0,-3 2-94 16,2-2-98-16,-1 0-96 0,2-1-36 0,-1-3-21 0,2 0 7 0,0 0 11 15,0-2 25-15,-2-2 24 0,0-1 26 0,-1-1 27 0,-2-1 42 0</inkml:trace>
  <inkml:trace contextRef="#ctx0" brushRef="#br0" timeOffset="18286.09">17314 5689 252 0,'-5'-18'294'0,"1"0"26"0,-3-4 30 16,-2 1 30-16,1-3 28 0,-2-1 23 0,2 2 21 0,-1 2 5 0,1 0 2 16,3 4-91-16,0 4-112 0,2 2-15 0,-1 6 8 0,4 5-21 0,0 4-25 15,0 7-14-15,4 5-16 0,-2 5-34 0,3 7-37 0,1 8-13 16,2 6-8-16,3 6-1 0,2 3-1 0,4 7-8 0,1-2-10 0,4 4-11 15,3 0-12-15,3-1 14 0,1-2 21 0,2-2-3 0,3-1-5 0,0-5 11 16,4-2 15-16,1-3-6 0,-3-4-6 0,5-1-1 0,-2-4 0 0,0-1 0 16,1-5-2-16,-3-2-8 0,-1-2-8 0,-1-2-5 0,-2-4-4 15,1 1-10-15,-4-4-11 0,-4-1-22 0,1-3-26 0,-3 0-20 0,-3-1-22 16,-1-1-27-16,-1 1-26 0,-3-2-43 0,-1 0-42 0,-3-2-90 0,-3 1-98 16,2-1-93-16,-4 1-92 0,-1-2-27 0,-1 0-14 0,-2-2 11 0,-1-1 16 15,-2-3 16-15,0 0 18 0,-4-6 21 0,1-7 25 0,0-7 40 0</inkml:trace>
  <inkml:trace contextRef="#ctx0" brushRef="#br0" timeOffset="18475.58">18593 5589 229 0,'3'3'507'0,"-6"2"8"0,-8 2 4 0,-5 4 4 0,-6 0 2 0,-4 4-4 16,-8 0-9-16,-4 2 14 0,-5-2 15 0,-5 2-2 0,-6 7-6 16,-5 5-184-16,-5 6-220 0,-8 4-51 0,-5 7-14 0,-6 5-11 0,-7 3-11 15,-8 5 4-15,-4 3 5 0,-3 6 7 0,-4 1 10 0,2 0-13 16,-1 2-15-16,2-4 1 0,6 0 5 0,7-5-10 0,6-3-14 0,9-9-21 0,11-4-23 15,10-7-19-15,11-6-18 0,10-8-55 0,9-3-64 0,8-8-101 16,9-3-106-16,7-4-90 0,10-4-81 0,2-3-21 0,8-4-5 0,3-1-1 0,5-2 2 16,3-4 13-16,4-1 18 0,1-2 22 0,2-4 26 0,3 0 51 15</inkml:trace>
  <inkml:trace contextRef="#ctx0" brushRef="#br0" timeOffset="20443.32">4533 4404 130 0,'-10'9'296'16,"-2"0"14"-16,0 1 13 0,-1 1 5 0,1-1 1 0,-1-2 1 0,4 0 2 15,0-3 6-15,2 0 4 0,1-2-75 0,1 0-89 0,3 1-36 0,1 4-25 16,1-1-3-16,1 2-2 0,1 3 4 0,3 2 6 0,1-1 9 0,1 5 8 16,3 2 7-16,3-1 8 0,0 2-7 0,6 2-8 0,1-1 9 15,1 2 15-15,4 2-10 0,4 1-15 0,1 0-9 0,1 1-5 16,3 1-17-16,0 1-17 0,1 0-10 0,1-2-11 0,-1 1-10 0,-2-3-7 16,2 2 2-16,-5-3 7 0,0-1-19 0,-1-1-21 0,-4 0-6 0,-1-3-2 15,-2 0-18-15,-2-2-28 0,-2 0-26 0,-2-3-28 0,-4 1-47 0,1-2-50 16,-4-2-72-16,0-2-74 0,0-1-54 0,-3-2-48 0,-1-2-46 0,1-5-47 15,-1-1-6-15,1-4 4 0,0-3 13 0,1-3 15 0,1-5 23 0,0-3 27 16,3-3 47-16</inkml:trace>
  <inkml:trace contextRef="#ctx0" brushRef="#br0" timeOffset="20608.88">5140 4374 26 0,'-27'21'448'0,"-3"6"19"0,-5 0 9 15,-3 3 6-15,-6 1 5 0,-4 1-7 0,-2 1-9 0,-5 1 12 16,-4 2 14-16,-1 1-6 0,-2 4-14 0,-1 3-146 0,-7 2-174 15,1 5-63-15,-1 3-39 0,-1 2-16 0,1 1-10 0,4 1-11 0,3 0-10 16,4-3-14-16,4-2-15 0,9-4-46 0,5-6-53 0,6-4-60 0,7-4-63 16,7-7-66-16,7-7-69 0,4-6-56 0,9-4-56 0,2-7-12 15,6-4-2-15,1-4 4 0,6-6 7 0,0-1 18 0,3-4 24 0,1-3 36 0,1-3 38 16</inkml:trace>
  <inkml:trace contextRef="#ctx0" brushRef="#br0" timeOffset="23974.87">24575 12723 175 0,'-4'-7'251'0,"1"5"27"0,0-3 31 0,0 4 22 0,-2-1 20 15,5 2 20-15,-3 2 18 0,2-1-29 0,-3 1-37 0,3 1-14 0,-2-2-7 16,1 2-14-16,0 0-15 0,1 0-18 0,-3 0-20 0,3 0-24 0,-1 1-21 16,1 1-17-16,-4 0-11 0,2 5-9 0,2-2-7 0,-3 7-9 0,3-1-11 15,-1 3-7-15,0 3-9 0,2 2-3 0,-1 2-2 0,1 3 0 0,0 2 3 16,0 0 0-16,0 3 2 0,0 1-3 0,1 2-1 0,-1-3-8 0,0 5-10 16,0-3-4-16,0 2-7 0,0 0-8 0,0 0-10 0,0 0-10 0,0 0-8 15,2-1-11-15,0-1-16 0,-2 0-17 0,1-5-20 0,3-2-22 0,-3-1-22 16,1-3-23-16,1-4-24 0,1-4-27 0,-1-2-31 0,2-2-51 0,-1-3-56 15,-3-1-85-15,2-6-92 0,-3-1-68 0,4 0-65 0,-3-4-2 0,2-3 8 16,-1-3 15-16,1-2 16 0,-3-2 20 0,0-4 22 0,0 0 24 0,-5-2 26 16,2-4 53-16</inkml:trace>
  <inkml:trace contextRef="#ctx0" brushRef="#br0" timeOffset="24341.89">24551 12715 46 0,'11'-21'350'0,"-3"4"10"15,-2 2 5-15,1 4 3 0,-3 1 10 0,1 3 9 0,-2 1 19 0,-1 1 21 16,-1 3 20-16,1-2 23 0,-1 3-85 0,-1 1-108 0,4-1-56 0,-1 1-43 15,2 0-14-15,-1 0-10 0,4 0 1 0,-2 0-4 0,2 1-8 0,2 0-12 16,-1 1-17-16,2 0-23 0,1-1-18 0,-2 4-21 0,0-2-14 0,0 1-10 16,0 1-6-16,-1 0-5 0,-1 3-3 0,1-1 0 0,-5 3 1 0,1 0 3 15,-1 2 5-15,-3 2 3 0,-1 1 5 0,0 1 3 0,-3 2 3 0,-2 1 3 16,-1 2 2-16,-3 2 1 0,1 0 3 0,-2-1-1 0,-2 0 3 0,2 1 0 16,0-2 0-16,-2-1 0 0,2-4-2 0,2-2-4 0,1-2-2 0,0-2-3 15,2-2-4-15,1-1-4 0,0-2-4 0,3-2-2 0,-1-2-4 0,2-1-5 16,0 0-1-16,3 2-2 0,2-1-3 0,2-1-4 0,-1-1-2 0,5-1-2 15,2 1-2-15,2-2 0 0,1 1-1 0,3-1 2 0,0 0-1 0,2-1 1 16,1-1 2-16,1 2 0 0,-2 1-1 0,1 1-2 0,0 0 3 0,-1 1 1 16,-2 0 2-16,0 2 0 0,-3 0 3 0,-1 3 1 0,-2-1 5 0,0 2 7 15,-2 0 14-15,-2 0 9 0,-2 0 8 0,-1 2 6 0,-1-1 4 0,-4 2 2 16,-1 0 0-16,-1 2 1 0,-5-1-2 0,-1 3 0 0,-2 1-2 0,-5 1 0 16,-1 2-7-16,-4-1-7 0,-2 4-46 0,-1-1 0 0,-3 1 0 0,0 0 0 15,-2 1 0-15,2-1 0 0,-1 0 0 0,4-4 0 0,0 0 0 0,5-2 0 16,0-2 0-16,2-1 0 0,3-2-52 0,4-4-75 0,1 0-41 0,4-5-44 15,1-1-77-15,1-4-83 0,2-2-77 0,1-2-75 0,1-3-63 0,0-3-59 16,4-3-5-16,2-3 4 0,-1-1 20 0,2 0 23 0,-4-2 36 0,5 0 41 16,-1 0 40-16,-4 0 43 0</inkml:trace>
  <inkml:trace contextRef="#ctx0" brushRef="#br0" timeOffset="25452.95">25490 12841 278 0,'1'-14'351'0,"-1"-2"29"0,0 3 28 0,-1-1 26 0,-1 2 21 0,-2 2 16 15,1 1 18-15,-2 0 16 0,-2 3-38 0,1 0-48 0,0 1-52 0,-3 2-50 16,0 2-42-16,0 1-42 0,-4 0-25 0,2 3-20 0,-2 1-21 0,-2 4-21 16,0 1-14-16,0 4-13 0,-1 4-5 0,-3 4-6 0,0 4-6 0,1 4-4 15,0 3-7-15,0 6-1 0,1 1-6 0,2 3-6 0,1 0-2 0,2 3-5 16,2-1-3-16,2-1-3 0,5-2-6 0,2-2-5 0,2-1-10 0,6-6-13 16,3 0-8-16,5-4-10 0,2-3-6 0,2-2-9 0,6-3-9 15,2-5-8-15,3-2-21 0,2-5-24 0,3-2-25 0,1-5-25 0,2-5-23 0,1-2-25 16,3-6-46-16,-3-3-49 0,4-1-91 0,-4-6-101 0,1 0-82 0,-1-2-79 15,-1-2-9-15,-3-1 5 0,-2 1 18 0,-1 1 19 0,-3 0 25 16,-4 0 20-16,-4 3 24 0,-1 0 25 0,-1 2 46 0</inkml:trace>
  <inkml:trace contextRef="#ctx0" brushRef="#br0" timeOffset="26024.39">26036 12684 372 0,'0'-9'437'0,"-2"1"9"0,1 2 5 0,-3 4 4 0,3-3 4 15,-3 3 10-15,1 1 8 0,3 1 16 0,-1 0 17 0,-4 3-63 0,2 2-82 16,-2 0-71-16,4 4-71 0,-3 2-44 0,0 2-36 0,2 2-10 0,-1 3 0 15,0 3-4-15,-1 3-2 0,1 2-7 0,0 1-9 0,1 1-15 0,0 4-15 16,-2-1-19-16,4 0-18 0,-1 1-8 0,1 1-10 0,1 0-8 0,1-1-4 16,0 0-5-16,0 1-3 0,2-4-7 0,-1 0-11 0,0-2-11 0,0 1-9 15,0-2-21-15,1-4-20 0,0-1-18 0,0-3-21 0,-3-3-20 16,4-3-22-16,-4-1-32 0,2-4-37 0,1-2-76 0,-3-4-84 0,1-2-53 0,-1-4-43 16,1-2-34-16,0-4-32 0,-1-2 10 0,3-5 18 0,-3-3 18 0,1-3 20 15,-2-3 20-15,0-5 21 0,-3-1 34 0</inkml:trace>
  <inkml:trace contextRef="#ctx0" brushRef="#br0" timeOffset="26241.81">25917 12627 212 0,'1'-17'333'0,"2"1"10"0,2 6 9 0,0 0 9 0,0 4 11 16,1 0 14-16,2 2 13 0,2 1 17 0,-1 0 14 0,4-1-67 0,1 4-89 15,3 0-46-15,1 2-37 0,2 0-17 0,5 1-18 0,-2-2-3 0,4 2-6 16,0 3-7-16,-1 0-6 0,1 2-10 0,2-1-8 0,-3 1-5 0,1 5-5 16,-3-1-6-16,2 2-4 0,-3 1-6 0,-1 1-1 0,-2 0 1 0,-3 2 3 15,-3 2 4-15,-2 1 4 0,0 2 5 0,-6-1 2 0,-3 2 3 0,-1 2 2 16,-5 1-7-16,-4 0-5 0,-1 1-2 0,-3 2-2 0,-5 1-8 15,-2-2-7-15,-3 3-9 0,-3-1-8 0,-1 0-7 0,-2-1-13 0,0 1-11 0,2-4-15 16,-2 0-22-16,2-2-22 0,3-3-27 0,0-2-31 0,6-2-38 16,0-4-40-16,5-4-80 0,1-1-88 0,4-4-116 0,0-2-120 0,6-3-46 0,0 0-30 15,1-7 0-15,5 0 6 0,2-4 13 0,2-3 19 0,2-1 22 16,1-4 27-16,2-3 34 0,3-1 37 0</inkml:trace>
  <inkml:trace contextRef="#ctx0" brushRef="#br0" timeOffset="26452.25">27139 12405 239 0,'-1'10'532'0,"-3"1"15"0,-2 2 14 0,-2 2 12 0,-4 2 11 15,-1 2 18-15,-4 2 15 0,0 2 13 0,-1 1 10 0,2 2 6 0,-6 2 3 16,0 8-188-16,0 0-230 0,-1 3-65 0,0 3-32 0,-3 2-14 0,4 2-13 16,0-3-12-16,0 4-38 0,2-2-57 0,0-1 0 0,1 0 0 0,5-2 0 15,-2 0 0-15,7-3 0 0,-4 0 0 0,5-4 0 0,2-1 0 0,1-5 0 16,2-1-78-16,1-4-71 0,1-5-37 0,1-1-36 0,0-5-83 0,1-3-93 15,1-2-99-15,1-4-101 0,2-4-33 0,0-1-19 0,1-5 7 0,1-2 8 16,-1-2 25-16,-2-5 25 0,3-4 36 0,-2-1 33 0,-1-3 35 0,0-3 37 16</inkml:trace>
  <inkml:trace contextRef="#ctx0" brushRef="#br0" timeOffset="26619.8">26976 12726 180 0,'15'1'393'0,"-1"4"36"15,-3 1 27-15,1 0 24 0,-1 4 21 0,-1 1 21 0,1 1 13 0,0-2 10 16,0 4 12-16,3 1 10 0,-2 3-115 0,2 0-136 0,0 3-50 0,2 1-32 15,-4 0-33-15,6 2-33 0,-4 1-27 0,2 0-23 0,0-1-22 0,1 3-20 16,-1-1-15-16,1-1-11 0,-1 1-15 0,1 0-18 0,-1-1-27 0,2 0-32 16,-2 1-37-16,-1-2-42 0,0 0-61 0,-3-3-67 0,-2 0-104 0,-1-2-112 15,-3-2-64-15,1-2-51 0,-6-4-13 0,-1 0-4 0,-3-2 4 0,-3-4 8 16,-3-3 19-16,-4-2 24 0,-1-4 35 0,-4-3 35 0</inkml:trace>
  <inkml:trace contextRef="#ctx0" brushRef="#br0" timeOffset="26764.42">26864 13059 339 0,'-13'-6'561'15,"4"3"4"-15,1 1 0 0,3 5 1 0,4-1-2 0,1 4 0 0,3-3-1 16,3 4 2-16,3-3 0 0,3 1 2 0,2 0 1 0,2-1-211 0,2-1-255 16,0-2-63-16,4 3-22 0,2-3-4 0,-2-1-2 0,4-1 0 0,-1-3-1 15,0 3-21-15,2-5-23 0,-4 2-39 0,3-3-43 0,-1 2-91 0,0-3-97 16,-1 1-96-16,0-1-93 0,-2 1-45 0,-1 1-28 0,1 0-10 0,-6 0 1 16,-1 0-1-16,-5 1 2 0,-2 1 19 0,-3-1 23 0,-5 1 41 0,-4 3 43 15</inkml:trace>
  <inkml:trace contextRef="#ctx0" brushRef="#br0" timeOffset="32221.82">27401 14352 202 0,'0'-15'403'0,"0"1"37"15,-1 0 17-15,-1 6 9 0,1-2 5 0,-5 6 3 0,3 1 8 0,-2-1 9 16,-2 8 13-16,2 2 16 0,-5 2-109 0,2 7-135 0,-5 4-49 0,-1 5-29 16,-2 4-31-16,-1 6-32 0,-3 3-9 0,-2 3-7 0,0 3-3 0,0 3 1 15,1 2-5-15,-2 1-7 0,-1 0-11 0,3 0-13 0,-2 1-12 0,2-2-11 16,1-2-10-16,2-1-10 0,1-1-12 0,3-4-11 0,0-1-19 0,2-4-20 15,3-4-25-15,-2-2-27 0,5-6-30 0,1-3-32 0,2-5-39 0,-1-1-40 16,4-6-82-16,0-3-92 0,0-5-64 0,5-5-61 0,3-2-36 0,0-8-28 16,3-3 4-16,2-6 15 0,2-6 22 0,2-4 23 0,1-5 29 0,3-5 29 15,-4-1 37-15</inkml:trace>
  <inkml:trace contextRef="#ctx0" brushRef="#br0" timeOffset="32375.44">27337 14295 5 0,'11'-23'331'0,"0"3"26"15,0 7 35-15,-2 4 38 0,0 3 27 0,-5 5 26 0,5 4 20 0,-4 1 16 16,2 7 5-16,-1 0 4 0,2 5-79 0,0 3-96 0,0 2-48 0,0 5-41 15,1 4-27-15,-1 1-25 0,2 2-33 0,-1 3-36 0,0 2-28 0,-1 2-27 16,2 1-19-16,-1-1-16 0,-1 3-15 0,0 0-15 0,3-1-16 0,-1 1-19 16,-2-3-24-16,1 3-32 0,0-4-35 0,-1-3-35 0,2 0-70 0,-2-4-77 15,0-4-76-15,-3 0-74 0,-1-5-59 0,0-2-59 0,-3-5-13 0,-1-2-1 16,-1-4 8-16,-4-4 11 0,-3-2 24 0,-3-4 24 0,0-2 32 0,-4-4 35 16</inkml:trace>
  <inkml:trace contextRef="#ctx0" brushRef="#br0" timeOffset="32520.02">27338 14913 294 0,'-11'-18'551'0,"3"-2"9"0,0 4 6 15,2 2 0-15,-2 2-1 0,5 2 1 0,-2 2-3 0,4 2 5 0,-1 1 0 16,4-2 2-16,-1 4-2 0,6 3-202 0,0 0-246 0,3 0-67 0,1 1-31 16,5 1-8-16,1-1-2 0,2 1-3 0,3 0-2 0,1-2-9 0,0-2-12 15,3-1-22-15,-1 0-23 0,2-3-28 0,1-1-28 0,-2-3-31 0,1 2-29 16,-1-4-68-16,0 1-77 0,-1-2-66 0,-4 1-67 0,1-2-54 0,-4 1-51 16,-3 1-1-16,0 0 8 0,-3 2 19 0,-4 0 21 0,-2 3 26 0,-3 1 27 15,-5 0 31-15,-1 2 31 0</inkml:trace>
  <inkml:trace contextRef="#ctx0" brushRef="#br0" timeOffset="34515.68">26059 14484 79 0,'0'-3'201'0,"0"3"7"0,0 0 8 16,0 0 7-16,0 0 5 0,0 0 6 0,-3 1 9 0,1-1-33 0,2 0-42 16,-3 2-27-16,2 0-22 0,1-2-13 0,0 0-10 0,0 0-7 15,-2 1-7-15,2-1-8 0,0 0-6 0,0 0-7 0,0 0-6 0,0 0-6 0,0 0-7 16,0 0-8-16,0 0-9 0,0 0-6 0,0 0-7 0,0 0-4 0,0 0-6 16,0 0 0-16,0 0-2 0,0 0 2 0,0 0 0 0,0 0 2 0,0 0 0 15,0 0 7-15,0 0 4 0,0 0 9 0,0 0 5 0,0 0 11 16,0 0 12-16,0 0 10 0,0 0 7 0,0 0 9 0,0 0 8 0,0 0 9 15,0 0 9-15,0 0 5 0,0 0 5 0,0 0-3 0,0 0-2 0,0 0-6 16,0 0-2-16,0 0-14 0,0 0-12 0,0 0-9 0,0 0-8 0,0 0-7 16,0 0-8-16,0 0-10 0,0 0-7 0,0 0-9 0,0 0-6 0,0 0-3 15,0 0-2-15,0 0-3 0,0 0-3 0,0 0 2 0,0 0 1 0,0 0-1 16,0 0-2-16,0 0 1 0,0 0 2 0,0 0-2 0,0 0-2 0,0 0-1 16,0 0 3-16,0 0-1 0,0 0-1 0,0 0 1 0,0 0 2 0,0 0-5 15,0 0-3-15,0 0 3 0,0 0 6 0,0 0-1 0,0 0-2 0,0 0 0 16,0 0 2-16,0 0 0 0,0 0-1 0,0 0 1 0,0 0-1 0,0 0 1 15,0 0 0-15,0 0 2 0,0 0 8 0,0 0-5 0,0 0-2 0,0 0-1 16,0 0 2-16,0 0 0 0,0 0-2 0,0 0 0 0,0 0 1 0,0 0 0 16,0 0-1-16,0 0 1 0,0 0-1 0,0 0-2 0,0 0-6 0,0 0 3 15,0 0 2-15,0 0 0 0,0 0-3 0,0 0 2 0,0 0 2 0,0 0 0 16,0 0 0-16,0 0-1 0,0 0 1 0,0 0-1 0,0 0-3 0,0 0 6 16,0 0 4-16,0 0-1 0,0 0-4 0,0 0 4 0,0 0 4 0,0 0-2 15,0 0-3-15,0 0 2 0,0 0 4 0,0 0-1 0,0 0-2 0,0 0 1 16,0 0 4-16,0 0-5 0,0 0-4 0,0 0 2 0,0 0 0 0,0 0-3 15,0 0-4-15,0 0 2 0,0 0 3 0,0 0-2 0,0 0-5 0,0 0 0 16,0 0 1-16,0 0 1 0,0 0-1 0,0 0 3 0,0 0 1 0,0 0-2 16,0 0-3-16,0 0 1 0,0 0 4 0,0 0-2 0,0 0-4 0,0 0 1 15,0 0 2-15,0 0-3 0,0 0-7 0,0 0-22 0,0 0-29 0,0 0-71 16,0 0-81-16,0 0-74 0,0 0-74 0,0 0-35 0,0 0-30 0,-5 0-4 16,2 0-1-16,-1-3 1 0,-3 1-2 0,2 1 5 0,-3-4 5 15,2 2 23-15</inkml:trace>
  <inkml:trace contextRef="#ctx0" brushRef="#br0" timeOffset="34910.61">24404 14674 147 0,'-2'-11'238'0,"2"-4"18"0,-1 4 13 0,-1-1 15 16,1 1 17-16,-3 2 20 0,3 2 10 0,-1-1 12 0,2 2-48 0,-1 3-64 15,-1 0 7-15,2 3 25 0,0 0 14 0,0 0 17 0,2 3 1 0,-1 2-1 16,1 1-4-16,1 4-8 0,0 4-10 0,0 2-12 0,3 6-8 0,-1 3-5 15,0 5-6-15,-2 3-2 0,2 2-30 0,-2 6-35 0,0 1-27 0,-1 3-24 16,0 2-15-16,0 1-15 0,0-2-6 0,0 2-6 0,-1-3-6 0,-1-1-7 16,2-1-8-16,-1-4-12 0,1-2-15 0,0-3-17 0,-1-4-19 0,1-3-16 15,-1-4-23-15,1-1-26 0,0-6-24 0,-1-4-21 0,1-1-38 0,-1-4-39 16,1-3-60-16,-2-4-65 0,0 0-63 0,2-7-67 0,-2-2-28 0,1-6-22 16,-1-3-14-16,3-5-15 0,-1-2-16 0,-2-5-19 0,0-1 13 0,0-5 19 15,-2-2 32-15,-1 1 38 0,-2-2 59 0,1-2 66 0</inkml:trace>
  <inkml:trace contextRef="#ctx0" brushRef="#br0" timeOffset="35142.04">24348 14709 278 0,'-4'-26'319'0,"2"4"17"16,1 2 16-16,-1 4 15 0,4 4 16 0,-1 1 16 0,4 4 13 0,-2 2 15 16,0 1-44-16,4 1-61 0,-3 1-34 0,3 4-31 0,3-1-26 0,0 1-27 15,1 1-17-15,2 0-13 0,0 1-12 0,2 1-12 0,0 1-11 16,0 0-10-16,3 1-9 0,1 0-9 0,-2 3-10 0,4-3-12 0,1 4-6 0,0-2-7 16,0 1-8-16,0 0-8 0,2 1 3 0,-2 1 0 0,2 0-3 0,0 0 0 15,-3 0-2-15,0 2-2 0,-2-1 1 0,0 1-1 0,-5 0 7 0,-1 2 11 16,0 2 2-16,-5-2 3 0,-3 4 2 0,-4 0-1 0,-2 3-1 0,-4 2-3 15,-5-2 1-15,-4 4 1 0,-4 3-3 0,-2 0-1 0,-7 1-4 0,-3 3-7 16,-1-1-11-16,-4 1-38 0,-3 1-14 0,0-1 0 0,-3 0 0 0,3-3 0 16,1-1 0-16,4-3 0 0,3-5 0 0,3-1 0 0,4-2-50 0,5-6-61 15,2-1-32-15,7-5-32 0,2-1-45 0,1-3-46 0,6-3-80 0,0 0-84 16,6-3-64-16,1-4-61 0,2-3-40 0,4-3-37 0,1-2 11 16,5-3 21-16,3-1 25 0,2-4 31 0,3-1 28 0,1-1 34 0,2 1 43 0,2-2 46 15</inkml:trace>
  <inkml:trace contextRef="#ctx0" brushRef="#br0" timeOffset="35575.85">25430 14820 227 0,'-3'-7'299'0,"-2"0"18"15,0 1 27-15,1 1 28 0,-3 1 31 0,2 0 30 0,-1 1 31 0,-2 1 29 16,0 1-37-16,2 2-51 0,-1 1-36 0,-3 2-35 0,2 1-19 0,-2 2-18 16,-1 2-14-16,2 3-14 0,-3 1-21 0,2 5-19 0,-2 4-29 0,3 2-29 15,-2 1-28-15,1 4-28 0,2 1-20 0,2 1-23 0,-2 1-11 0,5 0-10 16,2-1-7-16,1-1-9 0,1-3-3 0,6-2-5 0,0-2-7 0,3-2-4 16,1-3-7-16,5-4-4 0,-2 2-11 0,3-3-10 0,4-2-13 0,-4-2-14 15,4-2-20-15,0-2-21 0,1-4-24 0,0-2-26 0,1-2-29 0,0-2-28 16,-1-2-70-16,0-5-80 0,1-2-76 0,-2-1-77 0,3-2-45 0,-2-3-39 15,0-3 2-15,-1 0 13 0,-1 1 19 0,-1-2 20 0,-1 0 24 0,0 0 23 16,-3 0 28-16,0 2 26 0</inkml:trace>
  <inkml:trace contextRef="#ctx0" brushRef="#br0" timeOffset="35805.24">25779 14813 19 0,'-4'-4'262'0,"0"1"28"0,1 1 25 0,-2-2 24 0,3 1 16 0,0 0 12 16,0 0 17-16,-1 1 15 0,3 1-18 0,0 1-30 0,0 0-16 0,0 0-16 16,0 0-9-16,0 0-9 0,0 5-17 0,0-1-22 0,2 4-18 0,-1 0-21 15,1 3-14-15,0 3-12 0,0 2-15 0,2 2-15 0,-4 3-23 0,1 2-22 16,1 0-27-16,-2 4-27 0,0-1-21 0,0 1-17 0,0 0-18 0,0 0-19 16,1-1-20-16,-1-1-22 0,4-2-23 0,-3-1-24 0,1-4-26 0,-1-1-23 15,3-2-38-15,-1-3-39 0,-2-2-65 0,1-2-71 0,0-2-48 0,-1-3-37 16,-1-3-46-16,0 0-43 0,0 0 4 0,-1-6 16 0,-3-2 20 0,3 0 24 15,-2-3 22-15,-4-3 25 0,2-1 36 0</inkml:trace>
  <inkml:trace contextRef="#ctx0" brushRef="#br0" timeOffset="36108.44">25705 14865 276 0,'1'-29'319'0,"3"4"19"15,-1 1 13-15,2 3 14 0,0 1 11 0,1 4 18 0,1-1 7 0,-2 5 7 16,0 3-53-16,3 1-65 0,-1 1-33 0,2 3-24 0,-1 1-34 0,1-1-35 16,2 3-17-16,-3 1-14 0,3 0-10 0,0 0-11 0,0 1-13 0,-1 1-16 15,1 1-6-15,-2 2-7 0,0-2-11 0,1 2-10 0,-2 2-8 0,-1 0-12 16,-1 1-3-16,2 1-5 0,-5 0-4 0,0 3-4 0,-1 0-3 0,-2 1-2 15,-2 2 0-15,-1 0 0 0,-3 2 0 0,0 1-3 0,1-2 1 0,-3 2-1 16,0 0 0-16,-1 0-4 0,2-1 1 0,1-3 0 0,-1 0-2 0,1-1-1 16,2-2 0-16,2-2 1 0,2-1-2 0,2-2 1 0,1 0 0 0,-2-2 2 15,7 0-2-15,-2 1 0 0,2 0 0 0,2-2 0 0,1 0 1 0,0-1-1 16,1 2 2-16,1-1 0 0,-2 0 6 0,2 0 7 0,-2 1 8 0,1-1 9 16,0 0 5-16,-4 0 5 0,1-1 3 0,-1 2 2 0,-2-1 9 15,1-1 6-15,-2 0 9 0,-2 2 9 0,-2-3 3 0,2 1 2 0,-3-2-6 0,-3 4-5 16,-1 2-9-16,-1-1-9 0,-3 3-4 0,-2 3-7 0,-2 0-11 15,-1 2-11-15,-3 2-24 0,0 2-28 0,-3 1-43 0,3-2-44 0,-2 2-80 16,0-1-88-16,2-3-96 0,1 1-98 0,0-3-45 0,4-1-35 0,0-2-10 16,2-1 2-16,1-2 4 0,0-4 9 0,3-3 17 0,2-1 21 0,1-5 34 15,2-1 38-15</inkml:trace>
  <inkml:trace contextRef="#ctx0" brushRef="#br0" timeOffset="36249.05">26446 15126 274 0,'21'5'538'15,"0"2"11"-15,-1-1 3 0,-5 0 4 0,-1 0 2 0,-5 0 2 0,-2 0 2 16,-1-2-2-16,2-2-3 0,-5-1-6 0,-3-1-11 0,0 3-214 0,-3 0-259 16,-3 0-94-16,-2 0-57 0,0 2-55 0,-4-1-58 0,-2 2-84 0,-2-1-93 15,1 1-84-15,-6 0-80 0,4 0-17 0,-5-2-3 0,0 1 4 0,-1-2 9 16,-4 1 14-16,1-1 19 0,-3 0 28 0,-2 2 29 0,-3-2 50 0</inkml:trace>
  <inkml:trace contextRef="#ctx0" brushRef="#br0" timeOffset="36520.32">23474 15883 427 0,'-41'36'595'0,"4"0"12"0,4-3 10 0,6-1-2 0,4-7-6 16,2-1-4-16,10-5-6 0,6-3-2 0,9-4-3 0,7-5-2 0,11-1 0 15,9-4-229-15,9-1-273 0,14-2-66 0,12-4-21 0,11-1-11 0,12-1-6 16,11-2 5-16,9-5 11 0,10-2 7 0,7-4 4 0,11 0 7 0,6-1 6 15,7-1 2-15,4 1-2 0,4-1 2 0,4-1 1 0,1 0 1 0,2 2 3 16,2 1 0-16,-1 0-5 0,2 2-1 0,-5 0-5 0,0 3 1 0,-4 2-2 16,2-1-1-16,-3 3 0 0,-3 3 3 0,-1-2 1 0,-2 3-3 0,-7 0-5 15,2 0-18-15,-1 1-24 0,-9 1-29 0,1 0-32 0,-9-1-42 0,-4-1-44 16,-4 4-97-16,-14-2-109 0,-4 2-116 0,-10 0-114 0,-9 3-28 0,-11 0-12 16,-10 2 2-16,-11-1 2 0,-12 2 17 0,-10 0 21 0,-14-1 33 0,-9 1 32 15,-7-3 43-15</inkml:trace>
  <inkml:trace contextRef="#ctx0" brushRef="#br0" timeOffset="36654.96">28188 15711 577 0,'-20'27'655'0,"-3"-2"3"0,-3-2 3 16,0-4-14-16,-3-4-16 0,2-3-51 0,3-3-58 0,1-5-86 0,1-4-90 16,4-4-103-16,1 0-105 0,4-1-319 0,2 2-367 0,2 1-83 0,1 4-20 15,0 0-6-15,-2 1-3 0,-3 2 13 0,-2 0 15 0,-3 0 50 0,-5 1 58 16</inkml:trace>
  <inkml:trace contextRef="#ctx0" brushRef="#br0" timeOffset="37808.92">4981 6036 203 0,'-6'-16'399'0,"-3"-4"41"0,2 5 20 0,1 0 18 0,0-1 1 0,-2 3 1 0,5 1 2 16,-2-2 7-16,3 3 7 0,4 2 6 0,1 6-115 0,5 4-141 16,1 5-47-16,3 3-26 0,3 6-34 0,1 3-37 0,5 5-15 0,1 4-13 15,2 4 1-15,-1 2 2 0,4 3-4 0,0 3-4 0,0 2-14 0,0 1-18 16,-2-1-3-16,2 3 2 0,0-2-14 0,-2 2-14 0,-1-4 0 16,-2 1-1-16,0-4-21 0,0-1-26 0,-4-3-39 0,1-1-43 0,-2-4-92 0,-3-3-103 15,-1-3-91-15,-2-4-91 0,0-3-33 0,0-4-21 0,-1-1 3 0,-1-7 9 16,2-6-6-16,0-3-4 0,2-6 17 0,3-8 22 0,0-4 39 15</inkml:trace>
  <inkml:trace contextRef="#ctx0" brushRef="#br0" timeOffset="37953.49">5862 5716 174 0,'-14'23'492'0,"-6"5"13"0,-7 4 12 0,-5 1 9 0,-6 3 8 16,-5 1 6-16,-7 1 7 0,-4-1-2 0,0 1 0 0,-3 2-1 0,-3 5 0 15,-2 2-185-15,-1 7-222 0,-2 3-69 0,-1 3-36 0,1 3-31 0,2 1-32 16,0 1-48-16,4-2-51 0,5 0-86 0,4-3-99 0,4-5-90 0,8-3-85 15,5-6-33-15,6-6-18 0,8-5-2 0,7-10-1 0,5-5 7 0,7-9 11 16,8-9 21-16,4-6 19 0,8-9 41 0</inkml:trace>
  <inkml:trace contextRef="#ctx0" brushRef="#br0" timeOffset="38542.91">14141 4057 8 0,'-10'24'323'0,"1"-3"22"0,1-3 2 0,2-1 0 16,1-4 2-16,0-4 2 0,3 0 17 0,2-3 22 0,0-1 36 0,2 2 40 15,3 2-76-15,0 5-101 0,1 6-34 0,3 3-15 0,3 7-4 0,-3 9-4 16,3 8 13-16,0 5 12 0,1 10 12 0,-1 5 10 0,2 5-12 0,0 5-15 15,-1 0-33-15,4 3-34 0,0 0-22 0,3-5-19 0,3-3-13 0,6-6-14 16,4-5-17-16,5-9-18 0,11-8-13 0,5-9-19 0,9-11-50 0,11-9 0 16,9-12 0-16,10-11 0 0,11-10 0 0,7-12 0 0,11-10 0 0,10-14 0 15,6-6 0-15,6-10-75 0,5-9-15 0,4-5-14 0,2-3-18 0,-2-4-19 16,1-2-47-16,-3-2-48 0,-3 1-94 0,-6 2-106 0,-6 4-89 0,-4 0-86 16,-7 6-12-16,-9 3 10 0,-7 5 15 0,-8 2 18 0,-6 5 10 0,-11 5 12 15,-7 5 20-15,-9 5 18 0,-6 4 46 0</inkml:trace>
  <inkml:trace contextRef="#ctx0" brushRef="#br0" timeOffset="38677.55">17646 5132 424 0,'-1'82'563'0,"-3"-10"-36"15,-1-8-43-15,-2-9-117 0,2-6-133 0,-3-9-106 0,0-7-100 0,2-10-22 0,-2-13-4 16,3-2-2-16,2 2 0 0,2 1-231 0,1 2-284 0,0 2-47 0,1 0-1 15,2 0 36-15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10:23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18481 8069 217 0,'3'-7'234'0,"-3"-2"18"16,0 2 20-16,0-1 22 0,0 1 20 0,-3 0 22 0,1-3 20 0,1 0-29 16,-1 2-45-16,-1-2-10 0,1 2-1 0,-1-4-4 0,2 2-4 15,-5-2-4-15,2 0-8 0,1 0-11 0,0-2-16 0,0 1-11 0,-2-1-15 0,0 0-12 16,-2 0-17-16,0-1-13 0,2 1-14 0,-3 0-17 0,2 1-18 0,-5 0-13 15,3 1-8-15,0 1-6 0,-1 3-4 0,-1 0-7 0,2 0-5 16,0 4-8-16,-2-1-9 0,1 3-5 0,0-2-6 0,-3 4-6 0,0 0-5 0,1 4-2 16,-5 0-4-16,0 1 0 0,-2 5 0 0,-4 0 3 0,-4 7 3 0,1 2 4 15,-4 5 3-15,-2 3 2 0,1 3 3 0,-2 6 3 0,0 3 2 16,2 2 1-16,2 0 2 0,3 2-1 0,1 0 2 0,4-2-4 0,4 1-3 16,4-2-4-16,2-1-2 0,3-1-2 0,6-4-2 0,1-1-1 0,1 0-2 15,4 0 1-15,1-3-6 0,4 0-1 0,-1-1 0 0,4-4-4 0,3-1-2 16,-3-1 0-16,5-5-3 0,1 0 1 0,0-3-3 0,5-3-3 0,-1-3-1 15,4-3-2-15,-1-3-3 0,1-3-1 0,1-3-1 0,1-3-3 0,-1-4-3 16,1-5-4-16,1-1-3 0,-2-3-6 0,0-2-5 0,-1-5-4 0,2-1-4 16,-4-1-3-16,1-2-2 0,-1-3-3 0,-2 0 1 0,1 0 0 0,-3-2-1 15,-1-1 2-15,-4 2 4 0,1-1 5 0,-2 1 3 0,-3-1 10 0,0 2 11 16,-3 3 8-16,-3 2 6 0,1 4 6 0,-4 2 3 0,0 4 2 0,-1 1 1 16,-1 5 3-16,-1 3 1 0,2 3 5 0,-2 1 3 0,0 5 5 0,0 0 4 15,0 0-3-15,-2 6-4 0,2 2-3 0,-1 4-2 0,-1 2-1 0,0 4-3 16,-1 5 2-16,2 3 2 0,1 2 0 0,-4 2 2 0,4 4 1 0,0-2 2 15,2 2-3-15,0 1-3 0,2-1 1 0,1 0 2 0,4-1 2 0,3-2 0 16,-3-1 2-16,5 0-1 0,2-3-33 0,1-1 0 0,3-1 0 0,2-2 0 16,1-4 0-16,2 1 0 0,2-2 0 0,-1-3 0 0,2-2 0 0,-1-1 0 15,2-1 0-15,-1-2 0 0,1-2 0 0,-4-1 0 0,2-1 0 0,-5-1-1 16,0-1-128-16,0-1-39 0,-3-2-86 0,-1 0-100 0,-1 0-133 0,-4-2-139 16,-1 0-31-16,1 0-5 0,-4-1 3 0,-1 0 4 0,-2-2 12 0,-1 2 14 15,-2-1 29-15,-3 1 31 0,0-2 35 0,-3 2 38 0</inkml:trace>
  <inkml:trace contextRef="#ctx0" brushRef="#br0" timeOffset="1799.21">17993 9117 199 0,'-8'-11'292'0,"-1"0"33"0,-1 1 25 0,-2 0 25 0,1-1 28 15,-3 2 26-15,1-2 21 0,-4 4 20 0,1 0-46 0,-1 1-58 0,1 1-33 0,-3 4-26 16,0-1-16-16,2 2-15 0,-2 2-22 0,0-1-23 0,-3 5-17 16,0 0-14-16,-2 5-21 0,-2 1-18 0,-1 3-19 0,-1 4-13 0,-4 4-8 15,1 4-10-15,-2 4-4 0,-5 4-7 0,3 4-5 0,-3 1-4 0,0 5-8 0,2-1-12 16,-4 3-6-16,2 0-8 0,4-2-9 0,-3 0-6 0,5-3-3 16,2-1-5-16,2-4-12 0,3-3-10 0,3-4-15 0,4-2-15 0,1-6-19 15,4-2-18-15,2-4-10 0,5-4-10 0,-1-1-15 0,4-4-15 0,2-1-29 0,-1 0-32 16,4-1-49-16,-1-2-52 0,1 1-75 0,-1-1-79 0,1 1-43 15,3 1-39-15,-2 0-28 0,-1-1-30 0,4 1 1 0,-5-3 7 0,4 3 13 16,-2-2 13-16,1 0 30 0,-3 1 31 0,-1-4 49 0</inkml:trace>
  <inkml:trace contextRef="#ctx0" brushRef="#br0" timeOffset="2317.8">16308 9981 154 0,'-9'-14'264'0,"1"2"39"0,0-1 23 0,-1-3 17 0,3 3 10 0,-1 1 9 16,4 0 9-16,0 3 10 0,-1 0-63 0,3 1-77 0,-1 5-25 0,2-1-11 15,0 4 22-15,0 0 29 0,0 0-14 0,3 4-24 0,-1 3-15 16,1 4-9-16,1 3-5 0,0 4-2 0,0 6-1 0,0 6-1 0,-2 3 3 0,2 6 4 16,-1 3-3-16,-3 6-5 0,2 0-30 0,-2 4-36 0,-2 1-15 0,-1 3-12 15,2-2-6-15,-4 0-3 0,2-1-3 0,-2-1-5 0,1-4-8 16,0-2-7-16,-1-1-6 0,2-3-4 0,-3-2-7 0,3-4-7 0,2-2-6 0,-3-4-7 15,1-3-3-15,2-4-6 0,1-1-6 0,-2-5-6 0,0-2-5 0,2-4-6 16,0-1-8-16,0-3-4 0,0-1-6 0,0-3-11 0,0-3-8 16,0 0-10-16,0 0-9 0,0 0-9 0,2-2-5 0,0-2-3 0,-1-6-3 15,2 0-6-15,1-5-2 0,0-5-1 0,2-3-3 0,-1-3-2 0,0-5 2 16,1-4 5-16,-1-2 6 0,0-2 6 0,2-2 7 0,-2-2 6 0,0 0 4 0,2 3 3 16,-3 0 7-16,2 2 6 0,-1 1 9 0,2 1 7 0,-3 7 8 0,1 1 6 15,2 3 6-15,0 4 5 0,-2 2 5 0,3 2 7 0,2 3 4 0,0 2 5 16,3 1 3-16,1 2 1 0,1 0 1 0,2 2 0 0,1 1-1 15,2 1 0-15,0 1-1 0,1 1 2 0,3 1-2 0,-1 1-3 0,1 2-1 0,-1 1 1 16,0 2-2-16,2 2-1 0,1 0 1 0,-4 3 0 0,3 0 6 0,0 3 7 16,-3 2 5-16,1-1 8 0,-1 1 6 0,-2 4 10 0,-2 0 7 15,1-2 9-15,-4 4 8 0,0 1 8 0,-4 0 5 0,-2 1 6 0,-1-1 4 16,-5 1 5-16,-1 1-1 0,-2 0-1 0,-5-1-1 0,-3 3 1 0,-3 0-8 16,-3-1-4-16,-5 0-6 0,-3 3-6 0,-5-2-10 0,-2 2-8 0,-4-1-6 15,-3 2-5-15,-3 1-7 0,-1-2-6 0,-4 0-17 0,1-2-21 0,0-1 0 16,-1-1 0-16,3-6 0 0,0 1 0 0,0-5 0 0,6-3 0 0,0-4 0 0,5-3-10 15,3-4-75-15,4-5-26 0,3-4-37 0,7-7-41 0,1-4-86 0,7-6-95 16,2-5-88-16,8-5-87 0,5-8-55 0,5-5-45 0,6-4-4 0,8-4 8 16,1-4 23-16,4 0 27 0,6-2 23 0,-1 1 22 0,4 3 38 0,3 3 42 15</inkml:trace>
  <inkml:trace contextRef="#ctx0" brushRef="#br0" timeOffset="2885.28">18690 8913 269 0,'-5'-3'330'0,"0"0"30"0,-2 0 29 16,3-2 15-16,-1 0 14 0,2 1 9 0,2-2 12 0,-1 0 10 0,0 0 8 15,1 2-88-15,-1 1-111 0,2 0-30 0,0 3-14 0,0 0-24 16,0 0-26-16,0 0-12 0,0 0-9 0,0 0-1 0,0 0-2 0,3 4-4 0,2 1-3 16,0 2-6-16,3 5-4 0,3 2-7 0,2 4-7 0,4 4-2 0,1 3 0 15,4 6 4-15,3 2 4 0,2 3-8 0,3 5-9 0,0 0-6 16,4 6-5-16,1 0-6 0,3 5-5 0,0 0 0 0,3 5-1 0,0 2 0 0,-1-2-2 15,2 3-4-15,0 0-3 0,-2-2-9 0,0-1-24 0,0-2-33 0,-2 0 0 16,-2-3 0-16,-1-2 0 0,1-2 0 0,-4-2 0 0,-2-2 0 16,-2-4 0-16,-4-1 0 0,2-1 0 0,-4-5 0 0,-5-2 0 0,0-4 0 0,1-2 0 15,-7-3 0-15,-1-3 0 0,0-4 0 0,-3-3 0 0,-2-1 0 0,-1-4 0 16,0-3 0-16,-3 1 0 0,1-2 0 0,-2-3 0 0,0 0 0 16,0 0 0-16,0 0 0 0,0 0 0 0,-2-3-84 0,-1-2-156 0,0-2-128 0,-2-2-143 15,-2-3-79-15,-2-3-63 0,1-4-17 0,-3-5-3 0,0-5 2 0,-2-1 0 16,-1-3 14-16,-3-1 15 0,-2-3 37 0,1 0 43 0,0 1 67 15</inkml:trace>
  <inkml:trace contextRef="#ctx0" brushRef="#br0" timeOffset="3060.81">19916 10135 271 0,'5'2'361'0,"-1"-5"-1"0,-3 0-8 0,-1-3-10 0,-1 0-27 0,-3-3-30 16,-2 1-44-16,-2-1-42 0,0 0-44 0,0-1-45 0,-4 1-188 0,-1-1-217 16,0 1-50-16,1-2-11 0,1 0-5 0,-5-1 0 0,3 0 10 0,2 0 8 15,-3-3 29-15</inkml:trace>
  <inkml:trace contextRef="#ctx0" brushRef="#br0" timeOffset="4149.89">25036 3193 209 0,'-14'3'295'0,"1"0"20"16,4-2 14-16,-4 1 11 0,2-2 13 0,3 0 12 0,-3-2 14 0,5 1 16 0,0 1-50 15,1-1-64-15,1-1-34 0,0 2-26 0,4 0-28 0,0 0-25 0,0 0-17 16,0 0-15-16,0 0-10 0,0 0-12 0,0 0-9 0,0 0-14 16,0 0-14-16,0 0-16 0,0 0-5 0,0 0-4 0,0 0-7 0,0 0-8 0,0 0 0 15,3 3 2-15,2-2 3 0,0 3 4 0,3-1 4 0,2 1 5 0,3 1 7 16,4-1 5-16,4 1 3 0,1-2 0 0,5 1 0 0,5 1 0 15,3-3-3-15,1 0 0 0,4 1-6 0,4-1-4 0,2-2-8 0,3-2-6 0,-1 1-6 16,3-1-4-16,0-1-4 0,-2 0-1 0,1 0 3 0,-2-1 2 0,-2 1 2 16,-1 0-1-16,-3-2 0 0,-3 2-1 0,-2-1 0 0,-6 1-2 15,-1 0-1-15,-3-1-1 0,-5 2-2 0,-1 0-1 0,-7-1-1 0,-3 2-2 16,-2-1-4-16,-1 1-4 0,-4 1-2 0,1-2-2 0,-5 2-4 0,0 0-4 16,0 0-8-16,-7-1-6 0,1 1-17 0,-1 0-16 0,-4 0-39 0,0 0-40 15,-2 0-90-15,-4 0-100 0,-2 0-98 0,2 1-101 0,-2 1-35 0,0-1-24 16,-2 1-3-16,-1-1 1 0,3 1 8 0,-1-1 7 0,1 1 16 0,4-1 17 15,1 0 38-15</inkml:trace>
  <inkml:trace contextRef="#ctx0" brushRef="#br0" timeOffset="5316.78">26443 3300 156 0,'-3'0'172'0,"-1"0"4"0,1-2 9 0,-2 0 8 15,1 1 10-15,1 1 9 0,2 0-29 0,1 0-42 0,-4-1-11 16,4 1-5-16,0 0 2 0,0 0 1 0,0 0 5 0,0 0 1 0,0 0 5 16,0 0 0-16,0 0-3 0,0 0-4 0,0 0-5 0,0 0-5 0,0 0-10 0,0 0-6 15,0 0-10-15,0 0-8 0,0 0-5 0,0 0-6 0,0 0 2 16,0 0 0-16,0 0-1 0,0 0-3 0,0 0 3 0,0 0 2 0,0 0 2 0,0 0-1 16,0 0 2-16,0 0 4 0,0 0 1 0,0 0 1 0,0 0 1 15,0 0-1-15,0 0-2 0,0 0-4 0,0 0 3 0,0 0 5 0,0 0 1 16,5 0 1-16,-2 0 0 0,4 0 0 0,-1-1 0 0,7 1-1 0,-4-2-3 0,7 0 0 15,0 1-3-15,4-2-3 0,0 2-3 0,3-1-5 0,2-2-5 0,2 3-9 16,0-1-4-16,0 1-5 0,0 1-5 0,-2 0-3 0,2 0-4 16,2 0-4-16,-3 1-3 0,3 1-3 0,-1-1 0 0,1 1 1 0,-1 2-1 0,4-3-1 15,-1 2-2-15,1-2 0 0,3 1 0 0,1 0-3 0,2 0 0 0,2-1-3 16,-1 1-1-16,3 0 1 0,-2-1-3 0,3-1-1 0,-2 0-2 16,0-1-2-16,-3-1 1 0,0 0-2 0,-4 1 1 0,-1-1 0 0,-1-2-1 0,-6 0 0 15,3 1-2-15,-6-1 2 0,-2 3-4 0,-2 1 1 0,0-2-1 0,-5 1 0 16,2 1-1-16,-5 0-2 0,-1 0 1 0,0 0-1 0,-2 0-2 15,-3 0 0-15,2 0-2 0,-6 1 1 0,5-1 0 0,-6 0 0 0,2 0-1 16,-2 0 2-16,1 2 0 0,1-1-1 0,-2-1 1 0,0 0 0 0,0 0 0 0,2 6 0 16,-2-4 1-16,0-2 0 0,0 0-2 0,0 0 0 0,0 0 0 15,0 0-1-15,0 0 1 0,0 0-3 0,0 0 0 0,0 0 1 0,0 0-2 16,0-2-3-16,0 2-3 0,0-4-2 0,0 4-8 0,0 0-4 0,0 0-5 0,0 0-4 16,0 0-4-16,0 0-6 0,0 0-3 0,0 0-5 15,0 0-2-15,0 0-4 0,0 0-2 0,0 0-1 0,0 0 1 0,0 0 2 0,0 0 4 16,0 0 3-16,0 0 2 0,0-2 3 0,0 2-3 0,0 0-2 0,0 0-14 0,0 0-15 15,0 0-32-15,0 0-36 0,0 0-81 0,0 0-89 16,0 0-85-16,0-4-82 0,0 0-24 0,-2 1-11 0,0-3 2 0,-1 1 0 0,-3-1 7 16,2 0 7-16,-5 0 16 0,0-4 23 0,-3 4 33 0</inkml:trace>
  <inkml:trace contextRef="#ctx0" brushRef="#br0" timeOffset="6449.75">1437 4586 17 0,'-2'-8'173'0,"0"-7"24"16,2-3 28-16,0-3 8 0,0-1 5 0,-2-1 9 16,0 1 12-16,0 3-46 0,1 1-57 0,-1 5-29 15,-1 1-21-15,1 3-14 0,1 3-12 16,2 3 4-16,-1 3 6 0,7 3-26 0,2 1-32 0,2 4 1 16,5 0 5-16,3 2-5 0,5 3-12 0,2-1 14 0,4 0 14 0,4 0-2 15,1 0-4-15,1-1 6 0,4-4 8 0,0 2-5 0,0-4-9 0,0-2 3 16,2-2 6-16,-2-1-7 0,-2 0-10 0,0-3-1 0,1 1-2 0,-4-2-6 0,0-1-8 15,-5 1-2-15,0 0-2 0,-2-1-2 0,-1 2-5 0,-3 0-2 16,0 0-3-16,-2 0-35 0,0 2-44 0,-1-2-57 0,1 3-58 0,-2 0-53 16,-2 3-54-16,1-1-10 0,-3 2-2 0,-1 0-1 0,-2-1-2 0,-1 1 0 15,-2-2 1-15,-3-1 3 0,-3-2 1 0</inkml:trace>
  <inkml:trace contextRef="#ctx0" brushRef="#br0" timeOffset="10700.38">20371 10429 143 0,'4'-6'204'0,"-2"-1"21"0,1 1 21 0,0-2 21 16,-1 2 20-16,-1-1 19 0,-1-1 19 0,0 1-28 0,0 1-42 0,-1-2 0 15,1 3 8-15,-2 0 1 0,0-1 2 0,2 1-4 0,-3 1-3 0,2-1-11 16,-3 3-10-16,2-2-14 0,-2 1-14 0,1 0-18 0,2 0-21 0,-4 1-15 15,2 0-20-15,-1-1-15 0,0 0-19 0,-1 1-12 0,-1-1-10 16,1 2-8-16,-1-2-9 0,-1 3-8 0,1-2-8 0,-3 2 0 0,-1 2-3 16,-1-1 2-16,-3 3 3 0,-1 1 2 0,-2 4 1 0,-2 2 4 0,-2 3 2 0,-1 1 0 15,-1 5 3-15,0 3 2 0,-4 2 4 0,1 5 2 0,0 0 3 16,1 3-3-16,0 2-1 0,4 1-5 0,-1 0-7 0,3-2-5 0,3 1-2 16,2-1-5-16,3-2-6 0,1 2-3 0,6-3-3 0,-4-2-3 0,7-2-6 0,1 0-6 15,1-2-4-15,2-1-1 0,3-1-5 0,2-2 1 0,4 0 0 16,-2-3-4-16,5-1 1 0,0-4-1 0,5 0 1 0,0-3 0 0,4-2-2 15,-2-2 2-15,7-4 2 0,1-2-3 0,1-2 0 0,2-4-2 0,3-1-4 0,-1-4-14 16,3-2-20-16,-1-3-21 0,2-2-20 0,1-4-32 0,-1 2-35 16,-1-4-67-16,-1-2-80 0,0 1-90 0,-3-1-93 0,-1 1-66 0,-3 0-64 15,-2-1-12-15,-4 3 0 0,-2 2 14 0,-3 2 18 0,-3 2 21 0,-3 2 20 16,-5 3 34-16,-5 3 31 0</inkml:trace>
  <inkml:trace contextRef="#ctx0" brushRef="#br0" timeOffset="14651.81">11222 4267 6 0,'2'-1'134'0,"-2"1"2"0,0-2 1 0,0 2 1 0,0 0 2 16,0-3-21-16,0 3-26 0,-2-3-29 0,1 2-29 0,-1-1-11 0,2 2-6 15,-3-1-4-15,3 1-3 0,-2 0-3 0,2 0 0 0,-3-2-5 0,3 2-2 16,0 0-5-16,0 0-7 0,-3 0-6 0,3 0-6 0,0 0-19 0,0 0-21 15,0 0-34-15,0 0-35 0,0 0-8 0,0 0-3 0,-2 5 0 0,2-5 2 16</inkml:trace>
  <inkml:trace contextRef="#ctx0" brushRef="#br0" timeOffset="16101.93">19856 11416 48 0,'2'-4'142'0,"0"-1"6"0,-1 1 5 16,2-1 6-16,-3 1 2 0,2-1 4 0,-2 2-34 0,0 2-42 0,0 1-9 15,0 0-2-15,0 0 1 0,0 0 4 0,0 0 3 0,0 0 2 0,0 0-1 16,0 0-1-16,0 0 1 0,0 0-4 0,0 0-1 0,0 0-3 0,0 0-3 16,0 0-2-16,0 0-2 0,0 0-5 0,0 0 2 0,0 0-3 0,0 0-1 15,0 0-4-15,0 0 2 0,0 0-2 0,0 0-1 0,0 0-3 0,0 0 1 16,0 0 1-16,0 0-2 0,0 0-1 0,0 0-1 0,0 0 0 0,0 0-1 15,0 0-5-15,0 0 4 0,0 0 5 0,0 0 2 0,0 0 4 0,0 0 4 16,0 0 6-16,0 0 1 0,0 0 2 0,-2 0-2 0,-1 0-6 0,2 1-3 16,-3 0-5-16,0 1-1 0,-4 0 0 0,2 1-5 0,-2 1-7 0,-2 3-1 15,-2 2 0-15,-3 0-6 0,-2 5-3 0,-1 1-2 0,-4 3-1 0,-1 3 2 16,-2 5 4-16,-4 1 8 0,1 2 12 0,-2 5 7 0,-2 2 6 0,2 1 8 16,-2 0 7-16,-1 3 0 0,3-1-2 0,-2 1 4 0,4-3 1 0,2 1-1 15,-1-3-3-15,4-1 1 0,1-2-1 0,3-4-8 0,-2-2-8 0,4-2-9 16,3-2-5-16,0-1-6 0,1-5-7 0,1 1-3 0,2-1-2 0,0-5-4 15,2 1-5-15,3-3-2 0,-2-1-3 0,4-1-1 0,-2-1-1 0,3-3-6 16,1 2-4-16,-1-4 0 0,2-1-2 0,0 0-5 0,0 0-4 0,0 0-7 16,0 0-8-16,0 0-16 0,0 0-18 0,0 0-31 0,0 0-33 15,0 0-66-15,0 0-76 0,0 0-66 0,0 0-67 0,2-3-66 0,-1 0-67 16,2 0-12-16,2-3-3 0,3 0 6 0,-4-1 6 0,1-4 14 0,0 0 16 16,2-1 31-16,-1-1 35 0</inkml:trace>
  <inkml:trace contextRef="#ctx0" brushRef="#br0" timeOffset="22886.81">18914 12730 17 0,'5'-3'130'0,"-2"0"4"0,2 0 3 0,-4 2 3 0,2-3 1 16,-1 3-20-16,1 0-28 0,-3 1-22 0,0 0-19 0,0 0-3 0,0 0 4 16,0 0 0-16,0 0 4 0,0 0 5 0,0 0 3 0,0 0 5 0,0 0 4 15,0 0 7-15,0 0 3 0,0 0 4 0,0 0 6 0,0 0 5 0,0 0 6 16,0 0 5-16,0 0 4 0,0 0 8 0,0 0 6 0,0 0 5 0,0 0 5 15,0 0 3-15,0 0 2 0,0 0 2 0,0 0-2 0,0 0-5 0,0 0-5 16,0 0-11-16,0 0-9 0,-1-5-10 0,-1 2-11 0,0-1-12 0,-1-1-11 16,2-1-12-16,-4 0-11 0,2-1-11 0,2-1-10 0,-3 0-4 0,-1 0-1 15,2 0-3-15,-2-1 0 0,2 2 3 0,-3-1 5 0,2 2 4 0,0-1 3 16,-1 1 4-16,1 0 5 0,-3 0 3 0,1-1 5 0,1 3 7 0,-1-2 6 16,1 2-1-16,2-1-5 0,-2 1 2 0,0 1 3 0,-1 0-2 15,3-2-1-15,-2 3-2 0,2 0-1 0,0 0-4 0,0-1-6 0,0 2-2 16,-1-1-5-16,2 1-5 0,0-1-8 0,2 2 0 0,0 0 0 0,-2-1-1 0,2 1-4 15,0 0-3-15,0 0-3 0,0 0-1 0,-3 0-4 0,3 0 2 16,0 0 0-16,0 0 0 0,0 0-1 0,0 0 1 0,0 0-2 0,0 0 1 0,0 0-1 16,0 0 0-16,0 0 1 0,0 0-1 0,0 0 1 0,-1-2-1 0,1 2 0 15,0 0-1-15,-4-2 0 0,4 2 0 0,-3 0 0 0,0 0-2 16,-2 0-1-16,5 0 0 0,-3 0-2 0,0 0-1 0,-2 0 0 0,5 0-1 0,-3 0 0 16,3 0 1-16,-1 0 0 0,1 0 0 0,0 0 2 0,0 0-1 0,0 0 0 15,0 0 1-15,0 0 3 0,0 0 0 0,-4 0-1 0,4 0 0 16,0 0 1-16,0 0-2 0,0 0-1 0,0 0 2 0,0 0-1 0,0 0-1 0,0 0 0 15,0 0-1-15,0 0 2 0,0 0-1 0,0 0-2 0,0 0-1 0,0 0 0 16,0 0 0-16,0 0 1 0,0 0 1 0,0 0-1 0,0 0 1 0,0 0-1 16,-3 0-1-16,3 0 2 0,-3 2 0 0,3-2-2 0,-3 0 1 0,-1 2 1 15,1-2-1-15,2 0-1 0,-4 1 0 0,2-1 0 0,2 0-1 0,1 0-1 16,-5 2 0-16,1-2 1 0,1 0-1 0,3 0 1 0,-3 0-1 0,0 1 1 16,3-1 0-16,-3 0-1 0,-2 0 1 0,5 0 1 0,-3 2 0 0,2-2 0 15,1 0 0-15,-4 1 1 0,4-1 0 0,0 0-1 0,-3 0-1 0,3 0 2 16,0 0-2-16,0 0-1 0,0 0 2 0,0 0 0 0,0 0-2 0,0 0 0 15,0 0 0-15,0 0 1 0,0 0-1 0,0 0-1 0,0 0 2 16,-2 0 0-16,2 0 0 0,0 0 0 0,0 0 1 0,0 0 0 0,0 0-2 0,0 0 0 16,0 0 1-16,-3 2 1 0,3-2-1 0,0 0-1 0,-1 1 1 15,1-1 1-15,-5 0-1 0,3 0 1 0,2 0-2 0,-6 2-1 0,3-2 0 0,0 1 1 16,1-1 1-16,-1 1 0 0,1-1 1 0,2 0-2 0,-3 2 1 0,3-2 0 16,0 0 0-16,-1 2 1 0,1-2-2 0,0 0 1 0,0 0 1 0,0 0 1 15,0 0 0-15,0 0 0 0,0 0 0 0,0 0 0 0,0 0-1 0,0 0-1 16,0 0 1-16,0 0 0 0,0 0 1 0,0 0 0 0,0 0 0 0,0 0-1 15,0 0-1-15,0 0 0 0,0 0 0 0,0 0 0 0,0 0-1 0,0 0 2 16,0 0-1-16,0 0 0 0,0 0 0 0,0 0 0 0,0 0-1 0,0 0 0 16,0 0 0-16,0 0 2 0,0 0-1 0,0 0 1 0,0 0 0 0,0 0-1 15,0 0 0-15,0 0 1 0,0 0 0 0,0 0 0 0,0 0 0 0,0 0 0 16,0 0 0-16,0 0-1 0,0 0 0 0,0 0-1 0,0 0 1 0,0 0-1 16,0 0 1-16,0 0 1 0,0 0-1 0,0 0-1 0,0 0 1 0,0 0-1 15,0 0 0-15,0 0 0 0,0 0 0 0,0 0 1 0,0 0 0 0,0 0 2 16,0 0 0-16,0 0 0 0,0 0-1 0,0 0-1 0,0 0 0 0,0 0 1 15,0 0-1-15,0 0 1 0,0 0-1 0,0 0 1 0,0 0 0 0,0 0 1 16,0 0-1-16,0 0 1 0,0 0-2 0,0 0 0 0,0 0 0 0,0 0 1 16,0 0-1-16,0 0 1 0,0 0 0 0,0 0 0 0,0 0 0 0,0 0 0 15,0 0 0-15,0 0-2 0,0 0 1 0,0 0 0 0,0 0 0 0,0 0-1 16,0 0 0-16,0 0 1 0,0 0 0 0,0 0 1 0,0 0-1 0,0 0 0 16,0 0 0-16,0 0 0 0,0 0 0 0,0 0 0 0,0 0 0 0,0 0 0 15,0 0 0-15,0 0 0 0,0 0 0 0,0 0 0 0,0 0 0 0,0 0-1 16,0 0 0-16,0 0 1 0,0 0-1 0,0 0 0 0,0 0 0 0,0 0 1 15,0 0-1-15,0 0 1 0,0 0 0 0,0 0 1 0,0 0 0 0,0 0-1 16,0 0 1-16,0 0 0 0,0 0 0 0,0 0 0 0,0 0-1 0,0 0 1 16,0 0 0-16,0 0-1 0,0 0 0 0,0 0 0 0,0 0 0 0,0 0 1 15,0 0-1-15,0 0 0 0,0 0 0 0,0 0-1 0,0 0 0 0,0 0 1 16,0 0-1-16,0 0 1 0,0 0 1 0,0 0-1 0,0 0 0 0,0 0 1 16,0 0-2-16,0 0 0 0,0 0 1 0,0 0 1 0,0 0 0 0,0 0 0 15,0 0 0-15,0 0-1 0,0 0 1 0,0 0-1 0,0 0 0 0,0 0 0 16,0 0 0-16,0 0 0 0,0 0 1 0,0 0 0 0,0 0-2 0,0 0-1 15,0 0 0-15,0 0 1 0,0 0 1 0,0 0 1 0,0 0-1 0,0 0 0 16,0 0 0-16,0 0 1 0,0 0-1 0,0 0 1 0,0 0-2 0,0 0-1 16,0 0 2-16,0 0 1 0,0 0 0 0,0 0-1 0,0 0-1 0,0 0 0 15,0 0 1-15,0 0 1 0,0 0-1 0,0 0 0 0,0 0-1 0,0 0 1 16,0 0 0-16,0 0 1 0,0 0-1 0,0 0 0 0,0 0-1 0,0 0 2 16,0 0-1-16,0 0 1 0,0 0-1 0,0 0-2 0,0 0 1 0,0 0 1 15,0 0 0-15,0 0 0 0,0 0 0 0,0 0 1 0,0 0 0 0,0 0 0 16,0 0-1-16,0 0 0 0,0 0 1 0,0 0-1 0,0 0 0 0,0 0 1 15,0 0 0-15,0 0 0 0,0 0-1 0,0 0-1 0,0 0 0 0,0 0 1 16,0 0 0-16,0 0 1 0,0 0-1 0,0 0 0 0,0 0-1 0,0 0 1 16,0 0 0-16,0 0 1 0,0 0-2 0,0 0 0 0,0 0 1 0,0 0 0 15,0 0-1-15,0 0-1 0,0 0 1 0,0 0 1 0,0 0 0 0,0 0 0 16,0 0 0-16,0 0 0 0,0 0 0 0,0 0 0 0,0 0 0 0,0 0 2 16,0 0 0-16,0 0-1 0,0 0 1 0,0 0-1 0,0 0-1 0,0 0 0 15,0 0 0-15,0 0 2 0,0 0 0 0,0 0-1 0,0 0 0 0,0 0-1 16,0 0-1-16,0 0 1 0,0 0-1 0,0 0 1 0,0 0 0 0,0 0 0 15,0 0 1-15,0 0 0 0,0 0-1 0,0 0-1 0,0 0 0 0,0 0-1 16,0 0 0-16,0 0 1 0,0 0 1 0,0 0 0 0,0 0 0 0,0 0 0 16,0 0 0-16,0 0 0 0,0 0-2 0,0 0 1 0,0 0-1 0,-4 0 1 15,1 1 0-15,2 1 1 0,-4-1 1 0,0-1 1 0,2 2-2 0,-2-1-2 16,1 2 1-16,-3 0 0 0,2 0-1 0,-2 2 1 0,2-2 1 0,-1 1 0 16,-1-1 0-16,2 2 0 0,-2-2 1 0,2 0-1 0,-1 1 0 0,1 1-2 15,-2-3 2-15,3 3 0 0,-1-3 1 0,2 5-1 0,-2-4 0 0,2 3 1 16,0 0-1-16,1 0-1 0,0 0 1 0,1 2 0 0,1 0 0 0,1 3 0 15,-1 0 1-15,4 1 0 0,-1 1 1 0,0 1-1 0,2 1 3 0,0 1 1 16,2 1 2-16,-2 2 1 0,2 0 1 0,1 1 1 0,-2 1 0 0,1 0-2 16,2 0 0-16,-3-1 0 0,0 2 1 0,2-2-1 0,-2-1 1 0,1 1-1 15,-1-2-2-15,1-2-2 0,0 1 0 0,0-2-3 0,-3-3-1 0,3 0-1 16,-2-2 1-16,1-1 2 0,-2-2 0 0,1 0 1 0,-2-3-2 0,2 1 0 16,-1-3-1-16,0-1 1 0,2-2-1 0,1-3-2 0,-1-1 1 0,2-5 0 15,3-2-1-15,-1-4 0 0,1-4-1 0,1-4-2 0,3-3-5 0,-1-4-7 16,0-6-6-16,2-1-10 0,-4-3-9 0,4-2-10 0,-3-3-15 0,-2-1-12 15,1-1-15-15,-2 2-12 0,-2-3-16 0,0 1-15 0,-4 2-12 0,1-1-12 16,-1 2-2-16,-4 0 0 0,0 2 4 0,0 0 7 0,-2 4 7 0,-1-1 11 16,-1 2 12-16,1 3 19 0,-1 0 11 0,-1 4 14 0,0-1 17 0,-1 3 16 15,1 4 11-15,-1 0 14 0,-2 4 12 0,3-1 10 0,-1 4 10 0,1 2 9 16,-1 0 7-16,-2 7 7 0,3-3 0 0,0 3 4 0,2 3-1 0,0 0-1 16,-2 1 0-16,4 2-1 0,-1 0 1 0,2 3 1 0,0 0 1 0,0 0-2 15,0 0 5-15,0 0 4 0,-2 5-1 0,2 1-3 0,-2 1 3 0,2 4 5 16,0 1 8-16,0 4 8 0,0 2 15 0,0 7 17 0,0 1 8 0,2 4 8 15,-2 5 4-15,4 2 6 0,-4 4 3 0,1 2 0 0,-1 3 7 0,3 4 6 16,-3 1 6-16,2 4 7 0,0 1-1 0,-2 3-4 0,0 1-16 16,0 3-17-16,0 1-3 0,0 2 2 0,0 0-8 0,0 0-6 0,0-1-11 15,0-5-12-15,1 0-11 0,1-5-9 0,1-2-13 0,0-6-13 0,2-8-11 16,1-1-6-16,0-7-9 0,-1-2-5 0,3-5-20 0,-1-3-23 0,0-3-23 16,1-3-25-16,-1-3-45 0,1-1-47 0,-1-3-86 0,1 1-96 0,-1-6-90 15,-1 1-91-15,3-4-24 0,-2-2-12 0,-1-1 5 0,2-3 7 0,-3-3 12 16,2-5 12-16,-5 1 22 0,1-3 21 0,-3-2 46 0</inkml:trace>
  <inkml:trace contextRef="#ctx0" brushRef="#br0" timeOffset="23155.07">18982 12933 262 0,'2'1'335'16,"-2"-1"9"-16,0 0 7 0,-2 1 2 0,-1 1-1 0,-2-2 1 0,1-2 0 15,0 1-5-15,-1 0-3 0,1 0-98 0,-1-1-119 0,2 0-78 0,0 1-70 16,1-1-51-16,2 2-44 0,0 0-46 0,0 0-45 0,0 0-62 0,0 0-66 15,0 0-13-15,2 3-5 0,0 1 3 0,1 1 4 0,-2-1 10 0,4 3 12 16,-4-3 23-16,2 2 26 0</inkml:trace>
  <inkml:trace contextRef="#ctx0" brushRef="#br0" timeOffset="27053.64">19275 13632 233 0,'-7'-17'254'0,"0"-1"18"15,0 0 16-15,2 0 19 0,1-2 6 0,-3 2 9 0,1 2 3 0,3 0 4 16,1 2-70-16,1 3-86 0,-1 3-21 0,2 2-2 0,-1 0-10 0,1 3-10 16,0 3-11-16,0 0-10 0,0 0-13 0,0 0-19 0,0 0-7 0,0 0-5 15,0 0 10-15,1-3 15 0,-1 3 21 0,2 0 26 0,1 1 8 0,5 3 6 16,-2-2 4-16,2 4 6 0,2 2 3 0,4 2 6 0,0 2 2 0,5 3 3 15,1 3 6-15,1 0 3 0,1 3-12 0,3 3-11 0,2 2-33 16,2 1-31-16,-1 0-6 0,1 4 0 0,4-1-10 0,-2 3-11 16,3-2 2-16,-3 4 4 0,6-2 1 0,-2-1-1 0,-2-1-3 0,2-1-1 15,-1-1-2-15,-2-2-2 0,1-2 5 0,-1-3 3 0,-4 0-10 0,1-4-11 16,-2 0-1-16,-2-2 1 0,0-1-12 0,-3-1-13 0,-3-4-20 0,2 2-10 16,-5-3 0-16,1 0 0 0,-4-2 0 0,-1 1 0 0,-1-1 0 0,-3-5 0 15,2 3 0-15,-6-2 0 0,1-2 0 0,-2 2 0 0,1-3 0 0,-4 0 0 16,0 0 0-16,0 0 0 0,0 0-89 0,-4 0-54 0,1-1-97 0,-3-2-108 15,-3-4-110-15,-1 4-115 0,-1-5-46 0,-5-2-31 0,0-1-9 0,-3-3-2 16,2 1 2-16,-7-3 1 0,0 2 33 0,-1 0 36 0,-3-1 39 0,-1 1 41 16</inkml:trace>
  <inkml:trace contextRef="#ctx0" brushRef="#br0" timeOffset="27577.24">9214 4714 7 0,'0'12'120'0,"-1"-2"-8"15,-1 0-14-15,0-3-13 0,1-1-36 0,-1 2-38 0,-3-4-47 0,2 4-46 16,0-2-26-16,-3 1-21 0</inkml:trace>
  <inkml:trace contextRef="#ctx0" brushRef="#br0" timeOffset="27896.39">10033 4234 139 0,'0'0'164'16,"0"0"-26"-16,0 0-57 0,0 0-63 0,0 0-14 0,0 0-3 0,0 0-1 15,0-4 0-15,2 1-75 0,-2 3-91 0,1-6-26 0</inkml:trace>
  <inkml:trace contextRef="#ctx0" brushRef="#br0" timeOffset="28068.93">10555 4337 44 0,'11'9'231'0,"-1"-2"7"0,-1 0 5 15,-4-3-5-15,-1 0-10 0,1-1 7 0,-3 0 6 0,-2-3-9 16,0 0-14-16,2 1-81 0,-2-1-101 0,0 0-63 0,0 0-54 16,0 0-22-16,0 4-14 0,0-4-51 0,-2 2-61 0,0 1-6 0,-3-1 7 15,1-1-6-15,-1 1-7 0,-3-2 9 0,0-2 13 0</inkml:trace>
  <inkml:trace contextRef="#ctx0" brushRef="#br0" timeOffset="29269.71">20396 14232 159 0,'-3'1'263'0,"-2"0"16"0,2-1 9 16,-1 2 3-16,0-2 4 0,4 0-1 0,-2-2 3 0,-2 2 2 0,4 0-57 15,0 0-71-15,0 0-37 0,0 0-28 0,0 0-3 0,0 0 3 0,0 0 0 16,0 0-1-16,6 2 7 0,-3 0 8 0,2 1 9 0,3 0 7 0,-2 1 5 15,6-1 2-15,-2 2 1 0,6-1 1 0,-2-1 1 0,5 2 6 0,0-3-16 16,3 0-14-16,0 0-17 0,3-4-14 0,-1-1-11 0,3 0-14 0,-2-4-6 16,2-1-4-16,0-4-1 0,-2 0 0 0,-4-1 3 0,3-3 2 0,-4 0 1 15,-4 0 3-15,1-2 0 0,-4 3 0 0,0-3 3 0,-5 3 3 0,-4-2 2 16,1 2 1-16,-1 2 1 0,-4-1-3 0,0-1-4 0,-4 2-2 0,1 1-6 16,-2 0-5-16,-3 0-9 0,1 1-5 0,-3 1-6 0,-3-1-7 15,-1 2-5-15,1 2-4 0,-4 1-4 0,0-1-4 0,-1 4-2 0,-2 1-3 0,1 2-2 16,-2 3-2-16,2 1 1 0,0 4 2 0,-1 4 6 0,1 1 6 15,-2 5 7-15,2 3 8 0,2 5 6 0,0 3 4 0,0 2 5 0,2 5 2 0,0 0 3 16,3 3 0-16,2 1 3 0,2 1 4 0,-1-2 0 0,6-1-1 0,2 0-5 16,1-2-4-16,1-3-6 0,2-1-6 0,6-2-5 0,-1-3-5 15,2-2 0-15,6-2-4 0,-2-4-3 0,7-1 1 0,-1-3-9 0,2-2-7 0,4-4-12 16,0-2-11-16,3-6-16 0,1-1-18 0,2-5-18 0,-1 0-19 0,1-4-29 16,-1-6-31-16,1-2-56 0,1-2-60 0,-3-5-84 0,-1-1-90 15,-1 0-65-15,-4 0-62 0,-2-1-22 0,-1 1-9 0,-4 2 8 0,-3 2 15 16,-1 3 16-16,-5 3 19 0,-3 5 28 0,-4 1 29 0,-1 4 57 0</inkml:trace>
  <inkml:trace contextRef="#ctx0" brushRef="#br0" timeOffset="29586.87">20540 14868 254 0,'-2'-8'333'15,"0"2"12"-15,-1 2 11 0,-2 1 28 0,-4 1 34 0,0 5 32 0,-1 1 33 16,-4 6 23-16,-1 2 23 0,-3 6-74 0,-3 3-91 0,-1 5-50 0,-3 8-39 15,-4 3-16-15,-1 5-11 0,-1 5-5 0,-3 3-10 0,-1 3-27 0,-1 4-31 16,-2 0-36-16,4 2-35 0,0-1-27 0,3 1-29 0,2-4-25 0,2-2-25 16,7-4-26-16,-1-5-27 0,4-4-42 0,4-5-44 0,5-5-67 0,2-5-73 15,0-4-76-15,4-3-78 0,1-6-67 0,1-2-65 0,1-2-12 0,2-5 2 16,3-1 12-16,-3-4 11 0,4-1 20 0,-2-5 18 0,1 1 34 0,-1-3 41 16</inkml:trace>
  <inkml:trace contextRef="#ctx0" brushRef="#br0" timeOffset="30669.97">19667 15348 189 0,'0'-20'232'0,"-5"4"1"0,2 1 1 0,0 2 5 0,-2 3 5 15,0 2 10-15,0 3 10 0,-4 2-23 0,3 3-28 0,-4 1-18 16,2 2-17-16,-1 1-1 0,-1 4 2 0,2 1 11 0,-2 3 14 0,2 3 21 15,-4 2 21-15,4 2 13 0,-2 4 10 0,2 3 3 0,-2 5-3 0,2 2-5 0,0 4-10 16,2 5-16-16,-1 3-16 0,3 5-12 0,-1 1-13 0,2 4-13 16,2 4-17-16,-1-1-13 0,0 4-13 0,4-1-14 0,0 1-10 0,-1-1-7 0,5 0-5 15,-3 0-8-15,4-4-10 0,-1 0-4 0,1-2-5 0,2-3-8 0,0 0-4 16,-1-3-8-16,0-2-6 0,1-2-7 0,0-2-7 0,-3-2-17 0,0-2-21 16,0-3 0-16,-1-2 0 0,0-2 0 0,-3-2 0 0,-1-3 0 0,-1-2 0 15,-1-1 0-15,-3-3 0 0,0-3 0 0,-4 0 0 0,0-3 0 0,-2-1 0 16,-4-2-17-16,2 0-67 0,-6-3-24 0,2-2-24 0,-4-1-52 0,1-3-60 15,-5-3-90-15,0-3-96 0,-2-3-81 0,0-3-77 0,1-7-31 0,-4-2-18 0,2-6 8 16,-1-5 14-16,0-3 19 0,1-8 23 0,-2-3 23 0,4-6 22 0,0-3 54 16</inkml:trace>
  <inkml:trace contextRef="#ctx0" brushRef="#br0" timeOffset="30837.52">19055 16101 126 0,'18'-8'282'0,"-3"3"12"0,0 1 20 0,-2 3 22 0,-3 1 19 0,1 0 21 15,0 1 25-15,-3 3 30 0,2 0-7 0,0 2-18 0,0 1-61 16,3-1-74-16,-1 2-18 0,3-1-3 0,0 1-11 0,2-2-8 0,0 1-18 0,0-2-22 15,4 0-20-15,1-1-20 0,1-3-28 0,0 0-27 0,4-1-24 16,-1-1-20-16,1 1-22 0,2-3-20 0,-3 0-20 0,1-1-16 0,-1-1-32 0,-1 1-33 16,0-2-74-16,-3 1-80 0,-4 1-76 0,1-1-75 0,-5 2-60 0,0 0-53 15,-2 2-13-15,-3 2-3 0,-5 2 4 0,0 3 4 0,-4 2 11 0,-2 3 12 16,-1 3 29-16,-5 1 31 0</inkml:trace>
  <inkml:trace contextRef="#ctx0" brushRef="#br0" timeOffset="30969.17">19719 16429 183 0,'14'5'499'0,"-1"2"6"15,-1-3 7-15,0 1-1 0,-4 0 4 0,-2-3 0 0,2 2 3 0,-4-3-1 0,0-1 2 16,-3 0 0-16,-1 0 1 0,0 0-184 0,0 0-222 0,0 0-63 0,5 0-25 16,-2 0-9-16,2 0-5 0,-2 0-14 0,3 0-15 0,1 0-34 0,-1-1-37 15,1-1-76-15,0-1-83 0,-1-1-72 0,1-3-71 0,-1-1-60 0,-1-3-56 16,3-2-15-16,-4 0-2 0,3-3 1 0,-4 0 0 0,0-2 12 0,1-1 12 16,-4 1 33-16,-4 2 38 0</inkml:trace>
  <inkml:trace contextRef="#ctx0" brushRef="#br0" timeOffset="33193.21">18260 8574 69 0,'-10'19'243'15,"-2"-1"6"-15,0-3 1 0,0-3 1 0,2-1-1 0,-1-4 2 0,2-3-2 16,1-2 1-16,0-2-1 0,3 2-80 0,0-1-96 0,-1 1-21 0,3 1-1 15,2-2-3-15,-1 0-2 0,2-1 0 0,0 0-3 0,0 0 0 0,0 0 3 16,0 0-14-16,0 0-13 0,0 0-24 0,0 0-24 0,0 0-34 0,0 0-35 16,0 0-47-16,0 0-47 0,0 0-48 0,-2 5-42 0,-1 0-11 0,0 1-3 15,-2 0-1-15,-1 1 2 0,-5 0 8 0,0 4 16 0</inkml:trace>
  <inkml:trace contextRef="#ctx0" brushRef="#br0" timeOffset="33954.18">16936 10311 127 0,'-1'17'330'0,"-1"-3"19"0,-3-1 6 0,-1-2 6 0,0-2 1 0,-2-3 0 16,1-3 0-16,-1-1-1 0,1-4-1 0,0 1 0 0,3-1-115 0,-1 1-142 16,1-1-20-16,4 2 10 0,0 0-4 0,0 0-2 0,0 0 4 0,0 0 9 15,0 0 1-15,0 0 7 0,0 0 0 0,0 0 3 0,0 0 0 0,0 0-2 16,0 0-6-16,0 0-6 0,0 0-15 0,0 0-17 0,0 0-13 0,0 0-14 15,0 0-14-15,0 0-14 0,0 0-6 0,0 0-2 0,0 0-4 0,0 0-2 16,0 0-1-16,0 0-1 0,0 0-1 0,0 0-1 0,0 0-28 0,0 0-32 16,0 0-57-16,0 0-65 0,2 2-56 0,1 1-56 0,1 0-71 0,-1 1-76 15,0 0-15-15,3 1-2 0,0 1 0 0,-1-1 0 0,2-3 1 0,-3 2 2 16,1-3 28-16,0-1 33 0</inkml:trace>
  <inkml:trace contextRef="#ctx0" brushRef="#br0" timeOffset="35012.36">20304 10705 276 0,'-5'18'393'0,"1"-3"14"0,-5 0 4 0,0-3 0 0,0-1 1 0,1-4-4 16,-2-3-1-16,1-2 0 0,2-2-7 0,3-2-6 0,-3 1-137 0,1 1-166 16,3-1-57-16,3 1-35 0,-2 0-36 0,2 0-36 0,0 0-49 0,0 0-47 15,0 0-45-15,0 0-42 0,0 0-65 0,-4 0-67 0,0 1-9 0,0 2 3 16,-1 0 2-16,0 3 1 0,-4 1 8 0,-1 2 7 0,1 1 21 15,-5 2 23-15</inkml:trace>
  <inkml:trace contextRef="#ctx0" brushRef="#br0" timeOffset="35745.4">19022 12696 185 0,'1'13'364'0,"-1"-2"8"0,0-2 7 0,-1-4 7 15,-1 2 0-15,-4-4-2 0,3-3 0 0,0 0 0 0,-1-2-2 0,0 1-2 16,0-2-140-16,-1-1-169 0,4 2-70 0,-1 0-50 0,2 2-40 0,-4-1-41 16,4 1-41-16,0 0-41 0,0 0-50 0,0 0-51 0,0 0-33 0,4-5-31 15,-4 2-3-15,2-2 0 0,-1 3 16 0,1-3 20 0,0 1 20 0,-1-3 24 16</inkml:trace>
  <inkml:trace contextRef="#ctx0" brushRef="#br0" timeOffset="36282.96">20870 14388 94 0,'-8'0'420'0,"2"0"2"0,-5-2 2 0,-3 0-2 0,-1-1 0 0,-2-1-16 0,1 0-17 16,-3-1-58-16,3 0-64 0,1-2-66 0,0 1-64 0,3 1-220 0,5 3-258 15,3-1-61-15,4 3-18 0,0 0-3 0,0 0 1 0,3 1-1 16,0 2 2-16,0 0 12 0,0 0 21 0</inkml:trace>
  <inkml:trace contextRef="#ctx0" brushRef="#br0" timeOffset="36543.25">19632 16149 315 0,'3'6'502'0,"-6"-2"4"16,0-1-2-16,-2-3-3 0,-4-3-13 0,-3 0-13 0,-3-1-30 0,-2-3-33 15,1 0-81-15,-5-2-90 0,5 0-185 0,2 0-207 0,3 2-164 0,1-1-152 16,4 0-32-16,3 1-7 0,3 1 3 0,2 0 2 0,2-1 13 0,-1-1 12 0,4-1 30 16,-4 2 35-16</inkml:trace>
  <inkml:trace contextRef="#ctx0" brushRef="#br0" timeOffset="38860.07">16764 10704 202 0,'-3'12'257'0,"-4"-5"1"0,-1-4-2 0,-1-3 2 15,0-3-4-15,-1-3-10 0,2-4-12 0,0 1-18 0,0-2-18 0,4 0-114 16,-3 4-138-16,2 1-37 0,1 0-18 0,2 3-15 0,2 3-13 0,0 0-33 16,0 0-36-16,0 0-22 0,6-1-18 0,-2-1 5 0,0 1 12 0,1-1 17 15,3-4 17-15,1 0 17 0</inkml:trace>
  <inkml:trace contextRef="#ctx0" brushRef="#br0" timeOffset="39155.28">18184 8201 11 0,'0'0'290'0,"0"0"-1"0,0 0 11 0,0-2 13 15,0-4 0-15,-2-2-2 0,1-2 1 0,1-1 6 0,-2-1-3 0,2-1-3 16,-1 2-104-16,1-1-124 0,0 4-40 0,-2 3-22 16,2 0 1-16,0 2 4 0,0 3-13 0,0 0-15 0,0-3 1 0,0 0 5 15,0 3-9-15,0 0-16 0,0 0-21 0,0 0-24 0,3 1-59 16,0 4-67-16,3 1-55 0,-3 5-51 0,2 2-13 0,-1 5-5 15,-3 2 2-15,-1 2 1 0,-1 2-2 0,-6 0-1 0,-2 0 7 0,-2 0 10 16</inkml:trace>
  <inkml:trace contextRef="#ctx0" brushRef="#br0" timeOffset="39845.43">19008 13030 284 0,'1'9'383'0,"-1"-3"5"0,-3-3 2 0,-3-1 3 0,-1-5-3 0,-4 0-2 0,0-3-26 15,1-3-30-15,0 0-50 0,0-3-57 0,2 2-179 0,2 2-208 0,0 0-109 16,4 1-84-16,5 1-24 0,2 1-8 0,1-1-3 0,1-1-3 0,2-1 3 16,3-2 1-16,-2-4 28 0,3-1 29 0</inkml:trace>
  <inkml:trace contextRef="#ctx0" brushRef="#br0" timeOffset="40147.61">20295 10954 185 0,'-4'3'225'0,"-2"-2"-31"16,-5 1-37-16,1-4-65 0,-1 1-71 0,1-3-16 0,-3-1-4 0,-1-1-1 0,2 1 0 15,1 3-100-15,-1 2-123 0,1 0-25 0,1 1-7 0</inkml:trace>
  <inkml:trace contextRef="#ctx0" brushRef="#br0" timeOffset="42719.75">18886 12555 22 0,'6'18'414'0,"0"-3"8"15,-3-5 6-15,-6-3 6 0,-3-3 0 0,-2-3 2 0,-3-4 0 0,-5-1 0 16,4-5-2-16,-4 1-3 0,2-2-84 0,2 0-102 0,2 3-129 0,0 0-132 16,3 3-32-16,3 0-10 0,-1 3-21 0,5 1-23 0,0 0-21 0,0 0-23 15,0 0-28-15,0 0-32 0,6 0-30 0,-3 1-32 0,2-1-31 0,0 2-32 16,2-1-19-16,-1 0-14 0,0 3-2 0,0-1 4 0,-1 1 13 0,2 1 17 16,-3-3 22-16,0 2 20 0</inkml:trace>
  <inkml:trace contextRef="#ctx0" brushRef="#br0" timeOffset="43520.63">19817 16080 221 0,'5'6'273'0,"-4"0"22"16,-1-2 9-16,0 1 8 0,0-2 4 0,0-3 1 0,0 0 1 0,-3 0 0 15,-1 1-68-15,4-1-82 0,0 0-40 0,0 0-33 0,0 0-22 0,-4 0-23 16,4 0-24-16,0 0-25 0,0 0-10 0,0 0-8 0,0 0-5 0,0 0-5 16,0 0-12-16,4 0-14 0,2 0-18 0,-2-1-24 0,4-2-25 0,1 0-26 15,3-3-25-15,1-2-27 0,2-1-39 0,1-3-44 0,3-4-10 0,0-4-4 16,2-3 1-16,1-5 5 0,0-2 11 0,0-3 12 0,2-3 21 0</inkml:trace>
  <inkml:trace contextRef="#ctx0" brushRef="#br0" timeOffset="43672.2">20960 14613 156 0,'18'-24'320'0,"-4"1"1"15,-6 2 4-15,-5 2 3 0,-3 2-1 0,-3 3 2 0,-4 1-1 0,-2 1-3 16,3 1-6-16,-4 3-8 0,0 0-145 0,0 4-174 0,0-1-55 0,2 2-30 15,-3 2-30-15,3-1-29 0,2 2-37 0,-2 2-37 0,-1-2-44 0,1-2-47 16,1-1-7-16,-2 0-1 0,1-4 5 0,-2-6 9 0,1-1 18 0,-2-8 20 16,0-3 25-16</inkml:trace>
  <inkml:trace contextRef="#ctx0" brushRef="#br0" timeOffset="43857.7">20231 10324 40 0,'15'4'318'0,"-1"-1"1"0,-8 2 2 0,-4-2-1 0,-4-2-19 0,-3 1-25 16,-3-4-40-16,-2-2-42 0,-3-2-42 0,-3 2-36 0,2-3-152 0,-5 6-179 16,4 2-60-16,-2 6-37 0,1 3-7 0,1 5-1 0,-2 5 0 0,-3 3-1 15,1 3 21-15</inkml:trace>
  <inkml:trace contextRef="#ctx0" brushRef="#br0" timeOffset="47338.39">25082 9387 124 0,'0'-17'222'0,"0"2"11"16,-1-3 11-16,1 2 10 0,0-2 14 0,-3 0 12 0,3 2 19 0,-2 0 17 16,0 1-45-16,1 2-56 0,1 1-3 0,0-2 8 0,0 4 7 0,0 1 4 15,0 1 7-15,0 1 5 0,0 0-2 0,0 2-2 0,0 0-7 0,0 2-9 16,0 3-15-16,0 0-19 0,0 0-19 0,0 0-21 0,0 0-16 0,0 0-14 16,0 0-5-16,0 0-2 0,-4 3-5 0,1 4-4 0,2 1-18 0,-1 4-21 15,0 5-4-15,1 4 2 0,-1 4-1 0,-1 4-3 0,-1 4 1 0,2 4-2 16,-1 1-2-16,1 4-6 0,-1-1-11 0,0 5-7 0,0-1-6 0,-2 0-8 15,2 0 17-15,-3 1 17 0,2-1 3 0,1 1-3 0,-2-2 3 0,2 1 4 16,-2-3 1-16,4 0 1 0,-2-3 1 0,-1-3-1 0,2 0-5 0,0-3-5 16,0-3-4-16,2-2-4 0,0-1-6 0,-1-5-6 0,1-3-6 0,0-2-4 15,-2-2-3-15,2-4-5 0,0 0-1 0,0-3-2 0,0-4-2 0,0 1-3 16,0-1 1-16,0-4 0 0,0 0 2 0,0 0-1 0,0 0 1 0,0 0 0 16,0 0-3-16,0 0-5 0,0 0-7 0,-3-4-5 0,0 4-5 0,0-5-5 15,-1-2-5-15,-1-2 0 0,2-3-7 0,-3-2-4 0,3-3-1 0,2-3-3 16,-1-3-3-16,4-2-7 0,-1-1 3 0,2-2 3 0,3-2 2 0,2 2 4 15,0-5 4-15,6 5 3 0,-1 0 3 0,3-3 2 0,1 3 5 0,2 3 4 16,-1-3 0-16,2 6-1 0,2 0 6 0,-2 1 3 0,-2 3 2 0,2 1 2 16,-2 2 4-16,3 4 3 0,-5 3 1 0,3 3 0 0,-3 0 1 0,-1 5 0 15,0 2 1-15,0 3-1 0,0 2 2 0,-1 2 2 0,-1 3 0 0,-1 0 1 16,-2 3 6-16,-1 2 4 0,0 2 8 0,-2-1 6 0,-4 3 6 0,0 1 10 16,-3 0 4-16,-1 2 7 0,-1 0 5 0,-3 0 3 0,-4 0 1 0,1 1 3 15,-2 1 2-15,-4 0 2 0,0-3-5 0,-2 4-6 0,-1-1-6 0,-2-2-31 16,0 1-25-16,-3 0 0 0,0-2 0 0,-2 1 0 0,2-3 0 0,-2 0 0 15,0-2 0-15,1-1 0 0,0-2 0 0,1-3 0 0,0 1 0 0,5-5 0 16,-4-2 0-16,4-1 0 0,1-3 0 0,0-3 0 0,2-1 0 0,0-4 0 16,1-1 0-16,3-5-121 0,-2-3-67 0,6-6-55 0,-1-3-90 0,4-2-98 15,1-5-82-15,4-3-79 0,1-2-36 0,4-3-27 0,2 0 5 0,4 2 9 16,-2-1 21-16,3 2 28 0,-1 4 31 0,1 1 32 0,-1 3 48 0</inkml:trace>
  <inkml:trace contextRef="#ctx0" brushRef="#br0" timeOffset="49888.57">26252 9240 161 0,'-6'-7'298'0,"-2"1"16"0,-2-1 12 16,-2 3 15-16,1-2 18 0,-2 1 14 0,0 2 16 0,4-1 20 15,-4 2 24-15,5 0-73 0,2 1-94 0,-1 1-30 0,3 1-17 0,-1-1-20 0,5 0-18 16,-1 2-16-16,1-2-11 0,0 0-18 0,-2 2-15 0,2-2-10 0,-1 1-7 16,1 2-9-16,-4 2-7 0,4 1-3 0,-1 1-1 0,-2 5 5 15,1 3 3-15,0 5 7 0,1 2 5 0,-3 5 14 0,1 6 8 0,-1 5 12 0,1 3 5 16,0 5-2-16,-1 0-3 0,1 5-9 0,0-1-9 0,0 1-8 15,-1 3-7-15,0-2-8 0,-1 1-7 0,2-2-7 0,0-2-7 0,0 1-10 16,-1-3-8-16,1-1-10 0,-2 0-36 0,2-1-12 0,0-2 0 0,-1 0 0 16,-3-1 0-16,2-2 0 0,1 0 0 0,-3-3 0 0,0-1 0 0,-1-1 0 15,-2 0 0-15,0-2 0 0,0-2 0 0,-2 0 0 0,-2-1 0 0,3-5 0 16,-3 1 0-16,0-1 0 0,-1-4 0 0,0-1 0 0,0-2 0 0,0 0 0 16,-1-4 0-16,-2 1-66 0,1-5-135 0,1-1-109 0,-1-3-121 0,1-3-109 15,0-3-104-15,0-3-25 0,1-6-4 0,2-5 5 0,0-4 5 0,1-8 17 16,0-5 16-16,3-7 30 0,3-5 31 0,1-5 46 0</inkml:trace>
  <inkml:trace contextRef="#ctx0" brushRef="#br0" timeOffset="50063.13">25681 9784 97 0,'3'2'488'0,"-1"1"10"0,0 1 2 0,-1 2-2 16,1-1 1-16,0 1 0 0,-1-2 0 0,1-1 12 0,4 2 11 16,-2-2 12-16,5-2 10 0,0-1-159 0,3 0-195 0,0-1-68 0,3-1-39 0,1-1-5 15,3 0 2-15,-1-2 3 0,2 0 2 0,1 0 1 0,0-1 0 0,2-1-9 16,1 2-14-16,-3-3-11 0,2 3-10 0,1 0-7 0,-2-1-9 15,0-1-8-15,0 1-12 0,-1-1-16 0,-2 0-16 0,0 2-26 0,1-1-30 0,-4 1-60 16,0-1-69-16,-2 0-103 0,-1 0-112 0,-4 1-74 0,3 1-69 0,-3-1-13 16,-3 1-6-16,0-1 5 0,-2 1 4 0,-1-2 11 0,0 0 14 15,-1 0 25-15,-2 0 27 0,0 0 62 0</inkml:trace>
  <inkml:trace contextRef="#ctx0" brushRef="#br0" timeOffset="50556.78">26503 9882 140 0,'-1'3'366'15,"1"-3"15"-15,0 0 3 0,1 2 2 0,-1-2 1 0,3 2 0 0,1-2 2 16,-1 1 3-16,2-1 6 0,-4-1-45 0,4 1-60 0,2-2-64 0,0 1-65 16,1-2-33-16,0 2-24 0,3-3-7 0,0 0-3 0,0-1-1 0,3-1 2 15,1-1-2-15,0 1 0 0,-2-1-6 0,3-3-5 0,-2 3-11 0,2-3-16 16,-3-1-13-16,0 0-15 0,1 3-9 0,-5-3-9 0,2 1 2 0,-1 1 3 15,-4 0 4-15,0-1 0 0,-1 3 6 0,0-1 5 0,-4 1 2 0,1 0 3 16,-4-1 2-16,1 2 4 0,-4-1 4 0,2-1 4 0,-3 1 1 0,-1 2 1 16,-2-1-2-16,-1 0-5 0,-1 2-1 0,-2-1-2 0,-1 3-4 0,1 1-3 15,-4 1 0-15,3 1-1 0,-3 4-1 0,1 3 1 0,-3 1-2 0,2 1 2 16,1 4 1-16,-2 2 1 0,4 4 2 0,-2 1 4 0,4 3 4 0,0-1 4 16,2 5 2-16,0 0 0 0,3 1 0 0,-2-1 2 0,6 2-4 0,0-1-2 15,1-2-2-15,2-1-1 0,4-1-5 0,-1-1-4 0,4-3-3 0,1 0-5 16,4-3-9-16,1 0-10 0,0-3-14 0,8-2-12 0,-2-1-24 0,5-2-25 15,-1-3-42-15,4-2-48 0,1-3-92 0,2-2-104 0,1-2-100 0,2-3-102 16,-2-2-37-16,3-3-22 0,-1-2-1 0,-1 0 3 0,1-3 10 0,-3 0 10 16,0-1 21-16,-2 1 23 0,2 1 43 0</inkml:trace>
  <inkml:trace contextRef="#ctx0" brushRef="#br0" timeOffset="50988.63">27508 9804 111 0,'-5'-5'394'0,"0"-1"22"0,0 0 12 0,0 0 9 0,-1 1 15 0,0 0 15 15,1 0 15-15,0 1 17 0,2 0 14 0,-2 2 14 0,-2 2-86 0,0 0-110 16,3 1-67-16,-5 4-53 0,0 1-23 0,1 0-15 0,-1 4-7 16,-1 0-7-16,-1 3-13 0,2-1-14 0,-4 2-15 0,5 2-13 0,0 0-16 0,2 1-15 15,-1-2-13-15,1 0-13 0,3-2-13 0,3 1-11 0,0-4-8 0,2 1-4 16,1-2-8-16,3-2-6 0,0 1-3 0,1-4-2 0,1-2-10 0,3 1-9 15,0-3-9-15,2-3-5 0,1-2-11 0,0-2-10 0,2-4-12 0,1-1-11 16,1-3-19-16,0-2-20 0,2-3-24 0,-3-3-28 0,0-2-39 0,1-1-39 16,-5-1-48-16,2-2-47 0,-4-4-32 0,2 1-30 0,-5-1-35 0,-3-5-35 15,-1 1-16-15,0-3-11 0,-3-3 15 0,-1 0 17 0,0-3 33 0,0 1 38 16,-1 1 100-16,1 2 118 0,0 0 110 0,0 4 108 0,0 5 90 16,0 2 85-16,0 5 68 0,0 7 61 0,0 1 35 0,1 5 28 0,-1 3 6 15,0 3 3-15,0 2 9 0,0 5 11 0,0 0-37 0,0 0-46 0,2 2-34 0,-2 4-30 16,1 1-37-16,-1 5-37 0,0 1-11 0,2 6-6 0,1 2 3 15,-2 4 4-15,-1 4 4 0,0 4 4 0,0 1-11 0,0 4-14 0,0 4-23 16,0 0-25-16,0 4-22 0,0-1-21 0,-1 3-14 0,1-2-14 0,0 3-17 16,0-4-20-16,1-1-19 0,-1-1-17 0,3-3-24 0,1-2-23 0,-1-4-34 0,2 0-33 15,0-3-57-15,1-3-62 0,1-1-93 0,0-3-98 0,-1-1-84 16,2-2-76-16,2-2-14 0,-2-2 5 0,1-1 8 0,-1-2 12 0,1-2 15 16,1-3 19-16,0-2 30 0,0-2 33 0,3-2 54 0</inkml:trace>
  <inkml:trace contextRef="#ctx0" brushRef="#br0" timeOffset="51288.83">28377 9621 320 0,'-9'-5'434'0,"-3"2"26"0,0 2 28 0,-1 2 25 16,-2 1 22-16,0 2 19 0,-2 1 21 0,-1 5 20 0,0 0 0 0,-2 6-5 15,2 2-100-15,-4 3-119 0,4 1-68 0,-3 5-55 0,3 1-31 0,2 3-25 16,-2 0-26-16,6 0-24 0,0 1-20 0,2-2-19 0,5 0-17 0,0-1-24 16,5-4-32-16,5 0-30 0,0-2 0 0,5-2 0 0,5-3 0 0,4-1 0 15,-2-2 0-15,8 0 0 0,1-6 0 0,2 2-34 0,2-2-57 0,2-6-31 16,-2 1-44-16,5-4-48 0,-4-2-80 0,3-2-85 0,-4-2-75 0,1-4-70 0,-2 0-57 15,-1-3-54-15,0 4-3 0,-2-5 7 0,-2 2 18 0,-1-1 23 16,-1-1 27-16,4 4 28 0,-4-2 42 0,0 0 48 0</inkml:trace>
  <inkml:trace contextRef="#ctx0" brushRef="#br0" timeOffset="51989.98">29250 9758 84 0,'3'-10'193'0,"0"2"6"0,-1 0 6 0,-1 0 5 15,1 1 3-15,0 2 2 0,-2-1 3 0,0 3-43 0,0 0-56 0,-2 0-28 0,2 3-23 16,-2-2-11-16,1 1-10 0,1 1-8 0,-2-4-6 0,2 4-6 0,-1 0-7 16,1 0-3-16,0 0-2 0,-4-2-3 0,4 2-2 0,0 0-2 0,0 0 0 15,0-1 3-15,0 1 7 0,-1-2 9 0,1 2 12 0,0-3 10 0,0 3 8 16,-2-3 13-16,2 0 11 0,0-1 15 0,0 2 13 0,0-1 10 0,0-2 9 16,0 3 11-16,0-3 9 0,0 2 10 0,0-1 7 0,0-1 0 0,-1-1-5 15,1 2 0-15,-4-1 0 0,4-1-4 0,-2 2-1 0,0-1-4 0,0-1-5 16,-1 2-2-16,2-1-7 0,-1-1-6 0,0 1-6 0,1 1-14 0,-2 0-13 15,1-1-6-15,0 0-5 0,1 3-4 0,-3-3-1 0,3 3-6 16,-1-2-6-16,1 1-9 0,-4 1-11 0,4 0-5 0,-1 0-4 0,1-1-3 16,-3 2-2-16,4-2-2 0,-1 3-1 0,-2-3-1 0,-1 1-2 0,1 2-6 0,-2-2-4 15,-1 1-2-15,2 0-3 0,-5 1 6 0,1 0 5 0,-1 0 9 16,0 2 8-16,-3 0 10 0,-1 3 9 0,0 2 7 0,-5 1 8 0,2 2 3 16,-1 4 7-16,-1 2 5 0,0 2 5 0,-1 3 1 0,1 3 1 0,0 3-3 0,0 1-5 15,1 1-8-15,4 2-10 0,-3-2-8 0,5 2-7 0,1-2-7 16,1-2-6-16,4-1-18 0,2-2-27 0,2-2 0 0,1-2 0 0,3-2 0 15,2-2 0-15,3-1 0 0,1-3 0 0,0-1 0 0,4-2 0 0,4-3 0 0,1-3 0 16,-1 0 0-16,5-4 0 0,3-4 0 0,1-3 0 0,-1-1 0 16,2-5 0-16,2 0 0 0,1-3 0 0,-2-4 0 0,1 2-8 0,-3-5-33 0,1 1-9 15,-4-2-4-15,-1-2-5 0,-2 0-2 0,-2 3 2 0,-3-3 3 0,0 1 3 16,-3 0 4-16,-1 2 3 0,-3 1 7 0,1 3 10 0,0 2 8 16,-5 3 5-16,3 2 11 0,-4 2 10 0,1 3 6 0,-2 1 5 0,0 3 4 15,-2 0 0-15,0 4 2 0,0 0-1 0,0 0 8 0,0 0 12 0,0 0 0 0,0 5 0 16,0 0-3-16,0 3 3 0,-2 3-3 0,0 1-2 0,2 5 2 15,-2 2 0-15,0 2 1 0,0 3 0 0,1 1 0 0,1 1-6 0,0 1-33 16,0 0 0-16,1 1 0 0,3 0 0 0,0-3 0 0,1 2 0 0,1-3 0 0,1 0 0 16,-1-3 0-16,3 0 0 0,-1-1 0 0,0-2 0 0,0 0 0 15,3-3-1-15,-1 0-76 0,-1 0-25 0,2-3-35 0,-1-2-37 0,-2 1-58 0,2-2-59 16,2-2-98-16,-4-1-106 0,2-1-73 0,0-2-67 0,0-1-8 0,0 0 4 16,2 0 16-16,-1-4 21 0,1 0 24 0,0 0 25 15,-3-3 32-15,4-1 39 0,-2 0 57 0</inkml:trace>
  <inkml:trace contextRef="#ctx0" brushRef="#br0" timeOffset="52146.53">30078 9901 539 0,'-1'20'657'0,"-1"2"1"16,-2 1-8-16,-3-4-24 0,2 2-33 0,-3-3-17 0,-1-2-13 0,4 0-17 16,4-3-15-16,-1 1-16 0,2-4-16 0,0 2-256 0,3-1-308 0,1-2-89 0,-3 1-39 15,4-1-26-15,-1 0-24 0,-2-1-51 0,0-4-59 0,-2 2-77 16,-2-3-79-16,0 1-17 0,-1-3-2 0,-4 0 9 0,0 0 15 0,-4 1 10 15,-1 0 11-15,-3-2 11 0,-2 1 12 0,-1-1 26 0</inkml:trace>
  <inkml:trace contextRef="#ctx0" brushRef="#br0" timeOffset="52672.13">23534 11622 371 0,'-8'0'397'0,"3"-2"-5"0,1-2 0 15,-2-1 4-15,4-1-2 0,1 0 0 0,1 0 0 0,4-1 1 16,5 1-1-16,3 1 0 0,2 1-140 0,3 4-171 0,9 0-38 0,4 0-7 0,4 2 19 16,8 1 23-16,6-1 16 0,8 2 16 0,5-4 15 0,7 1 15 0,7-1 13 15,9 0 10-15,4 0 8 0,7-1 7 0,6-1-1 0,8 0-3 16,7 2 0-16,-1 0-1 0,10-2-10 0,8 2-10 0,1-1-9 0,5-1-7 0,2 1-11 15,8-2-10-15,2-1-12 0,3-2-9 0,2-2-6 0,7-4-4 0,5-1-8 16,0-1-11-16,2-4-5 0,3-1-40 0,4-4-23 0,-2-1 0 16,-1-1 0-16,3-2 0 0,-1 1 0 0,-5-2 0 0,-4-1 0 0,-2 2 0 0,-6 0 0 15,-7 2 0-15,-7-1 0 0,-4 2 0 0,-10 2 0 0,-7 1 0 0,-11 3 0 16,-7 1 0-16,-7 4 0 0,-11-2 0 0,-8 5 0 0,-7 2 0 16,-9-2 0-16,-7 5 0 0,-9-1 0 0,-6 3 0 0,-8-1 0 0,-4 2 0 0,-6 0 0 15,-6-1 0-15,-3 3 0 0,-3-1 0 0,-6-1 0 0,1 2 0 0,-3 0 0 16,-4 0 0-16,0 0 0 0,0 0 0 0,0 0 0 0,-4-3 0 15,1 2-212-15,-3-3-155 0,-2-1-126 0,0 0-130 0,-4-1-39 0,-3-1-20 16,-2-2-4-16,-2 1 0 0,-5 1 7 0,-2 1 8 0,-4-2 29 0,-2 1 37 16,-4 2 49-16,-4 1 55 0</inkml:trace>
  <inkml:trace contextRef="#ctx0" brushRef="#br0" timeOffset="53793.13">25063 10651 231 0,'0'4'271'0,"-2"-1"1"0,-1-1-4 0,0 0-4 0,-1-4-16 0,-1 0-18 0,2 1-29 15,-2-2-28-15,0-1-75 0,0 1-82 0,4 2-115 0,1 1-124 0,0 0-33 16,0 0-12-16,0 0-2 0,1 2-1 0,-1 3 2 0,2-1 5 0,-1-1 17 16</inkml:trace>
  <inkml:trace contextRef="#ctx0" brushRef="#br0" timeOffset="54199.04">26118 10575 181 0,'-3'5'248'0,"-1"-1"-1"0,1-1-7 0,-2-2-5 0,-1 1-24 16,3-2-29-16,-2-2-27 0,2 2-30 0,-2-1-103 0,0-1-120 0,5 2-71 15,0 0-63-15,-3 0-13 0,3 0-4 0,0 0 1 0,0 0 1 0,0 0 8 16</inkml:trace>
  <inkml:trace contextRef="#ctx0" brushRef="#br0" timeOffset="54432.42">27070 10339 43 0,'4'3'369'0,"0"-1"4"0,-4-2 0 0,0 0 0 0,0 0-2 16,-2-2-15-16,-1 0-18 0,0-2-38 0,-2-2-40 0,1 2-52 0,1-1-58 15,-1 2-141-15,2 0-161 0,1 1-45 0,1 2-19 0,0 0-9 0,0 0-10 16,0 0-8-16,0 0-8 0,0 0-4 0,0 0-5 0,0 0 5 0,0 0 4 16,-2 2 26-16,1 1 25 0,-3-2 17 0,1 3 14 0,-2-3 8 0</inkml:trace>
  <inkml:trace contextRef="#ctx0" brushRef="#br0" timeOffset="58340.96">1931 7172 134 0,'-15'2'172'0,"0"-2"5"0,0-3 4 0,0 2 4 0,0-5 4 15,2 0 8-15,1-1 8 0,-1-3-58 0,3 3-77 0,-1-1-10 0,3 2 0 16,2 0 5-16,-1 0 3 0,3 2 0 0,-2-1-2 0,4 2-4 0,-1 0-2 15,1 1-4-15,1 0-3 0,1 2-9 0,0 0-12 0,0 0-3 0,-2-3-2 0,2 3-5 16,0 0-5-16,0 0-6 0,0 0-3 0,0 0-4 0,0 0-4 0,0 0-2 16,5 0-2-16,0 0 0 0,2 0 0 0,1 0 2 0,4 0 2 0,2 3 0 15,2-3-1-15,2 0 1 0,6 0 2 0,2-3 0 0,4 3 4 0,3-2 0 16,4 1-1-16,5-3 5 0,1 2 4 0,4-4 2 0,6 1 4 0,6-1 3 16,1-1 3-16,6-4 8 0,6 1 7 0,4-1 4 0,3 2 3 15,3-2-4-15,5-2-6 0,2 1 8 0,1-1 13 0,2 2-2 0,1 0-2 16,0 4 5-16,0 0 5 0,2 1 0 0,1 1-1 0,-1 2-2 15,-3 3-2-15,1 0-1 0,-3 2-2 0,2 1 9 0,-5 0 14 0,2 1-5 0,-1 0-5 16,1 3 4-16,1-4 9 0,0 3-8 0,5-5-7 0,0 2 0 16,3-1 2-16,3-2-18 0,3-2-19 0,4-1 8 0,2-2 18 15,4-2-18-15,6-4-26 0,-1 0 5 0,3-3 11 0,3-1-19 0,1-1-24 16,2-2 10-16,-1-2 16 0,-1 1-15 0,1-3-24 16,-4 0 24-16,-1 1 32 0,-4-2-20 0,-1 1-35 0,-4 0 21 0,-4 1 30 15,-5-2-19-15,-4 2-28 0,-4-2 21 0,-7 4 31 0,-4 0-24 16,-8 2-35-16,-4-1 23 0,-9 3 37 0,-9 2-20 0,-5 2-30 15,-7 1 19-15,-10 1 27 0,-6 3-18 0,-5 1-30 0,-6-1 19 16,-3 5 29-16,-5-1-17 0,-4-1-29 0,0 2 25 0,-4 1 37 0,-2 0-33 16,-3-3-51-16,0 1-96 0,-7-1-110 0,-2 0-76 15,-5-3-73-15,-5-1-3 0,-5-1 11 0,-7-2-10 0,-3-5-16 0,-4-6 8 16,-6-2 12-16,1-4-12 0,-4-6-19 0</inkml:trace>
  <inkml:trace contextRef="#ctx0" brushRef="#br0" timeOffset="58465.63">7153 6313 286 0,'-18'41'361'0,"-4"-7"-13"0,2-2-64 0,0-7-74 15,1-4-67-15,3-1-65 0,-1-7-38 0,6-1-31 16,2-1-7-16,1 1-1 0,1 0-140 0,-1 3-170 0,-1 1-43 0,-2 4-18 16,-5 1 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11:39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17608 3181 63 0,'-5'-3'197'0,"-4"2"16"0,4-2 18 0,-1-2 16 0,-1 2 16 0,3 0 22 16,-4 1 18-16,3-2-30 0,0 1-39 0,2 2-6 0,0-1 0 15,0 1 6-15,0-1 10 0,1 0-2 0,2 2-2 0,0 0-6 0,0 0-8 16,0 0-11-16,0 0-10 0,0 0-15 0,0 0-16 0,0 0-12 0,0 0-13 15,0 0-16-15,0 0-15 0,0 0-15 0,0 0-13 0,0 0-10 0,0 0-8 16,0 0-6-16,0 0-5 0,0 0-4 0,0 0-5 0,0 0-3 0,0 0-1 16,2-1-5-16,-1 1-2 0,2 0-6 0,2-1-1 0,-2 1-2 0,2-1-2 15,0 1-3-15,0 0-1 0,1 0 0 0,0 0 0 0,-1 0 0 0,2 0 0 16,-1 0 0-16,1 0 0 0,2 0 1 0,0 1 1 0,0-1 2 0,-1 1-1 16,4-1 1-16,-4 0 0 0,4 1 2 0,-1-1 2 0,2 4 0 0,-4-4-2 15,3 1 0-15,1 1 1 0,0-1 0 0,1-1-2 0,-1 2 3 0,4-1 2 16,-1 1-1-16,1 0-1 0,0-2-2 0,1 1 2 0,2 0-4 0,0-1-1 15,2 1 2-15,0 1 0 0,1-2 1 0,0 0-2 0,2 2 3 0,1-2 3 16,-2 1 0-16,2 1-3 0,1-1 2 0,-2 1 1 0,4-1 0 0,-2 2-2 16,0-1-1-16,-1-1-1 0,0 2-3 0,1-1-4 0,1 1 1 0,-1 0-1 15,2-2-3-15,-3 2-3 0,1 0 0 0,0-2 1 0,-1 3 0 0,1-3-2 16,1 2 1-16,-1-1 0 0,0 1 2 0,1-2-1 0,-1 1 2 0,1-1-1 16,1 2 1-16,-4-1-3 0,5-1-14 0,-1 1-5 0,-1 1 0 0,2-3 0 15,0 0 0-15,0 3 0 0,-1-3 0 0,-1 1 0 0,2-1 0 0,-1 0 0 16,-1 0 0-16,0 0 0 0,-1 2 0 0,2-1 0 0,-2-1 0 0,0 0 0 15,1 2 0-15,1-1 0 0,-1 0 0 0,2 1 0 0,0 1 0 0,0-1 0 16,3 1 0-16,-3-2 0 0,2 2 0 0,1 0 0 0,1 0 0 0,-3-1 0 16,2 1 0-16,-1 1 0 0,4-1 0 0,-3 1 0 0,2-1 0 0,2 1 0 15,-3-1 0-15,1 0 0 0,3 2 0 0,0-3 0 0,0-1 0 0,0 3 0 16,0-3 0-16,1 1 0 0,3-1 0 0,-3-1 0 0,4 2 0 0,-2-2 0 16,0 0 0-16,1 0 0 0,1-2 0 0,0 2 0 0,1 0 0 0,-1-1 0 15,1 1 0-15,1 0 0 0,-1 0 0 0,-2 0 0 0,1 0 0 0,1 0 0 16,-1 0 0-16,0 0 0 0,-4 1 0 0,3-1 0 0,0 2 0 0,-2-2 0 15,-2 0 0-15,1 0 0 0,0 0 0 0,1 1 0 0,-2-1 0 0,-1 0 0 16,2 0 0-16,-3 2 0 0,2-2 0 0,-3 0 0 0,2 0 0 0,0 2 0 16,-2-2 0-16,0 0 0 0,-2-2 0 0,0 2 0 0,-1-2 0 0,1 1 0 15,-1-1 0-15,-2 1 0 0,0-2 0 0,0 1 0 0,-2-1 0 0,1 1 0 16,-1-2 0-16,-1 1 0 0,-2 1 0 0,1-2 0 0,-2 2 0 0,-1 1 0 16,1-1 0-16,-5 0 0 0,2 0 0 0,-1 1 0 0,-2-1 0 0,-3 2 0 15,1-1 0-15,-2 1 0 0,-1-3 0 0,-2 3 0 0,-2-2 0 0,1 1 0 16,-3 1 0-16,0 0 0 0,-2 0 0 0,0 0 0 0,-4 0 0 0,-1 0 0 15,0 0 0-15,0 0 0 0,0 0 0 0,0 0 0 0,0 0 0 0,3-2 0 16,-3 2 0-16,0 0 0 0,0 0 0 0,0 0 0 0,0 0 0 0,0 0 0 16,-3-2 0-16,2 1-82 0,-6 0-177 0,1-1-97 0,-2-1-109 0,0-1-109 15,-3-1-51-15,-1 1-42 0,-4-5-6 0,-3 3 2 0,-2-3 5 0,0 1 10 16,-4-1 29-16,0 2 36 0,2-1 44 0,-3 1 44 0</inkml:trace>
  <inkml:trace contextRef="#ctx0" brushRef="#br0" timeOffset="135.63">22277 3089 535 0,'10'18'607'0,"-6"2"-11"15,0-4-17-15,-4-2-48 0,-2-2-57 0,-1-3-107 0,-2-1-123 0,-3-2-108 16,4-5-106-16,-1-2-34 0,2-1-20 0,-2 1-229 0,0-4-280 16,-1 2-61-16,0-3-13 0,-1 0 11 0,-3-1 17 0,-2-1 49 0</inkml:trace>
  <inkml:trace contextRef="#ctx0" brushRef="#br0" timeOffset="1249.58">1793 4323 56 0,'-15'0'193'0,"1"0"8"0,0-2 8 0,-2-1 7 0,3-1 9 15,-1 1 8-15,1-3 7 0,2 1-22 0,-3-1-26 16,3 2-23-16,-3-2-21 0,3 3 12 0,1-2 18 16,-2 2 7-16,2 0-2 0,2 0-9 15,-1 2-13-15,3-1-3 0,1-1 3 0,5 3 8 16,0 0 11-16,3 2-2 0,5-1-7 0,4 1-14 0,1 0-13 15,4 2-16-15,1-1-18 0,4 3-4 0,3-2 0 0,0 1 7 0,2-2 14 16,2 0 0-16,-2 0-4 0,5 0-12 0,-1-2-15 0,2 1-9 0,2-1-10 0,1-1 2 16,-1 1 2-16,0-1-5 0,3 0-6 0,1 0-6 0,-2 2-3 0,1-2 6 15,1 2 8-15,2-2-9 0,-1 1-10 0,3 1 1 0,-1-2 2 16,4 3 0-16,-2-1 1 0,2 2 1 0,3 0 0 0,-1-1-1 0,2 2 2 16,-2-1 1-16,2 0 1 0,1 1-6 0,-2 0-6 0,3-1 7 0,0-1 10 15,-1 1-3-15,3 0-6 0,-1-1-3 0,1 1-4 0,2-2-6 0,1 1-7 16,3-2 1-16,1 2 4 0,1-3-4 0,3 0-7 0,0 0-2 0,2 0-8 15,1 0-1-15,-1-2-5 0,1 0-1 0,0 1 2 0,1-3-3 0,-2 3-3 16,-1-2 2-16,-1 0 6 0,2 1-21 0,-3 0 0 0,1 1 0 0,1-2 0 16,-1 3 0-16,-2-1 0 0,1 1 0 0,-1-2 0 0,0 2 0 0,-1 0 0 15,1 0 0-15,0 2 0 0,1-2 0 0,-1 1 0 0,2-1 0 0,-2 1 0 16,2 1 0-16,1-2 0 0,-3 1 0 0,2 1 0 0,-2-2 0 0,1-2 0 16,-1 1 0-16,0-1 0 0,1 1 0 0,-3 0 0 0,-1-2 0 0,0 0 0 15,0 0 0-15,-3-1 0 0,-1 1 0 0,-2-1 0 0,-2 1 0 0,-2-1 0 16,-4 1 0-16,0-2 0 0,-5 2 0 0,-1-1 0 0,-4 1 0 0,-3 1 0 15,-3-1 0-15,-1 1 0 0,-6 1 0 0,-1 0 0 0,-4 1 0 0,-4-2 0 16,-1 2 0-16,-4 0 0 0,-1 0 0 0,-3 0 0 0,-2 0-116 0,-3 0-68 16,0 0-104-16,0 0-115 0,0 0-113 0,-5 0-112 0,0 0-24 0,-4-3-8 15,-2 2 2-15,0-2 1 0,-8 3 10 0,0-5 13 0,-2 2 24 0,-4-1 27 16,-2-1 49-16</inkml:trace>
  <inkml:trace contextRef="#ctx0" brushRef="#br0" timeOffset="1393.27">6288 4550 480 0,'3'29'613'15,"0"-2"-5"-15,-3-4-10 0,0-4-36 0,0-3-37 0,-3-3-74 0,-2-4-78 16,5-6-99-16,5-3-106 0,4-5-78 0,-1 1-70 0,0-2-254 0,-1 0-292 16,0-1-69-16,1 0-17 0,-2-2 5 0,-1 0 10 0,-1-2 34 0,-3 0 37 15,-4-1 75-15</inkml:trace>
  <inkml:trace contextRef="#ctx0" brushRef="#br0" timeOffset="13140.84">12487 3331 203 0,'-14'5'265'0,"-1"-1"3"0,-2-1-1 16,4 0 12-16,1-1 18 0,1-1 13 0,-2-1 15 0,4 0-26 16,-1 0-33-16,4-1-38 0,-2 1-39 0,3 0-9 0,2 0-1 0,3 0-18 15,0 0-25-15,0 0 4 0,0 0 4 0,0 0-2 0,0 0-6 0,0 0-6 16,3 0-6-16,4-2-5 0,2 2-8 0,1-3-5 0,2 2-4 0,6-2-7 15,0-2-9-15,5 2 1 0,2-3 2 0,3 2 0 0,2-3 0 0,1 4-3 16,2-4-3-16,0 4-4 0,3 0-2 0,4 0 1 0,-2 3 2 0,1 0 2 16,5 1 1-16,-1 3 2 0,3 0 2 0,2 3 4 0,4-2 4 0,2 3 5 15,3-1 4-15,4 2 2 0,2 0-1 0,8 2-4 0,-1-2-4 0,6 0-6 16,3-2-2-16,3 2-6 0,1-2-1 0,2 1-4 0,3-1 0 0,2-2-9 16,0-1-7-16,2 1-10 0,1-1-11 0,-1-3-6 0,1 0-8 0,2-2-2 15,0 0 2-15,2-3-3 0,-1-1-3 0,-1 1-4 0,2-1-2 0,0-2-2 16,-3-1-11-16,-1 3-2 0,-1-3 0 0,-2 1 0 0,-5 1 0 0,-3 0 0 15,-3 0 0-15,-4 0 0 0,-7-1 0 0,-5 3 0 0,-6-2 0 0,-7 2 0 16,-5 0 0-16,-7 2 0 0,-8-1 0 0,-3 1 0 0,-7 1 0 0,-5-1 0 0,-3 1 0 16,-5-1 0-16,-3 2 0 0,-4 0-8 0,0 0-116 15,-4-1-91-15,-3-3-101 0,-2 1-117 0,-1-1-118 0,-4-2-57 0,-2 0-41 0,-1-1-9 16,-5-3-3-16,0 0-2 0,-2-3 3 0,1-1 22 0,2-2 25 0,-3-2 37 16,5 0 45-16</inkml:trace>
  <inkml:trace contextRef="#ctx0" brushRef="#br0" timeOffset="13273.49">16331 3267 312 0,'1'28'533'0,"-1"-2"3"0,0-5-3 0,-3-2-20 0,2-2-28 16,-1-7-57-16,0-2-65 0,2-4-94 0,0-4-103 0,2-4-76 0,1-3-70 16,0 2-225-16,2-1-258 0,1-3-57 0,-1-2-15 0,-2-1 2 0,0-2 0 15,-3 0 20-15,-1-1 26 0,-2-3 61 0</inkml:trace>
  <inkml:trace contextRef="#ctx0" brushRef="#br0" timeOffset="15641.16">13124 7409 239 0,'0'-8'261'0,"0"-2"16"0,-3 2 12 0,1-1 15 0,-1 0 8 0,2-2 8 0,-1 2 13 16,-3 0 14-16,2 0-55 0,-3 2-70 0,1-2-19 0,0 0-10 0,-1 0 1 15,0-1 3-15,-2 2 5 0,0-2 6 0,0 1-1 0,2-2-1 0,-4 2 1 16,2 0 3-16,0-2-5 0,0 2-5 0,-1 0-11 0,1 0-11 0,0 0-9 15,-1 1-9-15,-1 1-13 0,2 0-16 0,-1 2-14 0,-2-1-17 0,1 0-8 16,1 3-10-16,-2 0-8 0,0 1-8 0,1 0-8 0,-2 0-8 0,0 1 0 16,-2 1-4-16,3 1 1 0,-2 3-3 0,-4-2 1 0,4 4-1 0,-4 0 2 15,0 1-2-15,1 3 2 0,-3 2-3 0,3 1 4 0,-3 1 4 16,0 4 3-16,0 0 1 0,2 2-2 0,-1 4-1 0,1 1-4 0,1 3-2 16,1 2-3-16,0 1-5 0,1 3-30 0,1-1-8 0,2 3 0 0,2-2 0 15,-1 2 0-15,5-2 0 0,-1 0 0 0,3-3 0 0,0 1 0 0,3-4 0 16,3-1 0-16,0-1 0 0,3-4 0 0,2-2 0 0,1-2 0 0,1-1 0 15,1-2 0-15,2-6 0 0,5 1 0 0,-4-4 0 0,6-2 0 0,1-4 0 16,0-1 0-16,2-5 0 0,4-5 0 0,0 0 0 0,0-6 0 0,1-1 0 0,2-5 0 16,0-1 0-16,-3-1 0 0,3-4 0 0,-4 2 0 0,-1-3 0 15,0 2 0-15,-3-1 0 0,-3 1 0 0,-1 1 0 0,-4-1 0 0,0 3 0 0,-1 1 0 16,-2 2 0-16,-3 1-9 0,-2 1 0 0,1 4 2 0,-4 2-1 16,1 4 5-16,-2-1-1 0,-1 4 3 0,2 2-2 0,-3 2 3 0,0 3 2 15,0 0 1-15,0 0 2 0,0 0-1 0,0 5 0 0,0 2 1 0,0 2-3 16,0 3 3-16,0 5-1 0,0-1-1 0,0 6 2 0,0-1-3 0,2 5-2 15,0 1 0-15,-1 0 0 0,4 0 0 0,-2 2 0 0,4-1 0 0,0-1 0 16,3 0 0-16,0-2 0 0,2 2 0 0,-1-4 0 0,4 0 0 0,0-3 0 16,2 2 0-16,-1-5 0 0,2 1 0 0,-1-2 0 0,2-1 0 0,-3-2 0 15,1-2 0-15,1 1 0 0,-2-4-2 0,-2 2-135 0,0-2-58 0,0 0-64 16,-3 0-102-16,-1-1-113 0,-4 1-87 0,1-1-83 0,-1 1-17 0,-5 1-1 16,-1 2 7-16,-3 0 10 0,-5 1 23 0,-1 2 25 0,-2 1 34 0,-5-1 33 15,1 3 59-15</inkml:trace>
  <inkml:trace contextRef="#ctx0" brushRef="#br0" timeOffset="16074">12626 8364 6 0,'8'-13'449'15,"-3"4"26"-15,1-2 22 0,-4 0 15 0,-2 4 9 0,0-2 12 0,-4 4 13 16,-2 1 12-16,-2 1 12 0,0 0 14 0,0 3 19 0,-6 3-133 0,1 1-163 15,-4 2-64-15,-3 3-40 0,1 5-20 0,-5 3-15 0,-1 0-10 0,-4 6-7 16,-1 3-10-16,-3 5-9 0,-2 2-13 0,0 3-57 0,-1 1-62 0,-4 4 0 16,1 0 0-16,1 2 0 0,0-1 0 0,0 0 0 0,0-1 0 0,2-1 0 15,4-3 0-15,2-2 0 0,4-4 0 0,3-2 0 0,3-4 0 0,2-4 0 16,4-3 0-16,4-3 0 0,1-4 0 0,4-3 0 0,1-1 0 0,0-3 0 16,4-3 0-16,0-1 0 0,0 0 0 0,0 0 0 0,0 0 0 0,0 0 0 15,0 0-137-15,0-2-88 0,2-4-105 0,0-2-117 0,-1-1-100 0,2-3-100 16,1-2-20-16,0-4-4 0,1 0 8 0,-2-1 4 0,0-3 14 0,0 0 16 15,-3 2 39-15,0 0 44 0,0 1 49 0</inkml:trace>
  <inkml:trace contextRef="#ctx0" brushRef="#br0" timeOffset="17973.91">6823 3448 102 0,'-4'-7'176'0,"-1"0"2"0,4-3 3 0,-3 0 16 0,1 1 20 16,-2-2 8-16,0-1 4 0,1 2-38 0,-2-1-48 16,-1 0-9-16,1 1-1 0,-2 1 10 0,-3-1 14 0,3 1 11 0,-3 1 10 15,-1 2 10-15,0-1 3 0,-2 1-6 0,1-1-7 0,2 3-3 0,-3 0 2 16,1 1-15-16,1 0-16 0,-1 0-24 0,2-2-23 0,-3 4-1 0,4-1 5 15,-4-1-26-15,1 2-31 0,2 1 2 0,-3-3 14 0,1 3-22 16,1 0-32-16,-1 3 6 0,-1-3 14 0,1 2-17 0,1 0-24 16,-4 1 24-16,3 2 36 0,-2 0-26 0,0 0-38 0,0 2 20 15,-2 4 32-15,0 1-24 0,1 3-41 0,-1 0 25 0,1 3 38 16,-1 3-25-16,2 3-37 0,-2 1 27 0,3 4 38 0,-2 0-5 0,3 2-21 16,-1 2 12-16,3 0 20 0,0 2-26 0,2 2-38 0,2-1 28 15,-1 1 42-15,5 3-19 0,-1-1-29 0,2 0 23 0,2-1 38 16,3 1-18-16,2 1-29 0,1-1 11 0,4-2 18 0,1 1-3 0,5-1-11 15,1 1 30-15,2-2 38 0,3-1-17 0,2 1-27 16,1-1 17-16,4-1 28 0,2 0-6 0,1-3-15 0,4-1 9 0,0-1 13 16,4-3-14-16,0-2-19 0,2-1 4 0,1-3 8 0,4-2-14 0,-4-2-15 0,4-4 2 15,-2 0 3-15,0-3-8 0,0-1-13 0,-1-2-5 0,-1-4-7 16,-2 0-2-16,-1-2-4 0,-1-3-1 0,-1-1 0 0,-2-4 0 0,1-2-2 16,-2-4-2-16,1-1-2 0,-2-2 0 0,1-2-1 0,-1-3-8 0,0-2-9 15,-2-4 1-15,1-1 8 0,-1-3-8 0,-2-3-11 0,0-2 4 16,-2-2 4-16,-1-3-8 0,-3-3-11 0,-3-1 1 0,-3-4 6 15,0-2-6-15,-4 1-12 0,-4-3 11 0,-1 0 15 0,-4 1-18 0,-4 1-22 16,-1 1 12-16,-6 1 19 0,-2 4-11 0,-3 3-20 16,-6 3 12-16,-4 2 20 0,-3 6-14 0,-4 2-24 0,-5 4 15 0,-5 3 20 15,-5 4-14-15,-1 4-22 0,-5 2 7 0,-2 2 12 0,-1 4-7 0,-3 2-12 16,2 2 18-16,-2 3 28 0,0 0-17 0,1 3-23 0,2 0 21 16,-2 3 30-16,4-2-16 0,2 3-26 0,1 0 18 0,2-1 30 15,3 2-5-15,2-1-13 0,5 1 12 0,2-2 17 0,3-2-21 16,6 2-30-16,4-1 10 0,2-1 22 0,5-1-35 0,3 0-47 15,3 0-62-15,4-2-69 0,0 6-100 0,5-3-108 0,-1 2-17 0,4 0 2 16,0 2-11-16,1 1-17 0,2 0 11 0,1 1 19 0,1-1-2 0,0 0-4 16,0-1 27-16</inkml:trace>
  <inkml:trace contextRef="#ctx0" brushRef="#br0" timeOffset="18118.54">7064 3900 139 0,'3'49'462'0,"-3"-4"-8"16,-3-4-15-16,0-4 4 0,-4-2 8 0,-1-7-25 0,0-2-36 16,-1-7-38-16,1-4-39 0,2-6-63 0,1 0-66 0,3-1-252 0,2 0-296 15,0-1-73-15,2-1-24 0,1-2 8 0,0-1 15 0,-3-3-5 0,5-3-10 16,-2-1 29-16,2-6 32 0,-2 0 42 0</inkml:trace>
  <inkml:trace contextRef="#ctx0" brushRef="#br0" timeOffset="19421.05">23947 3275 171 0,'-6'-4'182'15,"3"1"11"-15,-1-1 10 0,-1-1 15 0,1 1 15 0,-3-1 19 0,0 1-18 0,0 1-22 16,-1-1-2-16,2 2-3 0,-2-1 18 0,0 0 16 0,2 0 20 0,1 3 19 16,-1-3 3-16,0 1 2 0,2 1-7 0,1 1-11 0,2-2-16 0,1 2-17 15,0 0-23-15,0 0-26 0,0 0-26 0,0 0-27 0,0 0-23 0,0 0-20 16,0 0-15-16,3 2-16 0,2-2-2 0,2 3-4 0,1 0 3 0,3 0 5 15,3 0 3-15,1 1 3 0,4 1 3 0,4 1 6 0,1-2 2 0,3 2 3 16,3-1-1-16,3-1-1 0,1 1-4 0,2-1-4 0,0-1-6 0,2 1-3 16,0-2-4-16,0 1-3 0,1 1-1 0,0-3 2 0,-3 0-1 0,0 0 0 15,2-1 0-15,-5 2 2 0,0-2-1 0,1 2-1 0,-6-2-1 16,1 0-3-16,-5 0-1 0,1 0-1 0,-2 0-4 0,-1-2-2 0,-2 2-5 0,0-2-3 16,0 1-4-16,-3 0-3 0,0 0-4 0,-1-3-6 0,-1 3-2 0,-3-1-2 15,0 1-5-15,-2 0-1 0,-4-1-6 0,1 0-3 0,-3 0-22 16,-1 2-25-16,-3 0-18 0,0 0-21 0,-3-4-26 0,0 1-25 0,0-1-38 15,-4-2-37-15,-1 1-56 0,-1-1-60 0,-2 0-46 0,-2 0-41 0,-2-1-30 0,-1 1-29 16,-3 3 8-16,-2-2 16 0,2 4 22 0,-1 1 19 0,-2 0 25 16,2 1 25-16,-2 4 38 0,4-1 40 0,2 2 64 0,-2 1 66 0,6 0 54 15,-1-2 51-15,2 3 46 0,3-1 47 0,1-2 27 0,3 2 22 0,-1 0 17 0,4-3 13 16,1 1 13-16,1-1 12 0,1 1 5 0,1-2 4 0,1 2-6 16,1-3-6-16,0 1-10 0,2-1-12 0,-1-1-33 0,3 1-41 0,-2-1-68 15,1-1-78-15,0 0-73 0,-1-1-78 0,1-1-25 0,-1-1-17 0,-3 0-5 0,-2 1-6 16,-2-3 0-16,-2-1-2 0,-1 1 2 0,-5-2 2 0</inkml:trace>
  <inkml:trace contextRef="#ctx0" brushRef="#br0" timeOffset="20809.34">11058 9060 83 0,'-2'-17'197'0,"-1"2"15"0,3 0 17 16,-2 2 15-16,2 0 17 0,-3 2 11 0,1 2 13 0,2 2-38 0,-1 0-50 15,-1 3-11-15,2 0-3 0,0 4 0 0,0 0 3 0,0 0-5 0,0 0-7 16,0 0-3-16,0 0-6 0,0 0-8 0,0 0-11 0,0 0-5 0,0 0-5 15,0 0-7-15,0 0-9 0,0 0-6 0,0 0-9 0,0 0-5 0,0 0-9 16,0 0-3-16,0 0 0 0,0 0 20 0,0 0 23 0,0 0 9 0,0 0 3 16,0 6-3-16,2-1-2 0,-1 3 0 0,-1 0 1 0,2 5 1 0,1 0 2 15,-1 5 3-15,0 0 5 0,-1 5 1 0,-1 1 3 0,2 5-27 0,-2-1-30 16,0 5-7-16,0 1-1 0,0 1-2 0,-2 5 0 0,1 1 0 0,-1 2-2 16,0 3-6-16,-1-1-5 0,1-1-7 0,-1 1-7 0,-1 0-7 0,4-3-7 15,-2-1-13-15,-1-1-33 0,2-4 0 0,-1-3 0 0,0-3 0 0,1-3 0 16,-1-3 0-16,1-4 0 0,-1-4 0 0,2-2 0 0,0-3 0 0,-2-3 0 15,2 0 0-15,0-4 0 0,0-1 0 0,0-3 0 0,0 0 0 0,0 0 0 16,0 0 0-16,0 0 0 0,-3-2 0 0,1 1 0 0,1-3 0 0,-1-2 0 0,-2-3 0 16,2-3 0-16,1-2-7 0,-1-2-36 0,2-3-4 0,2-1-1 15,1-4-1-15,3-2 3 0,0-1 4 0,2 0 6 0,2-1 0 0,4-1 2 16,0 1 1-16,0 0 6 0,2 2 3 0,2 2 4 0,-1 1 5 0,0 2 7 16,2 3 1-16,-1 2 2 0,2 2 1 0,-2 2 3 0,2 3 1 0,-1 2-1 15,0 2 2-15,3 2 1 0,-3 2 0 0,1 2 1 0,-2 1 1 0,0 4 0 16,1 0 1-16,-2 3-3 0,-3 0 4 0,2 1 3 0,-3 2 2 0,-2 2 6 15,0-2 4-15,-2 3 7 0,-1-2 4 0,-3 2 3 0,1-1 3 0,-1 1 2 16,-5-2 2-16,0 2 0 0,0 0 2 0,-5 0-1 0,-2 2 0 0,-1-2-5 16,-4 3-17-16,-5 0-21 0,-1 0 0 0,-2 1 0 0,-5 1 0 0,-3-1 0 15,-2-1 0-15,-2 0 0 0,-1 0 0 0,-1-1 0 0,0-3 0 0,-1 0 0 16,3-3 0-16,0-2 0 0,2-2 0 0,4-2 0 0,2-4 0 0,2-1 0 16,3-3-28-16,2-3-78 0,2-3-31 0,4-1-29 0,3-6-52 0,2 0-57 15,3-2-84-15,1-5-92 0,2 1-86 0,5-2-85 0,1 0-17 0,2-2-7 16,3 1 20-16,2 1 23 0,-1 2 26 0,1 2 25 0,0 4 29 0,1 2 30 15,-3 3 49-15</inkml:trace>
  <inkml:trace contextRef="#ctx0" brushRef="#br0" timeOffset="21331.94">11347 9981 5 0,'3'-5'297'0,"-1"-1"27"0,-1 2 29 0,1 0 12 0,-2 4 5 0,1-2 31 16,1 0 36-16,-2 2 30 0,0 0 32 0,3 2-35 0,0 2-46 0,1-1-53 16,-1 3-48-16,0 2-22 0,2-1-11 0,1 4-20 0,-1 1-21 0,1 0-5 15,-1 2 2-15,3 2-26 0,-1 2-31 0,0 0-26 0,3 1-23 0,0 1-18 16,0 1-19-16,1-1-11 0,2 1-9 0,-1-1-7 0,4 1-6 0,-2-1-5 16,2-1-6-16,-2-2-6 0,2-1-7 0,0-1-4 0,0-2-3 0,-2 2-5 15,2-6-8-15,-2 2-1 0,-3-2-7 0,3-1-12 0,-4-2 0 0,-2-1 0 16,3 0 0-16,-5-2 0 0,1 0-40 0,-3-1-36 0,0 1-36 0,0-2-49 15,-4-1-55-15,0 0-120 0,0 0-133 0,0 0-88 0,0 0-75 0,0 0-19 16,0 0-3-16,-3-4 6 0,2 1 5 0,-1-2 17 0,0 2 21 0,1-1 32 16,1 4 36-16,1-3 49 0</inkml:trace>
  <inkml:trace contextRef="#ctx0" brushRef="#br0" timeOffset="21910.39">12285 10617 248 0,'-5'-12'322'16,"-3"3"24"-16,0 0 21 0,0 1 21 0,-3 1 30 0,-1-1 29 0,0 2 26 0,-2 2 25 15,2-1-34-15,-4 4-45 0,1 1-47 0,1 1-42 0,-3 1-28 0,1 2-21 16,-1 1-12-16,-2 4-9 0,1 1-10 0,-1 4-13 0,-3 1-18 0,3 3-23 16,-1 2-21-16,-1 2-23 0,2 2-15 0,0 1-13 0,3 1-13 0,-1-1-10 15,4 3-10-15,1-3-9 0,2 0-14 0,2-2-24 0,2-1-44 0,1-1 0 16,2-3 0-16,3 0 0 0,3-2 0 0,-1-2 0 0,4 0 0 0,0-2 0 16,1-2 0-16,1 1 0 0,1-2 0 0,1-2 0 0,-1 0 0 0,2 0 0 15,0-4 0-15,1 1 0 0,1-2 0 0,-1-2 0 0,-1 0 0 0,5-3 0 16,-4-2 0-16,4-3 0 0,-2 0-45 0,2-4-34 0,2-4-23 0,0 0-25 15,0-5-31-15,-1-3-34 0,2-3-42 0,-3-1-39 0,1-6-64 0,-4 2-66 16,1-6-41-16,-3-2-34 0,-1-2-22 0,-1-2-20 0,-2-3-10 0,-3-2-9 16,0-2 3-16,-1 0 8 0,-2-1 31 0,-1-2 35 0,0 0 86 0,0 4 94 15,0 0 100-15,0 5 106 0,0 4 80 0,0 3 73 0,0 7 67 16,0 2 63-16,0 8 57 0,0 3 52 0,0 5 29 0,0 2 22 0,0 5 11 0,0 0 8 16,0 3-11-16,0 3-17 0,0 0-13 0,0 0-11 0,0 3-15 0,2 2-15 15,0 1-22-15,0 1-20 0,2 4-6 0,-3 1-8 0,2 6 6 16,-1 4 6-16,1 4 1 0,0 2 0 0,-1 4-27 0,0 3-32 0,-1 3-21 0,2 4-20 15,-3 5-16-15,2-1-17 0,0 4-15 0,-2 2-15 0,1 1-67 16,-1 1-31-16,3 0 0 0,-1 0 0 0,1-1 0 0,0 2 0 0,2-4 0 16,0 0 0-16,1-2 0 0,3-2 0 0,1-3 0 0,0-3 0 0,0-4 0 0,1-1 0 15,2-4 0-15,0-3 0 0,-2-4 0 0,0-4-72 0,-2-3-111 16,1-2-59-16,-2-4-98 0,1-1-104 0,-4-4-99 0,1 0-97 0,-1-3-20 16,-2-2-2-16,-3-2 6 0,2-2 10 0,2-1 15 0,-2-1 21 0,-2-1 32 15,-2-1 36-15,-2-1 56 0</inkml:trace>
  <inkml:trace contextRef="#ctx0" brushRef="#br0" timeOffset="26276.72">13471 8283 217 0,'-3'-3'269'0,"-1"-1"26"0,1 0 16 0,-2 0 21 0,2-2 13 0,1 0 10 16,-1 0 15-16,0 1 13 0,0 0-50 0,0 3-65 0,1-1-14 0,2 0-7 16,0 3-7-16,0 0-8 0,0 0-15 0,0 0-17 0,0 0-19 0,-3-2-16 15,3 2-13-15,0 0-10 0,0 0-15 0,0 0-14 0,0 0-21 0,0 0-20 16,0 0-18-16,0 0-15 0,0 0-12 0,0 0-10 0,0 0-7 0,0 0-6 15,0 0-4-15,0 0 0 0,0 0 0 0,0 0-1 0,0 0 0 0,0 0-1 16,3 2 4-16,-1 1 2 0,4 0 3 0,-1 1 4 0,1 2 4 0,2 2 7 16,0-1 5-16,5 4 5 0,0 1 5 0,2 1 6 0,1 1 3 0,3 2 5 15,1 2 5-15,1 0 6 0,3 4 2 0,1-2 0 0,2 4 5 0,1-1 4 16,2 4-8-16,2 2-7 0,0-1 9 0,-1 2 10 0,4 1 1 16,-2 2-2-16,2 0 3 0,-2 2 6 0,1-1-2 0,-1-1-1 15,-1 1-5-15,-4-2-2 0,0-2-9 0,-1-1-7 0,-2-1-2 0,-3-3 0 0,-2-2-15 16,0-2-18-16,-4-2-7 0,-2-2-1 0,1 0-12 0,-5-4-7 15,1-1-5-15,-2-2 0 0,-3-2-2 0,1 1-2 0,-2-4 1 0,-1-1 4 16,-3 1 0-16,2-2 2 0,-3-2 1 0,0-1 5 0,0 0 0 0,0 0-2 16,0 0 3-16,0 0 1 0,0 0-1 0,0 0-1 0,0 0 1 0,0 0 2 15,0 0 0-15,0 0-2 0,0 0 0 0,0 0-2 0,0 0-17 0,0 0-20 16,-1-2-28-16,-1-3-30 0,1-3-47 0,-1-1-50 0,0-2-110 0,2-1-122 16,-1-2-95-16,1-4-88 0,0 0-20 0,0-3-5 0,0-1 1 0,0 3-2 15,-2-2 18-15,-1 2 23 0,-3-2 26 0,1 4 31 0,-5 0 49 0</inkml:trace>
  <inkml:trace contextRef="#ctx0" brushRef="#br0" timeOffset="28837.87">25259 3361 10 0,'0'2'154'16,"0"-2"2"-16,0 0 0 0,0 0 2 0,0-3-3 0,2 0 2 0,0 1 0 16,-1 1-49-16,1-1-59 0,-2 2-19 0,1-3-11 0,-1 3-2 0,3 0 1 15,-3 0 0-15,3-1 4 0,-3 1 4 0,3 0 2 0,-3 0 2 0,4 0 3 16,-4 0 0-16,3 0 2 0,-3 0 1 0,3 0 1 0,-3 0 3 0,2 1-1 16,-2-1 2-16,0 0 2 0,3 0 0 0,-3 0 0 0,0 0 4 0,0 0 0 15,0 0 3-15,0 0 2 0,2 1 3 0,-2-1 4 0,0 0 1 0,0 0 1 16,0 0 1-16,0 0 0 0,0 0 5 0,0 0 6 0,3 0 7 0,-3 0 5 15,1 2 7-15,-1-2 5 0,5 2 7 0,-1-2 8 0,0 1 5 0,-1-1 2 16,2 2 2-16,0-2 4 0,-1 0-4 0,5 0-2 0,-2 0-9 0,1-2-10 16,3 2-10-16,-2-1-12 0,-1-1-11 0,4 0-7 0,0 1-12 0,-1 1-13 15,2 0-9-15,-4-1-6 0,3 1-6 0,1 0-6 0,-1 0 0 0,2 0-3 16,-1 0-1-16,-1 1 0 0,4-1 3 0,-2 0 1 0,4 1 0 0,0-1-1 16,2 0 2-16,0 0 2 0,2 2 2 0,2-2-2 0,1 0 1 15,4 0 0-15,-1 0 2 0,5-2-1 0,1 1 1 0,1 1 0 0,4-3 0 0,0 2-1 16,3-2 3-16,0-2 5 0,1 0-3 0,1 0-3 0,2 0 2 0,-2 1 0 15,4-1 0-15,-2 1-3 0,3-1 0 0,-2 4 0 0,0-2 0 16,1-1-3-16,-2 3 0 0,1 1-4 0,-3 0-1 0,-1 1 0 0,1 3 1 0,-1-1 2 16,0 1 1-16,-4 0 1 0,3 1 3 0,-3 1 0 0,-1 0 4 0,1 0 0 15,0 0 3-15,1-1 0 0,-2-1 0 0,2 1 1 0,0-2-2 16,0 0-1-16,2-2-2 0,-1 1-2 0,0-1-1 0,-2-1-2 0,1 0-1 0,-1-1-3 16,-1 1-3-16,-1-2-1 0,-4-1-1 0,0 2-1 0,-3-1 1 0,-1 1 2 15,-2-3-3-15,-4 3-3 0,-4 0 1 0,2-1 2 0,-2 1 0 16,-7-1 0-16,1 1-1 0,0-1 4 0,-4 1-1 0,-1 1 1 0,-2 0-1 0,-1-2 0 15,-2 2-2-15,1 0-2 0,-4 0 3 0,3-3 4 0,-3 3-3 0,1-2-2 16,-1 2 0-16,0 0-1 0,0 0 0 0,0 0-3 0,0 0 2 16,0 0 1-16,0 0 0 0,0 0-2 0,0 0 3 0,0 0 2 0,0 0-3 0,0 0 0 15,0 0 1-15,0 0 0 0,0 0-1 0,0 0-3 0,0 0 3 0,0 0 0 16,0 0 0-16,0 0-1 0,0 0 1 0,0 0 1 0,0 0-2 16,0 0-2-16,0 0 0 0,0 0 2 0,0 0-3 0,4 2-1 0,-1-2 0 0,-2 0 3 15,4 0 1-15,-1 0 0 0,0 0-1 0,1 0 0 0,-1 0 1 0,3 0-2 16,-2 2 0-16,1-2 0 0,-3 0-3 0,2 0-4 0,-2 0-16 15,-3 0-20-15,0 0-68 0,0 0-79 0,0 0-74 0,-3 3-76 0,-2-2-46 0,-4 1-42 16,-1 1-11-16,-3 0-3 0,-6-1 2 0,-3 2-1 0,0-1 4 16,-7 0 3-16,-1 0 19 0,-3-2 22 0</inkml:trace>
  <inkml:trace contextRef="#ctx0" brushRef="#br0" timeOffset="28949.57">27289 3600 50 0,'-4'7'220'0,"-3"-2"-5"0,1-4-6 0,0 0-26 0,3-2-31 15,-1-3-57-15,3-2-63 0,1-1-21 0,-2 0-8 0,1 0-88 16,-1-1-105-16,-1 1-24 0,-1-1-7 0,1 0 0 0,-3 0 1 0</inkml:trace>
  <inkml:trace contextRef="#ctx0" brushRef="#br0" timeOffset="30272.03">8438 4540 180 0,'-7'3'200'0,"3"1"6"0,-1-4 4 16,2-2 2-16,1-1 4 0,1 1 2 0,-1-2-24 0,1 2-35 15,1 2-34-15,0 0-36 0,0 0-9 0,0-3 0 0,0 3-10 0,0 0-8 16,0 0-5-16,0 0-3 0,1-2 3 0,-1 2 6 0,2 0 1 0,3-2 2 0,-1 0 2 16,2 2 3-16,-1-1-4 0,2-1-4 0,1 1-4 0,2-1-2 15,0 1-2-15,0 1-4 0,2-2 2 0,-1 0-5 0,2 1-3 0,-2 1-6 16,2-2-4-16,1 2-1 0,-3 0-4 0,3 0-1 0,0 0 4 0,-1-1 2 0,4 1 2 16,1 0 3-16,-1-1 1 0,5-1 3 0,0 2-2 0,2-3-2 15,2 2 2-15,2-2-2 0,0 1 1 0,2-1 0 0,2 0-2 0,0-2-6 16,-1 3-2-16,3-1-3 0,-1 0 1 0,2-1 1 0,1 2 3 0,-2-2-1 0,3 2 2 15,-1-1 1-15,4 0 2 0,-1 1 4 0,1-1-6 0,1 2-1 16,3-1-1-16,-3-1 3 0,2 2-3 0,1 1 0 0,2-2-3 0,0 1-4 16,-3 1-2-16,4 0-6 0,-1-2 1 0,0 2-1 0,-2-1 1 0,2 1-1 15,-2-2 2-15,4 2 1 0,-4-1 0 0,3-1-4 0,-1 2 0 0,0-2 0 16,2 1 0-16,-1 1-3 0,-1 0 4 0,0 0 4 0,-4 1 1 0,1 1-2 16,1-2 1-16,-4 3-2 0,-2-1-1 0,0 1-3 0,-2 0 1 0,-3 0 3 15,2 0 3-15,-3-1 2 0,1 3 0 0,-3-3 0 0,3 3 0 0,-3-1-2 16,2 0 1-16,-2-1 1 0,0 2-3 0,0-3-2 0,0 0 4 0,-3 1 4 15,-2-2-1-15,0 1-1 0,-4 0-2 0,1-2 0 0,-6 1-3 0,0-1-1 16,-3 0 0-16,-1 0 0 0,-4 0-1 0,-1 0-1 0,-3 0-1 0,2 0 0 16,-6 0-2-16,0 0-1 0,0 0 2 0,0 0 1 0,0 0 0 0,0 0-2 15,0 0-7-15,0 0-11 0,0 0-29 0,-4-3-36 0,-1 3-73 0,-3-2-84 16,0 1-64-16,-4 1-59 0,-3 0-55 0,-4 1-54 0,0 1-13 0,-6 3-5 16,-3-2-2-16,-4 3-2 0,-1-1 8 0,-2 2 7 0,-3 1 31 0,-1-1 33 15</inkml:trace>
  <inkml:trace contextRef="#ctx0" brushRef="#br0" timeOffset="30401.69">10631 4741 42 0,'-3'14'211'0,"-2"-2"-19"0,0-4-22 16,3-1-41-16,-1-3-45 0,-1-3-38 0,4-1-35 0,-3-2-9 0,0-1-1 15,-1 0-84-15,-1 1-99 0,1 0-30 0,-3 1-15 0</inkml:trace>
  <inkml:trace contextRef="#ctx0" brushRef="#br0" timeOffset="32186.94">15090 9108 110 0,'1'-11'211'0,"-1"2"14"16,-1 0 18-16,-1 0-2 0,0-1-2 0,-3 1 13 0,-2 1 17 15,2 1-28-15,-3 1-40 0,0 0-16 0,0 1-13 0,-1 1-15 16,-1-1-15-16,1 1-5 0,-2-1-2 0,1 1 2 0,1-1 1 16,-4 0-1-16,5-2-1 0,-1 3 3 0,-4-3 6 0,5 0-24 0,0 1-30 15,-1 0-1-15,1 0 4 0,0 0-19 0,1 0-26 16,0 1 9-16,-1 0 12 0,2 3-26 0,-3 1-36 0,2-1 12 0,-1 2 25 16,-2 3-29-16,-1 2-44 0,-3 1 22 0,0 3 32 0,-4 2-22 15,-2 3-38-15,2 4 22 0,-4 2 38 0,-1 1-22 0,0 4-34 16,1 2 22-16,0 2 32 0,0 3-8 0,3 0-19 0,0 1 15 0,3 2 21 15,2 0-27-15,1 1-36 0,5 0 26 0,1-1 40 0,2 1-20 16,3-1-34-16,4-2 25 0,1 0 36 0,2-4-18 0,4 0-30 16,2 0 13-16,3-6 24 0,2 0-9 0,5-2-12 0,0-4 28 0,2-3 39 15,4-2-18-15,2-4-32 0,1-3 18 0,1-2 30 0,2-6-23 16,1-2-36-16,1-3 20 0,-1-2 32 0,2-3-14 0,-1-2-24 16,2-2 5-16,-3 1 12 0,1-4-17 0,-3 1-22 0,1-1-7 0,-3 2-7 15,-1 2-56-15,-3-2-67 0,-2 3-68 0,-3 0-65 0,-2 3-91 0,-2-1-100 16,-4 3-22-16,-2 2-2 0,-2 3-2 0,-2 0-1 0,-4 1 1 0,-3 4 3 15,0 0 16-15,0 0 15 0,-3 4 50 0</inkml:trace>
  <inkml:trace contextRef="#ctx0" brushRef="#br0" timeOffset="32937.9">14466 10303 34 0,'0'-10'209'0,"2"-1"12"0,-2 1 14 0,0-1 12 15,-2 2 9-15,1 0 8 0,-1 3 5 0,-1 0 6 0,0 1-35 16,-1 0-44-16,0 3-4 0,-1-1 9 0,-1 2-11 0,0-1-12 0,-3 2 1 15,0 0 4-15,-2 3-7 0,-3 0-11 0,1 3-9 0,-4 2-7 0,1 2-15 16,-6 4-17-16,0 2-30 0,0 4-37 0,-5 4-5 0,-2 3 5 16,-4 5-18-16,1 3-20 0,-1 4-8 0,-3 1-2 0,0 3-13 0,1 2-16 15,-1-2 12-15,2 1 15 0,4-4 4 0,2-2 1 0,3-5 14 16,3-4 15-16,4-3-9 0,4-5-14 0,3-3 6 0,4-4 14 0,1-5-9 16,0-2-14-16,4-2 9 0,2-2 13 0,0-3-13 0,0 3-20 0,2 0-49 0,2-2-53 15,0 1-63-15,2-2-67 0,0 0-79 0,2 0-80 16,3 0-18-16,-1-3-2 0,-1 1 0 0,2-2-4 0,0 1 3 0,-1-3-1 15,2 0 3-15,-4 0 3 0</inkml:trace>
  <inkml:trace contextRef="#ctx0" brushRef="#br0" timeOffset="34285.3">13371 11291 3 0,'0'0'11'0,"-3"-2"-21"0</inkml:trace>
  <inkml:trace contextRef="#ctx0" brushRef="#br0" timeOffset="35100.11">13356 11325 109 0,'-1'1'164'0,"-1"1"5"0,2-2 8 0,0 0 7 16,-4 1 13-16,4-1 12 0,0 0-30 0,-3 0-39 0,3 0-23 0,-5 0-17 15,5 0 1-15,-2 0 5 0,2 0-1 0,0 0-3 0,-3-1-3 0,3 1-1 16,0 0-8-16,0 0-6 0,0 0-17 0,0 0-15 0,0 0-6 0,0 0-4 16,-3 1-7-16,3-1-6 0,0 0-8 0,0 0-7 0,0 0-7 0,0 0-1 15,0 0-5-15,0 0-3 0,0 0-2 0,0 0 1 0,0 0-2 0,0 0 0 16,0 0 0-16,0 0 1 0,0 0-1 0,0 0 1 0,0 0-1 0,0 0 2 16,0 0-1-16,0 0 1 0,0 0 1 0,0 0 3 0,0 0 0 0,0 0-1 15,0 0 2-15,0 0 2 0,0 0 0 0,0 0-1 0,0 0 1 0,0 0 3 16,0 0-1-16,0 0 0 0,0 0 2 0,0 0 0 0,0 0 1 0,0 0 1 15,0 0 1-15,0 0 3 0,0 0 0 0,0 0 1 0,0 0-1 16,0 0 3-16,0 0-1 0,0 0 0 0,0 0 2 0,0 0 0 0,0 0-1 16,0 0-1-16,0 0-2 0,0 0-1 0,0 0-2 0,0 0-2 0,0 0 0 0,0 0 0 15,0 0 2-15,0 0-1 0,0 0 2 0,0 0 2 0,0 0 4 16,0 0 0-16,0 0 4 0,0 0 4 0,0 0 0 0,0 0 1 0,0 0 3 16,0 0 1-16,0 0-2 0,0 0 1 0,0 0 0 0,0 0 1 0,0 0-2 0,0 0-2 15,0 0-1-15,0 0-1 0,0 0 1 0,0 0-2 0,0 0 2 16,0 0 1-16,0 0-1 0,0 0 1 0,0 0 1 0,0 0 3 0,0 0-2 15,0 0-2-15,0 0-1 0,0 0 1 0,0 0-2 0,0 0-3 0,0 0-2 16,0 0-3-16,0 0-2 0,0 0-3 0,0 0-1 0,0 0 0 0,0 0-2 16,0 0-1-16,0 0-2 0,0 0 0 0,0 0-1 0,0 0 0 0,0 0-1 15,0 0 2-15,0 0-1 0,0 0 0 0,0 0-1 0,0 0 1 0,0 0-1 16,0 0-2-16,0 0 0 0,0 0 2 0,0 0-1 0,0 0-1 0,0 0 0 16,0 0 0-16,0 0-1 0,0 0 3 0,0 0-1 0,0 0-2 0,0 0 2 15,0 0-1-15,0 0 0 0,0 0 0 0,0 0 0 0,0 0-1 0,0 0 0 16,0 0 0-16,0 0 2 0,0 0-1 0,0 0 0 0,0 0-1 0,0 0 1 15,0 0-1-15,0 0 0 0,0 0 1 0,0 0-1 0,0 0 1 0,0 0 1 16,0 0 1-16,0 0 2 0,0 0 4 0,0 0-1 0,0 0-1 0,0 0 1 16,0 0 0-16,0 0 0 0,0 0 0 0,0 0 2 0,0 0 0 15,0 0 0-15,0 0-4 0,0 0 1 0,0 0 0 0,0 0-2 0,0 0-1 16,0 0-2-16,0 0-1 0,0 0 0 0,0 0 0 0,0 0-1 0,0 0 1 16,0 0 0-16,0 0-2 0,0 0 0 0,0 0 2 0,0 0-2 0,0 0 0 15,0 0 0-15,0 0-2 0,0 0 1 0,0 0 2 0,0 0-2 0,0 0-1 16,0 0 2-16,0 0 1 0,0 0-1 0,0 0-2 0,0 0 2 0,0 0 0 15,0 0-1-15,0 0 1 0,0 0-2 0,0 0 1 0,0 0 2 0,0 0 1 16,0 0 0-16,0 0 0 0,0 0 0 0,0 0-1 0,0 0 7 0,0 0 6 16,0 0 2-16,0 0 2 0,0 0 1 0,0 0 0 0,0 0 1 0,0 0 0 15,0 0 0-15,0 0-1 0,0 0 1 0,0 0 1 0,0 0-1 0,0 0 0 16,0 0-6-16,0 0-8 0,0 0-1 0,0 0-1 0,0 0-1 0,0 0-1 16,0 0-3-16,0 0-1 0,0 0-1 0,0 0-2 0,0 0 2 0,0 0 3 15,0 0-1-15,0 0 0 0,0 0 1 0,0 0 2 0,0 0-2 0,0 0 0 16,0 0 0-16,0 0 1 0,0 0 1 0,0 0-2 0,0 0 2 0,0 0 0 15,0 0-4-15,0 0-7 0,0 0-12 0,0 0-15 0,0 0-27 0,0 0-30 16,0 0-37-16,0 0-37 0,0 0-28 0,0 0-23 0,0 0-35 0,0 0-35 16,0 0-43-16,2-1-46 0,-1-1-8 0,-1 2 0 0,3-3 12 0,-1 0 14 15,-2 3 27-15,2-3 32 0,-2 3 38 0</inkml:trace>
  <inkml:trace contextRef="#ctx0" brushRef="#br0" timeOffset="35554.9">13361 11419 39 0,'0'0'212'0,"0"0"1"0,0 0 2 0,0 0 4 0,0 0 4 0,0 0 11 0,0 0 13 16,0 0-9-16,0 0-16 0,0 0-38 0,0 0-44 0,0 0-22 0,0 0-16 16,0 0 16-16,2 2 26 0,-2-2 12 0,3 0 9 0,0 0 11 15,1 0 7-15,2 0-6 0,0-2-9 0,0 1-13 0,4-1-9 0,0 0-10 16,0-3-9-16,2-1-1 0,2 1-1 0,-2-2-25 0,1 1-30 0,1-3-12 0,-1 0-11 15,1-2-10-15,-1 1-9 0,-1-2-4 0,0 1-4 0,-1-1-2 16,-1 2-4-16,0-2 3 0,0 1 0 0,-3 1 2 0,1-1 4 0,-1 2 4 16,-1 2 6-16,-3-1 3 0,2-1 2 0,0 2-1 0,-4-2-2 0,-1 3 1 15,0-2-3-15,0 1 2 0,-1-1 0 0,-4 1-2 0,2-3-3 0,-2 3-2 16,-3 0-5-16,2-2-5 0,-5 1-5 0,3 0-5 0,-3 3-5 0,-2-3 0 16,2 3-1-16,-2-1 3 0,-1 4-1 0,-2-1 0 0,2 1-3 0,-2 2 1 15,1 4 1-15,-1-2 0 0,-2 4 1 0,2 0 0 0,-1 5 4 0,0-1 4 16,3 3 7-16,-4 1 2 0,4 3 3 0,0 1-9 0,1 1-11 15,0 2 10-15,3 1 14 0,1 3-6 0,1 0-10 0,2 0 5 0,0 1 13 16,4-1 1-16,-1 3-2 0,3-4-2 0,0-2-7 0,0 1-4 0,3-3-2 16,2 0 9-16,0-3 9 0,1-1-9 0,0-2-13 0,3-3 7 0,-2 2 11 15,3-4-8-15,-1 0-11 0,1-4-3 0,2 2-1 0,1-3 1 0,-1 1 0 16,0-3 0-16,2 0-2 0,-3 0 2 0,3-2-1 0,0 0-1 0,-2 0 1 16,3-2-4-16,-2-1-3 0,3 0-15 0,-2 0-15 0,3 0-29 0,-1-1-31 15,1-2-70-15,-2 1-77 0,2 1-77 0,-4-3-77 0,4 4-54 0,-4-4-54 16,1 3-10-16,-3-3-4 0,1 3 1 0,-2 0 3 0,-2-1 13 0,0 2 16 15,-3-1 30-15,1 2 30 0</inkml:trace>
  <inkml:trace contextRef="#ctx0" brushRef="#br0" timeOffset="35935.87">13676 11640 20 0,'0'3'214'15,"2"0"25"-15,-1-1 32 0,1 3 34 0,0 1 28 0,1 0 33 0,1 2 27 0,-1 2 28 16,2 1-34-16,1 4-48 0,-1 2-21 0,3 1-16 0,1 4 0 16,0 0 2-16,0 1-15 0,2-1-21 0,0 0-28 0,2 3-27 0,-1-4-28 15,1 1-27-15,4-2-25 0,-4-1-23 0,4-2-17 0,-2-2-17 0,2 3-12 16,-1-4-8-16,1 0-8 0,-2 0-5 0,2-4-5 0,-3-1-5 0,2 2-3 16,-5-5-7-16,3 0-1 0,-3 0-2 0,-1 0-6 0,1-3-5 0,-2-2-15 15,-2 2-18-15,-1 0-24 0,0-1-22 0,-3-1-35 0,2 1-34 0,-2-1-88 16,-1 1-95-16,-2-2-96 0,0 0-94 0,0 0-24 0,0 0-4 0,0 0-2 15,0 0 1-15,-5 0 12 0,2 1 14 0,-2-1 22 0,5 0 23 0,-6-1 33 16</inkml:trace>
  <inkml:trace contextRef="#ctx0" brushRef="#br0" timeOffset="36737.74">14299 12129 99 0,'-5'-8'202'0,"0"-1"9"0,1 2 5 0,-3 0 7 15,1 0 10-15,0 1 13 0,-1-1 1 0,-1 2-1 0,-1 1-38 0,1-1-44 16,-1 2-7-16,1 2 1 0,-5 0 0 0,4 1 1 0,-1 0 3 0,-2 2 6 16,0 1 11-16,-2 3 11 0,2 1 7 0,-1 3 4 0,-1 0-6 0,-1 4-7 15,1 1-7-15,1 1-11 0,1 2-10 0,-1 2-11 0,4 1-12 0,-4 0-9 16,5 0-13-16,0-2-14 0,3 1-16 0,-2-1-17 0,4-1-16 0,1-1-17 16,2-2-11-16,0-2-7 0,2 1-7 0,1-2-5 0,4-2-1 0,-2-1-2 15,2-2 0-15,2 1-1 0,2 0 0 0,-1-2 1 0,1-3-6 0,3-2-5 16,-1 1-4-16,2-4-4 0,0 1-6 0,2-5-10 0,-1 1-3 0,1-4-4 15,-1-1-5-15,3-3-4 0,-3-1 0 0,0-1 0 0,-2 0 0 0,2-2-3 16,-3 1 6-16,-3-1 7 0,1 1 3 0,-2 1 4 0,-3 0 8 0,0 1 10 16,-3 4 10-16,0-2 9 0,-1 2 11 0,-2 3 10 0,0 0 5 0,0 0 4 15,-2 3 5-15,1 0 2 0,-1 3 0 0,0-1-2 0,2 2 2 0,0 0 6 16,0 0 3-16,-3 0 1 0,-1 3-2 0,2 1-3 0,1 2-1 0,-1 3 1 16,-1 3 2-16,1 2 6 0,-1 4 2 0,0 2 5 0,0 5 4 0,1 0 6 15,-1 5 3-15,1 3 3 0,1 3 2 0,-1 2-1 0,2 2 1 0,0 4 1 16,2 2-1-16,-1 3-3 0,1 3-5 0,-1 0-6 0,3 1-5 0,-3-1-5 15,2 1-3-15,-1-2 0 0,1 0-6 0,1-2-4 0,-3-4-2 0,-1-1 0 16,2-5-3-16,-1-2-1 0,-1-2-1 0,-1-2-1 0,-1-2 1 0,-1-4-1 16,-2-1 0-16,0-1 2 0,0-4-2 0,-4 0-1 0,0-2 0 0,-1-1 0 15,-2-1-3-15,-1 0-4 0,0-2-2 0,-4-2-2 0,0 0-3 0,1-1-4 16,-5-2-2-16,2 0-3 0,-1-3-3 0,-4 0-3 0,0-4-3 0,2-2-2 16,-2-1-1-16,2-3-4 0,1-5-1 0,-1 1 1 0,2-3 0 0,2-3 1 15,3-4-2-15,3-1 2 0,0-2-1 0,7-2-1 0,0-3 3 0,4 0-1 16,2-2-5-16,4-1-3 0,3-2-5 0,5-2-5 0,0 1-5 0,4-3-8 15,0 2-6-15,5-4-6 0,0 0-7 0,2-1-9 0,0-1-12 16,3 0-8-16,1 1-20 0,-1 0-16 0,3-1-24 0,-1 2-20 0,-1 0-33 0,2 1-33 16,-3 2-56-16,-2 2-61 0,-1 2-46 0,1 1-42 0,-3 3-54 15,-2 0-60-15,-2 3-4 0,0 1 8 0,-6 4 17 0,0 2 18 0,-2 3 26 0,-2 2 28 16,-3 2 39-16,0 4 37 0</inkml:trace>
  <inkml:trace contextRef="#ctx0" brushRef="#br0" timeOffset="36903.3">14981 12903 220 0,'7'16'496'0,"-2"-1"7"0,-2 1 2 15,-3-4 3-15,0 1-1 0,-3-1-1 0,1-4 0 0,-1-3-1 0,3 0 0 16,0-5-9-16,0 0-13 0,-1 1-215 0,1-1-256 0,0 0-105 0,-5-1-72 16,0 1-87-16,2-3-88 0,-2-1-74 0,-1 2-71 0,4-1-17 0,-2-2-2 15,0-1-2-15,-2 1-1 0,3-3 10 0,-2 0 10 0,2 2 22 0,-2-1 26 16</inkml:trace>
  <inkml:trace contextRef="#ctx0" brushRef="#br0" timeOffset="42355.71">15150 9693 243 0,'-4'-10'274'0,"3"5"5"0,-1-1 6 0,1 1 7 0,-3-1 5 15,2 3 5-15,0 0 7 0,0 0 7 0,2 3-63 0,0 0-80 0,0 0-15 16,0 0 1-16,0 0-5 0,0 0-3 0,0 0 9 0,0 0 12 0,0 0-1 16,0 3-4-16,0 3 2 0,2 0-4 0,2 3-3 0,0 2-6 0,2 2-4 15,0 4-5-15,4 2-5 0,1 2-5 0,0 2-23 0,5 4-27 0,-2-1-15 16,3 3-10-16,3-1-3 0,-2 5 2 0,4-2-1 0,-1 2 0 0,1-1-1 16,2 2-1-16,-2-3-13 0,0 2-13 0,3 0 7 0,-3-2 10 15,1 1-7-15,-1-2-12 0,0 0 1 0,-2-2 4 0,-2-1-10 16,2-2-13-16,-3-2 2 0,-2 0 3 0,-2-2-11 0,1-1-16 15,-3-4-4-15,-3-1-3 0,1-1-37 0,-1-3-44 0,-3-4-71 0,-2 0-78 16,1-1-121-16,-4-3-130 0,0-3-26 0,0 0-5 0,-4 2-8 0,1 0-10 16,-2-2 9-16,-3-2 14 0,1 0 10 0,0 1 12 0,-1-1 27 0,0-1 31 15</inkml:trace>
  <inkml:trace contextRef="#ctx0" brushRef="#br0" timeOffset="42789.55">16370 10353 119 0,'2'-17'245'0,"-1"0"25"0,-1 3 26 0,-1-3 27 0,-1 1 26 0,-2 1 29 15,1 1 32-15,-1 2 33 0,1 0-42 0,-2 3-58 0,2 2-17 0,0 1-11 16,1 1-10-16,-1 2-11 0,0 1-12 0,3 2-15 0,0 0-16 0,-3 3-21 16,-2 3-19-16,2 3-22 0,-3 2-25 0,1 7-29 0,-4 5-18 0,-1 7-19 15,0 6 2-15,-2 6 6 0,-1 5 0 0,0 6 0 0,-1 6-1 0,1 2-1 16,0 4-6-16,1 1-7 0,3-1-4 0,0 5-3 0,2-4-3 0,2-2-5 15,2 1-2-15,1-6-4 0,2 2-12 0,0-8-17 0,2-1-6 16,1-4-27-16,0-5-8 0,2-4 0 0,-1-3 0 0,0-4 0 0,1-4 0 0,-1-2 0 16,0-5 0-16,-3-1 0 0,2-2 0 0,-3-2 0 0,0-4 0 0,0 1 0 15,-3-1 0-15,0-1 0 0,-3 1 0 0,-2 0-16 0,-3-2-63 0,0 2-28 16,-5 0-39-16,-2 0-46 0,-2 2-79 0,-4-2-88 0,-2 0-83 0,-3-2-84 16,-1-1-59-16,0-2-54 0,-2-5-7 0,2-4 9 0,0-5 16 0,5-5 19 15,1-7 27-15,2-7 25 0,3-7 43 0,6-9 44 0</inkml:trace>
  <inkml:trace contextRef="#ctx0" brushRef="#br0" timeOffset="42940.15">15853 10906 80 0,'15'-33'480'0,"0"4"11"0,0 8 4 0,-1 2 5 0,-2 6 1 16,-2 1 7-16,2 2 6 0,0 4 10 0,2-1 12 0,0 1 7 0,2 0 6 15,-2 2-157-15,5-1-193 0,-1 0-70 0,4 1-42 0,0-2-11 0,-2 2-1 16,4-2-2-16,1-2-6 0,-1 2-5 0,-2-1-8 0,4 1-8 0,-3-2-13 16,1 2-11-16,-1 0-11 0,0 0-19 0,0 0-21 0,-1 2-29 0,-2-1-29 15,0 2-45-15,-1 0-49 0,-1 2-87 0,-5-1-94 0,2 4-90 0,-3-1-92 16,-4 4-19-16,-1 0-6 0,-4 3 4 0,0 3 1 0,-6 2 13 0,0 2 17 15,-4 3 25-15,-3 1 29 0,-3 4 45 0</inkml:trace>
  <inkml:trace contextRef="#ctx0" brushRef="#br0" timeOffset="43081.77">16712 11110 326 0,'8'21'552'0,"-4"2"3"0,-4-2 1 15,-3-2-6-15,2 1-12 0,-6-4-5 0,2-2-4 0,-1-4-8 0,3-4-8 16,3-2-13-16,0-4-14 0,0 4-230 0,0-3-273 0,2 2-93 0,-1 0-51 15,-1-2-63-15,0-1-65 0,2 4-63 0,-2-3-60 0,0-1-52 0,0 5-50 16,0 0-4-16,-2 0 3 0,1 1 12 0,-2 2 15 0,-2 1 17 0,-2 1 20 16,-1 1 30-16,-2 1 34 0</inkml:trace>
  <inkml:trace contextRef="#ctx0" brushRef="#br0" timeOffset="48139.25">7007 9278 51 0,'-17'-2'319'0,"-2"0"33"0,1 0 23 0,-1-1 22 16,2 1 7-16,-1-3 6 0,4 3 1 0,-2-5 2 0,5 3 1 0,4-1 4 15,5 1-104-15,6 2-127 0,4-1-26 0,5 3-3 0,6-2-22 0,6 2-22 16,5 2-17-16,5-2-18 0,6 0-4 0,1 0 2 0,3 0 5 0,3-2 6 16,4 0 2-16,-2-2-1 0,4-1-6 0,-3 2-7 0,1-3-8 0,0 1-6 15,-1-1-6-15,1 2-5 0,-2-2-4 0,-2 3-4 0,-1-2-3 0,-1 1-7 16,0 0-8-16,0 2-7 0,-2-1-4 0,2 0-3 0,-1 0 0 0,0 0-3 15,0-1 2-15,0 2-1 0,0-1-1 0,-1-2-4 0,-1 2-2 0,-2 0-4 16,1 0-4-16,-4-1-5 0,-1 1-6 0,-2 0-8 0,-4 0-11 0,-1-1-11 16,-3 1-17-16,-3 2-15 0,-2 0-11 0,-6-2-9 0,-1 1-39 0,-5 1-43 15,-2 0-66-15,-2 1-68 0,-6 0-41 0,-3-2-36 0,-1 0-43 16,-5 1-44-16,-5-1-2 0,-5 2 11 0,-3 0 13 0,-3 2 16 0,-5 1 10 16,-3-1 9-16,-4 2 40 0</inkml:trace>
  <inkml:trace contextRef="#ctx0" brushRef="#br0" timeOffset="48373.62">6953 9198 133 0,'-12'7'270'0,"0"1"0"0,1-2 0 16,2 0 23-16,1 0 27 0,2 0 24 0,1 0 21 0,2 0 21 0,1 3 18 15,2 1-66-15,2 4-84 0,-1 4-36 0,2 3-27 0,-1 4-3 0,3 1 0 16,0 3 1-16,0 3 1 0,2 1-37 0,-1 0-42 0,-1 1-13 0,2 0-7 15,1-1-30-15,1-2-36 0,2 0-5 0,-1 1 0 0,2-2-8 16,-2-3-10-16,1 0-13 0,1-3-12 0,-2-1-13 0,0-3-13 0,0-2-19 16,-2 1-18-16,-3-6-61 0,2 0-64 0,-3-2-29 0,1-2-15 15,-4-1-54-15,1-2-62 0,-2-2-39 0,-3-1-34 0,-2-1 1 0,-1-4 6 16,-2 1 14-16,-2-5 14 0,-2 0 30 0,-1-5 34 0,-1-2 51 0</inkml:trace>
  <inkml:trace contextRef="#ctx0" brushRef="#br0" timeOffset="48538.2">6813 9528 19 0,'-7'-30'231'0,"1"0"11"0,1 2 22 0,3 1 21 0,-2 4 17 15,2 2 15-15,-1 1 11 0,3 2 8 0,-1 2-34 0,1 2-42 0,0 2-35 0,1 1-33 16,2 0-3-16,2 2-1 0,-1-2-8 0,3 1-12 0,3-1-12 16,2-1-16-16,1 0-29 0,2-1-35 0,3-2 3 0,2-2 10 15,1 0-21-15,3-1-27 0,3-1 0 0,0-1 4 0,-1 1-27 0,3-1-32 16,-1 0 2-16,-1 1 15 0,0-1-22 0,-1 2-29 0,-3 0-38 16,-1 1-39-16,-3 4-65 0,0 1-69 0,-3 3-60 0,-2 0-57 15,-4 4-29-15,1 2-21 0,-5 5 13 0,-1 1 21 0,-2 3-10 0,-3 1-13 16,0 1 14-16,-3 0 23 0</inkml:trace>
  <inkml:trace contextRef="#ctx0" brushRef="#br0" timeOffset="48684.78">7386 9079 202 0,'15'8'380'0,"-1"-1"15"0,-3-1 2 0,-3 0-1 0,1-1 1 0,-6-2 1 16,1-2 0-16,-4-1-2 0,3-1 2 0,-3 1 3 0,0 0-124 0,0 0-149 16,0 0-55-16,0 0-34 0,0 0-19 0,0 0-18 0,0 0-6 0,1-2-4 15,-1 2-12-15,2 0-13 0,1-1-35 0,0 1-41 0,1-1-54 0,0 1-55 16,1-2-51-16,-2 0-51 0,2 1-38 0,1-1-34 0,-1 0-6 0,1 1 2 15,0 0 3-15,-1-3 6 0,-3 3 10 0,-2 1 11 0,0 0 38 0</inkml:trace>
  <inkml:trace contextRef="#ctx0" brushRef="#br0" timeOffset="49738.97">15081 6838 89 0,'4'-5'178'0,"-1"-3"-7"0,-1 3 5 0,-2-1 9 0,0 2-5 16,-2 0-6-16,0 0-11 0,-1 1-9 0,-2 1-62 0,1 2-70 16,-1 0-2-16,0 2 13 0,0 1-9 0,-1-1-14 0,0 1 12 15,-2 1 13-15,2-1-7 0,-1 1-9 0,-1 3 15 0,1-1 20 16,-1 1 2-16,0 2-7 0,-2 0 13 0,-1 2 16 0,3 2 6 0,-3 2 6 16,-1 2 6-16,0 2 11 0,-3 2 4 0,0 3 3 0,-2 3 19 15,-1 2 22-15,-2 5-9 0,-3 2-13 0,-3 5 26 0,1 4 37 16,-6 1 10-16,-2 6 1 0,-3 4-3 0,2 4-4 0,-6 5 2 0,0 4 4 15,-4 6-5-15,1 3-6 0,-4 3-12 0,1 6-11 0,-3 3 1 0,3 3 7 16,-4 3-36-16,0 7-46 0,0 1-10 0,0-1-3 0,2 4-8 0,-1-4-10 16,4 1-3-16,-2-2-4 0,6-3-5 0,-1-3-3 0,2-5-5 0,4-4-4 15,-1-4-1-15,4-6-3 0,1-3 5 0,2-5 8 0,0-4-6 0,2-2-9 16,1-5-3-16,0-2-2 0,0-3-1 0,4-3-1 0,0-2-4 0,1-1-2 16,0-2-1-16,3 0-4 0,0-3-1 0,2-2-3 0,2-1-6 15,3-2-7-15,-1-2 1 0,2 0 5 0,0-3-6 0,3-5-10 16,3-1 2-16,-1-3 4 0,3-4-5 0,1-2-7 0,1-4 0 15,-3-3 6-15,4 1-11 0,0-6-11 0,0-1 0 0,0-4 5 16,0 0-26-16,0 2-32 0,0-2-17 0,0 0-12 0,0 0-58 0,0 0-67 16,0 0-87-16,0 0-87 0,0 0-79 0,2-5-72 0,1-2-9 0,0-3 7 15,2-2 4-15,2-4 2 0,-1-5 22 0,3-4 27 0,-1-6 21 0,0-1 20 16,3-6 55-16</inkml:trace>
  <inkml:trace contextRef="#ctx0" brushRef="#br0" timeOffset="50655.52">17018 8301 42 0,'0'-5'179'15,"-4"4"-2"-15,1-2-8 0,-2 0 5 0,0 1 7 0,-1 2 0 0,-1 0-1 16,0 0-28-16,-3 5-37 0,2-2-35 0,-3 3-35 0,0 1-1 15,-2 2 5-15,-1 1 3 0,1 3 0 0,-2-2 17 0,0 5 20 0,-2-1 6 16,1 1 4-16,-3 1 12 0,2 2 16 0,-4 4 3 0,3-3 3 0,-2 6 15 16,-2 3 18-16,0 1 14 0,-1 3 11 0,-2 3-9 0,-1 4-13 15,-3 5 12-15,-1 4 19 0,-1 3-1 0,-6 5-5 0,1 2-6 0,-3 5-8 16,-3 3-10-16,1 6-12 0,-5 3-13 0,0 1-11 0,-1 3-20 0,1 3-15 16,-3 2 3-16,0 1 8 0,3 2-24 0,-4 2-30 0,2 2-19 0,-1-1-18 15,2 2 2-15,-1 3 7 0,0-1 2 0,3-1-2 0,-2-1 0 0,2 2-1 16,3-2 1-16,-2-3 1 0,2-1-2 0,1-4-1 0,0-1 2 0,5-3 3 15,-1-5 11-15,2-1 13 0,2-3-9 0,0-1-10 0,3-4-3 0,2-3-5 16,-1-2-2-16,4-3-2 0,3-4-3 0,1-1-1 0,2-3-1 0,4-4-3 16,2-2-5-16,2-4-4 0,0-3-6 0,3-5-7 0,3-2-7 0,0-5-8 15,2-2-11-15,1-1-12 0,0-7-15 0,0-1-15 0,4-1-17 0,0-4-23 16,-2-1-30-16,4-1-36 0,-3-2-46 0,1-2-49 0,-1 0-43 0,1-2-39 16,1 0-40-16,0-2-39 0,2-4-34 0,-2-2-28 0,2-2 5 0,1-3 11 15,1-2 20-15,-1-6 19 0,2-1 33 0,1-3 35 0,-1-4 50 16</inkml:trace>
  <inkml:trace contextRef="#ctx0" brushRef="#br0" timeOffset="52539.48">13423 6277 8 0,'-5'-9'181'0,"-4"2"3"0,-1-1 0 0,-3 1 0 16,-2-1 1-16,2 1 0 0,-4-1-1 0,-1 2 2 0,-1 2-57 0,-1 1-70 16,-1 0-20-16,-1 3-12 0,0 3 12 0,-3 0 14 0,-1 2-1 0,-1 3-2 15,-3 1 11-15,-1 2 16 0,-4 2 4 0,-1 2 4 0,-4 2 11 16,-1 2 13-16,-3 2 3 0,1 2 1 0,-4 1 7 0,-1 2 8 15,0 3-6-15,0 3-11 0,-3 0 9 0,1 6 15 0,-3 1-1 0,1 2-4 16,0 4 0-16,-2 3 0 0,-1 4 2 0,1 5-2 0,-4 5 3 0,0 4 2 16,-3 3-5-16,1 3-8 0,-3 6 0 0,1 4-1 0,-2 4-8 0,2 4-9 15,-3 3-22-15,3 3-25 0,-3 4 7 0,4 1 14 0,-1 2-5 16,4 2-5-16,-1 3-6 0,4-1-5 0,4 0-6 0,1-3-3 0,4 3-6 0,2-6-3 16,4-1-1-16,5 0 3 0,3-1 10 0,2-3 14 0,2 0-11 15,4 2-17-15,1-4-9 0,5 1-6 0,-1-1-2 0,6-1-1 0,1 1-1 16,2 0-2-16,2-3-1 0,2-1-1 0,2 0-4 0,2-3-5 0,2-1 0 15,2-2 2-15,2-3 0 0,2-1 1 0,2-4 2 0,2-1 0 0,2-5-1 16,1-1-1-16,4-1 0 0,1-4 0 0,3-1 1 0,1-1 2 0,0-2 0 16,5-3 1-16,1-2 0 0,2-2-2 0,0-2-3 0,4-1-2 0,0-3-4 15,1-1 0-15,4-2-2 0,-2 1 0 0,1-4-3 0,0-1-2 16,1-1-2-16,-1-1-2 0,0-3-2 0,0 1-2 0,2-2 0 0,-4-4 2 0,2 2 1 16,0-3-1-16,0-2 3 0,0 0-1 0,0-3 0 0,0 0 1 0,0-3 1 15,-1-1 2-15,0-1 0 0,1-2 2 0,-1-1 0 0,-1-4-1 16,3 0 1-16,-4-3 0 0,1-3-1 0,1-3 1 0,-1-1-1 0,2-5 0 0,-2-3-2 15,1-5-5-15,-1-4 0 0,2-3 0 0,1-6 0 0,-2-4 4 0,3-6 0 16,-1-3 1-16,2-6-1 0,0-6 0 0,2-1 0 0,-2-6-2 16,0-4 2-16,3-2 1 0,-2-2 2 0,-3-2 3 0,2-1 2 0,-1-1 2 0,-1 1-1 15,-4-1-3-15,2 2 1 0,-3 2 1 0,-2 1-1 0,-2 2 0 0,-3 2 1 16,-2 3 2-16,0 1-1 0,-3 4 1 0,0 0 1 0,-2 2 1 16,-2 0 1-16,0 3 1 0,-1-1 1 0,-1 1 1 0,-2 1 4 0,2-2 1 0,-2 1 1 15,2-2 2-15,-2 0-2 0,1-2 0 0,0-1-1 0,-2-1-2 0,1-2-1 16,-1-3-4-16,-2-2-5 0,3-2-2 0,-2-4-4 0,1-2 1 15,-3-2-5-15,3-7-4 0,-1 0-7 0,0-3-5 0,1-2-4 0,-3-6-4 0,3-4 2 16,1 0-1-16,0-5 2 0,0-3-1 0,3-3 1 0,-2-1 1 0,1-6 2 16,1-2-1-16,1 0 3 0,1-1 3 0,-1 0 4 0,0-1 4 15,1 2 4-15,-1 0 5 0,0 2 2 0,-2 1 2 0,0 1 2 0,0 7 1 16,-4 3-10-16,1 0-15 0,0 6 11 0,-4 2 14 0,-1 5-10 0,0 5-14 16,-3 2 11-16,-4 6 15 0,1 6 4 0,-4 3 0 0,-3 3-1 0,-2 7-3 15,-1 3 1-15,-2 6 0 0,-4 2 12 0,-2 5 15 0,-1 3-11 16,-1 3-16-16,-2 4 9 0,-4 2 15 0,2 3-11 0,-5 2-17 0,0 2-2 0,-3 4 0 15,-1 1-1-15,-1 1-1 0,-3 4 0 0,-1 1-2 0,-2 3-2 0,-2 1-4 16,-1 4-1-16,-3 1-2 0,1 3-3 0,-4 3-3 0,1 1 0 0,-3 2 0 16,0 3-6-16,-3 3-5 0,-2 2-3 0,-1 2-3 0,1 2-2 15,-3 2-1-15,-1 1-18 0,-1 1-25 0,-1 2 1 0,0 2 9 16,0-1-25-16,2 2-29 0,-1 2-58 0,3-1-65 0,1 1-31 0,3 1-29 16,3-2-56-16,3 0-64 0,6 0-13 0,4-4 0 0,6-3 22 0,3-2 25 15,5-4 1-15,3-6-5 0,5-3 26 0,6-6 36 0</inkml:trace>
  <inkml:trace contextRef="#ctx0" brushRef="#br0" timeOffset="52667.14">13121 6623 260 0,'20'45'310'0,"-7"-4"-2"0,-6-5-3 0,-4-3 0 0,-5-3-4 16,-4-4-27-16,1-4-35 0,-3-1-27 0,-3-3-22 0,0 0-141 0,3 3-164 15,0 2-94-15,1 1-80 0,-2 1-17 0,3 5-4 0,1-1 4 0,2 2 0 16,-3-2 1-16,1-1 3 0,2-2 30 0</inkml:trace>
  <inkml:trace contextRef="#ctx0" brushRef="#br0" timeOffset="54139.2">15381 8224 134 0,'-2'-10'169'0,"0"-3"-5"0,1 0 5 15,-1 1 8-15,-1-1-3 0,1 2-6 0,-1 1-18 0,-2-1-19 16,1 4-50-16,-2-1-56 0,2 2 9 0,-2 2 19 0,1-1-1 16,-1 2-9-16,-1 2 19 0,0-2 26 0,-1-1-4 0,-2 3-12 15,-1 0 8-15,0 1 11 0,0 0 1 0,-3 0-4 0,-1 1 4 0,2 0 3 0,-4 1-11 16,2 1-11-16,-1 2 1 0,-1-1 1 0,1 0-8 0,-3 3-14 15,0-1 0-15,1 3 3 0,1 0 0 0,-1-1 2 0,-2 3-9 16,1 1-10-16,0 0 1 0,-1 0 1 0,0 0-1 0,-2 2-1 16,0-2 3-16,0 1 0 0,0 0 0 0,-2 1-1 0,-1 0 1 15,1-1-2-15,0 1-1 0,-1-1 0 0,-2 3 4 0,2-2 4 0,2 1 0 0,-4 2 0 16,3-2 2-16,0 3 3 0,-1 0 2 0,1 0-1 0,-1 2-1 0,2 2-2 16,1 0 8-16,-3 4 5 0,0-1 3 0,3 2 1 0,-4 0-3 15,1 3 1-15,0 1 0 0,0 0 1 0,1 0-22 0,-2 2-25 0,1 0 8 16,0 2 18-16,1-2-15 0,0 1-22 0,2 2 11 0,-3-1 17 15,3-1-13-15,0 1-20 0,-2 1 10 0,2-2 16 0,0 1 8 0,1 1 3 16,-1-2 17-16,0 2 22 0,1 2-21 0,-1-1-30 16,0 3 24-16,0 1 36 0,1 1-22 0,-1 5-34 0,0 0 17 0,0 1 31 15,-2 4-10-15,2 0-16 0,0 2-6 0,1 2-5 0,-1 0-2 0,2 0-3 16,2 3 11-16,0-2 9 0,1 0-11 0,0 3-16 0,0-2 7 0,1 2 11 16,-1 1-9-16,2-2-15 0,1-1-5 0,-2 3-2 0,4-3-1 0,-4 1-1 15,3-1 0-15,2-1-1 0,0 2 0 0,0-2-1 0,0 1-1 0,3-2 0 16,0 1-2-16,-1-2 1 0,4 1-1 0,0-2-1 0,1 0-1 0,0 0 2 15,1-3 0-15,1 1-3 0,1-2 1 0,-1 1 2 0,2 0 1 0,0 0 0 16,0 0 1-16,0 1-1 0,2 1 0 0,-1 2 0 0,3-1 0 0,-1 0 1 16,0-1-1-16,0 2-1 0,2 1-1 0,0-2-1 0,1-1 0 0,0 3-1 15,-1-2 0-15,0 1 1 0,1-2-1 0,2 1-2 0,-2 2 1 0,1-2 1 16,-1 4-1-16,3-1-2 0,-2-1 2 0,-1 1 0 0,2-2 0 0,0 1-1 16,1-2 0-16,-2 1-1 0,1-1-1 0,1-2 0 0,-1 3-2 0,0-1 0 15,2 0-3-15,0-3-2 0,-2 3 0 0,2-2-1 0,-1 1 0 0,3-2-1 16,-3-2-1-16,3-1 0 0,-2 1-2 0,1-6-2 0,2 0 0 0,0-2 1 15,2-2-1-15,-2-5 1 0,4 0 2 0,-1-2 2 0,1-3 1 0,1-1-1 16,4-3 0-16,0 0 0 0,-1-3 0 0,3-1-1 0,1-2 2 0,0-1 0 16,2-2-1-16,-3-3 0 0,4 1-1 0,-1-4-1 0,0-1-2 0,0-3-2 15,0 0-1-15,-1-3-1 0,1 0 0 0,-1-3 2 0,2-3 0 0,-1-3 1 16,0-2 1-16,1-3 1 0,1-3 0 0,-1-4 1 0,2-3 0 0,-1-4 2 16,1-4 1-16,0-4-1 0,0-4 1 0,1-6-1 0,-1-1-3 0,2-7 0 15,-2-4-7-15,3-1-7 0,-3-4-5 0,2-5-2 0,-2-2-4 0,0-1-1 16,-2-1-4-16,3-1-1 0,-6-4-3 0,2 1-1 0,2-1 0 0,-4-3 2 15,2 0 0-15,-4-1 0 0,2-3 3 0,-1-3 5 0,0 0 1 0,-2-5 0 16,2-2 4-16,-2-4 6 0,0-3 1 0,0-2 0 0,-1-3 0 0,-1-3-3 16,2-7-2-16,-4 0-4 0,2-4 3 0,-1-3 3 0,1-1 2 0,-2 0 0 15,-2-4-1-15,2-1-1 0,0 1 2 0,-2 0 3 0,2 4 2 0,-4-2-1 16,3 3 5-16,-1 4 5 0,-2 1 5 0,-1 3 3 0,0 1 5 0,1 8 4 16,-3 2 5-16,1 5 7 0,-2 3-7 0,1 4-8 0,-2 5 8 15,-2 4 12-15,-1 5-6 0,-1 5-9 0,-3 6 9 0,-1 4 14 16,-2 4 3-16,-2 5 0 0,-2 3-4 0,-2 4-4 0,-2 6-3 0,-4 1-5 15,0 5 9-15,-2 2 13 0,-3 3-13 0,-1 2-17 0,-1 2 5 0,-2 2 10 16,-2 0-14-16,-4 6-20 0,-1 0-9 0,-2-1-8 0,-6 6-5 0,2 0-5 16,-4 4-10-16,-1 1-12 0,-3 2-8 0,-2 5-11 0,0 1-10 0,-5 3-10 15,4 3-26-15,-3 3-29 0,0 3-38 0,2 3-41 0,-1 1-31 0,2 4-26 16,2 2-40-16,3 4-41 0,1 1-36 0,5 2-33 0,4 2 1 16,2 2 8-16,3 1 11 0,2 1 11 0,6-1 27 0,1-1 29 0,4-1 44 15</inkml:trace>
  <inkml:trace contextRef="#ctx0" brushRef="#br0" timeOffset="54773.53">16873 10063 121 0,'-5'-27'237'0,"0"2"10"0,-2-1 4 0,-1 5 2 0,-2 1 0 0,1 2 0 15,-2 4 1-15,-1 0 0 0,-3 3-61 0,-1 6-72 0,-1 2-23 16,-1 3-12-16,-2 3-15 0,-4 5-18 0,0 3-11 0,0 1-11 0,-4 3 1 16,-1 5 3-16,-2 1 8 0,-1 3 8 0,-3 2 8 0,-1 3 9 0,2 3 7 15,-5 4 9-15,0 1 3 0,-2 6 3 0,1 3 16 0,-1 2 17 0,-1 6 12 16,0 3 10-16,1 4 8 0,-1 2 7 0,2 6 2 0,0 3 2 0,1 6-3 16,3 3-2-16,1 2-4 0,2 7-7 0,1-1-9 0,4 4-9 0,1 2-15 15,2 1-13-15,2 0-9 0,4 1-9 0,2-5-10 0,1 1-11 0,5-5-10 16,2-2-8-16,4-2-8 0,3-4-3 0,2-7-7 0,4-4-4 15,5-4-3-15,0-5-6 0,4-5 0 0,6-2-1 0,1-6 0 0,1-6-2 0,6-2-1 16,1-3 0-16,2-4 0 0,2-4-1 0,5-4 1 0,-1-3 1 0,3-4-1 16,2-4-2-16,2-4 0 0,1-3-3 0,-1-6 0 0,6-4 1 0,-3-5-3 15,1-3-1-15,1-6 0 0,1-6 3 0,0-4-1 0,-3-2-2 16,1-8-1-16,-1-1-3 0,0-6-1 0,-3-3-3 0,-1-5-2 0,-1-4-6 16,-1-3 0-16,-2-4-4 0,-2-2-3 0,-1-5-3 0,-2-1-7 0,-1-3-5 0,-7-3-5 15,2-3-2-15,-3 0-2 0,-4-3-3 0,-2 0 1 0,-3-3 2 0,-3 0 3 16,-2 1 0-16,-5-2 1 0,-2 1 2 0,-4 2 3 0,-2-1 3 15,-7 4 5-15,-1-1 3 0,-3 5 8 0,-5 3 6 0,-3 5 9 0,-5 4 8 0,-1 4 2 16,-4 6 1-16,-1 8 2 0,-4 4 0 0,-1 6 1 0,-1 8 2 16,-5 8 1-16,-1 6 0 0,-4 6 3 0,2 5-2 0,-4 10-2 0,-1 5-4 0,-3 2-10 15,2 6-10-15,-2 7-16 0,2 2-16 0,-3 3-22 0,5 1-21 0,-1 3-48 16,5 1-50-16,1 1-53 0,5-1-51 0,3 0-24 0,7-1-17 16,3-2-22-16,6 0-26 0,5-2-31 0,6-1-33 0,6-4-3 0,3-2 6 15,4-2 21-15,6-5 20 0,5 1 50 0,4-7 51 0</inkml:trace>
  <inkml:trace contextRef="#ctx0" brushRef="#br0" timeOffset="54883.21">16501 10461 37 0,'59'-39'241'0,"-5"0"9"0,1 0 6 0,-4 0 1 0,-7 0 0 16,0-2 2-16,-6 2 0 0,-5 2-6 0,-4 0-7 0,-6 5-90 0,-5 2-109 15,-4 3-49-15,-6 4-35 0,-1 4-28 0,-7 0-27 0,0 5-22 0,-5-1-24 16,-2 1-38-16,-1 1-41 0,-2-3-22 0,-2 0-15 0,-2 0 2 0,1-2 7 16,-1-2 10-16,-2-2 12 0,0-2 19 0</inkml:trace>
  <inkml:trace contextRef="#ctx0" brushRef="#br0" timeOffset="55606.28">13126 5652 161 0,'0'25'324'0,"0"-2"5"0,0 0 4 15,0-1 4-15,3-2 6 0,0-3 6 0,3-2 6 0,6-1 2 0,-1-1 4 16,6 1-73-16,3-2-88 0,4 4-56 0,8-1-48 0,4 3-26 0,5 3-21 16,5 0-3-16,6 2-2 0,5 1-6 0,5-2-4 0,4 2-7 0,3-3-4 15,4-1 1-15,2-1 2 0,5-4 2 0,3-3 3 0,2-1 0 0,4-5-2 16,1-6 1-16,3-2 1 0,4-5 3 0,-1-4 6 0,2-5 10 0,5-3 10 15,-2-7 8-15,2-3 6 0,-1-1 3 0,0-6 5 0,-1-3 0 0,-2-2-1 16,-1-3 2-16,1-3 1 0,-8-2 6 0,1-2 2 0,-4-2-3 0,-5 1-6 16,-1-4-9-16,-5 2-9 0,-4-1-9 0,-3-2-8 0,-5 0-10 0,-4 0-8 15,-5-2-6-15,-3-1-2 0,-5-1-5 0,-2-2-6 0,-7-2-3 0,-1-1-3 16,-6-1-4-16,-2-1-1 0,-2 1-1 0,-6-2-3 0,-3 0 1 0,-4 2-2 16,-3 2 1-16,-7 0-3 0,-5 2-3 0,-5 5-1 0,-6-1-3 15,-5 4-5-15,-7 4-1 0,-7 1-3 0,-7 5-3 0,-7 3-2 0,-7 5 2 0,-6 4 1 16,-8 3 0-16,-8 4 0 0,-7 7-1 0,-7 2-2 0,-6 4 0 15,-7 6 1-15,-7 2 4 0,-2 6 3 0,-7 4 1 0,-4 3-1 0,-3 6 0 16,-4 4 2-16,-2 3 1 0,-5 6 0 0,-3 5-12 0,0 4-17 16,-1 5 12-16,-1 6 19 0,0 4 11 0,3 5 7 0,5 4 5 0,4 5 2 15,7 2-7-15,5 5-6 0,10 3 16 0,10 4 23 0,9 2-2 0,11 3-4 16,10 0 27-16,10 5 39 0,11-2-2 0,11-2-11 0,10 1-14 16,9-2-13-16,14-3 5 0,7-5 7 0,12-6 14 0,11 0 16 15,6-9-13-15,11-4-19 0,4-7 0 0,12-7 5 0,5-3-23 0,6-5-28 16,9-5 0-16,2-3 7 0,5-6 7 0,4-3 4 0,3-3-7 0,3-3-14 15,3-3-9-15,1 0-6 0,1-2-6 0,2-5-4 0,-1-2-10 0,0 0-14 16,1-2-10-16,0-3-13 0,1-3-45 0,-1 1-50 0,1-4-91 0,-1-2-98 16,0-1-94-16,-1-1-97 0,0-3-19 0,-2-3-3 0,-1-3 1 0,0-3 4 15,-4-3 9-15,-2-3 11 0,-4-3 20 0,-1-6 22 0,-4-4 38 0</inkml:trace>
  <inkml:trace contextRef="#ctx0" brushRef="#br0" timeOffset="55722.96">17841 5292 147 0,'23'76'311'0,"-2"-5"-17"16,-3-4-24-16,-5-7-37 0,-1-4-42 0,-6-7-36 0,2-2-37 0,-7-5-52 16,2-2-51-16,1 1-77 0,0 0-81 0,1 5-76 0,0 3-75 0,4 5-14 15,-2 1-4-15,1 4 19 0</inkml:trace>
  <inkml:trace contextRef="#ctx0" brushRef="#br0" timeOffset="66125.14">22911 8783 62 0,'-8'-2'298'0,"-3"2"11"0,0 0 6 0,-2 0 5 16,-1 2 5-16,0 2 5 0,-2 1 0 0,2-2 2 0,-2 3-9 0,3-1-13 16,1 3-83-16,2-1-99 0,-1 1-28 0,4-2-15 0,2 1 8 0,2-1 14 15,-1 0 19-15,3-2 20 0,2 0 3 0,4 0-4 0,0-2-3 16,6-1-2-16,2 1-6 0,2-1 0 0,1-1-8 0,5 0-6 0,2-1-8 0,1-2-14 15,3 0-16-15,3-4-23 0,-1 2-25 0,2-3-26 0,-1 0-6 0,4-3 0 16,-3 0-3-16,2-1-1 0,-2 1-19 0,0-2-23 0,-2 1-41 16,-1-1-45-16,-3 2-66 0,-1 1-70 0,-3-1-54 0,-4 2-49 0,-3 0-46 0,0 2-46 15,-2 0-10-15,-6 4-4 0,-2-1 3 0,-4 4 1 0,0 0 19 0,-9 4 21 16,-2 1 42-16</inkml:trace>
  <inkml:trace contextRef="#ctx0" brushRef="#br0" timeOffset="66290.7">22742 9192 74 0,'-4'13'308'0,"0"-1"7"0,3-2 4 0,1-2 1 0,-2 0-2 0,2-4 5 16,2 0 6-16,-2 0 9 0,1-1 13 0,3-1-48 0,-3 0-61 0,7 1-45 16,-4-1-41-16,4 0-21 0,1 0-12 0,3 1-4 0,-1-1-1 0,6 0 1 15,-1-1 2-15,3-1-5 0,2 0-4 0,3-1-11 0,-1-1-11 0,2-2-17 16,2 1-18-16,3-1-15 0,-1-1-17 0,0-2-11 0,3-1-12 0,-3 1-19 16,0-2-19-16,-1 0-55 0,1 2-64 0,-1-2-59 0,-3-1-62 0,-3 3-68 15,1-2-74-15,-3 2-14 0,-3-1-4 0,-1 2-2 0,0 2 2 0,-3-1 0 16,-2 1 7-16,1 0 14 0,-4-1 18 0</inkml:trace>
  <inkml:trace contextRef="#ctx0" brushRef="#br0" timeOffset="66557.98">23615 8664 7 0,'9'-2'318'0,"-1"1"5"16,0 0-1-16,-2-3 0 0,-1 2 1 0,2-1 1 0,1-1-4 16,-1 0 3-16,3-2 0 0,-1-2-32 0,5 1-43 0,3-1-74 0,0-2-80 15,0 2-18-15,5-2-4 0,2 0 5 0,0-1 7 0,0-1 4 0,1-1 3 16,2 2 3-16,-1-3 4 0,0 2 1 0,0 1 0 0,1 0-7 0,-4 2-4 15,0-2-8-15,-1 4-6 0,-1-1 1 0,-2 4 5 0,-2-1 9 0,-2 4 11 16,0-1 11-16,-3 2 13 0,-3 3 9 0,0 2 12 0,-1-1 6 0,-3 4 6 16,0 3 6-16,-3 1 4 0,-1 4 1 0,-2 3-4 0,-4 1-14 0,0 6-15 15,-5 2-18-15,0 1-17 0,-2 5-13 0,-3 2-15 0,-1 3-15 0,-3 1-12 16,1 0-9-16,-2 3-8 0,-1-1-8 0,2-2-13 0,-1 0-12 0,-1-1-10 16,4-3-12-16,0-1-15 0,0-3-19 0,2-4-21 0,2-2-38 0,-1-2-38 15,1-5-63-15,-1-1-71 0,3-1-74 0,-2-5-78 0,2 0-71 0,-1-5-68 16,-2 1-10-16,-1-2 4 0,2-2 10 0,-4-2 12 0,3-1 20 0,-4-1 22 15,1-3 36-15,3-1 40 0</inkml:trace>
  <inkml:trace contextRef="#ctx0" brushRef="#br0" timeOffset="66707.59">23759 8919 37 0,'17'-12'253'0,"-1"4"31"0,-2 3 35 0,-1 3 29 0,-1 3 32 16,0 4 22-16,2-1 23 0,-5 2 24 0,2 3 23 0,0 5-57 0,0-1-74 16,2 3-31-16,0 1-27 0,-2 1-6 0,1 2-6 0,0-2-29 0,-1 1-35 15,1-1-30-15,-1 0-30 0,3 2-24 0,-2-4-22 0,-1 2-27 0,1-2-23 16,3 0-32-16,-1-1-32 0,-2 0-44 0,1-2-47 0,1 1-81 0,-2-5-89 15,-3 2-67-15,0-1-62 0,-2-4-55 0,-2-1-53 0,-4-1-12 0,-1-4-2 16,0 0 1-16,0 0 0 0,-5-2 15 0,-1-3 17 0,-1 0 37 0,-5-4 41 16</inkml:trace>
  <inkml:trace contextRef="#ctx0" brushRef="#br0" timeOffset="66846.22">24002 8743 166 0,'8'-10'441'0,"-3"1"9"0,1 4 2 0,1 1 0 0,-3 2 0 15,0 1 1-15,0 1 3 0,-1 1 7 0,0-1 10 0,2 3-27 0,0-1-32 16,1 1-126-16,-1 0-142 0,1 1-57 0,1 1-38 0,-1 1-5 0,1-2-1 15,2 2-3-15,-3-1-3 0,2 2-9 0,0-1-11 0,0 2-57 0,0-1-67 16,0 1-99-16,1-1-107 0,0 0-82 0,0 1-78 0,-1 1-18 0,1 0-4 16,-1 0-3-16,-2 2 1 0,-1-3 2 0,0 2-1 0,-2-3 11 0,1 1 7 15,1-1 52-15</inkml:trace>
  <inkml:trace contextRef="#ctx0" brushRef="#br0" timeOffset="67106.52">24503 8383 268 0,'7'-1'521'0,"-3"-1"4"0,1 1 0 0,0 1-4 0,-2 0-1 16,2 0 0-16,-4 1 1 0,2-1 0 0,2-3 1 0,-1 2 6 0,0 4 4 15,0 0-191-15,-1 3-231 0,0 1-54 0,1 4-10 0,-1-1-2 0,-3 4 2 16,2 1 4-16,-4-1 3 0,2 4-1 0,-3 2-2 0,-3 3-1 0,2-3-3 15,-4 6-10-15,-1 0-14 0,-3-1-21 0,2 3-24 0,-2 1-37 0,-2 1-36 16,-1 0-52-16,1 1-52 0,0-2-77 0,-2-1-82 0,3 0-49 0,-1-3-44 16,3-2-50-16,3-4-52 0,2-3-7 0,-2-5 2 0,5-5 12 0,3-6 16 15,2-5 28-15,1-5 32 0,4-5 51 0</inkml:trace>
  <inkml:trace contextRef="#ctx0" brushRef="#br0" timeOffset="67227.2">24586 8459 298 0,'17'-23'332'15,"-1"3"3"-15,-2 4 0 0,-3 4 0 0,2 1 0 0,-5 4 4 0,-4 1 1 16,3 4 7-16,-1-1 8 0,0 2-91 0,1-1-107 0,-1 2-57 0,1 0-44 15,2 0-19-15,-1 0-10 0,1 0-3 0,1 0-3 0,1 0-9 0,-2 0-9 16,4 0-36-16,-4 0-43 0,3 0-47 0,-2 0-51 0,-2 0-39 0,0 2-35 16,-1-1-46-16,-1 2-50 0,-1-1-13 0,-4 3-3 0,-1 0 3 0,-1 1 1 15,-7 3 8-15,-2 0 9 0,1 3 35 0</inkml:trace>
  <inkml:trace contextRef="#ctx0" brushRef="#br0" timeOffset="67558.31">24655 8587 107 0,'-4'12'290'0,"2"-3"-1"0,2 0-1 15,0-1 0-15,0-2 1 0,2 0 1 0,-1-3-1 0,4 0 2 16,-4-1-1-16,4 2-71 0,-2-2-88 0,4 0-55 0,-2 1-49 0,2 1-16 0,-1-2-10 15,2 0-1-15,1-1 2 0,1 1-1 0,0 0-3 0,0-2-7 0,0 0-8 16,2 0-23-16,-3-2-31 0,2 2-19 0,-1-2-21 0,-2 2-13 0,0 0-13 16,-2 0-7-16,-2 0-6 0,0 2-10 0,-3 1-5 0,-1-2-8 0,-3 4-2 15,-2 1-1-15,0 0 3 0,-4 1 22 0,0 4 27 0,-3-1 27 0,-2 2 26 16,1 2 21-16,0-2 19 0,0 3 17 0,-3-2 15 0,6-1 17 16,-1 0 17-16,1-3 13 0,1 0 17 0,3-1 12 0,1-2 16 0,-1 0 8 15,5-3 7-15,-1 0 2 0,2-3-2 0,0 0-5 0,0 0-9 0,0 0-9 16,0 0-4-16,0 0-6 0,0 0-4 0,0 0 0 0,2-2-3 0,-1 1-5 0,4-1-7 15,-4-1-4-15,2 3-7 0,-1-2 30 0,0 1 36 0,-2 1 32 16,0 0 31-16,4 1 27 0,0 1 27 0,-3 1 17 0,3 2 14 0,-1 1 8 0,3 1 2 16,-3 2 7-16,2 2 5 0,-1-1 1 0,0 1 2 0,1 4-32 0,-2-2-41 15,3 0-30-15,-5 2-29 0,2-4-29 0,1 3-28 0,1-4-18 16,-2 2-20-16,-2-3-10 0,3 0-12 0,-3-1-6 0,1-2-9 0,-1-1-6 16,4 0-7-16,-4 0-8 0,1-4-7 0,-1 1-19 0,-1-2-23 0,4 0-30 15,-3-2-33-15,4-4-44 0,2 0-49 0,-3-3-59 0,7-1-58 0,-3-6-40 16,3-2-35-16,2-3-37 0,-2-3-37 0,0-1-27 0,3-3-27 0,-2-2 12 15,-2-2 19-15,1-3 30 0,-1 3 32 0,2-1 46 0,-2 0 46 0</inkml:trace>
  <inkml:trace contextRef="#ctx0" brushRef="#br0" timeOffset="68108.84">25001 8512 77 0,'13'-16'220'0,"0"1"18"0,-4 1 14 0,3 1 12 0,0 5 15 0,-3-1 13 15,3 3 14-15,-2 0-17 0,0 2-21 0,-2 1-41 0,4 1-47 0,-2 1-24 16,0-1-17-16,2 2-11 0,-1 0-9 0,1 2-12 0,-2-2-10 0,2 1-16 16,0 1-14-16,-2-1-14 0,-1 1-14 0,4-1-13 0,-5 2-10 0,1-2-15 15,-1 1-15-15,1 1-27 0,-1 0-31 0,-3-1-29 0,2-1-30 0,0 1-23 16,-4 1-19-16,2-2-17 0,-3 1-13 0,-2-2-15 0,0 0-15 0,0 0-8 15,0 0-13-15,0 0 7 0,0 0 10 0,-3-2 36 0,-4 1 40 0,1-1 36 16,2 1 35-16,-3-2 23 0,1-2 20 0,-1 2 17 0,0-1 18 0,-1-1 17 16,0-1 19-16,1 0 27 0,0 2 25 0,0-2 14 0,2-1 11 15,1 2-3-15,0 0-7 0,1 1-4 0,0-1-6 0,1 3 5 0,0 0 3 0,2 2 24 16,0 0 24-16,0 0 26 0,-2 2 26 0,0 1 8 0,2 4 7 0,-3 1 7 16,2 0 9-16,-1 3 5 0,0 4 5 0,-1 1 11 0,2 1 10 15,-4 4 7-15,2 1 5 0,-3 1-17 0,1 1-20 0,2 0-25 0,-2 0-28 0,2-2-16 16,-1 1-18-16,3-4-18 0,1 1-19 0,0-4-13 0,1-1-12 15,1-3-12-15,0 0-12 0,-1-3-13 0,4-1-10 0,-2-4-10 0,0 1-6 16,3-2-12-16,-1 0-12 0,0-3-12 0,1 0-14 0,-1-3-16 0,4 0-18 16,-1-2-17-16,0 1-18 0,0-2-22 0,2 0-27 0,-2-2-36 0,0 1-41 15,0-1-29-15,-2 2-28 0,0-1-16 0,-1-1-11 0,0 3-4 0,-4-2-4 16,3 1 5-16,-3 1 5 0,2-2 10 0,-3 3 14 0,2-1 20 0,-2 1 25 16,0 0 37-16,-2 2 40 0,2-1 37 0,-3 1 29 0,2 1 23 0,-3 1 18 15,-1 0 14-15,1 0 14 0,-3 1 9 0,0 1 11 0,-1 0 4 0,0 0 5 16,0-1 2-16,-2 3 0 0,1 0-1 0,1-1 0 0,-1 2-1 0,-1-2-1 15,2 0 1-15,0 0-1 0,-1-1 2 0,1 3 5 0,0-3 7 0,1 1 6 16,-2-2 12-16,3 1 13 0,-2 0 11 0,1-1 15 0,0 0 13 0,0 0 15 16,-1 1 20-16,3-2 21 0,-4 0 26 0,3 0 24 0,-1 0 17 0,3 0 17 15,-3 0 13-15,0 0 13 0,2 0 5 0,2 0 3 0,-1-2-5 0,0 2-8 16,2-1-11-16,2 1-15 0,0 0-20 0,0 0-18 0,0 0-9 0,0 0-7 16,0 0 1-16,0 0 4 0,-2 5-12 0,2 1-12 0,0 1-8 0,2 2-13 15,-2 0-5-15,2 5-5 0,-2-1-1 0,0 2 0 0,1 1-1 0,-1 1-2 16,0 2-16-16,3-3-19 0,-3 2-20 0,4-2-20 0,-1-1-10 0,0-1-10 15,0 1-7-15,3-3-10 0,1 0-10 0,-3-4-10 0,3 0-21 0,-2 0-22 16,2-2-46-16,1-2-53 0,0-3-83 0,0 1-89 0,1-2-86 0,3-3-83 16,-3-1-19-16,4-3-3 0,0-2 2 0,2 0 3 0,0-2 7 0,2-3 11 15,-3 1 19-15,5-1 25 0,-1-2 46 0</inkml:trace>
  <inkml:trace contextRef="#ctx0" brushRef="#br0" timeOffset="68269.39">25496 8372 70 0,'0'0'450'0,"0"0"30"16,0 0 3-16,0 0 1 0,0 0-3 0,0 0 0 0,4-1-2 0,-1-1 1 16,2 0-1-16,4-3-2 0,0 1-80 0,3-1-99 0,1 1-120 0,4-1-123 15,1 3-57-15,3-5-40 0,1 4-28 0,0-3-23 0,0 4-54 0,-1-3-56 16,0 1-51-16,-3 2-48 0,-2 0-36 0,2 0-32 0,-6 2-45 0,-2 0-48 16,1 0-4-16,-5 2 7 0,1 1 13 0,-4 0 10 0,-3 0 22 0,-2 3 26 15,-3 0 55-15</inkml:trace>
  <inkml:trace contextRef="#ctx0" brushRef="#br0" timeOffset="68379.11">25596 8488 84 0,'-11'15'331'0,"-2"-1"3"0,5-2 2 0,4-3 0 0,0 0 0 16,4-2 1-16,4-3 0 0,-1 0-1 0,3-3 2 0,3-1-60 16,3-1-72-16,0-1-72 0,2-2-73 0,4 1-33 0,-1-3-26 0,4-1-26 0,-4-1-22 15,4 0-41-15,-4-2-44 0,2 0-40 0,-2 0-38 0,-1-1-54 0,-3 0-59 16,0 2-10-16,-2-2-4 0,0-1 1 0,-5 0 0 0,0 2 2 16,-2-2 0-16,-3 0 22 0</inkml:trace>
  <inkml:trace contextRef="#ctx0" brushRef="#br0" timeOffset="68874.78">25683 8072 179 0,'-7'5'312'0,"-2"3"7"16,1 2 5-16,2 2 8 0,-1 2 7 0,-2 1 8 0,3 0 11 0,-1-1 13 0,-1 4 14 16,-1 0-62-16,0 3-76 0,-3 4-51 0,2 0-44 0,-2 2-10 15,1 1 0-15,0 3-1 0,0-1-1 0,1 1-4 0,1-1-6 0,1 0-7 16,4 1-10-16,0-3-11 0,4-3-13 0,0 1-14 0,5-2-13 0,0-4-11 0,6 0-11 16,-2-3-8-16,3-2-6 0,1-3-4 0,2-2-4 0,1-1-1 15,0-3 2-15,2 0 1 0,0-1 0 0,-1-1 3 0,2 1 4 0,-3-2-1 16,1 0 0-16,-2 0 5 0,0 0 4 0,-3 1 10 0,-1 1 14 0,-2-1 11 15,-3 1 13-15,-1-1 7 0,-3 2 10 0,-2 0 0 0,-2 0 0 0,1 1-1 16,-4 3-3-16,-4-2-2 0,2 3-1 0,-2 1-4 0,-4 2-3 0,-1-1-13 16,-1 2-13-16,-2 0-16 0,-2 1-11 0,2 1-11 0,-4-2-13 0,2 2-6 15,-1-2-3-15,-1-2-6 0,3 2-6 0,0-3-8 0,2 0-9 0,0-3-9 16,2 0-11-16,0 0-10 0,1-2-7 0,1 0-8 0,0 0-8 0,4-1-10 16,-1-1-12-16,1 0-8 0,2 1-10 0,1-1-4 0,-2 1-5 0,1 0 1 15,3 2-1-15,0-1 4 0,0 0 2 0,1 3 6 0,2-2 3 0,0 3 1 16,2-2-2-16,-1 2 7 0,4-1 8 0,0 1 6 0,3-1 6 0,0 1 8 15,1-2 8-15,4-2 3 0,-2 1 4 0,2-2-2 0,2-3-5 0,3 0-7 16,2-5-11-16,1-1-13 0,1-1-10 0,0-3-16 0,3-4-16 0,2 2-13 16,-2-6-12-16,2 1-9 0,-3-4-6 0,3 2 3 0,-3-2 3 0,-1 1 9 15,-2-2 11-15,0 2 15 0,-4-1 18 0,-3 2 28 0,0 1 30 0,-3-2 35 16,-2 4 35-16,-5 0 28 0,2 0 31 0,-3 3 24 0,-3 0 29 0,0 2 18 16,-3 4 21-16,-1-3 17 0,-1 4 16 0,0 2 14 0,-1 1 9 15,-1 2 3-15,-2 1-5 0,3 4-11 0,-2-1-12 0,0 3-11 0,-1 0-13 16,2 1-17-16,1 2-18 0,-1 0-15 0,4 0-14 0,0 1-16 0,0 0-16 0,8-1-10 15,-2 0-11-15,2 0-10 0,3-2-10 0,1 1 0 0,4-1-1 0,3-1-3 16,2 0-4-16,1 0 1 0,2-2 1 0,4 1-11 0,1-2-17 16,0 0-22-16,1 0-25 0,0-1-56 0,-1-1-64 0,-3 1-48 0,3-4-46 0,-1 2-54 15,-4-1-54-15,1-1-27 0,-2-1-23 0,-2-1-6 0,-3 1-1 16,0-2 6-16,0-2 11 0,-2 0 22 0,-1-1 23 0</inkml:trace>
  <inkml:trace contextRef="#ctx0" brushRef="#br0" timeOffset="68992.48">26524 9121 441 0,'17'11'606'0,"-4"-3"10"0,1 3 7 0,-3-2-2 0,-3 2 3 15,-3-1-1-15,3-1-3 0,-5-1 0 0,0-7 0 0,2 2-6 0,-2 2-3 16,1 1-237-16,-1 0-281 0,-2 0-85 0,4 0-44 0,-4 0-36 0,1 0-33 16,-1-2-48-16,-1 0-51 0,-1 1-101 0,-2-1-111 0,-3-2-91 0,-1 1-89 15,-1 0-18-15,-1 0-3 0,-7 2 5 0,-3-2 4 0,0 1 18 0,-5 0 22 16,-2-1 27-16,-3-1 27 0,-1 0 47 0</inkml:trace>
  <inkml:trace contextRef="#ctx0" brushRef="#br0" timeOffset="69908.03">20660 11076 179 0,'-2'-8'198'0,"2"1"12"16,0 1 9-16,-2-2 9 0,2 2 7 0,-1 0 10 0,-1 3-33 0,1-1-43 15,-4 1-10-15,4 0-3 0,-1 1-2 0,2 2 2 0,-1-1-2 0,1 1-1 16,0 0-10-16,-4-2-10 0,4 2-7 0,0 0-6 0,0 0-6 0,0 0-6 16,0 0-4-16,0 0-8 0,0 0-6 0,0 0-9 0,0 0 3 0,0 0 5 15,0 0 4-15,0 0 3 0,0 0 13 0,0 0 13 0,0 0 11 0,0 0 7 16,0 0 6-16,0 0 3 0,0 0 0 0,0 0 2 0,0 0-3 0,0 0-4 15,0 0-11-15,0 0-15 0,0 0-9 0,0 0-10 0,0 0-14 0,0 0-15 16,0 0-8-16,0 0-8 0,0 0-8 0,0 0-5 0,0 0-5 0,0 0-4 16,0 0-4-16,0 0-2 0,0 0-5 0,0 0-4 0,0 0-1 0,0 0-4 15,0 0-2-15,0 0-5 0,0 0-1 0,0 0 3 0,0 0 0 0,0 0 5 16,0 0 4-16,-1-1 5 0,-1-1 5 0,-1 2 4 0,3 0 6 0,0 0 7 16,0 0 1-16,-3-2 0 0,3 2 10 0,0 0 13 0,0 0 3 0,0 0 4 15,0 0-1-15,0 0-3 0,0 0-3 0,-2 4-7 0,-1 0-2 0,-2 2 1 16,-2 2-3-16,-3 2 0 0,0 4 2 0,-4 4 2 0,0 3-8 0,-3 3-10 15,-1 4-4-15,-1 3-6 0,-1 3 1 0,2 0-2 0,-2 2 1 0,2 0 2 16,-1 0-24-16,2 0-10 0,3-2 0 0,-2 0 0 0,3-4 0 0,4 0 0 16,-4-6 0-16,5 3 0 0,0-5 0 0,2-1 0 0,-2-1 0 0,5-4 0 15,-2-2-6-15,4-2-65 0,-3-1-23 0,1-1-22 0,3-4-32 0,-2 0-31 16,2-3-47-16,0-3-47 0,0 0-77 0,0 0-85 0,0 0-46 0,4-2-35 16,1-4-31-16,-1-1-28 0,1-4-6 0,4-2 0 0,1-5 18 0,1-5 20 15,2-2 31-15,-1-6 31 0,4-1 46 0,-2-4 52 0</inkml:trace>
  <inkml:trace contextRef="#ctx0" brushRef="#br0" timeOffset="70073.61">20505 11149 43 0,'9'-34'229'0,"-1"4"3"0,1 3 1 0,0 4 28 0,-1 5 31 16,0 3 38-16,1 5 35 0,-3 4 6 0,2 3-5 0,-1 3-23 0,2 3-26 16,0 2-7-16,1 2-2 0,1 3 0 0,0 2 3 0,0 5 4 0,3 1 8 15,-1 1-21-15,1 5-29 0,1 1-28 0,0 4-30 0,0-1-15 0,-1 4-11 16,2 2-28-16,-1 0-32 0,0 2-20 0,0-2-19 0,1 2-11 0,1-1-10 16,-2-1-10-16,2-1-13 0,-2-1-14 0,2-1-12 0,-3 0-21 0,2-3-23 15,-2-1-31-15,0-3-29 0,-1-2-42 0,-2-1-39 0,2-2-62 0,-5-3-64 16,0-1-82-16,-1-5-84 0,-4-1-65 0,1-3-62 0,-4-6-7 15,0 0 4-15,-5-1 14 0,-4-4 15 0,-1-1 24 0,-3-2 23 0,-2-2 36 0,-7-2 39 16</inkml:trace>
  <inkml:trace contextRef="#ctx0" brushRef="#br0" timeOffset="70225.2">20475 11626 113 0,'-30'0'503'0,"1"0"24"0,4 0 16 16,3-1 2-16,4-1 2 0,3 2 0 0,4-3 0 0,1 0-2 0,4-2 0 16,1 2 2-16,5-1 4 0,-1 1-160 0,1 3-193 0,1-3-69 0,4 2-47 15,1-1-18-15,2 0-17 0,3 0-1 0,2-1-2 0,1 0 0 0,3-1 0 16,1-2 0-16,2-1 2 0,2 2-6 0,-1-4-7 0,3 1-20 0,-1-2-20 15,-1 3-25-15,-1-2-23 0,0 0-33 0,-1 0-31 0,-2 2-44 0,0-1-44 16,-3 2-70-16,-1 0-77 0,-1 2-51 0,-4 1-47 0,0 1-56 0,-2 2-61 16,-4 2-5-16,-1 2 8 0,-4 3 16 0,-1 3 19 0,-4 2 30 0,-3 3 31 15,-2 3 43-15,-2 1 45 0</inkml:trace>
  <inkml:trace contextRef="#ctx0" brushRef="#br0" timeOffset="70423.64">20367 11911 97 0,'0'-2'366'0,"-1"-3"25"0,-1 0 24 0,1 0 24 16,-3 2 22-16,3 1 20 0,-2-3 18 0,-1 4 19 0,0 0 2 0,-1 1-1 16,-3 0-75-16,0 2-93 0,-2 3-55 0,-2 0-48 0,-2 6-21 0,-3 3-17 15,-3 2-16-15,-3 5-18 0,-4 5-18 0,-2 2-20 0,-1 3-18 0,-3 6-15 16,0 1-17-16,1 1-14 0,1 2-19 0,-1 0-20 0,2-4-22 0,2 1-26 16,2-4-25-16,4-2-28 0,5-4-41 0,1-4-43 0,3-3-62 0,4-5-65 15,-1-1-82-15,6-6-82 0,-1-2-79 0,3-3-75 0,1 1-12 0,-3-2 5 16,4-3 12-16,0 0 14 0,0 0 20 0,0 0 19 0,0 0 36 0,0 2 37 15,-3 2 60-15</inkml:trace>
  <inkml:trace contextRef="#ctx0" brushRef="#br0" timeOffset="70691.92">19480 12670 253 0,'-3'-4'438'0,"0"-1"28"0,2 3 11 0,-4-2 6 0,1 3 12 16,1-1 14-16,0 2 16 0,0 3 17 0,0 1 14 0,-2 1 14 0,0 1-106 0,2 4-134 15,0 4-69-15,-2 1-55 0,2 5-30 0,-2 1-22 0,2 2-10 0,-3 5-7 16,3-1-9-16,0 1-16 0,-1 4-14 0,1-3-16 0,-2 4-15 0,4-4-16 16,-1 1-15-16,2-1-15 0,0-1-19 0,0-3-16 0,3 2-20 0,-1-5-17 15,1-1-22-15,0-3-23 0,1-3-29 0,-1 0-31 0,0-5-37 0,3-1-37 16,-3-2-75-16,0-1-85 0,-1-1-61 0,0-1-55 0,-2-4-41 0,0 0-38 15,0-7 5-15,0 1 13 0,0-3 21 0,0-3 20 0,0-1 29 0,0-4 31 16,1-1 37-16,-1-4 35 0</inkml:trace>
  <inkml:trace contextRef="#ctx0" brushRef="#br0" timeOffset="70991.13">19460 12861 137 0,'4'-31'254'0,"5"5"7"0,-2 0 10 0,1 3 9 0,0 2 15 0,3 3 16 16,3 0 17-16,-2 4 24 0,1 0-45 0,0 3-58 0,1 2-28 0,-1-1-23 16,0 4-17-16,3 0-20 0,-4 0-3 0,2 3 0 0,-1 0-2 15,0-1-6-15,-2 4-2 0,-1 3-1 0,0-1-6 0,-2 2-12 0,-3 2-5 16,2 0-3-16,-4 2-11 0,-2 2-11 0,1 1-2 0,-4 4 0 0,-1-1-7 0,0 3-7 15,-3 1-6-15,-1 0-3 0,-2 0-15 0,1 2-13 0,0-2-13 16,0-1-10-16,0 0-9 0,2-4-9 0,-1 1-3 0,4-5-2 0,2 0-1 0,1-4-1 16,0 2 0-16,3-3 0 0,0-1 0 0,4 2 0 0,2-4 3 15,-1 2 3-15,3 0 2 0,1-1 1 0,1 2 5 0,3-3 3 0,-3 3 1 16,4-2 2-16,-4 0 1 0,1 1 2 0,2-1 3 0,-4 1 1 0,2-1 2 16,-2 2 3-16,0-2 1 0,-2 0 3 0,-4 1 6 0,1 1 8 0,-4-3 13 15,0 0 10-15,0 2 3 0,-3-3 1 0,-3 3 0 0,0 1-3 0,0 3-1 16,-6 1-3-16,1-1 0 0,-4 5-4 0,-1-2-3 0,-2 5-7 0,0-2-11 15,-4 4-12-15,2-2-20 0,0-1-20 0,0-1-17 0,0-1-16 0,4-1-28 16,1-4-34-16,2 0-65 0,4-3-70 0,0-1-84 0,1-3-83 0,5-5-59 16,0 1-54-16,6-5-33 0,-1-2-31 0,1-4-1 0,4 0 7 0,4-4 12 15,1-2 11-15,2-2 30 0,2-1 33 0,1-1 65 0</inkml:trace>
  <inkml:trace contextRef="#ctx0" brushRef="#br0" timeOffset="71174.64">20401 12111 315 0,'-4'1'448'0,"1"1"23"0,-2 2 16 0,-1 2 16 0,0 3 16 0,-4 0 14 15,2 3 12-15,4 0 11 0,-3 2 8 0,2 0 8 0,-2 3-126 0,0 1-154 0,3 1-76 16,0 3-55-16,1 0-28 0,0 1-24 0,1-1-21 0,1 1-20 0,1 1-26 16,0-2-24-16,1 1-32 0,2-2-29 0,-1 0-45 0,3 1-47 0,-2-3-67 15,0 3-72-15,1-3-68 0,-3 1-69 0,2-2-70 0,-1 0-67 0,1 0-17 16,-3 1-5-16,-3-1 9 0,1 0 12 0,-1-2 16 0,2 2 20 0,-4-2 36 15,2 0 37-15</inkml:trace>
  <inkml:trace contextRef="#ctx0" brushRef="#br0" timeOffset="71457.88">20600 12856 189 0,'-2'-8'328'0,"-1"0"27"0,-2 0 27 0,-1-1 32 0,0 2 36 16,-1-2 26-16,1 2 22 0,-3-2 16 0,1 2 14 0,0 3-72 0,-2-3-93 16,-1 5-43-16,2-2-33 0,0 3-22 0,-1 1-20 0,-1 1-20 0,1 3-20 15,-2 0-30-15,0 3-34 0,3 2-22 0,-4 2-20 0,2 3-18 0,0 2-13 16,2 4-9-16,1 1-7 0,1 0-8 0,2 1-8 0,3 2-6 0,0-2-5 16,4 1-7-16,4-2-10 0,0-1-2 0,4-2-3 0,-1-3-8 0,7-5-8 15,3 1-14-15,-2-6-8 0,5 0-17 0,3-5-13 0,2-3-20 0,-1-4-19 16,2-2-31-16,3-3-32 0,-5-3-56 0,4-2-60 0,-3-2-71 0,0-1-72 15,-2-2-68-15,-2 1-67 0,-1-3-5 0,-4 1 6 0,-1 2 14 0,0-1 14 16,-4-1 19-16,-3 2 20 0,-2 1 29 0,-1 0 33 0</inkml:trace>
  <inkml:trace contextRef="#ctx0" brushRef="#br0" timeOffset="71674.3">20815 12067 85 0,'1'-7'332'16,"1"1"11"-16,-1 0 4 0,1-1 6 0,1 3 7 0,-1 0 17 0,0 1 17 16,1-1 28-16,3 3 33 0,-2-1-44 0,4 4-61 0,-1-1-46 0,4 3-42 15,0-1-34-15,2 3-29 0,2-1-10 0,0 3-1 0,4 2-7 0,-1 1-7 16,2 1-15-16,0 1-16 0,-1 1-31 0,3 3-30 0,0-2-21 0,0 5-18 16,-1-2-21-16,1 1-20 0,0 0-28 0,-1 1-25 0,3-1-51 0,-4-1-54 15,-1-1-93-15,0 1-95 0,0 0-87 0,-3-2-81 0,-1 0-19 0,0 1-3 16,-3-2-3-16,-4 2 2 0,0-1 4 0,-1-1 6 0,-2 2 22 0,1-3 22 15,-5 3 51-15</inkml:trace>
  <inkml:trace contextRef="#ctx0" brushRef="#br0" timeOffset="71924.63">21585 12541 79 0,'-2'-14'387'0,"0"-1"36"0,2 5 16 0,-1-1 14 0,1 2 6 16,0 2 3-16,0 1 2 0,0 3 2 0,0 3 27 0,0 0 27 0,0 0-84 16,3 0-108-16,0 5-54 0,-1 1-45 0,1 1-28 0,0 3-24 0,2 5-9 15,3-1-5-15,-4 6-2 0,1 2-5 0,0 2 0 0,2 3-4 0,-1 1-23 16,1 3-31-16,0 0-20 0,-1 2-20 0,-1-1-23 0,0-1-24 0,1-1-26 16,-3-1-26-16,0-4-25 0,2-1-25 0,-2-4-31 0,1-2-30 0,-1-7-67 15,-2 2-75-15,-1-6-84 0,0-2-86 0,0-5-66 0,0 0-62 0,-4-5-5 16,-3-1 9-16,-1-3 13 0,-3-3 15 0,0-1 20 0,-3-5 15 0,-4 0 29 15,0-3 29-15</inkml:trace>
  <inkml:trace contextRef="#ctx0" brushRef="#br0" timeOffset="72158">21423 12273 227 0,'18'-20'254'0,"1"4"11"16,-2 2 21-16,1 3 22 0,0 4 18 0,-2 1 22 0,3 3 20 0,-3 1 21 16,1 2-38-16,0 4-52 0,0-1-25 0,0 3-21 0,1-1 2 0,0 3 3 15,0 0-3-15,1 1-6 0,-2 0-15 0,4 0-17 0,-1 1-11 0,0-1-16 16,1 2-11-16,1 1-15 0,1-2-22 0,1 2-23 0,-1-1-14 0,2 0-14 15,1 2-9-15,-4-1-8 0,3 0-8 0,-3 0-5 0,2 0-4 0,-5 0-2 0,2 0-7 16,-3 0-2-16,-3 0-5 0,-1 0-6 0,-1 1 0 0,-5 1-2 16,-2-1-2-16,-3 2-3 0,0 0-1 0,-6 1 2 0,-1 2-3 0,-5 4-1 15,-2 0-2-15,-6 2-1 0,-3 1-5 0,-3 4-7 0,-5-1-14 0,-2 4-16 0,-4 2-21 16,0 0-22-16,-6 0-28 0,1 0-28 0,1-1-40 0,0 1-41 16,-2-5-78-16,6 2-88 0,0-4-66 0,1-3-61 0,6-3-45 0,4-4-44 15,3-5 3-15,5-1 8 0,4-2 16 0,3-3 19 0,0-3 27 0,8-3 28 16,0 0 40-16,6-3 41 0</inkml:trace>
  <inkml:trace contextRef="#ctx0" brushRef="#br0" timeOffset="72288.66">21888 13016 407 0,'15'2'496'0,"-3"0"16"0,-2-1 3 0,-1 1-1 0,-4-2 0 0,3 1-1 16,-4 1 1-16,1-2-2 0,-2 0-3 0,-3 0-1 0,0 0-147 0,0 0-174 16,0 0-129-16,0 0-114 0,-3 1-111 0,0 1-110 0,-3-1-88 0,-2 1-82 15,-2 0-36-15,2 2-24 0,-2 0-4 0,-3-1-2 0,1 2 2 0,-5-2 0 16,4 1 12-16,-4 1 15 0,1-2 33 0</inkml:trace>
  <inkml:trace contextRef="#ctx0" brushRef="#br0" timeOffset="73157.34">23392 12305 395 0,'-14'4'493'0,"2"-1"16"0,0-3 11 0,1 4 6 0,0-1 1 0,-2-1 1 16,5-1-2-16,0-1 0 0,2 0-1 0,6 0 0 0,0 0-132 0,0 0-157 15,5 1-86-15,-1 3-65 0,4-1-18 0,2-1-8 0,6 2-4 0,0 0-1 16,6 0 4-16,3 0 6 0,5 0 6 0,3-1 2 0,5-1 8 0,6-2 2 15,2-2 1-15,6-1-3 0,2 1-4 0,0-4-10 0,6-1-9 0,-1 2-10 16,-1-4-5-16,1 2-2 0,-4 0-5 0,-3-1-6 0,0-1-4 0,0 3-4 16,-6 0-4-16,0-1-6 0,-5 0-3 0,-3 2-1 0,0-1-5 0,-5-1-7 15,-1 3-16-15,-4-2-18 0,-4 0-22 0,-3 2-25 0,-3-1-33 0,-5 1-36 16,0 1-89-16,-5-1-102 0,-3 3-94 0,-4-1-91 0,-1 2-44 0,-1-5-35 16,-6-1-5-16,-2 2 5 0,-2 0 14 0,-4-2 18 0,0 0 23 0,-1-1 21 15,-5-2 34-15,1-4 36 0</inkml:trace>
  <inkml:trace contextRef="#ctx0" brushRef="#br0" timeOffset="73342.84">24368 11886 218 0,'10'5'316'0,"0"0"12"0,1 1 17 16,2 1 29-16,-2 0 30 0,2-1 26 0,4 1 22 0,0 1 9 0,1-1 8 15,0 2-76-15,3 0-92 0,1 2-45 0,0 1-34 0,0-3-5 0,1 4 0 16,0-1-8-16,-2 1-12 0,0-2-20 0,1 1-24 0,-2 2-20 0,-1-1-23 16,3 1-5-16,-1-1-5 0,0 1-10 0,-3-2-7 0,1 0-13 0,-1 0-8 15,-3 0-13-15,2-1-8 0,-4-3-2 0,-3 0-1 0,0-2-2 0,-4 1-5 16,-3 1-2-16,-5 0-3 0,-4 0-2 0,-2 3-4 0,-1-1-11 0,-10 4-9 15,-5-1-21-15,-1 5-24 0,-7 0-37 0,-1 2-38 0,-6 1-64 0,-3 1-70 16,3 1-85-16,-5-1-91 0,1 1-73 0,2-1-70 0,1 0-12 0,5 0 0 16,2-1 5-16,3-3 9 0,3 0 22 0,5-3 22 0,6-3 37 15,7-2 38-15</inkml:trace>
  <inkml:trace contextRef="#ctx0" brushRef="#br0" timeOffset="73501.42">24777 12580 487 0,'11'14'564'0,"-1"-1"16"0,-2-1 4 0,-2-1 1 0,-3-4-3 16,-2 0-1-16,-1 0-4 0,2-3-5 0,0 0-12 0,-2-4-13 0,-4 0-151 16,1 2-175-16,-2-1-148 0,-1-1-140 0,2-1-70 0,-1 1-51 15,-3-2-75-15,0 2-78 0,-1-4-58 0,-3 1-54 0,3-1-51 0,-4-3-54 16,4 1-1-16,1-1 9 0,-1-2 16 0,4 0 19 0,-2-1 26 0,2-1 26 16,1 1 36-16,-2-3 40 0</inkml:trace>
  <inkml:trace contextRef="#ctx0" brushRef="#br0" timeOffset="75190.92">28101 10140 30 0,'6'-14'256'16,"-5"0"36"-16,1 1 39 0,-1 0 33 0,3 1 34 0,-3 1 33 0,1 1 30 15,-1 1-7-15,-1 1-16 0,0 2-30 0,-1 2-35 0,-1 1-19 0,2 3-19 16,0 0-26-16,0 0-28 0,0 0-29 0,0-2-29 0,0 2-24 0,-3 2-24 15,0-1-20-15,-4 5-21 0,0 3-5 0,-1 5-3 0,-3 2-3 0,-2 4-4 16,-1 5-1-16,-3 5-1 0,-3 4 1 0,0 3 1 0,-4 3-6 0,1 4-7 16,0 1-9-16,-2 1-6 0,0 1-11 0,1-1-11 0,2 1-56 0,-2-4-13 15,2 1 0-15,2-3 0 0,0-1 0 0,2-3 0 0,2 1 0 0,-2-6 0 16,5 0 0-16,1-3 0 0,1-2 0 0,1-3 0 0,3-2 0 0,0-4 0 16,3-1 0-16,-1-4 0 0,1-2-81 0,1-1-41 0,3-6-27 0,0 1-30 15,3-2-55-15,1-3-63 0,1-3-88 0,1-2-94 0,2-2-76 0,4-4-70 16,1-2-8-16,3-3 8 0,-2-3 18 0,5-3 20 0,-1-2 21 0,-3-3 19 15,4-2 28-15,-3 0 29 0,0-3 56 0</inkml:trace>
  <inkml:trace contextRef="#ctx0" brushRef="#br0" timeOffset="75391.36">28046 10048 199 0,'7'-2'276'0,"-2"0"13"0,0 4 30 0,-1-1 35 16,0 3 52-16,3 1 57 0,-2 2 31 0,0 4 26 0,1-1-31 0,-1 5-47 15,4 2-51-15,-2 4-50 0,2 0-11 0,2 2-2 0,-1 4-4 0,3 2-4 16,-1 1-25-16,1 2-31 0,2-1-48 0,0 5-50 0,-1-1-29 0,0 2-26 15,2-1-10-15,0 3-10 0,-1-1-12 0,0 1-10 0,-1-1-8 0,2-1-7 16,-2 0-9-16,0-2-10 0,1-3-6 0,0 0-9 0,-2-2-7 0,1-1-8 16,-3-5-9-16,-1-2-11 0,1-2-16 0,-2-4-19 0,-2-1-24 0,-2-3-25 15,1-5-51-15,-3 0-56 0,-2-1-108 0,-2-4-118 0,-4-1-93 0,-3-2-87 16,0-1-19-16,-3-3-2 0,-6-1 6 0,-5 1 7 0,-4-4 13 0,-2-1 16 16,-7 0 20-16,-3-3 26 0,0-1 51 0</inkml:trace>
  <inkml:trace contextRef="#ctx0" brushRef="#br0" timeOffset="75542.95">27756 10665 15 0,'-15'-7'508'0,"3"3"35"0,1 0 10 0,0 2 3 0,1 0 0 0,2 0 0 16,0 0 5-16,5 1 4 0,1-1 13 0,2 2 17 0,2-4-45 0,3 2-55 16,3 0-148-16,4 0-166 0,3 1-55 0,4 1-32 0,0-2-7 0,6 0-3 15,0 1-2-15,4-3-1 0,1 2-3 0,1-3-5 0,1 1-15 0,0-3-19 16,1 2-14-16,-1-3-11 0,1 0-22 0,-2 1-20 0,-1-2-22 0,-3 0-20 16,2 2-31-16,-4-2-30 0,-3 1-48 0,0 0-50 0,-5 0-103 0,-2 1-110 15,-5 2-86-15,-1 2-84 0,-8-1-17 0,-1 4 0 0,-3 0 11 0,-8 1 14 16,-1 3 19-16,-9 2 19 0,0 3 29 0,-4 1 30 0,-3 6 49 0</inkml:trace>
  <inkml:trace contextRef="#ctx0" brushRef="#br0" timeOffset="76074.53">27609 11197 145 0,'3'-7'426'0,"-6"-1"32"16,1 2 19-16,-1-1 15 0,-3 0 21 0,-2 5 20 0,-2-3 20 0,-2 4 17 16,-1 2 14-16,-4 2 20 0,-1 1-89 0,-2 4-112 0,-4 4-77 0,0 2-70 15,-1 2-36-15,-4 5-27 0,1 1-15 0,-2 3-15 0,0 2-18 0,-2 0-19 16,0 3-20-16,2-2-17 0,0 2-17 0,4-1-28 0,0-1-44 0,4-2 0 16,1-2 0-16,4-4 0 0,3 0 0 0,2-5 0 0,2 0-1 0,3-4-75 15,3-4-22-15,-1 1-21 0,4-3-39 0,1-1-42 0,1-1-90 0,4-2-102 16,-5-1-102-16,4 0-98 0,1 0-33 0,3-1-17 0,0-1 9 0,1-1 12 15,0-1 21-15,-3-1 23 0,2 2 18 0,-1-1 19 0,2-1 39 0,-5 3 44 16</inkml:trace>
  <inkml:trace contextRef="#ctx0" brushRef="#br0" timeOffset="76941.22">26885 11701 178 0,'0'-9'260'0,"0"2"15"0,0-2 13 0,1 4 10 0,1 1 11 15,-2 1 25-15,0 3 28 0,0 0-6 0,0 0-13 0,0 0-13 0,-2 3-11 16,1 3-13-16,1 4-6 0,-4 1-10 0,3 4-11 0,-3 2-3 0,0 6-4 16,-4 1-4-16,3 5-6 0,-1 1-19 0,-1 2-23 0,3 2-31 0,-2-2-33 15,-1 2-25-15,4 1-27 0,0-1-13 0,1-1-14 0,1-2-10 0,-3-1-11 16,4-2-8-16,0-1-12 0,0-4-3 0,2 0-6 0,0-4-7 0,-1-1-8 15,2-3-4-15,1-3-6 0,-3-1-10 0,3-2-9 0,-1-2-9 0,-2-3-13 16,4 3-15-16,-5-5-14 0,1 0-19 0,-1-2-21 0,0 0-31 0,0 0-35 16,3-2-34-16,-3-2-35 0,4-2-40 0,-4-1-43 0,1-4-26 0,-1-1-22 15,0-3-10-15,0 0-3 0,-1-3 5 0,-3-3 9 0,1-1 18 0,-3-1 24 16,3-1 36-16,-2 0 36 0,2-1 53 0,0-1 52 0,1 2 62 0,1-1 63 16,-3 0 53-16,4 3 46 0,0 1 39 0,4 0 34 0,-3 2 24 0,2 2 20 15,1 1 15-15,1 0 11 0,1 3 13 0,1 1 13 0,0 0-1 0,-1 2-7 16,4-1-10-16,1 2-8 0,-3-1-13 0,3 2-14 0,1 0-16 0,0 1-14 15,2 1-17-15,-2 1-12 0,0 2-13 0,2-2-13 0,-1 2-16 0,0 1-16 16,0 2-11-16,1 0-8 0,-1 2-6 0,-2 1-6 0,2 0-3 0,-4 2-2 16,4 0 0-16,-5 4 3 0,-2 0 3 0,1 0 3 0,-4 3 6 0,-2 2 3 15,-1 1 6-15,-1 3 6 0,-4 0 4 0,-1 2 6 0,-3 0 3 0,-3 3 4 16,-1-1 0-16,-1 2-1 0,1 0-7 0,1-2-3 0,-2 0-9 0,1-3-7 16,1-1-5-16,2-1-6 0,2-4-8 0,0-1-8 0,3-3-8 0,2-3-6 15,2-1-5-15,-1-3-5 0,2-2-4 0,2 4 1 0,1-2-3 0,2 2 1 16,2-3 0-16,0 1 1 0,2 0 1 0,4-2 1 0,-4 1 0 0,6 0 0 15,-1 0 0-15,-1 3 2 0,4-2-1 0,-3 2 1 0,2-1 0 0,-3-1-1 16,4 3 0-16,-6-2 1 0,3 3 5 0,-3 0 7 0,-3 1 9 0,3-2 13 16,-5 1 12-16,1 2 14 0,-2-1 4 0,-4 2 5 0,1 0 3 0,-4 2 4 15,1-1-1-15,-4 1 5 0,-2 2-1 0,-3-2-1 0,-2 2-5 0,0 1-8 16,-6 0-10-16,0-2-10 0,-2 3-11 0,-2-2-14 0,0-1-3 0,0 0-6 16,-2-2-9-16,1 1-7 0,1-2-17 0,1 0-13 0,0-2-23 0,4-2-27 15,0-1-33-15,1-1-33 0,5-2-75 0,-2-1-83 0,2-1-103 0,1-2-108 16,2-4-63-16,4-2-54 0,-1-3-5 0,4-2 0 0,1-2 13 0,1-4 14 15,5-4 24-15,1-3 25 0,1-1 32 0,1-4 36 0</inkml:trace>
  <inkml:trace contextRef="#ctx0" brushRef="#br0" timeOffset="77551.58">26986 12078 154 0,'0'2'309'0,"0"3"1"16,-2-2-3-16,1 2 0 0,-3-4-13 0,1 1-15 0,2 0-22 0,-3 2-21 15,3-3-53-15,-1 2-59 0,1 0-107 0,-4 0-119 0,4 0-92 0,-1 0-86 16,0 0-21-16,1 2-6 0,1-1-2 0,-2 1 3 0,2-1 12 0,2-1 16 15,-1 3 20-15</inkml:trace>
  <inkml:trace contextRef="#ctx0" brushRef="#br0" timeOffset="77724.12">27035 12282 144 0,'-5'0'255'0,"-1"0"0"0,1-2 0 0,0 1 0 0,2-1-2 16,0-1-3-16,1 2-20 0,-1-2-23 0,1-1-77 0,-1 3-91 16,3 1-103-16,-1-3-107 0,1 3-47 0,-5-1-30 0,4-2-7 0,1 0 0 0,0 3 0 15,-3-3-1-15,3-1 4 0,0 4 3 0</inkml:trace>
  <inkml:trace contextRef="#ctx0" brushRef="#br0" timeOffset="77859.75">27048 12268 194 0,'3'0'275'15,"-3"0"-1"-15,0 0-1 0,0 0-4 0,0 0-3 0,0-3-4 0,-3 0-7 16,1 2-14-16,0-1-15 0,-1 1-130 0,1 1-152 0,2 0-101 0,0 0-90 0,-3-2-22 16,3 2-5-16,-1-3 0 0,-1 0 0 0,0-1 4 0,2-1 4 15,2 1 6-15,0-3 6 0</inkml:trace>
  <inkml:trace contextRef="#ctx0" brushRef="#br0" timeOffset="79162.28">28197 11016 50 0,'0'0'134'0,"0"0"-3"15,1 1-18-15,1 2-22 0,-1 0-39 0,4 0-40 0,0-1-52 0,0 2-53 16,1-1-24-16,3 2-15 0,1-1-4 0</inkml:trace>
  <inkml:trace contextRef="#ctx0" brushRef="#br0" timeOffset="81158.92">27036 12646 102 0,'0'0'328'0,"0"-3"17"0,-1 1 9 16,-1 1 7-16,0-2 4 0,-1 1 8 0,2 1 9 0,1 1 13 0,-3 0 11 16,3 0-53-16,0 0-68 0,0 0-44 0,0 0-40 0,0 0-27 0,0 0-25 15,0 0-14-15,0 0-5 0,0 0 6 0,0 0 9 0,0 0 5 16,4 0 1-16,1 0-2 0,3 1-4 0,2 1-5 0,0 2-4 0,5-1-5 0,4 3-3 16,-2 1 3-16,5 0 5 0,4 2 3 0,0 0 4 0,1 2-10 0,3 2-10 15,0 1-11-15,0-1-6 0,0 4-8 0,-1-1-8 0,1 1-7 16,-1 1-7-16,-2 0-7 0,-1 0-6 0,0 0-17 0,-4 0-18 0,0 0-1 0,-2 0 7 15,1-2-1-15,-3 0-2 0,-1 0-31 0,-1-3 0 0,-1-1 0 0,-2 1 0 16,-1-3 0-16,0-3 0 0,-6 1 0 0,3-2 0 0,-2-2 0 16,-4 0 0-16,2-2 0 0,-4 0 0 0,-1-2 0 0,0 0 0 0,0 0 0 0,0 0 0 15,0 0 0-15,0 0 0 0,0 0 0 0,0 0 0 0,-1 0 0 0,-6 0-21 16,4 0-127-16,-2-4-44 0,-1 0-87 0,0 0-99 0,0-2-106 16,1 0-109-16,1-2-42 0,1 0-27 0,2 1 0 0,-2-2 10 0,6 2 17 0,-3 1 19 15,1 3 28-15,2 1 31 0,-3 2 40 0,5 2 43 0</inkml:trace>
  <inkml:trace contextRef="#ctx0" brushRef="#br0" timeOffset="81624.72">28214 13120 88 0,'4'-13'263'0,"-3"-3"11"0,-1 3 14 0,-1 0 12 16,-3-1 24-16,3 2 22 0,-6 0 21 0,2 1 19 0,-4 1-15 0,1 2-22 16,-1 1-30-16,-4 3-26 0,4-3-14 0,-4 5-7 0,-1-1-4 0,-1 1-2 15,1 2-9-15,-2 2-8 0,-1 0-16 0,-1 1-16 0,0 2-15 0,-3 1-13 16,0 3-16-16,-1 3-19 0,1 0-13 0,0 3-13 0,-1 3-9 0,0 2-6 16,1 4-5-16,0 3-4 0,3 1-3 0,0 7-3 0,1-1-6 0,4 3-6 15,-1 1-8-15,4 3-5 0,4-2-11 0,1 1-11 0,2-1-12 0,8 0-9 16,-2-3-9-16,5-2-4 0,3-4-14 0,5-2-3 0,1-3 0 0,4-3 0 15,2-4 0-15,6-1 0 0,1-5 0 0,0-2 0 0,5-2 0 0,-1-5 0 16,5-1 0-16,-3-4 0 0,5-4-15 0,-2-2-29 0,0-1-23 0,0-6-29 16,-1 1-30-16,-2-3-33 0,-3-1-43 0,1-2-47 0,-7 2-77 0,-2 0-83 15,-6 2-61-15,-2 2-56 0,-4-2-49 0,-2 4-46 0,-6 2 1 0,-2 2 12 16,-3 1 24-16,-5 2 28 0,-1 4 29 0,-5-1 34 0,0 4 43 0,-5-1 49 16</inkml:trace>
  <inkml:trace contextRef="#ctx0" brushRef="#br0" timeOffset="82232.07">28004 13651 162 0,'2'-3'155'0,"-1"-1"-35"0,-1 4-51 0,0-5-53 0,-1 0-12 0,-1 4-3 15,1-2-5-15,-4 3-2 0,-2 0-77 0,1 2-91 0,-3-1-22 0</inkml:trace>
  <inkml:trace contextRef="#ctx0" brushRef="#br0" timeOffset="82544.23">27435 14409 139 0,'1'4'371'0,"-1"2"11"0,2-1 5 0,-2-2 5 0,-2 1 4 0,2-2 0 16,-1-1 1-16,-1 2 0 0,2-3-7 0,-2 0-10 0,2 0-102 0,0 0-123 16,-3 2-78-16,3-2-71 0,0 0-53 0,0 0-49 0,0 0-46 0,0 0-42 15,0 0-39-15,2-2-39 0,1-1-57 0,2 2-60 0,0-2-14 0,1-2-2 16,2 0 3-16,-4 1 0 0,5-2 17 0,-1 0 15 0,1 0 36 0</inkml:trace>
  <inkml:trace contextRef="#ctx0" brushRef="#br0" timeOffset="82691.84">27685 14394 218 0,'1'3'410'0,"-1"-3"9"0,-1 1 2 0,-3 1-2 16,1-2-3-16,-2-2-5 0,-2 1-17 0,0-2-22 0,3-2-21 15,-1 0-21-15,-2 3-140 0,1 1-164 0,2-3-109 0,-1 3-93 0,2-1-60 0,-2 1-53 16,1 1-56-16,1-3-59 0,-1-1-7 0,2 1 0 0,1-2 18 0,1-1 19 15,1-2 22-15,4 1 22 0,-1-3 23 0</inkml:trace>
  <inkml:trace contextRef="#ctx0" brushRef="#br0" timeOffset="83226.39">28240 13840 60 0,'-4'-7'212'0,"3"1"9"16,1 0 6-16,-2 0 4 0,0 1 7 0,2 1 9 0,0-1 12 0,-1 2 14 15,1 3-41-15,0-1-55 0,0 1-1 0,0 0 9 0,0 0 19 0,0 0 19 16,1-3 15-16,-1 3 13 0,2-2 8 0,0 1 11 0,-1 1 4 0,4-2 1 15,-2 2-3-15,2 0-7 0,0 2-11 0,2-2-16 0,0 1-20 0,1 1-19 16,0-1-21-16,3 2-21 0,0 0-15 0,0 2-13 0,3 1-10 0,2 1-9 16,1 2-5-16,1 2-5 0,1 1-5 0,3 1-5 0,1 2-4 0,0 2-6 15,2 1-4-15,4 1-5 0,-3 0-5 0,4 3-4 0,1 2-7 0,0-2-7 16,1 4-4-16,-1-1-4 0,3 1-5 0,-3-1-3 0,3 1-5 0,-1 1-5 16,-3 0 1-16,1 0-2 0,0-2-21 0,-1 1 0 0,-4-3 0 0,3 1 0 15,-6-3 0-15,1 1 0 0,-5-4 0 0,-2-4 0 0,0 2 0 0,-4-4 0 16,-1-2 0-16,-4-2 0 0,-2-1 0 0,0-3 0 0,-3 1-39 0,-1-1-22 15,-1-3-34-15,-1-1-37 0,0 0-45 0,-3 1-50 0,2-1-79 0,-4-1-86 16,-4 0-66-16,1-3-59 0,0 1-57 0,0 0-56 0,-5-3-6 0,4 2 4 16,-1-1 19-16,-1 2 21 0,3 2 35 0,2 1 38 0,1 0 45 0,5 0 50 15</inkml:trace>
  <inkml:trace contextRef="#ctx0" brushRef="#br0" timeOffset="83510.64">29426 14323 157 0,'0'3'492'0,"2"0"39"0,-2 2 11 0,-2-1 5 0,2 1 3 16,-4-1 3-16,3 2 3 0,-1 0 7 0,1 1 4 0,-3 3 4 0,3 2-83 15,-1 4-103-15,1 4-115 0,-1 1-117 0,0 4-51 0,-1 2-33 0,0 2-10 16,1-1-2-16,1 2-3 0,-4 0-2 0,5 0-5 0,0-4-7 0,0-1-4 15,0-1-5-15,5 0-7 0,-4-3-7 0,2-1-6 0,1-2-7 0,1-4-11 16,-2 2-10-16,-2-6-12 0,3 0-10 0,0-2-17 0,-2-2-16 0,2-2-18 16,-2 0-17-16,1-3-28 0,-1 1-28 0,-2-2-43 0,0 0-43 0,1-2-60 15,-1-3-64-15,0 0-38 0,0-4-29 0,-1-3-31 0,1-1-30 0,-3-5-12 16,-3-2-12-16,1-4 12 0,0-3 17 0,-1-3 27 0,-1-1 29 0,-2-3 41 16,1 0 48-16</inkml:trace>
  <inkml:trace contextRef="#ctx0" brushRef="#br0" timeOffset="83758.98">29302 14173 78 0,'3'-18'414'0,"-1"3"41"15,-2 3 17-15,1 3 12 0,1 2 3 0,-1 1 1 0,-1 1-1 0,0 5 2 0,0-3 7 16,4 2 8-16,-3-1-86 0,4 2-106 0,2 2-77 0,2-2-69 16,0 1-41-16,4 1-36 0,3-1-10 0,1 0-9 0,4 3 8 0,1-1 9 15,1 0 7-15,1 3 10 0,2-2-4 0,0 4 1 0,3 1-6 0,-1 0-3 0,1 2 0 16,-2 3-2-16,1 0 0 0,-1 1-5 0,-1-1 0 0,0 4-1 16,0 2-8-16,-5 0-11 0,0 1-7 0,-2 2-4 0,-3 0-7 0,0 1-3 15,-5 2-2-15,0 1-3 0,-6 0-4 0,-2-1-3 0,-3 1-4 0,-3 2-2 16,-2 0-6-16,-6-1-20 0,0 1 0 0,-5-1 0 0,-1-1 0 0,-5 0 0 15,-4 0 0-15,1-1 0 0,-5 2 0 0,-5-2 0 0,4-1 0 0,-6 0 0 0,1 0 0 16,-2 0 0-16,-2-1 0 0,-2-2-40 0,0 1-24 0,3-2-15 16,0 0-20-16,0-1-23 0,5-2-39 0,0-3-41 0,6-2-83 0,3-3-92 15,3 0-92-15,4-3-93 0,6-2-33 0,4-4-21 0,1-1 3 0,7-3 7 16,0-2 14-16,7-4 12 0,-2 0 22 0,7-4 21 0,-1-1 40 0,5 1 43 16</inkml:trace>
  <inkml:trace contextRef="#ctx0" brushRef="#br0" timeOffset="83899.61">30111 14869 517 0,'2'12'602'0,"-2"-1"-22"0,-3-1-33 16,-2-3-62-16,-2 0-70 0,-2-2-112 0,0 0-120 0,-3-2-85 0,2-3-77 16,-1-2-30-16,-2 1-21 0,2 1-222 0,1 1-267 0,0-1-65 0,-2 2-17 15,3-2 22-15,-2-2 29 0,1 1 66 0</inkml:trace>
  <inkml:trace contextRef="#ctx0" brushRef="#br0" timeOffset="87925.84">24699 14286 323 0,'-4'-9'390'0,"-1"1"22"16,-3 2 24-16,0 2 26 0,0 1 13 0,0 3 11 0,-4 3 9 0,1 4 13 15,-3 4-23-15,-2 2-29 0,-2 5-69 0,1 5-78 0,-4 4-46 0,-1 4-37 16,-2 5-16-16,-1 3-9 0,-2 3-18 0,-1 3-17 0,-1 2-9 0,1 3-7 16,0 3-7-16,-1 1-9 0,2 0-13 0,3 1-13 0,-1-3-14 0,1-2-14 15,2 2-15-15,5-4-15 0,-2-5-14 0,4-1-13 0,2-3-15 0,1-6-15 16,4-2-16-16,2-4-14 0,3-4-18 0,2-3-15 0,-1-4-18 0,4-4-19 16,1-1-36-16,1-4-38 0,1-2-68 0,1-4-76 0,2-4-76 0,5-4-77 15,-4-5-62-15,6-5-61 0,0-5-4 0,1-5 9 0,3-5 12 0,0-5 12 16,0-4 19-16,2-3 16 0,-4-2 36 0,4 0 37 0</inkml:trace>
  <inkml:trace contextRef="#ctx0" brushRef="#br0" timeOffset="88109.35">24467 14337 230 0,'8'-10'327'15,"-2"4"11"-15,-3 3 8 0,2 1 14 0,-1 2 17 0,0 3 24 16,1 1 28-16,-1 2 29 0,3 3 28 0,-1 5-57 0,-1 2-79 0,3 4-54 16,0 4-54-16,0 1-8 0,0 4 4 0,2 0-3 0,-1 3-4 0,0 3-10 15,2 1-13-15,-1 0-17 0,-1 0-21 0,4 3-21 0,-4 0-24 0,2 0-15 16,2 0-14-16,0 0-12 0,-4-2-12 0,5 0-10 0,-2 0-10 0,0-3-11 0,1-1-11 15,-4-3-15-15,4-1-15 0,-4-5-24 0,-1-1-28 0,1-4-28 16,0-3-26-16,-3-2-46 0,0-3-47 0,-2-1-99 0,-2-4-113 0,-2-2-92 16,0-4-88-16,0 0-16 0,-7-3-1 0,-1-4 10 0,-4-3 12 0,-1 0 17 15,-4-3 20-15,-1-4 22 0,-4-1 23 0,-1-2 40 0</inkml:trace>
  <inkml:trace contextRef="#ctx0" brushRef="#br0" timeOffset="88260.93">24371 14920 127 0,'-20'-12'461'0,"2"0"44"0,3 3 15 15,1-1 2-15,3 2 2 0,0 1-2 0,5 1 5 0,-1 1 3 0,4 1 12 16,2-1 9-16,1 2-81 0,1 2-104 0,2-1-96 0,4 2-92 0,-1 0-51 15,3 2-45-15,1-1-8 0,1 1-5 0,3 1 0 0,1-2 0 0,2 1-4 16,-1-1-3-16,1 1-12 0,2-1-11 0,-1-1-11 0,0 0-11 0,2 0-17 16,-2-1-17-16,0-1-20 0,-1 1-22 0,2-2-32 0,-3 1-32 0,1-1-57 15,-2-2-58-15,0 2-84 0,-2-2-88 0,0-1-80 0,-4 1-79 0,1 1-17 16,-4 1-3-16,-1 0 9 0,-5 3 10 0,0 0 21 0,-6 3 17 0,-2 2 33 16,-4 3 32-16,-2 4 58 0</inkml:trace>
  <inkml:trace contextRef="#ctx0" brushRef="#br0" timeOffset="88576.1">24377 14484 193 0,'-5'6'328'0,"2"-1"0"0,2 2 21 0,1-1 26 15,0 1 27-15,1 2 32 0,2 1 21 0,3 1 20 0,-1 1-10 0,3 3-16 16,2 2-84-16,2 2-104 0,-1 4-32 0,3 2-21 0,1 3-3 0,-1 3-3 16,0-1-17-16,1 2-23 0,0 2-29 0,1 0-32 0,0 1-20 0,-2 1-19 15,4-2-13-15,-1 0-11 0,-3 0-20 0,3-1-21 0,-2-2-26 0,-1-1-26 16,2-1-40-16,-3-4-43 0,1-1-79 0,-3-1-85 0,0-5-95 0,-3-2-95 15,0-4-28-15,-3-3-13 0,-1-4-1 0,-4-5 0 0,0-7 10 0,-3-1 9 16,0-6 20-16,-3-3 20 0,-6-3 39 0</inkml:trace>
  <inkml:trace contextRef="#ctx0" brushRef="#br0" timeOffset="88722.71">24097 14604 399 0,'-6'4'417'0,"1"4"5"0,2-1 1 0,1 1 11 0,2 1 11 15,2 1 22-15,3 1 25 0,3 1 15 0,-1 1 13 0,1 2-61 0,4 2-76 16,-2 2-104-16,0 3-110 0,1 5-27 0,0 0-10 0,-1 1-3 0,1 1-3 15,-1 3-10-15,-1 0-13 0,-1-1-32 0,0 1-36 0,2-1-42 0,-2 0-46 16,0 1-76-16,2-3-86 0,-2 0-92 0,0-4-91 0,-3-1-70 0,4-2-63 16,-5-4-14-16,1-1-6 0,0-6 1 0,-2-3 1 0,1-5 10 0,-4-3 11 15,1-6 27-15,-1-4 32 0</inkml:trace>
  <inkml:trace contextRef="#ctx0" brushRef="#br0" timeOffset="88858.34">24176 14959 366 0,'-10'-7'484'0,"-2"0"18"15,4 3 1-15,0 2-1 0,2 2 5 0,-2 2 3 0,3 1 6 0,4 0 7 16,-3 4 5-16,3 0 6 0,-1 3-128 0,1 3-153 0,1 4-91 0,0 2-76 15,-2 3-28-15,0 2-16 0,2 3-8 0,2 0-6 0,0 2-25 0,1-3-27 16,2 1-52-16,0 0-53 0,1-1-85 0,1-4-94 0,3 0-84 16,1-6-79-16,2-1-37 0,1-3-27 0,2-3-5 0,0-6-2 0,3-5 4 15,1-4 8-15,1-6 20 0,2-6 24 0,3-1 45 0</inkml:trace>
  <inkml:trace contextRef="#ctx0" brushRef="#br0" timeOffset="89893.58">27525 11164 13 0,'0'-4'132'0,"1"-2"3"0,-1 1 1 0,4 0 4 0,-4 0 0 15,1 0-13-15,-1-1-19 0,2 1-27 0,-1 1-31 0,1-1 0 0,0-2 4 16,-1 1 13-16,2 1 12 0,-3 0 23 0,4-1 23 0,-4 1 29 0,1 1 27 16,2 1 26-16,-3-2 25 0,2 2 18 0,-2 3 19 0,0-1 15 0,0 1 14 15,0 0 2-15,0 0 2 0,0 0-6 0,0 0-5 0,0 0-20 0,0 0-18 16,0 0-29-16,0 0-26 0,0 0-27 0,0 0-28 0,-2-3-21 0,2 3-22 16,-4 1-18-16,0 1-20 0,0-1-9 0,-3 3-8 0,1 1-3 0,-3 2-4 15,-3 1 2-15,1 1 0 0,-4 3 5 0,0 1 3 0,-2 1 4 0,-1 1 6 16,-4 2 5-16,0 1 3 0,-1 1 7 0,0 4 2 0,-4-1 4 0,1 2 4 15,-3 2-2-15,1-1-2 0,-4 4-3 0,2-3-5 0,-2 2-6 0,4-1-7 16,0-2-5-16,2-1-5 0,5-1-9 0,1-5-11 0,1 0-13 0,6-3-12 16,4-5-18-16,0-1-19 0,4-3-15 0,2-1-14 0,3-2-10 0,0-3-10 15,1 2-16-15,2-2-18 0,2 0-30 0,4-2-34 0,-1-1-49 0,4-2-51 16,3-3-54-16,0 1-55 0,3-5-30 0,3-1-23 0,-2-2-44 0,2-2-49 16,1-1-6-16,-3-1 3 0,1-1 14 0,1 1 18 0,-4-1 32 0,0 1 33 15,-2-2 53-15,0 4 59 0</inkml:trace>
  <inkml:trace contextRef="#ctx0" brushRef="#br0" timeOffset="90079.08">27365 11158 5 0,'0'0'237'0,"0"0"9"0,0 0 11 0,-3-1 13 15,2-1 14-15,1 2 20 0,-4-1 22 0,0 1 23 0,-3 0-23 0,2 1-31 16,-3-1-26-16,-1 3-26 0,3-1-11 0,-4 0-7 0,-1 3-1 16,2 1 2-16,-3-1-3 0,0 2-6 0,1 1-11 0,0 1-14 0,-3 1-23 0,2 1-21 15,-1-1-20-15,0 4-19 0,-1-1-20 0,-1 0-21 0,1 1-23 0,3 1-23 16,0 0-27-16,-2 2-29 0,4-3-41 0,-3 0-45 0,3 0-54 0,3-3-60 15,1 0-42-15,0 0-41 0,4-2-43 0,-1-4-46 0,4 2-37 0,-2-3-38 16,3-2-1-16,2-2 8 0,0-2 15 0,4-1 19 0,-1-2 34 0,0 0 40 16,1-2 50-16</inkml:trace>
  <inkml:trace contextRef="#ctx0" brushRef="#br0" timeOffset="90216.71">27319 11200 189 0,'-6'6'212'0,"0"2"0"0,-5-3 3 0,3 2 0 0,-2-2 1 0,-1 1 0 0,2 1 0 15,-1 0-48-15,-2 0-56 0,2 1-41 0,0 1-41 0,0 0-34 0,0 1-34 16,4 0-29-16,-2-2-27 0,0 2-49 0,2-2-56 0,2 0-13 0,1-2-4 16,0 0 2-16,1 0-2 0,2-1 0 0,2-2 2 0,1 0 3 15</inkml:trace>
  <inkml:trace contextRef="#ctx0" brushRef="#br0" timeOffset="91809.45">20386 14965 348 0,'-1'-11'384'0,"-3"0"19"0,0 2 13 0,-4 1 10 0,2 1 10 0,-2 2 15 0,0 0 22 15,-3 4 18-15,0 2 18 0,-1 6-74 0,-2 0-97 0,0 7-52 0,-2 4-44 16,0 3-27-16,-3 4-26 0,-1 5-8 0,1 5-8 0,-2 3-5 0,-2 2-7 16,2 6-8-16,-3 2-9 0,-1 2-14 0,2 2-13 0,-3 2-10 0,4 1-13 15,-2-2-8-15,2 2-11 0,1-2-6 0,1-2-5 0,1-3-9 16,5-3-8-16,-2-1-13 0,3-5-15 0,4-4-17 0,0-5-18 16,0-1-27-16,5-5-29 0,-1-3-15 0,3-3-14 0,1-5-20 0,1-2-20 15,1-2-46-15,2-5-52 0,2-2-86 0,2-5-94 0,2-1-59 0,4-9-53 16,0-1-32-16,2-8-27 0,1-4 12 0,5-5 24 0,-3-5 11 0,3-4 9 15,0-3 16-15,1-2 21 0,-5-4 45 0</inkml:trace>
  <inkml:trace contextRef="#ctx0" brushRef="#br0" timeOffset="92009.92">20256 14939 266 0,'8'-5'290'0,"-3"-2"1"0,-1 3 1 0,0 2 19 0,2 1 17 16,-3 4 39-16,2 1 42 0,-1 3 39 0,0 0 39 0,1 4-77 0,4 2-104 15,-2 4-34-15,1 1-16 0,1 2 6 0,2 5 9 0,0 0 9 0,1 4 5 16,2 3-16-16,0 2-20 0,2 3-26 0,-2 2-29 0,3 4-32 15,-1 4-34-15,3 1-14 0,1 2-10 0,0-1-11 0,0 2-8 0,2 1-10 0,-1-5-11 16,1 0-7-16,-2-2-10 0,1-5-4 0,0-2-5 0,-3-5-18 0,0-2-19 16,-1-4-23-16,-4-4-23 0,1-2-19 0,-1-5-18 0,-3-2-35 0,-3-2-36 15,0-3-96-15,-4-5-106 0,-2 1-98 0,-1-5-99 0,0 0-36 0,-4-5-24 16,-3-1 1-16,0-3 8 0,-3-3 14 0,-3-1 17 0,-1-5 15 0,-4-3 14 16,-2 0 34-16,-2-5 37 0</inkml:trace>
  <inkml:trace contextRef="#ctx0" brushRef="#br0" timeOffset="92176.47">20098 15478 136 0,'-25'-3'510'0,"3"2"4"0,3-1-5 16,2 2 7-16,1 0 8 0,3 2 0 0,4-2-2 0,-1 0 17 0,7 0 20 16,3 0 3-16,3 0 2 0,7 0-164 0,-2 1-192 0,3 1-74 15,4 1-43-15,3 0-2 0,2-2 5 0,4 2-6 0,1-2-8 0,4 1 0 16,-4-2 1-16,5 0-16 0,0-2-20 0,2 1-10 0,-2-2-4 16,3 0-27-16,-3-1-30 0,0-1-26 0,0 1-25 0,-3-2-33 0,0 0-35 0,-2 1-74 15,-1-1-81-15,-5 0-91 0,-2 1-92 0,-1 2-57 0,-3-2-50 16,-4 3-8-16,-2 1 2 0,-7 1 14 0,0 0 16 0,-3 8 21 0,-4-1 19 15,-4 5 36-15,-5 1 34 0</inkml:trace>
  <inkml:trace contextRef="#ctx0" brushRef="#br0" timeOffset="92562.43">19978 16237 227 0,'0'-13'371'0,"-1"2"25"0,-7 0 18 0,3 3 27 0,-4 0 27 0,-1 3 18 0,-1 3 12 16,-3 2 27-16,-3 4 23 0,-3 1-70 0,-2 7-94 0,-3 1-44 15,-3 7-36-15,-6 2-31 0,0 5-31 0,-3 4-18 0,-1 5-17 0,-3 2-23 16,2 4-29-16,-3 2-18 0,2 1-24 0,1 1-19 0,5-1-26 16,0 0-12-16,6-4-15 0,1-2-25 0,5-6-29 0,4-2-31 15,1-5-31-15,6-5-14 0,3-5-9 0,2-4-46 0,5-3-55 16,1-3-72-16,0-3-77 0,3-3-69 0,4 0-70 0,0-4-49 0,2-2-45 0,-1-2-6 15,3-2 2-15,0-2 19 0,-1-2 27 0,2 1 9 0,-2-1 6 0,2-1 44 16,-4 3 55-16</inkml:trace>
  <inkml:trace contextRef="#ctx0" brushRef="#br0" timeOffset="93044.15">18921 17074 105 0,'-7'-9'334'0,"2"2"14"16,-1-2 5-16,1 3 11 0,-1 1 14 0,3 1 8 0,2-1 7 0,-1 4 46 15,2 1 57-15,0 0-58 0,0 4-81 0,-2 5-39 0,2 2-27 16,0 2-34-16,0 7-38 0,0 3 3 0,0 4 10 15,0 6-1-15,0 1-9 0,0 6-4 0,0 4-2 16,-3 4-44-16,3 1-53 0,-2 3-15 0,1-2-3 16,-1 1-24-16,1-2-27 0,-1-3-21 0,0-4-15 15,1-5-49-15,-1-5-58 0,1-7-52 0,1-5-54 16,-5-5-81-16,2-8-93 0,-2-5-78 0,0-8-81 16,1-7-40-16,-4-6-31 0,-3-6-2 15,0-6 7-15,-1-5 14 0,-2-5 13 0,1-3 37 0,1-3 41 0,3 1 44 16</inkml:trace>
  <inkml:trace contextRef="#ctx0" brushRef="#br0" timeOffset="93393.22">18707 17230 76 0,'0'-28'256'0,"3"2"21"0,0 4 2 0,0 1-1 16,2 0 17-16,3 2 20 0,0 3 21 0,1 1 22 0,3 2-31 16,-3 2-47-16,5 1-29 0,-1 1-26 0,3 3-26 0,-2 1-27 15,3 2 0-15,-1 0 5 0,2 3-8 0,-2 0-11 0,1 3-3 0,-1 2-3 16,0 1-21-16,1 1-25 0,-4 2 9 0,-1 2 21 0,-1 2-21 0,0 1-31 16,-3 4 13-16,0 2 21 0,-3-1-17 0,-4 3-26 15,1 2 14-15,-4 2 25 0,-1 2-18 0,-4-1-27 16,-1 4 1-16,0-3 3 0,-4 0-19 0,0 1-24 15,1-2-4-15,-2-2 3 0,4-2-9 0,-1-4-14 16,4-2 0-16,-2-4 4 0,5-4-10 0,5-1-12 16,1-6 3-16,4-2 7 0,5-1 10 0,5-2 11 15,0-3-10-15,5 0-14 0,4 1 7 16,2 0 12-16,2-1-6 0,2 3-10 0,-2-1 12 16,0 4 16-16,-3 4 6 0,-2-1 0 15,-1 3 15-15,-5 3 17 0,-7 3-6 0,-2 0-11 16,-4 6 9-16,-9 2 14 0,-1 2-2 0,-8 2-6 15,-5 3 9-15,-4 3 14 0,-6 0-11 0,-3 1-17 16,-5 0-9-16,1 0-9 0,-5-3-36 0,0-2-41 16,1-3-52-16,0-1-55 0,2-7-107 0,5-2-118 15,2-5-109-15,5-5-109 0,4-5-24 0,5-2-9 16,6-7-2-16,4-2-1 0,9-5 5 0,0-2 6 16,10-1 24-16,2-1 25 0,6 1 52 0</inkml:trace>
  <inkml:trace contextRef="#ctx0" brushRef="#br0" timeOffset="95425.78">19396 17529 174 0,'-14'-2'206'15,"3"0"9"-15,1 0 10 0,0-1 13 0,2 3 15 16,1 0 21-16,2 0 22 0,1 0-52 0,-2 0-69 16,6 0 7-16,0 0 24 0,0 0 16 0,0 0 18 15,0 0 10-15,0 0 6 0,0 0 15 0,0 0 13 16,1-2 0-16,4 1-2 0,-1-3-12 16,3 3-14-16,1-2 3 0,4-1 5 0,0 1-27 0,2-2-35 15,6 2-12-15,2-1-8 0,4 1-19 0,2 0-25 16,4 0-17-16,2 1-17 0,5 1-14 15,3-1-14-15,4 0-5 0,0 1-3 0,5 1-7 16,-1-1-9-16,-1-1-2 0,0 1-3 0,-3-1-8 0,1 1-10 16,-5 1-3-16,-4-2-2 0,-2 1-13 0,-7 1-16 15,-4 0-8-15,-3 1-5 0,-3-1-35 0,-7 2-41 16,-2-1-99-16,-2 1-113 0,-4-1-136 0,-4-1-143 16,0 0-31-16,-3 2-7 0,-3 0-3 0,2 2 0 15,-1-3 6-15,1 2 8 0,4-3 8 0,0 0 11 16,5 3 30-16,3 0 38 0</inkml:trace>
  <inkml:trace contextRef="#ctx0" brushRef="#br0" timeOffset="95709.02">20528 17101 184 0,'0'0'260'0,"0"0"28"16,0 0 44-16,0 0 45 0,2 3 40 0,1 1 39 0,-1 1 27 0,1 2 25 15,-1 6-49-15,-1 2-65 0,2 3-34 0,-1 4-23 0,0 2-1 16,-1 5 5-16,2 2-26 0,-1 3-31 16,0 4-36-16,0 1-33 0,2 2-45 0,-1 1-48 15,0 0-43-15,0-2-40 0,2-2-33 0,-2-4-28 16,2-1-134-16,-2-6-157 0,-3-6-121 0,3-6-113 15,-6-5-22-15,3-10-2 0,-3-4-9 0,1-6-13 16,-1-7 6-16,-2-2 8 0,2-7 14 0,-2-2 17 0,2-2 22 16</inkml:trace>
  <inkml:trace contextRef="#ctx0" brushRef="#br0" timeOffset="96226.66">20832 17158 170 0,'6'-10'229'0,"-1"0"20"0,-2 2 20 0,0-2 22 0,-1 2 23 0,1 0 24 15,-1 1 24-15,-2 1-16 0,0 1-30 0,-2-1-4 0,2 1-2 0,-3 3-1 0,1-3-4 16,-1 2-3-16,0 0-6 0,-2-1-14 0,-1 1-17 0,2 0-22 15,-3 0-28-15,1 1-10 0,-4 2-7 0,-1 0-29 0,0 2-29 16,-3 1-9-16,0 6-6 0,-5 0-9 0,1 7-11 0,-4 4 1 0,-1 2 5 16,-3 5-2-16,2 5-3 0,-3 1 6 0,2 6 6 15,-2 1-19-15,2 2-21 0,4 2 0 0,3-1 2 16,0 2-18-16,7-1-24 0,6-2-7 0,5-3-4 16,7 0-11-16,4-3-14 0,6-3-2 0,8-4 2 15,5-4-10-15,5-6-14 0,2-4-7 0,5-4-8 16,1-5-22-16,1-5-29 0,2-4-50 0,-1-4-53 15,0-7-110-15,0-2-123 0,-1-3-93 0,-3-6-94 16,-1 0-25-16,0-2-8 0,-2-2 7 0,-3 2 10 16,-2 2 11-16,-1-1 12 0,-3 5 23 0,-6 3 22 15,-4 3 54-15</inkml:trace>
  <inkml:trace contextRef="#ctx0" brushRef="#br0" timeOffset="96443.06">21215 17313 222 0,'-7'-3'505'0,"-2"1"15"0,4-1 3 0,-3 0 3 16,3 2-3-16,-1-2 0 0,-2 1-1 0,5-1 0 0,-2 0-2 0,4 0-17 0,1 3-24 15,0 0-155-15,5-1-186 0,-1 1-70 0,1 1-46 0,6 0-13 0,0 1-4 16,3-2-2-16,1 2 1 0,3-1 0 0,0-1-1 0,4 2-10 0,2-2-7 16,1-2-11-16,-1 1-10 0,3 1-1 0,0-2 0 0,-1-1-6 0,3 2-7 15,-2-2-22-15,0 1-25 0,1-2-30 0,-2 1-32 0,2-1-52 0,-1 1-56 0,0-1-37 16,0 1-32-16,-4 1-26 0,0-2-23 0,-3 1-44 0,-1 0-48 0,-1 0-5 15,-5 3 4-15,0-2 21 0,0 2 23 0,-4 0 32 0,1 0 33 0,-2 0 53 16</inkml:trace>
  <inkml:trace contextRef="#ctx0" brushRef="#br0" timeOffset="96727.3">21831 16835 325 0,'2'-11'372'0,"0"2"9"16,-2 0 8-16,1 2-2 0,-1 2 0 0,0 1 30 0,0 0 35 0,0 4 34 0,0 0 31 15,0 0-67-15,2 2-93 0,-1 2-55 0,3 2-51 0,-4 3-24 0,1 2-16 16,-1 2-4-16,0 4-4 0,0 1 2 0,0 3 2 0,0 1-28 0,-1 2-36 16,-1 2-33-16,0 1-31 0,1 1-18 0,-1 1-14 0,2 1-10 0,0-2-7 15,0 2-8-15,-1-1-6 0,1 1-8 0,1-3-9 0,-1 1-10 0,0-1-9 16,2 0-21-16,-1-2-19 0,3 0-26 0,-3-1-26 15,2-4-52-15,2 2-55 0,-2-6-87 0,2-1-91 16,0-3-89-16,-1-3-88 0,1-4-14 0,0-5-2 16,-1-5 6-16,-1-4 9 0,1-3 19 0,-3-4 19 0,1-5 26 0,-4-2 27 0,1-1 50 15</inkml:trace>
  <inkml:trace contextRef="#ctx0" brushRef="#br0" timeOffset="96959.68">21856 16824 196 0,'4'-9'331'0,"-3"0"14"0,3 2-7 0,-1 3-11 0,2 0 8 0,-1 1 14 16,2 1-7-16,2-1-13 0,0 3-4 0,4-2-1 0,2 2-103 0,0 2-124 15,3-2-16-15,2 2 8 0,0 1 1 0,2-1 1 0,1 2 14 0,-1 0 21 16,2 0 9-16,1 3 5 0,1-1 16 0,-2 1 16 0,2 1-2 0,-2 0-9 0,2 5 5 16,-2-3 6-16,1 5-15 0,-1 0-16 0,-1 2-11 0,-3 0-8 0,0 3-6 15,-3 3-3-15,1-1-11 0,-5 4-12 0,0-1 0 0,-5 4-4 0,-1 0 2 0,-4 3-1 16,-4 1-5-16,-3 0-7 0,-1 1 2 0,-5 2 4 16,-4 2-5-16,-5-1-7 0,-2 4-13 0,-10 0-12 15,-6-1-34-15,-1 1-37 0,-6-1-44 0,-2 2-49 16,-3-6-124-16,0 0-142 0,2-4-101 0,1-7-94 15,3-5-29-15,10-7-16 0,4-6-2 0,4-7 0 16,10-5 7-16,7-8 12 0,4-3 24 0,10-2 29 16,3-3 44-16</inkml:trace>
  <inkml:trace contextRef="#ctx0" brushRef="#br0" timeOffset="97111.27">22209 17599 368 0,'22'7'564'0,"-6"0"4"16,-2-1 0-16,-6-2-3 0,-1 2-2 0,-6-1-21 15,-4-1-20-15,-3-1-55 0,-1-3-60 0,-2 0-109 0,-7 1-117 16,-3 1-301-16,-2 1-343 0,-1-1-76 16,1-1-23-16,-5-2-2 0,4-2-5 0,0-3 3 15,0-2 4-15,4-1 19 0,1-3 18 0,2 0 58 16</inkml:trace>
  <inkml:trace contextRef="#ctx0" brushRef="#br0" timeOffset="98093.65">21999 17482 141 0,'-1'-8'184'0,"-3"3"6"0,-1-1 4 0,2-1 3 16,-2 2 4-16,2 2 5 0,-3-2-26 0,2 0-34 0,-1 2-31 0,-2 1-30 15,2-3-12-15,1 2-4 0,-4 2-1 0,2-3-1 0,-1 1-2 0,2 2-3 16,1 0 5-16,0-2 7 0,-2 1 1 0,3 1-2 0,2 1-3 0,1 0 1 15,-4-1 0-15,4 1 3 0,0 0-1 0,0 0-2 0,0 0 1 0,0 0 6 16,0 0 15-16,0 0 15 0,0 0 12 0,0 0 9 0,5 1 12 0,-2 2 14 16,1 1 13-16,0 2 12 0,-1 0 9 0,2 3 9 15,0 2 5-15,0 1 3 0,-1 2 1 0,0 3-2 16,0 1-7-16,-1 2-13 0,-3 0-23 0,3 3-26 16,-3 0-10-16,-1-1-6 0,-1 1-25 0,2-1-28 15,-1-1-15-15,-4-1-15 0,4-3-28 16,-1-2-28-16,0-2-31 0,2-1-30 0,-1-3-108 15,-1-4-125-15,2 0-100 0,0-5-93 0,0 0-30 16,-3-1-17-16,0-5 8 0,1-2 8 0,-1-3 3 16,-2-5-2-16,0-5 20 0,1-2 23 0,-1-2 22 0</inkml:trace>
  <inkml:trace contextRef="#ctx0" brushRef="#br0" timeOffset="98254.22">21806 17446 4 0,'-5'3'155'15,"-1"2"-26"-15,-2-3-53 0,0 3-59 0,3 0-13 0,-1-2-3 16,1 0-1-16,-1-1 0 0,1 2-60 16,2-1-71-16,3-3-27 0</inkml:trace>
  <inkml:trace contextRef="#ctx0" brushRef="#br0" timeOffset="101077.68">23578 16663 226 0,'-23'-6'302'0,"-3"0"36"15,1 0 31-15,2-1 29 0,0-1 33 0,1 1 34 0,3-1 18 0,3 2 15 16,-1-1-61-16,4 2-76 0,4 1-31 0,0 1-24 0,2 0-26 0,2 0-28 16,2 3-29-16,3 0-29 0,0 0-17 0,3-3-16 0,2 1-27 0,3 2-23 15,3-1-12-15,3-1-8 0,3-1-3 0,4 2-4 0,6-2 4 0,2 0 1 16,2 0 1-16,4 0-1 0,4-2-7 0,-1 1-8 0,4 1-12 0,0-2-11 16,-1 2-8-16,4-1-10 0,-1 1-7 0,-1-2-7 0,1 1-3 0,-1 0-4 15,-2 2-6-15,1-1-4 0,-4 1-6 0,0 1-5 0,-1-2-16 0,-4 1-16 0,-1 1-21 16,-4 1-20-16,-1-2-36 0,-4 2-38 0,-2 0-58 0,-3 0-64 15,-5 0-74-15,0 0-82 0,-5 0-76 0,1 0-74 0,-5 2-11 0,-4-2-1 16,0 0 13-16,-2 1 17 0,-4 1 18 0,-3 1 21 0,1-3 35 0,-5-2 40 16</inkml:trace>
  <inkml:trace contextRef="#ctx0" brushRef="#br0" timeOffset="101279.13">24136 16307 162 0,'4'-2'335'0,"-3"-1"1"0,3 3 1 0,-1 0 4 0,2 0 4 0,1 3 12 15,1-2 13-15,3 0 18 0,1 3 17 0,3-2-50 0,1 2-60 0,2 2-64 16,2-2-64-16,2 3-11 0,1 3 0 0,1-3 9 0,1 4 9 0,2-1 3 15,0-1 4-15,1 2-5 0,-2-1-9 0,2 1-14 0,0-1-13 0,-3 1-13 0,3 0-15 16,-3 0-13-16,-1 0-16 0,-4-1-9 0,0 1-11 0,-3 0-3 0,1-1-5 16,-7 1-8-16,-1 2-4 0,-2 0-3 0,-6 2-5 0,-2 0-7 0,-3 3-4 15,-6 1-10-15,-2 3-11 0,-2 2-11 0,-6 3-16 0,-2 0-20 0,-4 3-24 16,1 0-31-16,-4-1-34 0,-1 2-58 0,0-3-64 0,0-2-66 0,2-1-65 16,-1-4-80-16,6-3-78 0,-1-2-10 0,5-5 2 0,2-3 13 0,4-6 9 15,4-3 20-15,2-6 21 0,7-6 29 0,2-6 28 0</inkml:trace>
  <inkml:trace contextRef="#ctx0" brushRef="#br0" timeOffset="101695.01">26725 14907 240 0,'0'-11'427'0,"-2"2"27"0,-3 2 12 0,-1 1 9 16,0 1 12-16,-4 2 13 0,2 3 18 0,-4 2 14 0,1 2 14 0,-5 5 11 16,-2 6-109-16,0 3-137 0,-4 6-62 0,-2 4-45 0,-3 6-24 0,-2 4-21 15,-1 5-6-15,-1 3-5 0,-3 2-5 0,3 4-10 0,-6 2-11 0,3 1-17 16,-1 0-9-16,2 3-11 0,1-3-9 0,1 0-11 0,1 1-9 0,1-1-12 16,2-2-11-16,3-2-11 0,4-5-12 0,1-3-14 0,3-4-13 0,2-3-16 15,4-5-16-15,2-6-14 0,2-4-20 0,4-5-21 0,2-3-30 0,2-6-34 16,3-4-47-16,3-3-52 0,1-3-66 0,4-7-70 0,1-5-43 0,3-4-38 15,3-4-49-15,2-5-51 0,0-4-1 0,1-4 10 0,0-5 17 0,0-1 17 16,1-1 30-16,-5-3 34 0,3 3 47 0,-3-2 54 0</inkml:trace>
  <inkml:trace contextRef="#ctx0" brushRef="#br0" timeOffset="101877.56">26467 15034 93 0,'13'-3'316'0,"-4"5"19"16,4 2 23-16,-5 1 22 0,1 4 28 0,-1 1 27 0,3 2 28 0,-3 3 26 15,3 3 11-15,2 2 7 0,0 3-91 0,2 3-112 0,0 3-27 0,0 3-8 16,0-2-14-16,0 5-12 0,0 1-18 0,-1 0-22 0,0-1-24 0,1 1-27 15,-1 0-26-15,0 0-25 0,0 2-19 0,-1-3-15 0,1 3-14 0,-3-2-15 16,0 0-12-16,3-2-16 0,-2-1-18 0,-2-1-21 0,2-4-23 0,-3-2-26 16,0-4-29-16,-1-2-29 0,-1-4-68 0,-1-2-78 0,-1-5-86 0,-2-2-90 15,-3-7-60-15,-5 2-56 0,1-4-7 0,-3-2 5 0,-3-1 10 0,-2-4 15 16,-2-1 21-16,-7-1 22 0,-2-4 28 0,-3 2 30 0</inkml:trace>
  <inkml:trace contextRef="#ctx0" brushRef="#br0" timeOffset="102027.12">26288 15661 246 0,'-31'-9'533'0,"4"2"13"0,2-1 8 0,3 1 2 0,2 1-2 0,3 0 1 0,4 1 3 15,3 1 4-15,5-4 4 0,5 2 3 0,1 2 2 0,6 1-189 0,3 1-234 16,3 0-65-16,8 1-34 0,0 0-10 0,4 0-8 0,3-3 0 0,4 1-1 16,1-1-1-16,4-1-2 0,2-1-5 0,0 2-6 0,1-4-10 0,1 0-11 15,-1 0-20-15,-1-1-20 0,2 0-24 0,-1-2-25 0,-2 1-40 0,-3 1-44 16,-1-2-82-16,-3 2-95 0,-1 2-74 0,-5 0-70 0,-2 0-40 0,-5 3-35 16,-2 0-2-16,-5 3 6 0,-4 2 15 0,-3 4 19 0,-8 1 20 0,-3 1 27 15,-4 4 39-15</inkml:trace>
  <inkml:trace contextRef="#ctx0" brushRef="#br0" timeOffset="102351.3">26213 16150 45 0,'1'-13'398'0,"-1"1"23"16,0 3 19-16,0 1 10 0,-1 4 9 0,-3 1 16 0,1 1 18 0,-2 4 16 15,-4 1 12-15,1 1-18 0,-3 4-25 0,-3 2-101 0,-2 2-116 0,-3 5-53 16,-2 2-39-16,-1 2-18 0,-3 4-8 0,-2 4-9 0,-3 1-5 0,0 3-16 15,0 4-19-15,-1 1-19 0,-1 3-22 0,0-1-23 0,1 4-23 0,-3-4-28 0,6 1-28 16,0-1-38-16,2-3-41 0,2-2-75 0,4-5-82 0,3-3-71 0,1-3-65 16,3-4-73-16,4-4-74 0,1-2-11 0,3-5 6 0,-2-3 8 0,5-5 11 15,2-1 21-15,-2-3 20 0,4-3 36 0,-2-1 37 0</inkml:trace>
  <inkml:trace contextRef="#ctx0" brushRef="#br0" timeOffset="102877.85">25401 17011 37 0,'-4'0'401'0,"-4"0"44"0,2 0 19 0,-1 0 13 0,2 0 6 0,0 0 0 0,2 0 7 0,-1 0 10 15,1 0 14-15,1 3 15 0,1 0-77 0,-3 3-97 0,3 2-72 0,1 2-70 16,-3 4-44-16,-1 1-34 0,3 6-17 0,-3 3-11 0,1 3-2 0,2 3 0 16,-2 3-11-16,1 3-10 0,1 1-28 0,-1 4-30 15,2-1-32-15,0 2-32 0,0-3-31 0,2-1-33 16,-1-4-73-16,-1-4-81 0,5-3-67 0,-4-8-66 15,1-4-24-15,-1-10-14 0,3-8-2 0,-4-4 3 16,1-8 13-16,-1-6 12 0,-1-5 18 0,1-4 19 0,-4-3 33 16,1 0 31-16,2 1 77 0,-4-3 85 0,2 3 83 0,0 2 79 0,1 2 42 0,1 3 32 15,1-2 24-15,1 5 22 0,3 1 21 0,-1 2 23 0,3 1 18 0,2 2 18 16,0-1 9-16,1 3 5 0,4 0 3 0,1 1-3 0,2 1-11 0,-2-1-15 16,5 4-15-16,-1 0-10 0,0-1-19 0,3 3-18 0,-2 0-22 0,2 1-21 15,-3 3-15-15,2-2-18 0,-3 4-14 0,0-1-14 0,-3 1-6 0,3 2-10 16,-5 1 0-16,-3-1 0 0,1 4-2 0,-1-2-3 0,-2 3 2 0,-4 1 2 15,-2 0 2-15,-1 4 2 0,-1 1 3 0,-2 0 0 0,-4 3 3 0,-2 1-1 0,-1 0 3 16,1 2 1-16,-2 0-2 0,0 0-4 0,1-2-6 0,-1-1-5 0,2 0-4 16,1-3-7-16,1-1-3 0,1-2-3 0,3-2 0 0,2-1 0 0,2-1-1 15,2-1 2-15,3 1-1 0,1-3-3 0,-1 3 2 0,5-2 3 0,2 2 1 16,0 0 4-16,2 0 4 0,0 0 5 0,3 1 3 0,0-2 4 0,-1 2 2 0,1-1 4 16,1-1-1-16,0 2 0 0,-5-1 4 0,2 1 3 0,-4-2 2 0,1 1 5 15,-2 1 3-15,-1-2 4 0,-2 2 1 0,-2 2-2 16,-5-1-2-16,1 2-2 0,-4 0-4 0,-5 5-4 15,-3 1-2-15,-3 3-2 0,-4 1-6 0,-3 2-4 16,-1 0-18-16,-4 1-24 0,-1-2-33 0,1 0-39 16,1-2-80-16,0-5-86 0,6-4-87 0,2-6-87 15,3-6-69-15,5-6-64 0,3-7-15 0,5-5-5 0,5-8 0 0,3-4 2 16,6-3 13-16,1-5 18 0,3 0 28 0,2-1 33 0</inkml:trace>
  <inkml:trace contextRef="#ctx0" brushRef="#br0" timeOffset="103061.36">26314 16090 311 0,'-3'5'447'0,"-2"2"18"15,0 2 16-15,-1 3 16 0,-2 2 16 0,0 1 12 0,2 1 11 16,-1 4 6-16,-1 2 7 0,1 2-55 0,-1 5-66 0,0 3-111 0,1 4-118 0,0 2-51 16,0 4-38-16,2-1-25 0,1 4-22 0,0-2-33 0,3 1-34 0,1 1-41 0,0-2-41 15,0-2-66-15,1-2-74 0,3 0-71 0,0-2-71 0,0-2-65 16,1-1-64-16,2-1-29 0,-1-1-24 0,1-4 1 0,-1 1 5 0,1-2 17 0,0 0 17 15,-2-3 29-15,2-2 32 0,-4-1 61 0</inkml:trace>
  <inkml:trace contextRef="#ctx0" brushRef="#br0" timeOffset="103326.65">26320 17137 164 0,'-2'-17'332'0,"1"3"22"0,-4 1 19 0,2 1 20 0,0 4 24 0,-2-2 27 16,-1 5 28-16,-1 2 21 0,-2 0 23 0,3 6-65 0,-6 0-85 0,2 4-46 15,-2 2-38-15,1 3-26 0,-3 3-26 0,1 3-17 0,-2 3-16 0,2 2-22 16,-1 2-22-16,3 0-25 0,1 3-28 0,1 0-22 0,4-1-23 16,5 0-9-16,3-1-9 0,6-2-10 0,4-4-8 15,8-1-24-15,4-4-29 0,5-6-30 0,5-3-33 16,5-5-42-16,-1-4-44 0,7-6-75 0,-5-3-79 0,0-4-71 0,0-2-69 15,-3-4-46-15,-3-1-41 0,-2-1-8 0,-4 0 0 0,-4-1 19 0,-3 1 21 16,-3 1 29-16,-2 2 32 0,-2 1 40 0</inkml:trace>
  <inkml:trace contextRef="#ctx0" brushRef="#br0" timeOffset="103577.98">26768 16015 8 0,'6'-10'329'0,"0"-1"14"0,-1 4 1 0,0-1 1 15,-1 2 19-15,0 2 22 0,1 1 30 0,-2 1 30 0,3 1 21 0,2 4 19 16,-2 1-81-16,4 3-103 0,0 4-49 0,2 3-37 0,-3 1-14 0,5 2-6 16,1 5-3-16,0 2 1 0,1 1-18 0,0 4-21 0,0-1-31 0,1 4-29 15,4-1-23-15,-4 2-20 0,2 2-26 0,0-1-26 0,2 1-29 0,-3 1-28 16,2-3-38-16,0 3-37 0,-1-2-76 0,-1-1-83 0,-1 0-54 0,-3-1-49 15,2-1-62-15,-3-2-67 0,1-2-12 0,-5-2-3 0,1-1 11 0,-4-2 12 16,0-2 20-16,-1-3 21 0,-3-2 35 0,-1-4 37 0</inkml:trace>
  <inkml:trace contextRef="#ctx0" brushRef="#br0" timeOffset="103780.43">27142 16783 246 0,'2'3'276'0,"0"-1"28"0,-2 1 41 0,1 1 42 16,2 0 44-16,0 1 42 0,0 3 21 0,2 0 14 0,-2 5-53 0,1 2-73 16,1 1-40-16,-2 4-34 0,1 4-13 0,1 1-9 0,-4 2-24 0,3 3-26 15,-1 0-41-15,-2 2-45 0,1 2-50 0,0-1-52 0,-1 0-35 0,1 0-34 16,0-1-31-16,1-1-29 0,1-2-54 0,-1-4-60 16,0-1-75-16,2-3-80 0,-2-5-57 0,2-4-48 0,-1-7-39 0,-1-2-32 15,-2-6-3-15,1-4 7 0,1-4 16 0,-3-4 16 0,0-3 23 0,-3-1 21 16,1-4 49-16</inkml:trace>
  <inkml:trace contextRef="#ctx0" brushRef="#br0" timeOffset="103995.86">27173 16846 206 0,'1'-19'343'16,"1"-1"17"-16,-2 4 7 0,1 2 6 0,4 2 8 0,-2-1 11 0,2 5 14 15,-1-1 16-15,1 3-11 0,3-1-20 0,1 2-69 0,3 1-82 0,-1 2-37 0,5-1-29 16,-2 3-13-16,5-2-14 0,0 2-1 0,0 2-2 0,3 0-3 0,0-1-5 16,-1 2-9-16,2 2-12 0,-1-1-13 0,2 2-17 0,-2 2-10 0,0-1-12 15,0 1-8-15,-2 3-7 0,-2 0-6 0,3 1-5 0,-7 0-3 0,2 2-7 16,-3-1-2-16,-4 0-3 0,2 3-2 0,-6 0-2 0,0 1 0 0,-5 1 1 15,-3 0 7-15,-2 3 6 0,-3 0 0 0,-5 1 1 0,-1 2-4 0,-5 2 0 16,-3-1-15-16,0 4-17 0,-5-1-22 0,-3 1-25 0,-2-1-39 0,0 1-40 16,-1-1-88-16,0-1-97 0,-1-2-104 0,0-4-103 0,4-1-32 0,0-4-21 15,5-3 1-15,-1-6-2 0,4-4 14 0,5-5 18 0,3-3 20 0,3-6 22 16,3-1 37-16</inkml:trace>
  <inkml:trace contextRef="#ctx0" brushRef="#br0" timeOffset="104160.42">27857 17278 380 0,'36'5'587'0,"-4"-2"14"0,-2 1 4 0,-5 1 1 0,-4-1 0 16,-2-1-2-16,-6 1 0 0,-3 0-2 0,-2-1 0 0,-1 0-3 0,-6-2-3 0,3 2-229 15,-4 0-276-15,-2 2-100 0,-1 1-62 0,-4 1-115 16,-1 4-126-16,-4-1-126 0,-4 1-127 0,-5 2-28 16,-5 0-8-16,-4 0-3 0,-7-1-1 0,-4-3 2 15,-6-2-2-15,-7-2 11 0,-4-4 16 16,-7-2 29-16,-3-1 35 0</inkml:trace>
  <inkml:trace contextRef="#ctx0" brushRef="#br0" timeOffset="104377.84">25414 17758 550 0,'-60'50'626'16,"16"-2"6"-16,14-5 5 0,17-1 1 0,22-4 3 15,18-6 0-15,18-6-5 0,20-9 2 0,23-11 0 16,18-8-5-16,23-2-7 0,14-5-258 0,18-1-308 15,12-5-74-15,5-1-27 0,7-3-32 0,7-2-35 16,1-1-120-16,1 0-140 0,-4 3-118 0,1 1-115 16,-3 1-29-16,-8 2-7 0,-7 5-3 0,-7 0 3 15,-11 3 5-15,-12 1 7 0,-11 0 20 0,-14 3 21 16,-12-1 28-16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3T02:24:00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3506 5584 7 0,'-12'2'152'0,"1"2"0"0,1-1 3 0,-2-1 1 0,2 0 1 0,2 0 0 16,0-2-1-16,-1 1-50 0,4 1-65 0,0-2-12 0,0 0-2 0,2 0-6 16,3 0-7-16,0 0 12 0,-3 0 16 0,3 0 5 0,0 0 3 15,0 0 19-15,0 0 17 0,0 0 13 0,0 0 10 0,0 0 15 0,0 0 17 16,0 0 12-16,0 0 13 0,0 0 8 0,0 0 6 0,0 0-6 0,0 0-4 16,0 0-1-16,0 0 1 0,0 0-18 0,0 0-22 0,0 0-12 0,0 0-9 15,0 0-16-15,0 0-15 0,0 0-17 0,0 0-15 0,0 0-19 0,0 0-17 16,0 0-19-16,0 0-20 0,0 0-26 0,0 0-27 0,0 0-13 0,0 0-12 15,0 0-5-15,-3 2-6 0,0-1-2 0,1 1-1 0,-1 1-1 0,0 0 5 16,-2 0 4-16,2 1 7 0,0-1 12 0,0 0 15 0,-1 2 21 0,0-4 25 16,2 2 21-16,1 0 21 0,1-3 11 0,-2 3 9 0,2-3 8 0,0 0 4 15,0 0 39-15,0 0 46 0,2 3 24 0,-2 0 16 0,1 0 5 0,1 0 1 16,4 0 4-16,-3 0 2 0,0 2-2 0,4-2-4 0,-1 1-4 0,1 2-2 16,2-1 1-16,-1-1 0 0,2-1-35 0,0 3-43 0,3-1-27 15,0 0-26-15,1 0 7 0,2 1 16 0,4-1-6 0,2-1-10 16,2 0 10-16,0 1 14 0,5 0-5 0,2-1-10 0,1 0 3 0,1-2 8 15,5 1 0-15,-4-1-2 0,3 1 10 0,-1 1 14 0,-1 1-11 0,2-3-12 16,-1 3 5-16,-3-2 10 0,3 2-12 0,-1-2-17 0,-2 1 3 16,2-1 9-16,0 0-16 0,3-1-17 0,-2 1 4 0,1 0 9 15,-1-2-2-15,4 2-8 0,0 0 6 0,0-1 9 0,1 1-7 0,3 0-4 16,1-2 1-16,-1 1 6 0,0-1 1 0,2 0 3 0,0-1 5 0,0 0 7 16,-2 0-8-16,3-1-12 0,-2 0 0 0,-1-1 0 0,0 1-13 15,1-2-20-15,0 1 4 0,-2 1 9 0,3-2-11 0,-2 1-14 16,0-1 2-16,-1 3 4 0,0-1 1 0,-1-1 2 0,-2 2 1 0,0 0-1 15,-4 2 4-15,2-1 0 0,-5-1 6 0,-3 3 7 0,0-1-2 0,-3-1-6 16,-3 1 5-16,1 1 8 0,-3-2-3 0,-1 1-6 0,-4 1-2 0,0-2-2 16,-2 0-2-16,-3 1 0 0,-2 0-1 0,-2-1-3 0,0-1 2 0,-2 0-1 15,-3 2-2-15,-3-2 1 0,0 0-3 0,0 0-1 0,0 0-1 0,0 0-4 16,0 0-21-16,0 0-27 0,0 0-33 0,0 0-30 0,-3-2-43 0,-1 2-43 16,-1-1-91-16,-5-1-101 0,0 0-72 0,-5 1-64 0,0 1-43 0,-3-1-38 15,-4-1-5-15,-2 1-2 0,-3 1 24 0,-2 0 26 0,-1 0 35 0,-1 0 30 16,-1-2 44-16</inkml:trace>
  <inkml:trace contextRef="#ctx0" brushRef="#br0" timeOffset="123.66">5339 6005 58 0,'-6'26'438'0,"1"-2"4"0,-2-1 1 16,1-5-19-16,0 0-22 0,0-5-68 0,1-1-80 0,0-3-47 15,3-4-42-15,1-3-42 0,1 2-44 0,1 0-199 0,-1 1-233 0,0 0-60 0,-1 5-25 16,-2-1-5-16,-1 1 1 0,-3 1 18 0,-1 2 22 0,-4 2 69 0</inkml:trace>
  <inkml:trace contextRef="#ctx0" brushRef="#br0" timeOffset="1267.21">4956 14536 28 0,'-5'3'196'0,"1"-1"16"0,-4-1 24 0,3 1 23 0,0-2 33 0,-1 0 30 15,1 0 11-15,0 0 2 0,-1 1-23 0,2-1-28 0,0 0-7 0,1 0-3 16,3 0-8-16,-3 2-5 0,3-2-16 0,0 0-17 0,0 0-23 0,0 0-23 16,0 0-31-16,0 0-34 0,0 0-25 0,0 0-23 0,3 1-22 0,0 1-20 15,2-2 2-15,2 0 5 0,3 0 6 0,2 0 3 0,2 1 6 0,2-1 2 16,2 0 9-16,3 1 6 0,1 1 7 0,4 1 5 0,-1 0 4 0,3 2 3 16,-1-1 2-16,0 2 2 0,3 0-9 0,2 0-13 0,2 0-10 0,0-1-8 15,0 2-3-15,1 1-1 0,2-5-2 0,1 4 1 0,1-3 2 0,2 0 0 16,2 1 1-16,1-3 0 0,-1 1-2 0,4-1-1 0,1-1-2 0,2-1-2 15,-2 0-2-15,2 0 2 0,2-1-4 0,-1-1-1 0,0 1-8 16,-1-1-9-16,-2 1-6 0,-1-2-5 0,1 1-2 0,-3 1-1 0,0-3 0 16,-3 2 1-16,0 0-1 0,-3-1 3 0,2-1-3 0,-3 2 2 0,-2-1-1 15,1 0 1-15,-2 2 1 0,-2-2 1 0,-3 0-3 0,2 0-1 0,-4 3-1 16,-1-2-2-16,-2 1-1 0,-3 2 0 0,-3 1-1 0,0-2-2 0,-6 0 1 16,1 0 0-16,-3 0 0 0,-3 0-2 0,0 0-10 0,-3 3-10 0,-2-6-23 0,0 3-22 15,-3 0-37-15,0 0-45 0,0 0-80 0,-5 0-90 0,0-2-67 16,-1 2-65-16,-5 2-53 0,0-2-56 0,-3 0-9 0,-2 3-4 0,-4-2 10 15,0 1 13-15,-3-1 19 0,-1-1 24 0,-1-1 40 0,-2-2 44 0</inkml:trace>
  <inkml:trace contextRef="#ctx0" brushRef="#br0" timeOffset="1397.84">6843 14502 386 0,'12'4'436'0,"-4"-1"17"0,-2 1 12 0,-2-4 8 15,-4 0 4-15,0 0 0 0,-2-4 0 0,2 0-10 0,-2-3-10 0,-1 3-95 16,3-2-110-16,-3 2-189 0,1 2-205 0,1 1-93 0,-1-3-71 0,2 4-70 15,-3-2-73-15,1-3-19 0,-2 1-7 0,-1-1-3 0,2-1 1 0,-2-1 8 16,0-1 11-16,2-1 24 0,-2-2 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3:57:53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8052 13541 140 0,'3'-1'269'0,"-3"1"19"0,3 0 11 0,-3 0 11 0,3-3 6 0,-3 3 5 16,0-2 7-16,0 2 10 0,0-2-44 0,0 2-55 0,0 0-21 0,2-3-16 16,-2 3-12-16,0 0-10 0,0 0-11 0,0 0-10 0,0 0-8 0,0 0-7 15,0 0-6-15,0 0-2 0,0 0-9 0,0 0-7 0,0 0-9 0,0 0-10 16,0 0-6-16,3 0-7 0,-1 0-13 0,-2 0-13 0,3-2-4 0,2 2-3 15,0 0-3-15,1 0-4 0,0 0-1 0,-1 0-1 0,3 2 0 0,-2-2 4 16,3 0-2-16,0 0-1 0,0 0-8 0,0 0-9 0,1 3-3 0,0-3-4 16,0 1-1-16,2 0-2 0,-1 1-1 0,1 0 1 0,1-1 10 0,-2-1 11 15,3 1 1-15,1 3 0 0,-1-3-5 0,0 1-4 0,2 0-2 0,-2-1 0 16,0 0-1-16,1 2 1 0,0-1 0 0,0-1-1 0,-1 0 0 0,0 3-4 16,0-3-8-16,-1 1-11 0,0 1 0 0,1-2-3 0,-1 1-1 0,2-1 1 15,-2 2 0-15,1-2 1 0,0 2-1 0,0 1 0 0,2-3 1 0,-2 2-3 16,2 0 3-16,0-1-1 0,0 1 1 0,3-1-1 0,-3 2 7 0,4-1 9 15,-2-2 7-15,2 2 5 0,-1 1 4 0,0-2 1 0,2-1-1 0,-1 3 1 16,1-3 1-16,-1 1-1 0,-1-1 1 0,1 2-3 0,0-3 3 0,-1 3 0 16,-2-3-9-16,2 2-5 0,-3-1-3 0,0-1 2 0,-2 0-1 0,2 1 0 15,-2-1 3-15,0 0 4 0,-3 0 2 0,2 0 3 0,0 0 3 0,-2 0 1 16,3 0 0-16,-3 0 0 0,2 0 1 0,1 0 2 0,0 0-5 0,0-1-7 16,-1 1-2-16,4 0-1 0,-4-1-4 0,4 1-3 0,-4-2-3 0,4 1-3 15,-2-1-2-15,0 1-4 0,0-1-1 0,2 2 1 0,-4-1-3 0,4-1-3 16,-2 1 1-16,0-1-1 0,-2 2-1 0,4-2-1 0,-2 2 1 0,0-1 0 15,-2 1 0-15,3-1-1 0,-2 0 2 0,3 1 0 0,-2 0 0 0,0-2-1 16,0 2 1-16,-1-2 1 0,2 2 0 0,-2 0-2 0,2-1 1 0,-2-1 1 16,0 1-1-16,-1 1 0 0,1 0 1 0,-3-2 1 0,3 1-2 0,-4 1 1 15,1 0-1-15,0-2 2 0,-3 2-1 0,0-2-1 0,-2 2 0 0,0 0 1 16,-1-1 0-16,0 1-1 0,-5 0 0 0,3 0-1 0,-3 0 0 0,0 0-1 16,0 0 1-16,0 0 1 0,0 0-1 0,0 0-1 0,0 0 0 0,0 0 1 15,0 0 0-15,0 0 0 0,0 0 1 0,0 0 0 0,0 0-1 0,0 0 1 16,0 0-1-16,0 0 2 0,0 0 0 0,0 0-3 0,0 0 1 0,0 0 2 15,0 0-2-15,0 0 0 0,0 0 1 0,0 0 0 0,0 0-1 0,0 0-1 16,0 0 2-16,0 0 1 0,0 0-3 0,0 0-1 0,0 0 1 0,0 0 3 16,0 0-2-16,0 0 0 0,0 0 0 0,0 0 2 0,0 0-1 0,0 0-2 15,0 0 1-15,0 0 2 0,0 0 2 0,0 0 5 0,0 0 6 0,0 0 8 16,0 0 1-16,0 0 0 0,0 0-10 0,0 0-14 0,0 0 0 0,0 0 0 16,0 0 0-16,0 0 0 0,0 0 0 0,0 0 0 0,0 0 0 0,0 0 0 15,0 0 0-15,0 0 0 0,0 0 0 0,0 0 0 0,0 0 0 0,0 0 0 16,0 0 0-16,0 0 0 0,0 0 0 0,0 0 0 0,0 0 0 0,0 0 0 15,0 0 0-15,0 0 0 0,0 0 0 0,0 0 0 0,0 0 0 0,0 0 0 16,0 0 0-16,3 1 0 0,-3-1 0 0,2 0 0 0,1 0 0 0,0 0 0 16,2 0 0-16,-2 0 0 0,2-1 0 0,-2 1 0 0,2 0 0 0,-2 0 0 15,4-1 0-15,-3 1 0 0,5-1 0 0,-1 1 0 0,1 0 0 0,1-2 0 16,0 2 0-16,1-2 0 0,3 1 0 0,-1-1 0 0,2 1 0 0,0-1 0 16,2 1 0-16,-1-3 0 0,1 1 0 0,1 2 0 0,-1-2 0 0,2 0 0 15,0 2 0-15,0-2 0 0,0 0 0 0,3 1 0 0,-1-1 0 0,-2 0 0 16,3 1 0-16,0 0 0 0,-3-1 0 0,5 1 0 0,-2 1 0 0,0-3 0 15,0 3 0-15,0-2 0 0,2 1 0 0,1 0 0 0,-1-1 0 0,0 1 0 16,1-1 0-16,2 0 0 0,0 0 0 0,0-1 0 0,-2-1 0 0,5 1 0 16,0-1 0-16,0-1 0 0,0 0 0 0,4 0 0 0,0-3 0 0,2 1 0 15,1 0 0-15,1-2 0 0,2 0 0 0,0-1 0 0,3 3 0 0,1-3 0 16,-1 1 0-16,0-1 0 0,3 2 0 0,-2 0 0 0,3 0 0 0,-2 1 0 16,0 1 0-16,0 0 0 0,2 2 0 0,-1-1 0 0,1 2 0 15,-2-1 0-15,2 2 0 0,1 0 0 0,-1 0 0 0,2 0 0 0,0 2 0 0,1 1 0 16,1-2 0-16,1 2 0 0,0-1 0 0,-1 1 0 0,3 0 0 0,-2 0 0 15,3 0 0-15,-1 0 0 0,0 0 0 0,1 0 0 0,2 0 0 16,-3 0 0-16,5 0 0 0,-1-2 0 0,2 2 0 0,0-2 0 0,2 1 0 16,0 0 0-16,-1 0 0 0,1-1 0 0,1-1 0 0,1 1 0 0,0 1 0 0,-2-1 0 15,4 1 0-15,-1-1 0 0,-2 0 0 0,2 1 0 0,0 0 0 16,-2 1 0-16,2-1 0 0,0 1 0 0,-2-2 0 0,2 2 0 0,0 2 0 16,-1-2 0-16,1 0 0 0,-2 1 0 0,1-1 0 0,-1 0 0 0,-1 1 0 0,1 0 0 15,0 1 0-15,1 0 0 0,-3 1 0 0,1-2 0 0,0 2 0 16,-2 2 0-16,-2-3 0 0,2 3 0 0,0 1 0 0,-1-1 0 0,-1 1 0 0,-1 0 0 15,2 0 0-15,-1 0 0 0,-1 1 0 0,2 0 0 0,-1 1 0 0,0 0 0 16,-1 1 0-16,-1-2 0 0,1 4 0 0,-2-4 0 0,2 0 0 16,-2 3 0-16,1-2 0 0,-1 2 0 0,-1-2 0 0,1 0 0 0,-1 1 0 0,-2-1 0 15,2 1 0-15,-1 0 0 0,0 0 0 0,-1 0 0 0,0-3 0 0,-1 4 0 16,1-2 0-16,0 2 0 0,-3 0 0 0,3-2 0 0,-1 0 0 16,-2-1 0-16,1 4 0 0,2-4 0 0,-2 2 0 0,0 0 0 0,2-2 0 0,-1 3 0 15,1-2 0-15,0 2 0 0,-1-2 0 0,1 2 0 0,-1-1 0 0,0-2 0 16,1 2 0-16,0-1 0 0,0 0 0 0,0 0 0 0,0 1 0 15,3-2 0-15,0 3 0 0,-2-2 0 0,4 0 0 0,-2 2 0 0,4-3 0 0,-4 0 0 16,2 0 0-16,0 1 0 0,3-2 0 0,-1 0 0 0,1 2 0 0,-2-4 0 16,4 2 0-16,-2-1 0 0,1-2 0 0,1 3 0 0,0-2 0 15,-1 1 0-15,3-2 0 0,-1 2 0 0,0 0 0 0,1-2 0 0,0 2 0 0,1-2 0 16,0 1 0-16,0-1 0 0,3 0 0 0,-2 2 0 0,2-2 0 0,2-2 0 16,-2 2 0-16,4-1 0 0,-2 0 0 0,0-1 0 0,2 0 0 15,1 0 0-15,0-1 0 0,1-1 0 0,1 1 0 0,0-1 0 0,0 0 0 0,0-3 0 16,1 3 0-16,2-2 0 0,-1 2 0 0,1-3 0 0,-1-1 0 15,2 4 0-15,-1-3 0 0,1 1 0 0,-1 0 0 0,2-2 0 0,-2 2 0 16,1-2 0-16,-2 3 0 0,4-3 0 0,-2 2 0 0,-2-1 0 0,2 1 0 0,-3-3 0 16,3 3 0-16,-3 0 0 0,1-2 0 0,0 1 0 0,-2 1 0 15,-2-2 0-15,0 2 0 0,1-1 0 0,-3 1 0 0,-1-2 0 0,1 2 0 16,-1-2 0-16,-1 3 0 0,-1-3 0 0,2 2 0 0,-2-1 0 0,0-1 0 16,0 1 0-16,-2-1 0 0,3-1 0 0,0 2 0 0,-3-1 0 0,1-1 0 15,1 0 0-15,-1 0 0 0,-2 2 0 0,0-2 0 0,0-2 0 0,0 4 0 16,-2-2 0-16,0 0 0 0,-1 0 0 0,-2 1 0 0,0-1 0 0,-1 0 0 15,-1 2 0-15,-1-2 0 0,-3 1 0 0,1 1 0 0,0-2 0 0,-1 1 0 16,0 2 0-16,-3-3 0 0,1 3 0 0,0-1 0 0,-3 0 0 0,1 1 0 16,0-1 0-16,-2 0 0 0,0 2 0 0,-2-1 0 0,-2 1 0 0,3 1 0 15,-5-1 0-15,2 0 0 0,-3 2 0 0,0-2 0 0,-2 2 0 0,1 0 0 16,-2-1 0-16,-1-1 0 0,-1 2 0 0,-2 0 0 0,0 0 0 0,-3 0 0 16,1 2 0-16,-2-1 0 0,-2-1 0 0,-1 0 0 0,-1 2 0 0,-1-2 0 15,-1 2 0-15,-1-2 0 0,-3 0 0 0,-2 1 0 0,1-1 0 0,-3 1 0 16,0-1 0-16,-3 0 0 0,1 1 0 0,-6-1 0 0,1 0 0 0,-4 0 0 15,3 0 0-15,-4 0 0 0,0 0 0 0,-4 0 0 0,0 0 0 0,0 0 0 16,0 0 0-16,0 0 0 0,0 0 0 0,0 0 0 0,0 0 0 0,0 0 0 16,0 0 0-16,0 0 0 0,0 0 0 0,0 0 0 0,0 0 0 0,0 0 0 15,0 0 0-15,0 0 0 0,0 0 0 0,0 0 0 0,1 2 0 0,-1-2 0 16,5 0 0-16,-2-2 0 0,2 2 0 0,-2-1 0 0,3 0 0 0,1 0 0 16,-1-1 0-16,1 0 0 0,-1-1 0 0,2 2 0 0,-2-2 0 15,0 1 0-15,-1 0 0 0,2-1 0 0,0 2 0 0,0 0 0 0,-3-1 0 16,1-1 0-16,2 2 0 0,0 0 0 0,0-3 0 0,1 3 0 0,0-3 0 15,-1 3 0-15,3-2 0 0,0 1 0 0,-1 1 0 0,0-1 0 0,-1 0 0 16,2 0 0-16,1 1 0 0,-5-3 0 0,2 3 0 0,-1 1 0 0,-1-1 0 16,0-1 0-16,-3 2 0 0,2 0 0 0,-2-2 0 0,0 2 0 0,-3 0 0 15,5 0 0-15,0 0 0 0,-5 0 0 0,3-1 0 0,0 1 0 0,-3 0 0 16,3 0 0-16,0-1 0 0,-3 1 0 0,4 0 0 0,-4 0 0 0,0 0 0 0,1 0 0 16,-1 0 0-16,0 0 0 0,0 0 0 0,0 0 0 0,0 0 0 15,0 0 0-15,0 0 0 0,0 0 0 0,0 0 0 0,0 0 0 0,0 0 0 16,0 0 0-16,0 0 0 0,0 0-52 0,0 0-102 0,0 0-35 0,0 0-30 15,0 0-41-15,-5 0-41 0,-3 1-69 0,-1 0-73 0,0 3-31 0,-6-2-19 16,0 3-17-16,-5 1-13 0,-2 0-19 0,-1 4-23 0,-2-1 16 0,-2 2 23 16,1 3 31-16,-2-1 33 0,1-1 40 0,-2 3 42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3:58:51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9440 1935 81 0,'0'0'267'0,"-3"-3"20"16,3 3 24-16,0-2 27 0,0 2 20 0,-3-2 18 0,3 2 23 0,-1-1 18 15,1 1-44-15,0 0-59 0,0 0-24 0,0 0-19 0,0 0-27 0,0 0-25 16,0 0-18-16,-2-1-11 0,2 1-18 0,0 0-21 0,0 0-15 0,0 0-12 0,0 0-16 15,0 0-17-15,0 0-7 0,0 0-5 0,0 0-7 0,0 0-8 0,0 0-5 16,-2-1-5-16,2 1-7 0,0 0-6 0,0 0-6 0,0 0-5 0,0 0-7 16,0 0-6-16,0 0-4 0,0 0-1 0,0 0-4 0,0 0-1 0,0 0 0 15,0 0 0-15,0 0 0 0,0 0 1 0,0 0 3 0,0 0 1 0,0 0 4 16,0 0 3-16,0 0 4 0,0 0 3 0,0 0 2 0,0 0 3 0,0 0 0 0,0 0 1 16,0 0 1-16,0 0 0 0,0 0 0 0,0 0-3 0,0 0-3 0,0 0-2 15,0 0-2-15,0 0-5 0,-3 1-3 0,-2 0-2 0,2 2-4 16,1 2-3-16,-2 1-1 0,-1 1-2 0,-1 2-1 0,1 0-3 0,0 3 1 0,2 0 1 15,-2 3-2-15,-1 0-1 0,3 3 7 0,-2 1 6 0,2 2 4 0,1 4 1 16,-1 0 1-16,0 4 2 0,1 1 5 0,1 1 6 0,-1 2 5 0,-1 2 7 16,3-1 1-16,0-1 3 0,0 2-2 0,0-5 3 0,2-2-6 0,-1-1-5 15,2-2-2-15,-1-6-1 0,3 0-1 0,-2-5 0 0,3-1-5 0,-1-2-4 16,4-4-3-16,-1-1-6 0,-1 0 0 0,4-1 2 0,-2-2-3 0,1-2 0 16,2-2-1-16,1-2 1 0,0-3-2 0,1-2-3 0,0-2 0 0,2-1 0 15,-2-4-1-15,2-1-3 0,0-2-2 0,-2-3-3 0,2-1 0 0,-2 2 0 16,-1-3 1-16,2 2 2 0,-3-1-1 0,-3-3-1 0,2 3 1 0,-3-1 1 15,0 1-1-15,0 0-1 0,-2 1 0 0,-1-2-1 0,-2 1 3 0,0 0-1 16,-1 2 1-16,1-1 0 0,-1 3-2 0,-1-2-2 0,-1 2 0 0,0 2 3 16,0-1-2-16,0 3 0 0,0 1 0 0,0 1 3 0,0 3-2 0,0 0 0 15,0 3 1-15,0 0 1 0,0 2-1 0,0 1-3 0,0 3 2 0,0 0 2 16,0 0-3-16,0 0-1 0,0 0 2 0,0 0 2 0,0 0-2 0,0 0-3 16,0 0 2-16,0 0 2 0,0 0-1 0,0 0-3 0,0 0 1 0,0 0 2 15,0 0-1-15,0 0 0 0,0 0-1 0,0 0 2 0,0 0-1 0,0 0-2 16,0 0 1-16,0 0 2 0,0 3-2 0,-1 1 0 0,-1 4 1 0,-1 2 1 15,1 3 13-15,-1 5 14 0,2 4 14 0,-3 1 12 0,1 6 6 0,1 3 3 16,-1 2 0-16,2 2 2 0,1 1-1 0,0 1-10 0,0-1-53 0,1 1 0 16,2-2 0-16,2-3 0 0,-1-1 0 0,0-1 0 0,3-4 0 0,0-2 0 15,0-4 0-15,-1-1 0 0,2-3 0 0,-1-4 0 0,0-1 0 0,1-3 0 16,0-1-66-16,0-2-97 0,1-4-48 0,-1-2-53 0,-1-1-95 0,2-1-102 16,1-5-76-16,-2-2-71 0,1 0-24 0,0-4-15 0,-2-1 10 0,3-1 16 15,-4 0 21-15,3-1 26 0,-4 1 30 0,1-2 32 0,-1 1 49 0</inkml:trace>
  <inkml:trace contextRef="#ctx0" brushRef="#br0" timeOffset="455.8">9903 2403 79 0,'0'-3'188'0,"0"3"16"0,0 0 19 0,-1-4 20 16,1 4 24-16,-3-1 23 0,3 1 7 0,0 0 5 0,-2 0 3 0,2 0 8 16,0 0-3-16,0 0-5 0,-4 0-3 0,4 0-2 0,0 0-5 0,0 0-11 15,0 0-11-15,0 0-20 0,-4 0-26 0,4 0-32 0,0 0-31 0,0 0-32 16,0 0-20-16,0 0-17 0,-1 0-10 0,-1 1-3 0,2 4-6 0,-1 0-6 15,1 2-6-15,1 1-2 0,-1 1-5 0,2 1-1 0,-1 2-4 0,1 2-2 16,1-2 0-16,0 3-1 0,3-2-7 0,-1-1-10 0,0-2-8 0,1 1-6 16,2-2-4-16,0-1-4 0,0-4-3 0,2 0-2 0,-1 0-1 0,2-1-1 15,-1-3 0-15,-1 0 2 0,2-3-2 0,-1-3 2 0,-1-2-1 0,2-2 1 16,-3-2 6-16,2 0 4 0,-3-2 7 0,1-3 12 0,-3 3 9 0,0-1 8 16,0 0 6-16,-2 1 1 0,0 1 3 0,-3 1 3 0,-3 1 2 0,1 1 0 15,-1 1 0-15,-2 0-2 0,1 1-3 0,-3-1-4 0,-2 3-10 0,1 0-12 16,0 0-12-16,0 2-9 0,-3-3-4 0,1 6-2 0,1-2-4 15,-2 1-2-15,0 2-6 0,1 2-5 0,-1 0-8 0,2 0-8 0,-1 3-19 0,1 0-20 16,1-1-32-16,2 2-33 0,-1-1-50 0,2 1-51 0,1-1-89 0,2 2-98 16,-1-3-74-16,3 1-75 0,0-1-25 0,2 1-19 0,-1-2 4 15,1 1 7-15,4 0 17 0,-3-3 19 0,2 0 33 0,1 0 36 0,-1-2 51 16</inkml:trace>
  <inkml:trace contextRef="#ctx0" brushRef="#br0" timeOffset="678.18">10242 2386 380 0,'4'7'450'0,"1"-2"18"16,0 1 14-16,-2 0 12 0,-1-2 12 0,1 1 4 0,-1-3 2 0,-1 1-1 15,-1-3 0-15,0 0-74 0,0 0-90 0,0 0-96 0,0 0-96 0,0 0-50 16,0 0-44-16,0 0-19 0,0 0-15 0,0 0-32 0,0 0-37 15,0 0-55-15,0 0-57 0,0 0-91 0,0 0-95 0,0 0-76 0,0 0-75 0,0 0-17 16,0 0-2-16,0 0-2 0,0 0 0 0,0 0-1 0,-3 1 5 0,3-1 20 16,0 0 23-16,-3 0 54 0</inkml:trace>
  <inkml:trace contextRef="#ctx0" brushRef="#br0" timeOffset="1503.27">10308 2443 365 0,'3'3'400'0,"2"-1"15"0,-2-1 17 16,-1 2 11-16,0-1 9 0,-2-2 8 0,0 0 6 0,0 0 8 0,0 0 8 15,0 0-82-15,0 0-103 0,0 0-71 0,0 0-62 0,0 0-37 0,0 0-30 16,0 0-17-16,0 0-18 0,0 0-10 0,0 0-10 0,0 0-23 0,0 0-26 16,0 0-73-16,0 0-84 0,0 0-93 0,0 0-98 0,0 0-65 0,0 0-58 15,0 0-13-15,0 0-3 0,3-5-2 0,0 1 1 0,-1-2 0 0,2-2 1 16,-1-1 14-16,0-1 21 0</inkml:trace>
  <inkml:trace contextRef="#ctx0" brushRef="#br0" timeOffset="3124.94">10104 2752 118 0,'4'-6'281'0,"-1"2"32"16,0-1 32-16,-3 2 30 0,2 0 25 0,-2 3 22 0,-2-3 9 0,2 2 4 15,-2-1-49-15,-1 1-63 0,0-1-31 0,1 1-20 0,-2 1-26 0,0 0-22 16,-1-2-26-16,-2 2-27 0,2 0-24 0,-3-1-23 0,2 1-18 0,-2 0-16 15,-1 0-4-15,0-2-4 0,1 2-1 0,-1 0-1 0,0 0-5 0,-1 0-8 16,2-2-1-16,-3 2-3 0,3 0-6 0,-3 0-7 0,0 0-4 0,0 0-4 16,1-1-5-16,-2 1-4 0,-1 0 0 0,-1 0 3 0,1 1 0 0,-2 3 0 15,0-3-1-15,-2 2 4 0,1 0-2 0,1 2 2 0,-2-1 1 0,0 1 4 16,1 1-1-16,-1-1-1 0,2 2-2 0,0-4-2 0,0 4-4 0,0-1-7 16,2-1-2-16,1 0-1 0,-1 1-6 0,2-2-4 0,-2 2 3 0,2-4 7 15,0 3-1-15,0-2-2 0,1 0 3 0,1-1 3 0,0 1-1 0,-1-2 1 16,2 2 0-16,-1-3 2 0,1 2 1 0,-2-1 1 0,1-1 1 0,1 0 2 15,0 0-5-15,0 0-8 0,0 0-3 0,0 0-1 0,0 1-4 0,0-1-3 16,1 0 0-16,0 2 0 0,-1-2-3 0,2 0 1 0,-2 0-2 0,2 1 0 16,1-1-3-16,-1 2-3 0,1 0 0 0,-3-2 1 0,2 3-2 0,1-2-1 15,0 1 1-15,0 1 3 0,-1 0-2 0,-2-1 0 0,2 3 0 0,1-2 1 16,-1 2-2-16,-1-1-1 0,0 2 0 0,0 0 2 0,1-1 1 0,-1 1-2 16,0 0 1-16,2 0 1 0,-1 0-2 0,-1 0 0 0,2 1-2 0,-2-1 1 15,2 2 1-15,-1-1-2 0,-1 3 1 0,2-2 2 0,-1 3 1 0,-3 0 1 16,4 4 0-16,-3-2 2 0,0 3 0 0,-1 2 0 0,2 2 0 0,-1 2 2 15,2 1 1-15,-2-1-1 0,0 2 2 0,2 0 1 0,1 0-1 0,0-1 0 16,-1 1-1-16,3-2 0 0,2-1-1 0,1 1-2 0,0-3 1 0,1 0 1 16,4 1 0-16,1-2-3 0,0-2 1 0,2 2 2 0,0 0 0 0,3-1-2 15,2 1 0-15,1-3 3 0,0 1-3 0,2 1-1 0,0-1 3 0,4-1-1 16,0-1-1-16,0 1-1 0,5-4 0 0,-1 2 2 0,2-1-1 0,2-2-3 16,2-2 1-16,2 1 1 0,1-5-1 0,1 1-2 0,0-1 2 0,2-1 0 15,0-1 0-15,1-2-3 0,-1 0 3 0,2-3 1 0,0 0-1 0,0 0 0 16,-1-3-1-16,-1 0 3 0,3 0-1 0,-4-3-3 0,1 0 2 0,-1-2 1 15,2 0-1-15,-4 1-2 0,0-2 1 0,0-1 2 0,-3-2-1 0,-1 3-2 16,-1-2 0-16,-2-1 0 0,-1 2 1 0,-2-1-1 0,-2 0 1 0,-2 0 1 16,0 0 0-16,-5 1-1 0,3-1 3 0,-4 1 2 0,-3-2 1 0,2 3 2 15,-4-2 2-15,0 1 0 0,0-1 3 0,-2 0 3 0,-1 1 1 0,-2 0 3 16,1-2 1-16,-3 1 0 0,1-2 2 0,-1-1-11 0,-2 1-13 0,-1-2 0 16,1 0 0-16,-3-2 0 0,0 1 0 0,-1-2 0 0,-2-2 0 0,-2 2 0 15,1-1 0-15,-2-2 0 0,-3 1 0 0,0-1 0 0,-3 0 0 0,0 2 0 16,-3-1 0-16,0 1 0 0,-3-1 0 0,2 4 0 0,-4-1 0 0,1 2 0 15,0 1 0-15,-2 3 0 0,0-1 0 0,-1 5 0 0,1 2 0 0,-1 0 0 16,0 2 0-16,-1 2 0 0,0 2 0 0,2 2 0 0,-1 2 0 0,2 1 0 16,-1 2 0-16,0 2 0 0,3 0-16 0,-1 4-51 0,2-1-20 0,0 1-21 15,3 0-26-15,1 1-29 0,1 1-32 0,1 0-31 0,2-1-67 0,0 2-73 16,2-1-57-16,0-1-51 0,3 2-46 0,0-2-44 0,4 0-15 0,-1 0-9 16,1 1 15-16,0-1 20 0,-1 2 27 0,2-3 28 0,0 0 33 0,1 0 31 15</inkml:trace>
  <inkml:trace contextRef="#ctx0" brushRef="#br0" timeOffset="3823.08">10022 2114 149 0,'-3'-7'280'0,"0"1"11"0,-2 1 21 0,0 0 20 0,0 0 11 15,1 2 9-15,-2-2 7 0,1 4 8 0,-2-1-33 0,1-2-37 0,1 3-40 16,-2-1-44-16,0 1-21 0,-1-1-19 0,2-1-7 0,-3 1-1 0,1 1-15 0,-2-1-14 16,2 0-9-16,-3 0-6 0,3 1-7 0,-3-1-2 0,0 1-13 0,0 0-16 15,1-1-11-15,0 0-8 0,0 0-3 0,0 1-3 0,0-1-9 0,0 1-10 16,0 0-4-16,-1-1-6 0,2 0-1 0,-1 1 0 0,-1 0-1 0,3 0 0 16,-1-1-2-16,-2 0-2 0,1-1-1 0,1 1 0 0,-2 1-1 0,1 0 2 15,-1-1-11-15,-1-1-11 0,0 2 11 0,0-2 14 0,-1 3-3 16,0-3-11-16,-2 1 5 0,2 0 9 0,1 1-7 0,0-2-14 15,1 3 7-15,0-1 6 0,2-1-8 0,-1 4-14 0,1-1 16 0,1 1 22 16,-2 2-8-16,2 1-17 0,-1 5 4 0,1 1 7 0,-2 4-3 0,-2 1-5 16,2 5 9-16,-2 3 16 0,-1 3-3 0,2 3-5 0,-3 4 10 0,1 1 12 15,2 3-3-15,-3-1-10 0,4 4 1 0,-2-1 2 0,4 2 0 0,0-3 0 16,1 0-3-16,3 0-3 0,1-1-5 0,1-4-5 0,4-3-3 0,5 0-3 16,0-4-4-16,1-4-2 0,4-1-1 0,4-1-3 0,0-3-1 0,3-4 0 15,2 0-1-15,2 0 0 0,1-3-3 0,3-1 1 0,3-3-1 0,2-1 2 16,1-1 0-16,0-4 1 0,3-2 3 0,1-2 3 0,-1-2-1 0,2-2 0 15,-1-2 0-15,2-2 1 0,-3-1 3 0,1-3 5 0,-1 1 2 0,-1-6 2 16,-2 2 4-16,0 0-1 0,-4-3 3 0,1 0 0 0,-2-1 2 0,-4 0-3 16,1 1 3-16,-3-1 5 0,-4-1-1 0,1 1 2 0,-5 0-1 0,2 1-2 15,-5-2-1-15,1 2 0 0,-4 0-4 0,-1-2 2 0,-1 0-3 0,-3 2-5 16,-1-2-3-16,0-1 0 0,-4-1-5 0,2 2-7 0,-5-3-2 0,0-1 0 16,-1 0-7-16,-2 2-1 0,-3-3-3 0,-2 2-1 0,1 0-4 0,-3 1-2 15,-2 1 1-15,0-1 1 0,-4 5-1 0,2-1 1 0,-3 1 1 0,-2 2 2 16,1 3-1-16,0 3-1 0,0 2-2 0,-1 1-1 0,-1 2-4 0,1 2-2 15,2 3-17-15,-2 1-14 0,1 2-14 0,-1 4-11 0,1 0-35 16,1 3-38-16,1 2-31 0,1 4-29 0,1 1-79 0,1 3-91 0,3 3-59 16,0-2-55-16,3 4-58 0,6-1-55 0,-1 3 0 0,4-3 17 0,3 2 11 0,3-3 11 15,1 0 34-15,2-1 40 0,5-4 31 0,0 0 30 0</inkml:trace>
  <inkml:trace contextRef="#ctx0" brushRef="#br0" timeOffset="3964.7">10261 2217 182 0,'8'15'480'0,"-1"-1"9"16,-2 2 1-16,-3-3 0 0,-2 1 1 0,0-4-1 0,-2 1 0 0,-3-4-10 16,2-1-11-16,-1-1-37 0,-1-1-42 0,2-1-228 0,-2 1-270 0,0 0-117 15,2 1-85-15,0-3-80 0,-3 1-78 0,3 0-17 0,-2 0-3 0,2 0-2 16,-4-1 0-16,4-1 9 0,-2-1 10 0,-1-1 25 0,3-3 25 0</inkml:trace>
  <inkml:trace contextRef="#ctx0" brushRef="#br0" timeOffset="4122.3">10291 2436 356 0,'2'18'460'0,"-1"-2"-3"0,-1-1-6 16,0-1-38-16,-1-4-46 0,-3-1-92 0,1-2-103 0,-2-4-78 0,0-1-73 16,2-2-58-16,-1-2-52 0,-1 1-152 0,0-1-173 0,1-2-39 0,-1 1-7 15,0-1 3-15,-1-1 6 0,0 2 39 0</inkml:trace>
  <inkml:trace contextRef="#ctx0" brushRef="#br0" timeOffset="6067.08">20211 2625 279 0,'3'-11'451'0,"0"1"17"0,0 2 9 0,-1 1 7 0,-1 2 5 0,-1-1 7 15,0 3 4-15,0 0 3 0,0 3 4 0,0-3 5 0,0 3-113 0,0 0-139 16,0-1-74-16,0 1-64 0,0 0-19 0,0 0-11 0,0 0-2 0,0 0-2 16,0 0 0-16,0 0-2 0,-3 1 5 0,-1 2 3 0,0 3-1 0,1 2 1 15,-2 2-2-15,1 2-1 0,-4 1-8 0,0 5-4 0,0 2-6 0,-2 3-4 16,0-1-3-16,-2 4-7 0,-1-1-4 0,0 2-6 0,0 0-11 0,-1 2-10 15,1-1-15-15,0-1-17 0,-1 0-28 0,1 1-31 0,3-3-43 0,-2-2-50 16,4-1-84-16,-1-1-88 0,3-3-84 0,1-3-80 0,2-2-64 16,1-2-59-16,2-4-11 0,2-1-1 0,-1-4 11 0,2-2 11 0,4-4 22 15,-1-2 28-15,5-2 41 0,0-3 47 0</inkml:trace>
  <inkml:trace contextRef="#ctx0" brushRef="#br0" timeOffset="6390.24">20351 2760 131 0,'10'3'329'16,"-2"0"21"-16,0 2 28 0,-7 0 30 0,2 2 22 0,-1 1 22 0,-4 0 14 15,1-1 11-15,-2 3-17 0,-1-2-26 0,-2 3-64 0,0 0-74 0,-2 2-43 16,-2 0-38-16,0 2-20 0,-5 2-18 0,0 0-26 0,-2 3-29 0,-1 1-23 16,0 2-21-16,-2-2-16 0,-2 1-11 0,2 2-10 0,2-1-9 0,-3-2-8 15,2 1-9-15,0-1-6 0,5-1-4 0,-4-2-3 0,6-2-1 0,-1 1-4 16,4-4-2-16,1 1-6 0,-1-5-6 0,4 1-7 0,-2-4-10 0,6 0-1 16,-1-1-3-16,0-3-1 0,2-2 0 0,0 0 1 0,4 2-1 0,-1-4 2 15,2 0 1-15,1 0 0 0,2-1 3 0,-2-1 5 0,2-1 7 0,0-1 8 16,1 2 10-16,-1-2 3 0,2 1 2 0,-2 1 0 0,1 1 2 0,-2 0 7 15,-1 0 11-15,0 3 8 0,2 0 7 0,-3 3 15 0,1 1 12 0,-1 2 14 16,0 2 11-16,0 5 11 0,-1 1 11 0,-2 4 8 0,-1 2 13 0,1 1 7 16,-2 4 5-16,0 0-5 0,-2 4-7 0,1-1-7 0,-3 1-7 0,0-1-13 15,1 1-15-15,0-3-13 0,-1 0-12 0,1-3-10 0,2-2-11 16,-3-2-16-16,3-2-21 0,-1-4-20 0,2-1-22 0,-2-3-34 0,2-1-35 16,0-2-42-16,2-2-42 0,-2-2-91 0,0-2-105 0,0 0-99 0,7-5-99 0,-4-1-37 15,2-3-23-15,1-4 0 0,2-4 8 0,-2-2 16 0,0-5 16 16,1-2 30-16,2-4 34 0,-3-1 40 0,1-5 42 0</inkml:trace>
  <inkml:trace contextRef="#ctx0" brushRef="#br0" timeOffset="6819.06">20342 2892 12 0,'13'-20'421'0,"-2"4"25"0,0 3 12 0,-2 2 11 0,1 3 18 15,-1 2 19-15,-1 2 8 0,0 2 10 0,2-1 4 0,0 1 3 16,-2 1-72-16,2 1-87 0,1-1-105 0,-1-1-106 0,1 2-36 0,-1 0-22 16,0-2-11-16,1 1-11 0,2 1-18 0,-2 0-18 0,1 0-10 0,0 0-8 15,-1 0-5-15,1 0-3 0,-1 0-4 0,2 0-2 0,0 0-6 0,0 1-7 16,-3 1-5-16,1-2-3 0,-1 2-1 0,-1-1-4 0,-1 0-1 0,-3 1 1 15,2-1-1-15,-4 3-1 0,0-1-3 0,0 1-1 0,-6 2-2 0,1-1-3 16,-1 2 2-16,-2 2 4 0,-1 2 2 0,-4 1 2 0,1 1 1 0,-2 1 3 0,-2 1 2 16,-1 0 0-16,3 0 5 0,-1 1 4 0,-1-2 4 0,0 1 3 15,4-3 4-15,1-3 3 0,1 0-1 0,0-2 0 0,3-1 0 0,1-3 0 16,2 0 0-16,-3 0-1 0,4-3-1 0,0 0 0 0,0 0 1 0,0 0 1 16,0 0 1-16,0 0 1 0,5 0-1 0,0-1-1 0,3-1 2 0,-4-1-1 15,4 0 0-15,0 0 0 0,3-1 1 0,-1-1-1 0,0 0 0 0,0 2-1 16,0-2-5-16,0 0-5 0,-3 2-2 0,-1 0-4 0,2 2 1 0,-3 0 1 0,2 1-2 15,-1 0-2-15,-2 1 2 0,1 0 0 0,0 0 1 0,-2 3 0 16,2-1 3-16,-2 0 0 0,2 0 7 0,-1 1 6 0,0 1 6 0,-1-1 5 16,0 2 8-16,0 0 9 0,1 2 9 0,-1-1 12 0,0 1 11 0,-1 2 9 15,2-1 8-15,-2 3 10 0,1 0 5 0,-2 2 4 0,3-1-3 0,-3 3-5 16,1-2-5-16,-1 1-2 0,1 2-22 0,0-1-74 0,-2 2 0 0,1 0 0 16,-1 0 0-16,0 0 0 0,-1 0 0 0,1 1 0 0,-4-1 0 0,1 0 0 0,2 1 0 15,-4-3 0-15,0 0 0 0,-3 0 0 0,2-1 0 0,-2-1 0 16,-2 1 0-16,0-2 0 0,-2-1 0 0,0 0 0 0,-3-3 0 0,3 1 0 15,-4-2 0-15,2-1 0 0,-2-1 0 0,2-1 0 0,-2-2 0 0,3-3 0 16,-1 0-55-16,1-2-172 0,4-4-106 0,-4 0-115 0,4-4-105 0,1-1-101 16,0-4-24-16,5-1-3 0,-2-3 4 0,4-4 6 0,1-1 21 0,0-1 25 15,1 2 37-15,4-1 39 0,0-2 49 0</inkml:trace>
  <inkml:trace contextRef="#ctx0" brushRef="#br0" timeOffset="6972.65">21074 3117 260 0,'30'10'531'0,"-1"4"29"0,-6-2 20 0,-1 3 18 15,-6-2 18-15,-2-1 19 0,-3 2 9 0,-4-4 8 0,-1 1 5 0,0-2 2 16,-3-2-96-16,1 0-116 0,-3 1-135 0,1-1-138 0,0-2-47 0,-2 2-27 16,0 0-32-16,0-3-60 0,0 2-8 0,0-1-10 0,0-2-73 0,0-3-46 15,0 0-81-15,0 0-91 0,0 0-148 0,0 0-165 0,0 0-38 0,0 0-9 16,-4-5-1-16,3 0-1 0,-1-3 10 0,0 0 12 0,2-2 25 0,0-2 24 16,0 0 36-16,2 0 38 0</inkml:trace>
  <inkml:trace contextRef="#ctx0" brushRef="#br0" timeOffset="7891.22">22166 2696 299 0,'-4'2'464'16,"-4"0"18"-16,5-1 11 0,0 1 4 0,-1-1 0 0,1 1 2 0,3-2 0 16,0 0-2-16,0 0 0 0,0 0-57 0,0 0-72 0,0 0-107 0,2 1-113 15,-2-1-54-15,1 3-39 0,3-1-12 0,-3-1-6 0,3 2 1 0,-3 0 1 16,7 0 7-16,-4 2 10 0,3-1 4 0,-1 1 3 0,2 1 4 0,1-2 5 16,1 0 3-16,0 3 2 0,0-4-7 0,0 3-8 0,-2-2-6 0,3 1-4 15,-3-2-6-15,-2 1-1 0,1 1-7 0,0-3-9 0,-3 3 4 0,0 0 6 16,0-1 0-16,-3 0 2 0,-1 3 1 0,-1 0 2 0,-1 2 0 0,-1 4-3 15,-2 0 3-15,-3 2 0 0,0 3 1 0,0 3-2 0,-1 0 1 0,-4-1-2 16,4 3-6-16,-4-2-12 0,4 0-5 0,-1-1-2 0,-1-1-7 0,3-2-3 16,3-4-2-16,-1-2-2 0,1-1-2 0,-1 0-4 0,3-5-2 0,2-1-3 15,-3-1-2-15,4 1-8 0,0-4-2 0,0 0-4 0,0 0-8 0,0 0-7 16,0 0-4-16,0 0-5 0,0 0-4 0,0 0-5 0,0 0 0 0,0 0-2 16,0 0 2-16,0 0 3 0,0 0 4 0,4 1 3 0,-3-1 7 0,5 0 4 15,-1 0 6-15,0 0 5 0,1 0 7 0,1 0 4 0,2-1 4 0,-1 1 5 16,0 0 2-16,1-2 3 0,4 2 0 0,-4 0 2 0,1 0 2 0,2 0-2 15,0 2 1-15,-2-2 0 0,2 1-1 0,-3-1 2 0,-1 2 0 0,1-1 1 16,-2-1 0-16,-1 2-2 0,-1-2 1 0,-2 1 0 0,2 1-1 0,-5-2 0 16,0 0 0-16,0 0-1 0,-5 4 1 0,2 2 0 0,-2 0 0 0,-1 3 1 15,-2 2 0-15,-3 1-1 0,0 1 1 0,0 4 1 0,-3-1 0 0,1 0-1 16,-3 1-2-16,5-3-3 0,0-1-16 0,2-1-16 0,-1-3-41 0,3-1-45 16,3-2-66-16,-4-5-68 0,7-1-55 0,-3-1-50 0,4-5-21 0,-1-2-14 15,2-2-6-15,-1-3-2 0,4-6 2 0,-3 0 8 0,2-4 25 0,2 1 31 16,-1-2 51-16,1 0 55 0,0 1 78 0,2 2 87 0,-4 2 61 0,3 1 55 15,-5 4 33-15,2 4 28 0,1 1 54 0,-3 3 59 0,1 3 22 0,-2 3 15 16,0 0 4-16,3 1-1 0,0 1-5 0,1 2-5 0,-3 2-6 0,4 0-7 16,-1 2-6-16,1-1-3 0,-2 1-12 0,2 0-11 0,-2 2-50 0,2-3-55 15,0 3-24-15,-1-2-19 0,1 0-14 0,2 1-13 0,-3-4-6 0,4 5-8 16,0-4-18-16,-2 0-19 0,2 0-38 0,2-2-40 0,-1 2-86 0,2-3-97 16,-1-1-64-16,1-1-60 0,-2-2-46 0,3-6-43 0,2 0-12 0,-3-2-1 15,3-4-1-15,-1-2 1 0,2-3 11 0,-2-2 14 0,2-2 33 16</inkml:trace>
  <inkml:trace contextRef="#ctx0" brushRef="#br0" timeOffset="8023.87">22598 2817 113 0,'2'-11'403'0,"-2"3"34"0,0 1 16 0,0 4 8 0,0 3 7 0,0 0 8 16,0 0 2-16,0 0 2 0,0 0-5 0,0 0-6 0,0 0-89 0,0 0-107 15,0 0-73-15,0 0-67 0,0 0-37 0,0 0-35 0,-4 1-13 0,3 1-9 16,-1 1-9-16,2 1-7 0,-1-2-5 0,1 1-1 0,0 1-21 16,0 1-27-16,0 0-39 0,0-1-41 0,0-1-77 0,0 1-88 0,1 1-43 15,1 0-33-15,-1-4-43 0,-1-1-46 0,4 0-26 0,-1 0-25 0,0-3-4 0,4-1-1 16,-3-4 20-16,2 0 23 0,2-5 37 0,-1-1 39 0</inkml:trace>
  <inkml:trace contextRef="#ctx0" brushRef="#br0" timeOffset="8268.19">22677 2454 301 0,'0'-15'353'0,"2"4"13"15,-2 1 10-15,2 1 8 0,0 3 9 0,-2 1 9 0,0 2 13 0,0 3 8 16,0 0 8-16,0 0-57 0,4 1-71 0,-3 3-37 0,1 2-33 0,-1 1-8 16,3 4-5-16,-3 2 3 0,1 4 5 0,-1 0 9 0,-1 6 4 0,4 1 3 15,-4 4 0-15,1 4-10 0,1 0-14 0,-1 7-14 0,3 0-18 0,-3 1-20 16,2 7-20-16,0 1-23 0,0 1-105 0,1 4-20 0,-1 2 0 0,2 1 0 15,-2 2 0-15,0-1 0 0,0 2 0 0,3-2 0 0,-3-2 0 0,2-1 0 16,-2-2 0-16,1 0 0 0,-3-4 0 0,1-2 0 0,0 1 0 16,-1-5 0-16,-1-2 0 0,0-2 0 0,0-4 0 0,0-1 0 0,-1-4 0 0,1-4 0 15,-2-2 0-15,0-4 0 0,1-2 0 0,1-4 0 0,-4-2 0 0,4-2 0 16,-3-3 0-16,2 0 0 0,-6-2 0 0,1 2 0 0,-2 0 0 0,-1-1 0 16,-4 1 0-16,0 1 0 0,1-1 0 0,-7 2-21 0,3-3-188 0,-5 0-108 15,3 0-122-15,0-4-108 0,1-1-106 0,1-3-25 0,2-5-2 16,4-5 7-16,-1-5 9 0,6-6 21 0,1-4 22 0,0-5 27 0,6-6 30 0,0 1 45 15</inkml:trace>
  <inkml:trace contextRef="#ctx0" brushRef="#br0" timeOffset="8420.78">23133 3293 309 0,'36'5'536'0,"-3"1"8"0,-3 1 5 0,-3-2 11 0,-3 0 15 16,-5-1 5-16,-3 2 2 0,-4-5-2 0,-1-2-3 0,-3-3-2 0,-3 2-3 15,3 2-210-15,-4 2-254 0,1-1-60 0,-1 2-15 0,-1-2-13 0,-2 1-10 16,1 1-30-16,0 0-33 0,-1 0-40 0,-1 0-43 0,-1 1-80 0,-3 1-89 15,0 1-84-15,-1 2-86 0,-2-1-44 0,-2 1-39 0,-1 1-11 0,1 1 3 16,-3 1 3-16,-3 0 5 0,-1 0 16 0,-1-1 21 0,-2 0 36 0,0-2 39 16</inkml:trace>
  <inkml:trace contextRef="#ctx0" brushRef="#br0" timeOffset="9024.17">19340 4242 397 0,'-4'1'457'0,"1"1"14"0,1 1 13 16,1-2 3-16,-1 2 6 0,1-1 3 0,1-2 4 0,0 0 4 0,0 0 4 16,0 0-65-16,0 0-75 0,0 0-96 0,0 0-97 0,0 0-35 0,0 0-23 15,0 0-3-15,0 0 2 0,0 0-2 0,0 0 0 0,0 0-3 0,0 0-2 16,0 0 8-16,0 0 9 0,0 0-2 0,1 3-2 0,4-3-8 0,2 0-11 15,-3 0-10-15,4 0-8 0,3 0-7 0,2 0-3 0,3-2-3 0,1 1-5 16,5-1-42-16,3 2-25 0,4-3 0 0,4 2 0 0,4-1 0 0,2-1 0 16,7 2 0-16,3-2 0 0,3 0 0 0,7-1 0 0,1 2 0 0,5-1 0 15,3 0 0-15,4 0 0 0,3 0 0 0,-1-2 0 0,7 3 0 0,1-3 0 16,0 2 0-16,3-2 0 0,1 0 0 0,-3 1 0 0,3 0 0 0,-1-1 0 16,2 0 0-16,-2 1 0 0,2 0 0 0,1 1 0 0,0-2 0 0,1 1 0 15,-1-2 0-15,5 1 0 0,-1-1 0 0,3 0 0 0,2 0 0 0,-1 0 0 16,3-1 0-16,3-2 0 0,-3 0 0 0,3 0 0 0,0 0 0 0,-2 0 0 15,0-2 0-15,-1 2 0 0,-1 0 0 0,-3-1 0 0,-3 0 0 0,-2 2 0 16,-6-1 0-16,-2 1 0 0,-3-1 0 0,-8 2 0 0,-3-1 0 0,-5 2 0 16,-6 0 0-16,-5 0 0 0,-7 0 0 0,-6 3 0 0,-3 0 0 0,-8 0 0 15,-3 2 0-15,-6-1 0 0,-5 0 0 0,-2 1 0 0,-4 1 0 0,-3 0 0 16,-1 0 0-16,-4 0 0 0,0 0 0 0,0 0 0 0,-5-1 0 0,-3 0 0 16,-6 1 0-16,-1-4-117 0,-4 3-284 0,-5-1-166 0,-4-1-67 0,-5 0-45 15,-6 0-10-15,-4-1-3 0,-5-2-1 0,-1-1 3 0,-5 2 15 0,1-1 16 16,0 1 42-16,0-1 49 0,1 3 70 0</inkml:trace>
  <inkml:trace contextRef="#ctx0" brushRef="#br0" timeOffset="9164.79">23126 4135 344 0,'21'15'544'0,"-7"-1"-13"0,2 1-18 16,-5-3-47-16,-1 0-49 0,-1-2-106 0,-6-1-117 0,-2-1-88 0,3-2-83 15,-3-2-19-15,-1-4-2 0,-1 3-218 0,-4 0-262 0,-3-1-55 0,0-1-10 16,-3 0 11-16,-3-1 20 0,0 0 45 0</inkml:trace>
  <inkml:trace contextRef="#ctx0" brushRef="#br0" timeOffset="18468.91">13118 3559 110 0,'-5'2'281'0,"-1"-2"39"0,0 1 38 0,3 1 33 16,-4-2 20-16,4 0 18 0,-2 0 7 0,0 0 4 0,2 0-45 0,-3 0-57 15,4 2-28-15,-2-2-23 0,0 0-21 0,1 0-26 0,0 1-30 0,-2-1-36 16,2 1-28-16,-3-1-30 0,1 1-12 0,2 1-12 0,-2 0-4 0,2-1-5 15,-2 0-4-15,4 1-6 0,-3-2-4 0,0 1-4 0,4-1-5 0,-2 2-5 16,2-2-5-16,0 0-3 0,0 0-5 0,0 0-7 0,0 0-3 0,0 0-5 16,0 0-4-16,0 0-6 0,0 0-2 0,0 0 1 0,0 0-3 0,-3 0-2 15,3 0-1-15,0 0 1 0,0 0-3 0,0 0-3 0,0 0 2 0,0 0-2 16,0 0-3-16,0 0-1 0,0 0-1 0,0 0 1 0,0 0-2 0,0 0-1 16,0 0 0-16,0 0 1 0,0 0-1 0,3 2-1 0,1-2 1 0,-2 2 1 15,-2-2-1-15,4 0 0 0,0 0 1 0,-4 0 1 0,2 1 0 0,-2-1-2 16,0 0 2-16,0 0 2 0,3 0-2 0,-3 0 0 0,0 0 7 0,5 0 13 15,-2 0 9-15,2 0 9 0,1-1 10 0,0-1 8 0,2 2 3 0,4-4 1 16,0 3 7-16,4-3 8 0,3-1 12 0,1-1 15 0,4 1 9 0,3-2 8 16,2 0-5-16,2 1-10 0,3-3-9 0,2 3-11 0,1 0-9 0,0 1-19 15,3 1-56-15,-2-1 0 0,2 3 0 0,-3 1 0 0,-1 1 0 0,1 1 0 16,-2 3 0-16,-1-1 0 0,-1 1 0 0,0 1 0 0,-2-1 0 0,-3 2 0 16,-1 0 0-16,-1 0 0 0,-3-1 0 0,1 1 0 0,-5-2 0 0,1 0 0 15,-1 1 0-15,-4 0 0 0,0-3 0 0,-2 3 0 0,-2-2 0 0,0-2 0 16,-1 3 0-16,-1-1 0 0,-1-2 0 0,-2 1 0 0,-1-1 0 0,0 1 0 15,-2-1 0-15,0-1 0 0,-1 0 0 0,-2 0 0 0,0 0 0 0,0 0 0 16,0 0 0-16,0 0 0 0,0 0 0 0,0 0 0 0,0 0 0 0,0 0 0 16,0 0-22-16,0 3-169 0,-5-2-100 0,0-1-111 0,-1 4-118 0,-2-3-121 15,-3 1-27-15,-2-1-5 0,-1-1 1 0,-2 0 5 0,-1 0 11 0,1-3 13 16,-3 0 33-16,1-2 34 0,1 0 50 0</inkml:trace>
  <inkml:trace contextRef="#ctx0" brushRef="#br0" timeOffset="19268.77">13469 2205 312 0,'-8'-2'425'0,"0"1"29"0,2 1 13 0,-2 0 11 16,0 0 5-16,3 1 6 0,0-1 2 0,2 2 4 0,0-1-30 15,3-1-37-15,0 0-77 0,0 0-87 0,0 0-76 0,0 0-72 0,0 0-36 0,0 0-29 16,0 0-14-16,0 0-11 0,0 0-6 0,0 0-4 0,0 0-5 0,0 0-3 16,0 0-16-16,2 3-16 0,-1-2-25 0,4 3-27 0,-2-1-62 0,0-2-69 15,2 2-59-15,0 2-54 0,1-1-43 0,-1 1-37 0,-2 1-44 0,2-1-45 16,-2 3-11-16,0 1-2 0,-1 2 11 0,0-1 14 0,-1 1 24 0,-1 1 26 15,0 0 60-15</inkml:trace>
  <inkml:trace contextRef="#ctx0" brushRef="#br0" timeOffset="19519.09">13413 2442 43 0,'-4'4'238'15,"-1"2"15"-15,4-1 30 0,-1-2 36 0,0 1 34 0,2-4 34 0,0 0 22 0,0 0 17 16,0 0-43-16,0 0-61 0,4-1-31 0,0-2-24 0,2-2-20 0,1 1-17 16,-1-2-14-16,-1-2-16 0,1 1-31 0,2-1-34 0,-2 0-34 15,1 0-32-15,-1 0-21 0,1 1-20 0,-1-1-7 0,0 2-6 0,0-1-5 0,-1 2-5 16,2 0 0-16,-1 2-1 0,0 2 1 0,0 1-1 0,-1 1 3 15,2 4 3-15,-1 1 3 0,-2 3 2 0,0 3 13 0,-1 3 14 0,0 3 13 16,-1 3 10-16,-1 2 10 0,-1 2 8 0,0 1 7 0,-3 2 6 0,2-1 3 0,-1 0 3 16,0-1 0-16,-1-2 2 0,1-2-3 0,-1-4-6 0,2 0-10 15,-2-4-15-15,1-1-12 0,1-4-10 0,1-2-9 0,-2 0-7 0,2-4-8 16,0-3-9-16,0 0-5 0,0 3 0 0,0-3-15 0,0 0-17 0,5-3-26 16,-1-2-28-16,3-1-40 0,-2-4-41 0,1-1-84 0,0-4-94 0,3-2-58 15,-2-1-51-15,-1-1-54 0,2-3-53 0,2-1-16 0,-4-1-3 0,0 0 11 16,1 1 13-16,-1-2 25 0,2 1 30 0,-2 3 38 0,1 0 44 0</inkml:trace>
  <inkml:trace contextRef="#ctx0" brushRef="#br0" timeOffset="19753.47">13894 2142 52 0,'-1'-5'374'16,"-1"-1"33"-16,2 0 16 0,0 3 11 0,-2 0 4 0,2 0 2 0,0 3 0 15,-1-2 1-15,1 2-8 0,0 0-7 0,0 0-86 0,0 0-103 0,0 0-69 0,0 0-65 16,0 0-38-16,0 0-32 0,0 4-16 0,0 0-12 0,1 2-29 0,-1-2-32 16,0 4-72-16,0 0-83 0,0 1-52 0,0-1-46 0,0 2-55 0,0 0-58 15,0-1-14-15,0 2-4 0,-1-1 0 0,-1 1-1 0,2-1 1 0,-1 0 0 16,-1 0 26-16,0-2 31 0</inkml:trace>
  <inkml:trace contextRef="#ctx0" brushRef="#br0" timeOffset="20036.71">13856 2321 76 0,'-1'4'237'0,"1"-4"35"0,0 0 42 0,0 0 30 0,0 0 30 16,0 0 24-16,0 0 20 0,0 0-19 0,1-4-28 0,2 3-42 0,2 0-45 15,0-1-25-15,1-2-22 0,-1 1-19 0,1-3-17 0,-1 1-33 16,2-1-37-16,-1 0-31 0,1 0-35 0,0 0-20 0,-1 0-21 0,1 0-10 16,0 0-7-16,0-1 0 0,-2 2-1 0,1-1-2 0,0 2-3 0,0-1 1 15,-2 1 1-15,-1 1 2 0,0 1 0 0,0-1 12 0,-3 3 17 0,0 0 13 16,3 2 15-16,-1 1 8 0,0 1 11 0,-1 2 4 0,1 2 7 0,-1 1 10 15,1 3 9-15,2 1 6 0,-2 4 4 0,0 1 8 0,-1 0 11 0,1 3-1 0,-1 1-1 16,1 2-6-16,0 2-7 0,-1-1-2 0,2 2-1 0,-1 0-1 16,0 0 1-16,1 0-4 0,-2-1-2 0,1-2-5 0,1-2-4 0,0 1-11 15,-1-4-13-15,-1-1-71 0,-1-1-12 0,2-2 0 0,-2-3 0 0,0 0 0 0,-2-2 0 16,2 1 0-16,-1-3 0 0,-4 2 0 0,2-4 0 0,1 0 0 16,-2 0 0-16,-1 0 0 0,-2-2 0 0,1 3 0 0,-3-3 0 0,-1 1 0 15,-1 2 0-15,-3-1-21 0,1-1-117 0,-4 0-41 0,2 3-39 0,-2-2-65 0,0 0-67 16,-2 1-80-16,0-1-84 0,3 0-62 0,-3-1-59 0,5-1-2 15,-2 0 11-15,5-2 19 0,0-2 21 0,0 0 26 0,5-3 26 0,-1-3 40 16,5 0 38-16</inkml:trace>
  <inkml:trace contextRef="#ctx0" brushRef="#br0" timeOffset="20906.41">13483 3293 15 0,'0'0'189'0,"-2"1"2"0,2-1-1 0,0 0 1 15,0 0-3-15,0 0-4 0,0 0-8 0,0 0-7 0,0 0-63 0,0 0-74 16,0 0-34-16,0 0-26 0,0 0-19 0,0 0-16 0,4 0-18 0,-1 0-21 0,0-1-36 15,0 1-39-15,2-2-9 0,-2 0 2 0,3 1 6 0,-3-1 7 16,2 0 5-16</inkml:trace>
  <inkml:trace contextRef="#ctx0" brushRef="#br0" timeOffset="21117.82">14013 3232 124 0,'1'3'291'16,"-1"0"-4"-16,0 0-6 0,0 0-26 0,-1-1-30 0,-1 1-33 0,-1-1-31 16,1 2-51-16,1-2-56 0,-2 2-102 0,-1-1-114 0,0 1-57 0,2-1-45 15,-2 0-16-15,0 0-12 0,1-2 5 0,0-1 6 0</inkml:trace>
  <inkml:trace contextRef="#ctx0" brushRef="#br0" timeOffset="21893.75">13478 3370 27 0,'0'3'208'0,"0"0"2"16,0-3 3-16,-1 2-1 0,1-2-1 0,0 0 1 0,0 0 0 0,0 0 0 16,0 0-57-16,0 0-67 0,0 0-33 0,0 0-21 0,0 0-16 0,0 0-14 15,0 0-19-15,0 0-22 0,0 0-22 0,0 0-27 0,0 0-52 0,0 0-59 16,0 0-11-16,0 0-2 0,3 3-2 0,-3-3 0 0,0 0 0 0,5 0 2 15,-2 0 1-15</inkml:trace>
  <inkml:trace contextRef="#ctx0" brushRef="#br0" timeOffset="22214.89">13921 3271 104 0,'0'0'247'16,"0"0"3"-16,0 0-1 0,0 3-1 0,0-3 0 0,-1 3-18 0,1-3-19 15,-2 1-36-15,0-1-38 0,2 0-105 0,0 0-117 0,0 0-75 0,0 0-64 0,0 0-17 16,0 0-8-16,-3 0 0 0,-2-1 0 0,4-1 1 0,-2 0 1 16</inkml:trace>
  <inkml:trace contextRef="#ctx0" brushRef="#br0" timeOffset="22360.5">13986 3235 107 0,'-2'3'162'16,"-1"0"-6"-16,2 2-8 0,-1-5-14 0,0 3-13 0,2-3-16 0,0 0-16 16,0 0-76-16,0 0-89 0,0 0-45 0,0 0-35 0,0 0-9 0,0 0-2 15,0 0 1-15,0 0 5 0</inkml:trace>
  <inkml:trace contextRef="#ctx0" brushRef="#br0" timeOffset="22477.19">14040 3210 58 0,'0'0'178'0,"0"0"1"0,1-2 4 0,-1 2 2 0,0 0 0 15,0 0 0-15,0 0-1 0,0 0-47 0,0 0-58 0,0 0-31 0,0 0-31 16,-1 2-34-16,-1 1-38 0,0-2-52 0,1 2-56 0,-1 0-15 0,-1 0-4 16,0 0-2-16,0-1-2 0,0 2-1 0,1-1 0 0</inkml:trace>
  <inkml:trace contextRef="#ctx0" brushRef="#br0" timeOffset="24202.57">11688 4414 58 0,'-9'-3'175'0,"4"0"11"16,-3 2 6-16,4-2 7 0,-6 1 7 0,4-1 10 0,0 3-30 0,-1-1-33 15,1-1-26-15,-2 2-23 0,3 0-8 0,-1 2 0 0,-1-1 4 0,0-1 4 16,2 3 17-16,-1-1 16 0,-1 1 24 0,2 1 23 0,-1-1 13 0,0 1 15 16,1 1 7-16,0-3 9 0,1 2-1 0,0-1-2 0,1-1-2 0,0 0-2 15,0 0-10-15,3-2-9 0,0 0-20 0,-1 2-22 0,1-2-24 0,0 0-27 16,0 0-18-16,0 0-17 0,0 0-7 0,0 0-6 0,0 0-2 0,0 0-2 15,0 0-3-15,0 0-1 0,0 0-5 0,0 0-4 0,0 0-5 0,0 0-6 16,0 0-4-16,0 0-4 0,0 0-5 0,0 0-3 0,0 0 3 0,0 0 4 16,4-2 2-16,2 2 2 0,1 0 3 0,1-2 2 0,6 1 1 0,0-2 2 15,3 2 1-15,1-1-2 0,3 1 2 0,2-2 2 0,0 1-2 16,2 1 0-16,0-1-7 0,0 0-7 0,2 2-4 0,-2-1-5 0,-1 1-5 16,0 0-3-16,1 0-3 0,-1 0-1 0,-2 0 2 0,0 0 4 0,0 0 1 0,-4 1 2 15,2-1 1-15,-1 0 0 0,-3 2 1 0,0-2-2 0,-2 2 3 16,0-2 0-16,-3 0 0 0,-2 0-2 0,0 1 1 0,-3-1 1 0,0 0 2 15,-2 0 5-15,-1 0 3 0,-3 0 1 0,0 0-1 0,0 0-1 0,0 0 1 0,0 0 1 16,0 0-2-16,0 0-2 0,0 0 3 0,0 0-1 0,0 0-1 16,0 0-5-16,0 0-18 0,0 0-25 0,0 0-25 0,0 0-28 0,0 0-23 0,0 0-24 15,-5 0-18-15,0 0-20 0,0 0-22 0,-4 0-24 0,1 0-26 0,-1 0-26 16,-1 0-4-16,-2 0-2 0,0 0 15 0,-2-1 16 0,3-3 25 16,-2 3 24-16,1 0 30 0,1-2 30 0,-2 0 25 0,5 0 26 0,0 1 29 0,2-1 29 15,-2 1 25-15,5 1 25 0,-2 0 8 0,4-1 4 0,1 2 6 0,0 0 2 16,0 0-1-16,0 0-2 0,0 0 0 0,0 0-2 0,0 0 3 15,0 0 0-15,0 0-2 0,0 0-10 0,1 3 2 0,4-2 2 0,-2 3-2 0,3-1-5 16,2 0-2-16,-1 0 0 0,1 0-31 0,-1-1-39 0,3 3-75 0,-2-3-84 16,3-1-68-16,-2 1-67 0,1-2-32 0,2 0-26 0,-4-2-10 15,2 1-3-15,-2-2 2 0,0-2 1 0,-2 1-1 0,-1-1-3 0,-2-1 31 0</inkml:trace>
  <inkml:trace contextRef="#ctx0" brushRef="#br0" timeOffset="28802.28">21137 6282 9 0,'0'-2'165'16,"2"-1"2"-16,-2 0 4 0,2 0 0 0,-2 3 4 0,0-3-5 0,0 3-8 15,0 0-32-15,0 0-36 0,0-4-13 0,0 4-9 0,0 0 11 0,0 0 19 16,0 0 29-16,0 0 32 0,0 0 32 0,0 0 33 0,0 0 20 0,0 0 19 15,0 0 8-15,-2-2 7 0,2 2 0 0,-2-3-1 0,2 2-3 0,-1-3-5 16,-1 3-13-16,1-2-16 0,-1 0-32 0,0 0-34 0,-1 0-33 0,2 0-30 16,-3 0-16-16,1 1-11 0,1-3-7 0,-2 2-7 0,-1 0-4 0,2-1-4 15,2 2-6-15,-4-1-2 0,2 0-8 0,-1 0-7 0,1 1-1 0,0-1 1 16,0 0-3-16,0 1 0 0,0 1-9 0,1-2-6 0,-1 2-5 16,0-1-3-16,1 1 1 0,-1 0-1 0,1-3 3 0,1 4 3 0,-3-1 3 0,1-1 3 15,2 0-2-15,1 2-3 0,-3-1-1 0,3 1 0 0,-3-1-1 0,3 1 0 16,0 0-2-16,-2 0 3 0,2 0-3 0,0 0 0 0,0 0-4 0,0 0-5 15,-1-2-6-15,1 2-3 0,0 0 0 0,0 0-1 0,0 0-1 0,0 0 0 16,0 0 0-16,0 0 0 0,0 0 0 0,0 0 0 0,0 0 0 16,0 0 0-16,0 0 0 0,0 0 0 0,0 0 0 0,0 0 0 0,0 0 0 0,0 0 0 15,0 0 0-15,0 0 0 0,0 0 0 0,0 0-1 0,0 0 1 0,0 0 1 16,0 0-1-16,0 0 0 0,0 0 0 0,0 0 0 0,0 0 0 16,0 0 0-16,0 0 0 0,0 0 2 0,0 0-2 0,0 0-1 0,0 0 1 0,0 0 1 15,0 0-1-15,0 0-2 0,0 0 2 0,0 0 0 0,0 0 0 0,0 0 0 16,0 0 0-16,0 0 1 0,0 0 0 0,0 0-2 0,0 0 1 15,0 0 1-15,0 0 0 0,0 0 1 0,0 0 2 0,0 0 5 0,0 0 1 0,0 0 1 16,0 0 0-16,0 0 1 0,0 0-1 0,0 0-1 0,0 0 0 0,0 0 1 16,0 0 1-16,0 0-1 0,0 0 0 0,0 0-2 0,0 0-3 15,0 0-3-15,0 0-1 0,0 0-1 0,0 0 0 0,0 0-2 0,0 0 1 16,0 0 1-16,0 0-1 0,0 0-1 0,0 0 1 0,0 0 0 0,0 0 0 0,0 0 0 16,0 0 1-16,0 0 0 0,0 0-1 0,0 0-1 0,0 0 1 15,0 0 1-15,0 0 0 0,0 0-2 0,0 0 2 0,0 0 0 0,0 0 0 0,0 0-1 16,0 0 2-16,0 0 1 0,0 0 7 0,0 0 8 0,0 0 3 0,0 0 2 15,0 0 4-15,0 0-1 0,0 0 2 0,0 0 2 0,0 0 0 0,0 0 0 16,0 0 0-16,0 0 3 0,0 0-4 0,0 0-2 0,0 0-4 0,0 0-7 16,0 0-5-16,0 0-2 0,0 0-2 0,0 0 1 0,0 0-4 0,-4 2 0 15,4-2-2-15,0 0-3 0,0 0 2 0,0 0 0 0,0 0 3 0,0 0 5 16,-1 1 1-16,-1 2 4 0,2 0 2 0,0 3 2 0,-2 1-2 0,1 3-2 16,-1 3 1-16,2 3 1 0,-1 2 3 0,-3 5 2 0,3 3 7 0,-1 4 9 15,1 2 3-15,1 2 3 0,-2 3 1 0,-1 5-4 0,3 0-19 16,0 5-21-16,3-1 0 0,-3 4 0 0,2 2 0 0,-1-1 0 0,1 1 0 15,-1 0 0-15,3-4 0 0,-3-2 0 0,2-4 0 0,1-1 0 0,1-7 0 16,-1-2 0-16,2-7 0 0,1-4 0 0,-1-3 0 0,1-3 0 0,2-4 0 16,-1-4 0-16,1-2 0 0,1-4 0 0,1-1 0 0,2-6 0 0,1-1 0 15,-2-6 0-15,4-3 0 0,0-4 0 0,1-3 0 0,3-7 0 0,-2-3 0 16,3-3 0-16,-2-2 0 0,0 0 0 0,0-5 0 0,0 2 0 0,0 0 0 16,-3-1 0-16,-1 3 0 0,-2-2 0 0,1 4 0 0,-3-1 0 0,-3 2 0 15,2 2 0-15,-3 1 0 0,0 2 0 0,-2 3 0 0,0 1 0 0,-4 3 0 16,2 3 0-16,-3 2 0 0,2 3 0 0,1 3 0 0,-3 3 0 0,-3 1 0 15,3 3 0-15,-2 0 0 0,2 3 0 0,0 3 0 0,0 0 0 0,0 0 0 16,0 0 0-16,0 0 0 0,0 0 0 0,0 3 0 0,-1 3 0 0,-1 1 0 16,2 4 0-16,0 2 0 0,-1 4 0 0,-3 4 0 0,3 3 0 0,-1 4 0 15,1 2 0-15,-3 5 0 0,1 1 0 0,0 0 0 0,0 2 0 0,-2 2 0 16,2 0 0-16,2-1 0 0,-3 0 0 0,3 0 0 0,-1-1 0 0,0-2 0 16,2-3 0-16,0-3 0 0,2-2 0 0,0-1 0 0,-1-4 0 0,3-2 0 15,0-3 0-15,1-1 0 0,-1-2 0 0,1-3 0 0,0 1 0 0,2-3 0 16,-3 0-123-16,4-2-95 0,-2 0-56 0,1-3-102 0,-1 3-110 0,1-2-87 15,0 0-79-15,1-3-13 0,0 0 6 0,3-1 13 0,-1-1 13 0,-1-1 21 16,2 0 23-16,0-1 33 0,1-2 39 0,1-2 56 0</inkml:trace>
  <inkml:trace contextRef="#ctx0" brushRef="#br0" timeOffset="29536.34">21871 6673 348 0,'-2'-5'423'0,"1"2"25"0,-1 1 10 0,2-1 10 0,0 3 7 0,0 0 3 15,0 0 5-15,0 0 5 0,0 0-22 0,0 0-29 0,0 0-77 0,3-2-86 16,1 2-63-16,-3-1-56 0,4 1-26 0,-1 1-15 0,1 1-9 0,2-2-4 15,-3 3 1-15,4-2-2 0,0 0-2 0,-2 2-6 0,2-1-7 0,0 3-11 16,2-2-7-16,-2 2-5 0,0-3-6 0,-2 3-4 0,2-1-1 0,-2 1 0 16,0-1 6-16,-1 1 6 0,0 1 4 0,0 0 5 0,-1-2 5 0,-1 4 5 15,-3-1 5-15,2 2 1 0,-4-1-3 0,1 2-2 0,-2 1-4 0,-2 0-39 16,1 0-40-16,-5 3 0 0,3-1 0 0,0 1 0 0,-3-2 0 0,-1 1 0 16,3-1 0-16,-2-1 0 0,3-2 0 0,-1 0 0 0,3-3 0 0,0 0 0 15,1-3 0-15,2 1 0 0,-1-2 0 0,2-2 0 0,0 0 0 0,0 0 0 16,0 0 0-16,0 0 0 0,3 0 0 0,2 1 0 0,0-1 0 0,1-1 0 15,2 1 0-15,1 0 0 0,3-2 0 0,-3 0 0 0,4 2 0 0,-4-1 0 16,4 1 0-16,-5 0 0 0,1 0 0 0,-1 0 0 0,1 1 0 0,-4 3 0 16,0-3 0-16,0 2 0 0,-3 2 0 0,-1-1 0 0,1 2 0 0,-4 2 0 15,1 1 0-15,-1 3 0 0,-3-1 0 0,-1 4 0 0,-1 1 0 0,-3-1 0 16,-2 3 0-16,3 0 0 0,-5 0 0 0,2 0 0 0,-1 0 0 0,0-2 0 16,-1-1 0-16,2-1 0 0,1-4 0 0,2 1 0 0,-1-2 0 0,4-3 0 15,-1 0-151-15,3-2-118 0,-1-1-107 0,1-1-117 0,-1-2-88 0,2 0-78 16,-2-3-20-16,1-2-2 0,1-2 11 0,2-1 12 0,1-2 23 0,0-1 24 15,1-2 38-15,2-2 38 0,1 0 62 0</inkml:trace>
  <inkml:trace contextRef="#ctx0" brushRef="#br0" timeOffset="29778.68">22273 6732 295 0,'0'0'387'0,"0"0"42"0,3 1 21 16,-2 1 19-16,1 2 18 0,2 1 17 0,0 1 20 0,-4 3 19 0,1 0-29 15,-1 4-41-15,0 2-39 0,2 2-38 0,-2 4-36 0,0-1-40 0,-2 6-39 16,2 0-37-16,0 2-22 0,-1 1-17 0,1 1-19 0,-4-1-18 0,2 2-21 16,0-3-22-16,0-1-97 0,-1 0-28 0,2-1 0 0,-3-2 0 0,3-3 0 15,-1 0 0-15,1-3 0 0,-1 0 0 0,0-2-114 0,1-2-113 0,-1-3-119 16,0-1-133-16,2-2-92 0,-3-1-79 0,2-3-18 0,1-4-6 0,0 0 5 15,0 0 8-15,-3-4 16 0,1-3 20 0,2 2 28 0,0-4 33 0,0 0 59 16</inkml:trace>
  <inkml:trace contextRef="#ctx0" brushRef="#br0" timeOffset="29957.18">22733 6994 400 0,'5'10'619'0,"-1"1"15"0,1 0 8 0,-4 1 2 0,-1-2 0 15,0-1-1-15,0 2-1 0,-1-2-4 0,-4-2-2 0,4-1-14 0,-1-1-17 16,-1 1-234-16,1 0-278 0,1 1-101 0,-3-1-64 0,3 2-49 0,-1-1-44 16,2-1-73-16,-1 2-80 0,-1-3-109 0,0 2-113 0,-1-3-52 0,3 1-36 15,0-5 4-15,0 0 10 0,0 0 13 0,-6-3 16 0,5-2 19 0,-3 1 21 16,1-2 35-16,-2 0 38 0</inkml:trace>
  <inkml:trace contextRef="#ctx0" brushRef="#br0" timeOffset="30636.36">22553 6346 59 0,'-4'-17'346'0,"1"-1"24"16,-2 1 19-16,-1 0 21 0,-2-1 19 0,2-1 11 0,-1 2 9 0,-1-1 8 15,-2 1 5-15,0-3-36 0,0 5-48 0,-2-3-68 0,-1 1-74 0,0 1-29 16,-1 0-17-16,0 3-14 0,-2 0-11 0,-1 0-13 0,-1 2-12 0,-2 2-3 16,-1 0-2-16,-1 1 0 0,0 2-1 0,-3 0-7 0,-1 1-7 0,-1 3-10 15,1-1-11-15,-3 1-8 0,-1 1-6 0,-1 1-6 0,-3 1-5 0,3 1-4 16,-3-1-4-16,0 1-6 0,0-1-6 0,-2 2-5 0,2 0-5 0,-3-1-2 16,2-2-5-16,0 3 0 0,-1-1-1 0,-3 0-4 0,2-2-4 0,1 0-1 15,-4 0-5-15,3 0 1 0,-1 0-2 0,-1 0-1 0,0 0-14 0,1 0-6 16,0 0 0-16,0 2 0 0,2 0 0 0,-1 3 0 0,1 0 0 0,1 2 0 15,2 4 0-15,-2-1 0 0,2 6 0 0,1 0 0 0,2 2 0 0,-1 3 0 16,2 4 0-16,1 1 0 0,0 3 0 0,2 2 0 0,2 2 0 0,1 1 0 16,-3 1 0-16,4 2 0 0,1-1 0 0,0 2 0 0,0-1 0 0,3 2 0 0,1-1 0 15,1 1 0-15,1 0 0 0,0 0 0 0,3 0 0 16,2 1 0-16,1 1 0 0,1 2 0 0,3 1 0 0,2 2 0 0,1 2 0 0,4 2 0 16,0 2 0-16,2 4 0 0,6-1 0 0,-1 5 0 0,2 0 0 0,3 2 0 15,3 0 0-15,1 2 0 0,3 0 0 0,-2-1 0 0,5 2 0 16,-1-3 0-16,2-5 0 0,3 0 0 0,2-3 0 0,4-5 0 0,1-4 0 0,3-7 0 15,3-4 0-15,5-4 0 0,3-9 0 0,3-3 0 0,5-5 0 0,5-6 0 16,-1-6 0-16,4-4 0 0,3-5 0 0,5-4 0 0,-4-4 0 16,4-5 0-16,-1-4 0 0,2 0 0 0,-6-5 0 0,1-1 0 0,-1-1 0 0,-3-1 0 15,-3-2 0-15,-4 3 0 0,-4-1 0 0,-2 1 0 0,-6 2 0 0,-2 0 0 16,-2 3 0-16,-8 0 0 0,2 2 0 0,-6-1 0 0,-4 3 0 16,-1-2 0-16,-1 1 0 0,-4 0 0 0,-4 2 0 0,1-4 0 0,-5 0 0 0,-1 1 0 15,-2 0 0-15,-2-4 0 0,-3 1 0 0,0-4 0 0,-3 0 0 0,1-4 0 16,-4-1 0-16,1-2 0 0,-3-1 0 0,0-2 0 0,-3-5 0 15,1 1 0-15,-3-3 0 0,-3 0 0 0,0-2 0 0,-1-1 0 0,-1-1 0 0,-4-1 0 16,-2 0 0-16,1 0 0 0,-5 0 0 0,1 1 0 0,-6 1 0 0,2 1 0 16,-4 3 0-16,-2 2 0 0,-1 2 0 0,-2 4-65 0,-1 2-29 15,-2 4-10-15,0 2-9 0,-3 5-10 0,3 5-7 0,-2 3-11 0,1 3-9 16,4 5-3-16,-2 5-3 0,0 4-4 0,3 4-9 0,4 6-10 0,-3 6-11 0,3 4-59 16,2 4-66-16,-1 5-47 0,3 6-42 0,3 5-55 0,-1 2-59 15,1 4 1-15,1 2 12 0,4 4 10 0,-2 1 10 0,4 0 14 0,3-2 16 0,0-1 23 16,6-3 25-16</inkml:trace>
  <inkml:trace contextRef="#ctx0" brushRef="#br0" timeOffset="30760.03">22243 6488 194 0,'22'18'499'0,"-6"-1"5"16,-1 1-13-16,-5 0-18 0,-4-3-61 0,-1 0-71 0,-5-1-125 0,-5-4-138 15,-1-1-48-15,-4-4-23 0,1-4-92 0,-5 0-105 0,-3-1-139 0,-3-1-141 16,0 0-30-16,-3-4-4 0,0 1 13 0,-6-4 18 0</inkml:trace>
  <inkml:trace contextRef="#ctx0" brushRef="#br0" timeOffset="33807.87">13391 3484 15 0,'0'-2'52'0,"0"2"1"16,2-1 2-16,-2 1 1 0,0 0-2 0,0-1-3 0,0 1-4 0,0 0-5 15,0 0-8-15,0 0-6 0,0 0-4 0,0 0-8 0,0 0-6 0,0 0-5 16,0 0-8-16,0 0-7 0,0 1-9 0,-2 2-12 0,-1 0-9 0,1 0-12 16,1 0-11-16,-1 0-4 0,-2 0-5 0,2 2-1 0,-1-2 0 0</inkml:trace>
  <inkml:trace contextRef="#ctx0" brushRef="#br0" timeOffset="34453.15">13341 3549 2 0,'0'0'58'0,"0"0"-1"15,0 0-2-15,0 0-3 0,0 0-4 0,0 0-4 0,0 0-9 0,0 0-7 16,0 0-7-16,0 0-2 0,0 0 0 0,0 0 1 0,0 0 4 0,0 0 4 15,0 0 3-15,0 0 1 0,-2 1 3 0,2-1 3 0,0 3-1 0,0 0 1 16,-1 0 0-16,-1 0-1 0,1 1-1 0,-3-2-4 0,3 4-2 0,-3-2-5 16,1 3-5-16,-1-1-4 0,2-1-3 0,-2 5-3 0,0-3-1 0,-1 4-6 15,1-3 0-15,-1 5-2 0,0-3-1 0,-1 2-1 0,1 0 0 0,0 0 1 16,1 0-2-16,-1 2-1 0,-3-1-6 0,3 0-3 0,1 1-5 0,-1 0-8 16,-2-1-4-16,3 1-8 0,-4-1-5 0,2 2-4 0,-1 0-3 0,-1 0-3 15,-1 0 0-15,1 0 1 0,2 2 6 0,-3-2 4 0,0 1 11 0,3-1 9 16,-2 2 8-16,1-2 8 0,-2 0 7 0,1 3 8 0,2-3 7 0,-1 1 7 15,-2 0 6-15,1-2 5 0,2 3 1 0,-1-2 3 0,-2 1-3 0,1 1-3 16,2-1-4-16,-2 1-4 0,-1-1 0 0,-1 1-5 0,2-2 0 0,0 1-1 16,-3 1-3-16,2 1-4 0,-1-2-1 0,-1 2-2 0,2-1-2 0,-3 1-2 15,2 0-2-15,-2-2-2 0,1 2 1 0,0-1-1 0,0 1 2 0,-1 0 5 16,0-2 0-16,3 1 0 0,-4 1 4 0,4-2 5 0,-1 2 0 0,-1-1 3 16,3-1 1-16,-1 1 2 0,1 1 1 0,-3-3-1 0,5 3 0 0,-3 0 4 15,2-2-4-15,-1 0-2 0,0 1 0 0,1 1-1 0,-2-3-2 0,3 3 1 16,-2-1-3-16,1 1-2 0,-2-1 0 0,1-1 0 0,0 0 2 0,0 2 1 15,-1-2 1-15,-1 2-1 0,2-1-2 0,-4 1 1 0,2 2-1 0,-1-2-1 16,0 2 0-16,0-2-2 0,0 1 2 0,-3 0-3 0,1 0 3 0,-1 1 2 16,1 1 0-16,-1-2 2 0,1 3 0 0,-1-1 4 0,0 0 3 0,0 0 2 15,-2 0 3-15,3 0 5 0,-1 1 2 0,0 1 4 0,0-1 3 0,1 1 0 16,-1-2-3-16,1 1-2 0,0 1-3 0,-1-2 0 0,3 0-4 0,-1-2-4 16,0 1-3-16,3-1-3 0,-2-1-3 0,1-1-4 0,-1-1-3 15,2-1-5-15,1 0-3 0,0-1-1 0,1-1 0 0,0-1 1 0,-1 2-2 0,3-4-2 16,0 2 0-16,-1-1 0 0,0-1-1 0,1 1 0 0,2-3 0 0,0 2 1 15,-1-2-1-15,1 2-1 0,2-3 2 0,-3 1 0 0,3 1 0 0,-1-4-2 16,-1 3 2-16,3-1 1 0,-3 0-1 0,0-1-1 0,2 0 3 0,-1 0 0 16,0 0 6-16,-1 1 3 0,1-2 7 0,-1 1 5 0,0 0 6 15,1 0 7-15,-1-2 3 0,0 2 6 0,0-1 3 0,2-1 3 0,-1 1 4 16,-1-2 3-16,1-1 1 0,1 0-1 0,-1 1-5 0,0-2-2 0,-1 1-5 0,3-2-4 16,-1 3-4-16,-1-3-5 0,2 0-5 0,-2 2-4 0,2-2-2 0,-3 2-2 15,3-2-5-15,0 0-3 0,0 0-3 0,-1 1 0 0,1-1-1 0,0 0-3 16,0 0 1-16,0 0 1 0,0 0-2 0,0 0-4 0,0 0-1 15,0 0 2-15,0 0-3 0,-2 0-1 0,2 0 2 0,0 0 1 0,0 0 1 0,-3 2 0 16,3-2-1-16,-3 0-1 0,3 0-23 0,0 0-27 0,0 0-32 16,-2 2-31-16,2-2-43 0,0 0-45 0,0 0-40 0,-3-2-36 0,0 0-9 15,1-1-4-15,1-2 0 0,-1-1-1 0,-1 2 3 0,3-4 1 0,-2 1 23 16</inkml:trace>
  <inkml:trace contextRef="#ctx0" brushRef="#br0" timeOffset="40004.31">9573 6183 30 0,'0'0'166'0,"3"-4"4"0,-3 4 6 0,0 0 0 0,-1-2 4 16,-1-2 0-16,2-1 2 0,-2 3-44 0,2 1-50 0,0-3-15 0,0 2-3 15,-1-2 8-15,-1 2 7 0,2-1 11 0,0-2 7 0,-1 2 8 0,1 2 5 16,0 1 6-16,-2-3 5 0,2 3 0 0,0 0-1 0,0 0-3 0,0 0-5 16,0 0-10-16,0 0-11 0,0 0-7 0,0 0-6 0,0 0 2 0,0 0 7 15,0 3 3-15,2 3 6 0,-2 1 3 0,1 5-2 0,1 1 1 0,-1 4 0 16,1 4 4-16,1 2 2 0,-1 1 2 0,1 4 5 0,-1-2-6 0,1 3-2 16,0 0-18-16,-1-2-18 0,2 2-14 0,-2-5-14 0,-1-1-11 0,2 0-9 15,-1-3-1-15,0-1-2 0,-1-2-5 0,2-3-4 0,-1-1-2 0,0 0-3 16,-1-4-5-16,1 0-3 0,1-2 0 0,-1 1 1 0,-1-3-1 0,4 0-2 15,-2-1 2-15,0-2 3 0,2 0-2 0,1-1-3 0,1-2 1 0,0-1 4 16,1 0-2-16,2-3-1 0,-2-1 2 0,4-3 1 0,-2 0-2 0,0-1-3 16,2-4 1-16,-2-1 3 0,0-1-2 0,2-1-3 0,-3-1 1 0,2-1 3 15,-1 1-2-15,-1-3-1 0,-1 0 0 0,1-2 4 0,-1 2-2 0,-1-1-4 16,-1-2 3-16,2 1 5 0,-2-1-2 0,-1 2-4 0,2-2 4 0,-1 3 2 16,0 0-2-16,-1-1-2 0,-2 5 2 0,3 0 0 0,-2 1 0 0,-1 4-4 15,0 1 3-15,1 2 3 0,-2 2-2 0,-2 0-4 0,1 5-1 0,1-1 0 16,-2 3 1-16,0 0-3 0,0 0 10 0,0 0 11 0,2 3 1 0,-1 3-1 15,1 1 1-15,1 4 5 0,0 1 1 0,-1 4 0 0,1 3 6 0,0 3 5 16,-1 1 0-16,0 3 1 0,0 1 2 0,0 2 5 0,-2 2-4 0,2-1-6 16,-2 0-3-16,0 1 2 0,0 0-2 0,0-3-3 0,0 2-2 0,0-3-2 15,1 0-4-15,-1-3-3 0,2 0 1 0,-1-4-1 0,1-1-17 0,1-3-22 16,0 0-30-16,1-6-32 0,0 0-63 0,0 0-70 0,0-3-55 0,2-2-52 16,-1-1-58-16,0-2-62 0,2-2-22 0,0-2-12 0,-1-2-4 0,1-2-1 15,-1-5 14-15,1 1 17 0,0-5 27 0,-2-2 29 0</inkml:trace>
  <inkml:trace contextRef="#ctx0" brushRef="#br0" timeOffset="40303.54">10166 6195 154 0,'11'-5'408'0,"0"1"17"15,-3 1 1-15,0 1 2 0,0 0-2 0,-4 2 4 0,1-1-2 0,-2 0-2 16,1-1 1-16,-1 0 2 0,-3 2-109 0,0 0-130 0,2 2-77 16,-1 0-67-16,-1 0-26 0,2 3-16 0,-1 1-1 0,-1 1 5 0,-1 1-1 15,-1 2-3-15,2 0 0 0,-3 0 5 0,1 2-1 0,1 0-4 0,-1-1 4 0,0 1 3 16,-1 0-4-16,2 0-2 0,-1 0 2 0,0-1 2 0,-1 2-4 15,2 1-6-15,-1-3 0 0,-1 3 3 0,3-2-1 0,-1-2-4 0,-1 2 1 16,2-1 2-16,2-1-1 0,-1-1 0 0,-1-1 3 0,3-1 6 0,0-1-3 0,0 0-7 16,2 0 0-16,-2 0 3 0,2-1 0 0,0 1-1 0,0-2 2 15,2 1 0-15,0 1 2 0,-1-1-3 0,-1-2 4 0,0 4 1 0,2-4-5 0,-2 3-6 16,-1-4 5-16,0 3 11 0,-2-2 7 0,1 2 9 0,0-4 3 0,-3 2 5 16,2 0 1-16,-2 0-1 0,0 2 2 0,-2-1-1 0,-1 2 0 15,2 2-4-15,-3-1 1 0,1 2 3 0,-2 2-3 0,-1 1-7 0,0-2-8 0,0 4-6 16,-1-3-8-16,2-2-8 0,0 1-21 0,-2-1-21 0,5-2-65 0,-2-2-73 15,0 1-69-15,1-5-68 0,3-1-68 0,0 0-66 0,0 0-11 16,-2-4-5-16,2-2-1 0,0-3 0 0,0-2 4 0,2-2 2 0,0-2 21 0,-1-2 20 16</inkml:trace>
  <inkml:trace contextRef="#ctx0" brushRef="#br0" timeOffset="40504.97">10481 6168 27 0,'6'0'298'15,"-3"4"11"-15,0-1 17 0,0 0 18 0,-1 0 25 0,0 2 28 0,-1 1 16 16,-1 1 14-16,3 1-8 0,-1 3-13 0,1 4-68 0,-1-1-78 0,1 6-38 16,-1 1-33-16,2 1-2 0,-1 2-1 0,0 2-13 0,-1 0-16 0,1 3-22 15,0-2-25-15,-1 2-15 0,0-1-10 0,-1 1-10 0,2-4-8 0,-1 2-8 16,1-3-7-16,0 0-11 0,-1-3-12 0,1-2-24 0,-2-1-25 0,3-1-36 16,-3-2-40-16,2-3-86 0,1 0-93 0,-3-1-68 0,3-4-59 0,-3-1-51 15,1 0-47-15,-1-1-9 0,-1-5-5 0,0 0 5 0,0 0 2 0,0 0 14 16,0 0 18-16,0-6 32 0,-1-2 39 0</inkml:trace>
  <inkml:trace contextRef="#ctx0" brushRef="#br0" timeOffset="40658.56">10809 6496 344 0,'10'11'461'0,"-1"-1"6"0,-4 2 1 0,0 0 0 0,-3 0-1 15,-1 0-2-15,-2 0-1 0,-1 0-13 0,0-3-18 0,1 2-86 0,-1-2-105 16,-1 1-193-16,0 1-212 0,0-3-81 0,0 3-52 0,1-2-52 0,-1-1-52 15,1 0-33-15,-3-3-28 0,2 1-3 0,0-1-1 0,1-2 14 0,-2-2 16 16,4-1 39-16,-8-1 43 0</inkml:trace>
  <inkml:trace contextRef="#ctx0" brushRef="#br0" timeOffset="41321.78">10574 6078 290 0,'0'-11'367'0,"-1"2"27"0,-1 0 18 0,-1 0 14 0,1 0 6 0,-1 1 2 16,0 1 0-16,-1 1-1 0,-2-1-35 0,0 1-45 0,1 0-72 0,0 0-76 16,-1 0-43-16,1-1-34 0,-4 2-23 0,1-3-22 0,0 2-13 0,0-1-11 15,-3-1-2-15,2 1 1 0,-3-1 4 0,0 0 3 0,-1 0-1 0,-1 0-4 16,1 1 1-16,-2-1 0 0,0 1-8 0,-2 0-7 0,1-2-7 0,-3 3-3 15,3 1-3-15,-3-2-1 0,-1 3-6 0,2 0-3 0,-2-1-1 0,1 4 1 16,-2-1-4-16,-1-1-2 0,0 1 1 0,0 1-1 0,-2 1 1 0,1 0-1 16,-1 0 2-16,1 0 0 0,-2 0-2 0,2 1 1 0,-1-1-1 0,2 4 2 15,-2-3-3-15,0 2-2 0,2-1-10 0,1 4-14 0,-1-1 6 16,2 2 10-16,-1 0-7 0,1 4-9 0,-1-2 2 0,2 3 8 16,-3 1-7-16,3 2-9 0,-2 0 5 0,1 3 8 0,0 2 1 0,2 1 3 15,-2 1 7-15,-1 1 10 0,4 1-5 0,-2 2-8 0,1 0 4 0,-1 1 9 16,3 2-5-16,-1-1-9 0,1 2 5 0,0 0 10 0,2 2-5 0,0 1-6 15,1-2 0-15,1 2 3 0,2 0 2 0,-1-1 1 0,3 4 0 0,0-2-1 16,2 2 2-16,1 0 2 0,0 0 3 0,4-1 5 0,1 1 0 0,1 0 0 16,2 0-2-16,2 0-1 0,2 0-1 0,1-2 1 0,4 1-2 0,-1-2-3 15,5 0 3-15,0-2-2 0,4 0 0 0,1-3-3 0,3 0 0 0,3-2-1 16,1-4-1-16,2-1-1 0,3-3 2 0,2-1 0 0,2-4-2 0,3-2-4 16,-1-2 0-16,2-3 1 0,3-2 3 0,-1-2 2 0,2-2-1 0,0-4 4 15,-1-1-2-15,3-2-3 0,-2-1 2 0,2-3 4 0,-1-1-1 16,1-1 1-16,-2-2 1 0,2-3 4 0,-4 0-2 0,1-2 1 0,-3 1-3 0,-1-2-2 15,-1-2-2-15,-4 1 0 0,0-1 0 0,-5-2-1 0,0 1 1 0,-2-2-1 16,-4 1 1-16,-3-1-1 0,-1-2-2 0,-1 1-4 0,-5-1 1 16,2-1 0-16,-5 1-2 0,-1-1 1 0,-2 1-2 0,1-3 2 0,-4 1-2 0,-2 0 0 15,-1-1-2-15,-1 1-1 0,-4-2-2 0,2 1-2 0,-3 1 0 0,-1-4 0 16,-2 3-2-16,-1-2-1 0,0 0-1 0,-3-2 1 0,-2 1-3 16,0 0 0-16,-2-2-1 0,0 1 1 0,-2 1-1 0,0 0-1 0,-2 0 0 0,-2 1 1 15,0 3 1-15,1 3 0 0,-3 2 1 0,0 4 2 0,-2 3-1 0,0 4-3 16,-1 4-1-16,-2 2-3 0,1 2-7 0,0 3-8 0,0 3-8 15,-1 2-13-15,-1 2-12 0,2 4-15 0,-1-1-24 0,1 2-27 0,0 2-40 0,2 1-43 16,3 3-88-16,-2 1-94 0,2 0-84 0,2 2-79 0,2-1-16 0,2 1 0 16,2 0 8-16,3-2 10 0,0 1 13 0,3-2 15 0,1-2 26 15,1 0 26-15,2-3 41 0</inkml:trace>
  <inkml:trace contextRef="#ctx0" brushRef="#br0" timeOffset="41467.4">10536 6280 125 0,'0'12'438'0,"0"-1"2"0,-2-1-4 0,-4 0-15 0,1-2-23 0,-4 0-68 0,-1-2-81 15,1-2-71-15,-2-4-67 0,3 0-52 0,2 0-45 0,-1 0-189 0,1 0-218 16,0 0-43-16,1-2-3 0,2 1-1 0,0-3 4 0,-1 1 15 0,1-3 24 16</inkml:trace>
  <inkml:trace contextRef="#ctx0" brushRef="#br0" timeOffset="41653.9">10609 6510 127 0,'0'7'160'0,"-2"1"-26"0,2-2-55 0,-3-2-60 0,3-1-16 16,0-3-2-16,-3 2-1 0,3-2 0 0,-3-2-75 0,-1-1-92 15,0-1-23-15</inkml:trace>
  <inkml:trace contextRef="#ctx0" brushRef="#br0" timeOffset="41800.51">10651 6582 112 0,'-5'15'172'0,"-2"-3"-20"0,2 0-44 0,0-4-51 16,1 1-28-16,-1-6-22 0,1 1-5 0,4-4-2 0,0 0-73 0,-3-4-86 16,-1 1-26-16,4-6-8 0</inkml:trace>
  <inkml:trace contextRef="#ctx0" brushRef="#br0" timeOffset="42820.78">10648 6388 52 0,'-5'11'210'0,"1"-1"14"0,-1-2 10 0,0-1 7 0,1 1 6 0,-1-5 9 15,1 1 1-15,1-2 3 0,-1-1-57 0,4-1-71 0,0 0-14 0,0 0-3 16,0 0 16-16,0 0 17 0,0 0 7 0,0 0 3 0,0-3 10 0,3-1 11 16,-2-2-1-16,2-2-4 0,2 1 3 0,0-4 1 0,0-1-2 0,1-3-4 15,3-1-7-15,1-2-6 0,-2-2-20 0,4-2-19 0,1 1-18 0,1-2-17 16,2 0-15-16,0-3-17 0,2 0-4 0,2-1-3 0,-1 0-2 0,3-1-2 16,2-1-3-16,-1 1-3 0,2-4-4 0,1 1-4 0,1-2-3 0,0 0-2 15,1-3-4-15,1 1-3 0,-1-1-1 0,2 0-1 0,-3 0-2 0,3 0 0 16,-1 0-1-16,-2-1 1 0,1 1 4 0,-1 0 1 0,0 0 1 0,1 1-4 15,-1 0 0-15,-2-1-1 0,2 2 0 0,-3 0 1 0,0 1 0 0,0 0 0 16,-1-2 1-16,0 2 3 0,0 2-1 0,1-2-1 0,-1-1-1 0,0 2-3 16,-1-1 0-16,3 0 0 0,0-1 2 0,-1 2 2 0,2-3 4 0,-1 1 4 15,2-1 0-15,0-1-2 0,-1 2 1 0,1-3-1 0,2 0 0 0,-1 1-1 16,2-2 1-16,-1 1-1 0,1-2 0 0,-2 1 0 0,2 1-2 0,0-2-3 16,1 0-3-16,-3 2-5 0,0-1 1 0,-1 1-1 0,0-1 0 0,-2 3-3 15,-1 1 0-15,0 0-3 0,-1 1 0 0,-1 2-2 0,-1-2 0 0,0 4 0 16,-1 0 1-16,-1 1 1 0,0-1-2 0,2 2 1 0,-4 0 1 0,0 1-1 15,1 1 2-15,-1-1 4 0,-1 3 0 0,2 0 1 0,-4 1 3 0,3-1 0 16,-1 2 0-16,-2 0-2 0,-1 0 2 0,1 3-2 0,0-1 3 0,0 2-2 16,-1-1 2-16,0 3-1 0,-1-1-1 0,-2 1-4 0,2 1-2 0,-2-1 0 15,1 3 1-15,0 0-3 0,0 0 1 0,-1 0 1 0,1 2 1 0,-2 1-2 16,1-2-1-16,1 1 0 0,-2 0 0 0,-1 2-1 0,3-3 1 0,-3 1 1 16,2 1-2-16,-1 0 1 0,-1 0 0 0,0-2 0 0,0 2-1 0,-2 2 0 15,2-2-1-15,-2 1 1 0,-1 2 1 0,0-1 2 0,0 1 1 0,1-1-1 16,0 2 1-16,-1-1 1 0,0-2 0 0,0 2 0 0,1-1-1 0,-2-1-1 15,3 1 1-15,-1-1 0 0,-1 1 0 0,2-1 0 0,-1 1 0 0,-2-1-1 16,1 0-2-16,0 1 1 0,0 1-1 0,-2 1 0 0,3 0 1 0,-3 0-2 16,0 1 1-16,-1 0 2 0,0 2 0 0,-1 1-1 0,1-3 2 0,-2 4 2 15,0 0-1-15,0 0 1 0,0 0 1 0,0 0 0 0,0 0 1 0,0 0-1 16,0 0 3-16,0 0 0 0,0 0 0 0,0 0 1 0,0 0-2 16,0 0 2-16,0 0-3 0,0 0-1 0,0 0-1 0,0 0-2 0,0 0-1 0,0 0-2 15,0 0-3-15,0 0-1 0,0 0-9 0,0 0-10 0,0 0-17 0,0 0-16 16,0 0-21-16,0 0-18 0,0 0-18 0,-3 2-18 0,-1 0-25 15,0 0-25-15,-2 3-54 0,-1 1-59 0,-1 0-41 0,0 1-37 0,-1 1-14 0,1 1-13 16,-2 0-7-16,2 1-7 0,-2-1-24 0,2 2-26 0,-1-1 8 0,0-1 16 16,1 2 26-16,0-2 26 0,2 1 53 0,-2 1 60 0</inkml:trace>
  <inkml:trace contextRef="#ctx0" brushRef="#br0" timeOffset="42933.48">12797 3616 49 0,'-3'9'154'0,"1"2"1"0,1-4-2 0,1-1-2 0,-2-1-2 0,1-2-14 16,-1 0-16-16,2 0-61 0,0-3-74 0,0 0-48 0,0 4-45 0,-2-1-22 16,-1-1-20-16,2 2-4 0,-1-1 0 0,-1 2 1 0,-2-1 1 0</inkml:trace>
  <inkml:trace contextRef="#ctx0" brushRef="#br0" timeOffset="43448.1">10212 5695 98 0,'-24'-3'105'0,"2"2"4"0,-3-1 5 0,0 2-24 0,0-1-30 15,0 1-16-15,0 0-9 0,-2 0-6 0,2 1 1 0,1 2-1 0,0 2 0 16,2-2 5-16,-1 4 6 0,2 2-6 0,1 2-14 16,-1 0-11-16,5 3-9 0,-3 1-35 0,5 3-46 0,-2 0-24 0,2 3-20 15,0 0-5-15,3 0-1 0,-1 1 0 0,3 0 0 0</inkml:trace>
  <inkml:trace contextRef="#ctx0" brushRef="#br0" timeOffset="44497.28">10275 6665 116 0,'-2'11'174'0,"-2"-2"0"0,-1-1 0 0,2-2-7 0,0-2-7 16,-2 1-16-16,2-2-19 0,-1 0-85 0,1-3-102 0,3 0-54 0,0 0-43 15,0 0-10-15,0 0-5 0,0 0 1 0,0 0-2 0,-4-3 1 0</inkml:trace>
  <inkml:trace contextRef="#ctx0" brushRef="#br0" timeOffset="45372.95">13578 3189 49 0,'-7'15'174'0,"0"-3"3"0,-1 0-2 0,0-1 0 0,-2 0-3 0,0-2-8 16,0 0-20-16,2 0-26 0,-1-1-77 0,1 0-90 0,1-1-56 0,2 0-52 15,-1-1-12-15,-1 2-6 0,-2-2 0 0,3-1 0 0,-2 2-1 0,-3-3 2 16</inkml:trace>
  <inkml:trace contextRef="#ctx0" brushRef="#br0" timeOffset="45901.54">13709 2968 12 0,'0'12'187'0,"-3"1"-21"0,-2-3-22 16,0-1-41-16,-1 1-40 0,-3-1-31 0,1-4-25 0,0 2-5 0,-3-1-2 15,1 2-83-15,-1 1-103 0,-1 0-22 0,-1-2-5 0</inkml:trace>
  <inkml:trace contextRef="#ctx0" brushRef="#br0" timeOffset="47132.25">21860 7135 89 0,'-4'3'241'0,"4"-1"20"0,-3-1 11 0,2 1 9 16,-5-2 0-16,3 0 1 0,-2 0-4 0,2 0 1 0,-1-2-71 0,-1 2-86 16,2 0-56-16,2-1-50 0,1 1-33 0,-5 0-32 0,5 0-38 0,0 0-44 0,0 0-48 15,0 0-54-15,0 0-24 0,-3-4-20 0,2 2-1 0,1-1 0 16,-2 0 13-16,2-1 17 0,2-3 19 0</inkml:trace>
  <inkml:trace contextRef="#ctx0" brushRef="#br0" timeOffset="47320.74">22336 7338 57 0,'11'4'330'16,"-3"1"26"-16,0-1 26 0,-3 1 15 0,-1-1 14 0,2 1 1 0,-3-2 2 15,-1-3 0-15,0 3-3 0,-2-3-58 0,0 0-71 0,0 0-77 0,0 0-77 16,0 0-69-16,0 0-67 0,0 0-85 0,0 0-87 0,0 0-61 0,-2 3-55 16,2-3-52-16,0 0-51 0,-5 0-11 0,-1-3-1 0,2 0 0 0,-1 1 0 15,-2-1 9-15,-1-2 14 0,1 0 32 0</inkml:trace>
  <inkml:trace contextRef="#ctx0" brushRef="#br0" timeOffset="47457.38">22111 7198 247 0,'-13'3'332'0,"1"0"5"0,-3-1 3 0,2 1-4 0,-4-2-7 16,2 1-41-16,0-2-49 0,0-2-47 0,-3 1-45 0,3-2-142 0,0 0-163 16,-2 0-83-16,3-2-64 0,-5-1-20 0,3-1-7 0,-3-1-6 0,-1 1-1 15,-1-4 3-15,-1 1 8 0</inkml:trace>
  <inkml:trace contextRef="#ctx0" brushRef="#br0" timeOffset="48639.21">14131 1849 225 0,'10'-7'303'15,"-2"2"43"-15,-2-1 47 0,-1 2 21 0,0 1 16 0,-4-2 7 0,1 2 6 0,-2 0-37 16,-2 0-47-16,1 0-27 0,-3-1-25 0,-1 1-24 0,2-2-25 0,-3 1-31 15,0-2-35-15,0-1-37 0,-3 4-41 0,0-4-17 0,0 1-12 0,-3 2-3 16,0-1-3-16,2 1-3 0,-4-1-3 0,0 0-8 0,1 1-8 0,-4 1-6 0,3 1-6 16,-4 0-3-16,-2-1-6 0,2 1-4 0,-2 2-8 0,-2 0-3 0,-1 2-3 15,0 1-4-15,-2 0-3 0,-1 0-2 0,-2 2 0 0,2 2-3 0,-2-1-2 16,-1 1 0-16,-1 2-2 0,0 1 1 0,0 1 0 0,-1 1-1 0,-1 1 1 16,2 1-1-16,-2 0-1 0,1 4 0 0,-1 0 0 0,0 0-1 0,2 0 0 15,0 3 0-15,0 0 0 0,2 0 4 0,1 3 1 0,0 0 6 0,1 1 8 16,0 2 3-16,2 2 3 0,1 1 4 0,-1 1 4 0,0 2 5 0,4 2 3 15,-4 1 2-15,0 3-1 0,-1 3 7 0,4 1 12 0,-4 1 2 0,3 0 3 16,-1 3-6-16,0-2-6 0,3 1 1 0,-1 3-1 16,2-5-4-16,0 2-3 0,5-3-1 0,0-1-4 0,2-1 1 0,2-2 2 0,3 0-8 15,2 0-8-15,2-3-7 0,3 0-4 0,2 0-3 0,3-3 3 0,1 0-4 16,3 0-1-16,3 0-1 0,2-2-2 0,2-1 0 0,2 0-4 0,3-1 1 16,4-1 1-16,1-1-2 0,2-2-3 0,2 0 2 0,0-3-1 0,3-1-2 15,2-1-2-15,0-2 0 0,2 0 0 0,-3-3-1 0,5-1-1 0,-2 1 1 16,1-2 3-16,0-1-2 0,1-2-2 0,-1-1 1 0,0 0 2 0,2 0 1 15,2-1 0-15,-2-2 1 0,3-2 1 0,1-1 1 0,-1-1 2 0,1-4 1 16,0 1 1-16,2-5-2 0,-2-2 1 0,4-3 2 0,-4-3-1 0,3-1 1 16,-2-5-1-16,-1-3-1 0,0 0-1 0,-2-6 0 0,2-1-1 0,-5-2-3 15,-1 0 1-15,2-4-1 0,-3 0-1 0,-2-2 0 0,-1 1 0 0,-3 0 0 16,1-1 0-16,-4 2-1 0,-1 0 1 0,-2 1 1 0,-2 2-2 0,-3 2 3 16,-1-1 0-16,-3 3 1 0,-2 4-3 0,-3 0 2 0,-3-2 0 0,0 1 0 15,-2 2-3-15,-3-1 4 0,-1-2 2 0,-2-2 0 0,-2-2 1 0,-1-1 0 16,-1 0 1-16,-2-5-2 0,-1 0-2 0,-1-2 1 0,-4-2 3 0,0 1-1 15,-2-2 0-15,-2-1 2 0,0 4 0 0,-2-1-2 0,-3 1-4 0,0 2 1 16,-1 3-3-16,-3-2 0 0,2 7 0 0,-6 0-2 0,2 4 4 0,-2 1-3 0,-1 2-4 16,-1 4 1-16,-1 2-2 0,-1 0-1 0,0 7-2 0,-2 0-1 15,0 3 1-15,1 1-3 0,-1 4-3 0,0 1-4 0,-2 1-2 0,1 4-7 0,0 1-9 16,1 1-9-16,2 2-7 0,-2 2-17 0,3 0-18 0,1-2-24 0,1 4-31 16,1-1-35-16,4 0-39 0,3 0-86 0,1 0-95 0,2-2-71 0,3 1-66 15,4-1-36-15,2-1-33 0,2 0 3 0,2-1 6 0,3-1 15 0,2 0 19 16,1-2 27-16,1 0 31 0,2-4 37 0,-3-1 41 0</inkml:trace>
  <inkml:trace contextRef="#ctx0" brushRef="#br0" timeOffset="48819.77">14308 2667 248 0,'10'18'498'15,"-4"-2"4"-15,-1 1-1 0,-3-4-1 0,-2-1 0 0,-3-1-17 0,-1-2-22 16,-2-3-51-16,3-4-57 0,-1 0-87 0,0-2-92 0,4 0-276 0,0 0-317 16,-5 2-67-16,5-2-11 0,-3 1-3 0,3-1-1 0,-3 2 1 0,0-2-1 15,-1 0 18-15,0 3 21 0,-1-3 52 0</inkml:trace>
  <inkml:trace contextRef="#ctx0" brushRef="#br0" timeOffset="51355.95">20445 4007 70 0,'1'4'317'0,"1"-1"35"0,-1 1 20 16,-1 1 14-16,0-3 11 0,0-2 9 0,0 4 1 0,0-4 2 0,0 0-33 15,0 0-43-15,0 0-51 0,0 0-51 0,0 0-38 0,0 0-35 0,0 0-27 16,0 0-30-16,0 0-14 0,0 0-13 0,0 0-10 0,0 0-6 0,0 0-3 16,0 0-3-16,0 0-1 0,0 0 0 0,0 0-4 0,0 0-10 0,0 0-10 15,0 0-13-15,0 0-28 0,0 0-31 0,4 1-71 0,-1-1-79 0,-1 2-59 16,2-2-52-16,2-2-62 0,1 1-63 0,-1-1-18 0,2-1-11 16,3 0 1-16,-1-1 0 0,-1-4 0 0,3 1 4 0,0-2 21 0,-1-2 22 0</inkml:trace>
  <inkml:trace contextRef="#ctx0" brushRef="#br0" timeOffset="51716.99">22881 3846 133 0,'0'10'395'0,"0"-2"26"0,0-1 2 0,0 1-3 0,-1-2 4 0,-3 0 3 16,4-2-6-16,-1-3-11 0,1-1-33 0,0 0-39 0,0 0-163 0,0 0-193 15,-2 4-104-15,2-4-82 0,0 1-62 0,0-1-53 0,0 0-45 0,-1 5-44 16,-1-4-13-16,0 4-6 0,0-3 7 0,-2 0 8 0,0 1 35 0,0-1 39 16</inkml:trace>
  <inkml:trace contextRef="#ctx0" brushRef="#br0" timeOffset="53090.31">20211 1053 150 0,'0'0'201'0,"0"0"17"0,0 0 14 0,0 0 22 0,-2-3 24 0,2-1 16 0,-1 3 19 15,1 1-23-15,-2-1-27 0,2 1 0 0,-2-2 6 0,2 2-3 0,-3-1-2 16,3 1-3-16,-1-2-8 0,1 2-7 0,-4 0-7 0,4 0-18 0,-1-1-19 16,-1-1-16-16,2 2-20 0,-1-1-26 0,1 1-32 0,0 0-23 0,0 0-23 0,-4-2-9 15,4 2-6-15,0 0-5 0,0 0-6 0,0 0-8 0,0 0-6 16,0 0-4-16,0 0-4 0,0 0-3 0,0 0-3 0,0 0 1 0,0 0 0 0,0 0 0 16,0 0 0-16,-4 0-1 0,4 0 1 0,-2 0-2 0,-1 0-1 0,0 2-1 15,-2-1 0-15,4 2 0 0,-6 0-2 0,2 1 0 0,-1 3-2 0,0 0 1 0,0 4-4 16,1 1 1-16,-2 2-2 0,1 4 1 0,2 2 1 0,0 3 0 0,1 2 1 15,2 2 1-15,-3 2 1 0,3 1 0 0,1 1 0 0,1 1-1 0,1-2 0 16,0 0 1-16,2-1 0 0,0-1 0 0,0-4 0 0,4-2 3 0,-2-3 2 16,2-2 12-16,0-3 15 0,3-2 7 0,-3-4 5 0,3-2 3 0,2-1 5 15,0-3 0-15,2-4-1 0,-2-1 2 0,4-5-1 0,-1 0-1 0,1-7 1 16,1 1-2-16,3-5-3 0,-3-2-14 0,3-3-14 0,-2-2-8 0,0 0-5 16,0-1-13-16,-2 1-11 0,-1-1 7 0,-2 2 13 0,-1 0-6 15,-2 1-10-15,-2 3 8 0,-4 0 8 0,0 1-6 0,-5 2-7 0,0 0 6 16,-3 0 7-16,-4 2-4 0,-2 2-10 0,0-2 15 0,-3 3 18 15,-1 1-15-15,-2 3-21 0,-2 1 10 0,-1 2 17 0,1 3-4 0,-1 0-11 16,0 5 8-16,-1 0 9 0,1 5-5 0,1 2-9 0,1 0 2 0,0 1 7 16,2 4-31-16,2-1-38 0,2 2-28 0,2 2-30 0,3 0-97 0,-1-1-114 15,4-1-66-15,2 0-59 0,2 0-49 0,6-2-46 0,-4-2-12 0,4 0 1 16,2-1-1-16,6-3 5 0,-3-1 22 0,2-1 29 0,4-4 38 0,-1-2 39 0</inkml:trace>
  <inkml:trace contextRef="#ctx0" brushRef="#br0" timeOffset="53288.78">20778 913 158 0,'0'-3'485'0,"0"3"21"15,0 0 9-15,0 0-5 0,0 0-10 0,0 0 9 0,0 0 16 16,0 0-2-16,0 0-3 0,2-3-21 0,1 2-22 0,2-1-128 0,1-1-152 16,2 0-75-16,5-1-57 0,0 1-19 0,2-2-10 0,1 1 7 0,1-2 8 15,4 1-9-15,0 1-16 0,1-3-9 0,-2 4-4 0,1-2-30 0,-1 2-35 16,1-2-26-16,-2 2-29 0,0 1-89 0,-3 0-105 0,-1 0-59 0,-2 2-48 15,-2 2-61-15,-1 0-63 0,-6 0-14 0,1 1-4 0,-3 2 7 0,-4-1 10 16,-3 2 17-16,-1 2 22 0,-4-1 32 0,0 1 35 0</inkml:trace>
  <inkml:trace contextRef="#ctx0" brushRef="#br0" timeOffset="53455.34">20808 1150 335 0,'-10'15'423'0,"1"0"3"0,3-1 4 16,1-4-1-16,2 0 3 0,0 0 4 0,3-4 2 0,3-2 0 0,0-1 2 15,4 0 0-15,-1-1-126 0,2-2-154 0,4 3-63 0,0-2-42 0,2-1-8 0,-2 0-2 16,6-1 0-16,-4-2 0 0,3 3-3 0,-1-3-4 0,2-2-2 0,-2 1 0 15,2-2-6-15,-2 1-7 0,2-1-14 0,-4 0-14 0,3 2-29 0,-2-3-27 16,0 2-53-16,-3 0-57 0,-2-1-42 0,2 2-41 0,-4 1-35 0,-4-2-33 16,1 4-32-16,-2-1-33 0,-3 2-36 0,0 0-39 0,-2-3 0 0,-2 0 14 15,-1 2 20-15,-1 0 23 0,-1-3 50 0,-1 1 55 0</inkml:trace>
  <inkml:trace contextRef="#ctx0" brushRef="#br0" timeOffset="53589.98">20881 1035 72 0,'-6'-3'303'0,"-1"3"8"0,1 0 3 0,2 0-2 16,0 3 16-16,1 1 14 0,1-1 32 0,-1 3 35 0,2 2 1 0,-3-2-9 0,1 3-70 15,3 0-87-15,-1 0-38 0,-1 3-30 0,-1-1-10 0,3 1-6 0,-1 1-1 16,-1-1 1-16,2 1-15 0,0 1-16 0,-1-1-32 0,1 1-35 0,0-3-20 16,0 5-16-16,0-4-26 0,0 3-29 0,0-2-54 0,1-1-60 0,-1-2-72 15,0 1-72-15,2-2-45 0,-1-1-42 0,4-2-42 0,-4-4-42 0,2 2-11 0,1-6-2 16,0-2 0-16,1-2 0 0,0-4 17 0,4-1 20 0,-2-3 51 0</inkml:trace>
  <inkml:trace contextRef="#ctx0" brushRef="#br0" timeOffset="53755.53">20984 940 117 0,'8'-9'363'0,"-5"2"31"0,2 2 25 15,-2 2 16-15,-2 5 13 0,3 2 11 0,1 2 12 0,-4 5 13 0,2 2 14 16,2 2-51-16,-5 3-62 0,1 5-58 0,-1 2-56 0,0 5-39 0,0 2-33 0,0 1-25 16,-1 3-21-16,-4 0-15 0,4 3-12 0,-2 0-13 0,1 0-11 15,-1 1-13-15,1-1-14 0,0 0-15 0,1 1-14 0,1-3-19 0,1 0-19 0,1-2-27 16,1-2-31-16,1-2-34 0,0-1-39 0,2-3-81 0,1-2-87 0,-3-5-68 16,1 0-61-16,2-5-66 0,0-4-68 0,1-4-13 0,2-6-4 0,1-5 9 15,-2-4 10-15,3-7 19 0,-2-3 17 0,3-6 34 0,0-4 34 0</inkml:trace>
  <inkml:trace contextRef="#ctx0" brushRef="#br0" timeOffset="53922.09">21379 867 69 0,'8'-9'403'0,"-2"3"34"0,1 3 8 15,-4 3 1-15,-2 1 7 0,1 2 10 0,-2 2 2 0,0 1 3 0,0 0-2 0,0 1 2 16,-2 4-93-16,-1 1-111 0,2 3-83 0,-4 1-75 0,2 0-42 0,-3 4-32 16,3 0-7-16,-1 0-1 0,3-1-8 0,-1 0-11 0,4-1-2 0,-1-1-1 15,3-1-1-15,0 1-2 0,2 0-1 0,2-5 1 0,0 4-5 0,5-3-3 16,-2 1-5-16,0-3-5 0,5 2-22 0,-2-3-25 0,0 1-71 0,2-2-78 0,1-2-49 15,-1 0-39-15,2 0-39 0,-2-4-34 0,-1-2-41 0,1 0-39 16,0-3-7-16,-2-1 2 0,0-2 5 0,-1-1 5 0,-1-4 24 0,-2 1 23 0,0-3 73 16</inkml:trace>
  <inkml:trace contextRef="#ctx0" brushRef="#br0" timeOffset="54505.53">21658 970 298 0,'-7'-6'401'16,"2"4"15"-16,0 2 10 0,-4 1 5 0,5 3 2 0,-5 0 1 0,5 1 3 0,-3 1 5 15,-2 2 5-15,3 1-75 0,-2-1-94 0,0 2-74 0,-3 0-65 0,1 2-46 16,1 2-36-16,-5-1-16 0,1 2-11 0,-1 1-3 0,-1 1-1 0,-2 1-3 0,3-1-5 15,-3 1-12-15,-1 0-14 0,-1-2-15 0,5 1-14 0,-4-1-23 0,1-1-27 16,1-2-42-16,3-2-45 0,-1-2-42 0,1-2-41 0,3-2-21 0,0-2-16 16,2-3-8-16,2-3-8 0,0-3 4 0,3-1 2 0,3-4 6 0,0-2 10 15,0-2 22-15,3-3 29 0,3-2 52 0,-2-2 58 0,5-1 49 0,0-1 46 16,2-1 33-16,0-1 30 0,4-1 12 0,0 2 5 0,1 0 12 16,3-2 12-16,0 2 0 0,0 1-3 0,1 3 1 0,2 0 9 15,-1 0-18-15,1 3-21 0,0 2-7 0,-1 1-3 0,1-1-12 0,-1 3-14 16,-4 1 14-16,0 2 15 0,2 1 19 0,-6 0 19 0,3 3 36 0,-3 0 43 0,-2 1 12 15,0 0 9-15,-2 3 16 0,-1-1 24 0,-1 1 11 0,-1 1 10 0,-3-1 4 16,-3 2 2-16,1 2-13 0,-1-2-14 0,-1 6-21 0,-2 1-20 0,-3 2-33 16,-1 3-33-16,-1 2-16 0,0 2-15 0,-4 2-13 0,2 3-17 0,-1 0-10 15,-1 2-10-15,2-1-6 0,0 2-3 0,1-2-1 0,1 0 0 0,3-3-6 16,2-1-4-16,1-2-1 0,1 1 0 0,2-5 2 0,1 0 7 0,1-1 3 0,0-2 6 16,4-3 3-16,-2 0 4 0,4-2 4 0,-3-1 5 0,2-1 2 0,0 1 4 15,1-2 0-15,1-1 1 0,-2-1 0 0,3-2-1 0,-1 1-3 0,-2 1-6 16,2-3-4-16,-2 0-5 0,0 1-4 0,-3-1-5 0,2 4-3 0,-1-3-7 15,-2 1-2-15,0-1-4 0,-3 2-1 0,-1 1-2 0,0 0 0 0,0 0-1 0,0 0-9 16,3 1-10-16,-1 1-11 0,0-1-12 0,-1 2-12 0,1-1-12 16,0 4-14-16,-2-2-17 0,0 1-18 0,0 1-19 0,-2-2-12 0,0 0-13 0,1 3-1 15,-1-2 2-15,0 0 6 0,1 1 9 0,-1-1 11 0,-1-1 13 0,0 1 14 16,1-3 13-16,-1 5 14 0,0-3 15 0,0 1 22 0,1 1 19 0,-1-2 14 16,2 2 14-16,-3-2 3 0,1 4 0 0,2 0-1 0,-3-1 2 0,1 2-1 0,2 0 1 15,-3 2 0-15,-2-2-1 0,5 3-15 0,-1-1-19 0,1-2-34 0,-1 2-35 16,0-2-23-16,2 0-19 0,0 0-14 0,2-1-14 0,0-2-4 0,2-2-7 15,2-1-5-15,-1-1-5 0,3-4 0 0,0-1 3 0,3-3 24 0,0 0 29 16,1-1 41-16,0-2 44 0,1-2 30 0,1 1 29 0,-1-3 18 0,-1 3 16 16,1 0 13-16,-4 0 11 0,4 3 31 0,-7 3 38 0,2-2 20 0,0 2 16 15,-1 3 27-15,-1 1 28 0,-3 1 5 0,2 4 1 0,-4 0-2 0,2-1-9 0,1 3-3 16,-3 0-7-16,-1 4-2 0,0-1-6 0,0 1-26 0,0 0-32 0,-1 3-28 0,-3-1-23 16,3-1-99-16,-2 3-112 0,1-1-86 0,-1-3-86 0,1 2-61 15,1-3-56-15,-1-1-12 0,2-2-5 0,2-2 0 0,-1-1 0 0,4-3-1 0,0-2 0 16,1-1 6-16,2-5 5 0</inkml:trace>
  <inkml:trace contextRef="#ctx0" brushRef="#br0" timeOffset="54625.21">22329 1247 140 0,'13'6'350'15,"-2"3"23"-15,-1-2 25 0,-5 0 16 0,-1 1 17 0,2-1 4 0,-1 1 2 16,-2-2 1-16,0-1 1 0,-3 2-68 0,2-1-82 0,0-1-98 0,-2 3-101 0,-4-2-104 16,4 2-104-16,-3-1-76 0,2 0-67 0,-1 0-77 0,0-1-77 0,-1 0-15 0,3-4-7 15,0-2-1-15,0 0-1 0,0 0 3 0,7-1 5 0,1-2 26 0,0 0 32 16</inkml:trace>
  <inkml:trace contextRef="#ctx0" brushRef="#br0" timeOffset="54895.48">23047 624 392 0,'-1'7'488'0,"-1"-1"5"16,2 1 0-16,0-2 1 0,0 3 3 0,0 1 5 0,-1-2 12 0,2-1 16 15,-1 2 8-15,0 1 6 0,-1 2-124 0,-3 2-150 0,1 2-91 0,0 4-79 16,-2 1-18-16,-1 3-4 0,-2 3 0 0,0 1 0 0,2 1-4 0,-5 1-4 16,1-1-15-16,2 3-13 0,0-3-13 0,-1-1-12 0,3 0-21 0,1-1-23 15,2-1-38-15,-1-3-40 0,3-1-95 0,1 1-103 0,1-4-97 0,3 0-92 0,-1-4-43 16,2 2-26-16,1-4-10 0,3-3 1 0,1-3 1 0,0-3 3 0,0-5 15 15,3-3 16-15,3-2 34 0,-3-5 41 0</inkml:trace>
  <inkml:trace contextRef="#ctx0" brushRef="#br0" timeOffset="55172.74">23286 787 326 0,'2'0'407'0,"2"0"24"0,0 0 19 0,0 2 15 0,1-2 12 0,1 0 6 0,1-2 6 16,2 0 3-16,0 2 1 0,3-2-83 0,2 0-104 0,0 0-63 16,2 1-54-16,-2 0-46 0,2-2-47 0,-2 3-23 0,1-3-18 0,0 3-13 0,0-3-14 15,-1 3-8-15,-3-2-5 0,1 1-6 0,-2 1-5 0,0 0-27 0,0 0-30 16,0 0-47-16,-2 1-52 0,-2-1-73 0,2 2-82 0,-3-2-52 0,0 3-50 15,-5-3-42-15,0 0-41 0,-2 3-10 0,-1 4-2 0,-4-1 2 0,0-1 4 16,-1 5 22-16,-4 0 31 0,-1-1 43 0</inkml:trace>
  <inkml:trace contextRef="#ctx0" brushRef="#br0" timeOffset="55293.42">23280 1089 329 0,'-4'13'437'0,"1"-2"2"0,2-1 11 0,1-1 11 0,0-2 8 0,1-4 6 16,4 2 2-16,1-2 3 0,1-1-1 0,4-2-2 0,-2-2-130 15,4 1-156-15,3-1-77 0,-2-3-59 0,2 3-14 0,0-3-5 0,1 2-12 0,-1-3-13 16,1 0-22-16,0 1-26 0,-1 0-55 0,0-2-61 0,-2 0-66 0,4 0-65 15,-6-1-41-15,1 1-35 0,1-1-50 0,-2 1-54 0,-2 1-10 0,-2-2 0 16,-3 2-1-16,0 2 4 0,-3 1 13 0,-2 3 21 0,-2-4 50 0</inkml:trace>
  <inkml:trace contextRef="#ctx0" brushRef="#br0" timeOffset="55430.05">23403 992 274 0,'-3'4'444'0,"-1"2"7"0,1 0 2 0,-1 0-1 0,2 0-1 0,-1 0 2 15,2 1 0-15,-3-1 2 0,1 1-1 0,2 3 0 0,-3-1-118 16,-1 0-144-16,2 4-87 0,-3 2-76 0,2 0-19 0,-1 0-8 0,-2 3-13 0,1 0-16 15,1 0-43-15,-2-1-49 0,2-2-62 0,0-2-68 0,2 1-45 0,-2-2-40 16,3-4-52-16,1 0-56 0,1-3-11 0,0-5 1 0,0 0-2 0,4-2 1 16,1-4 13-16,2-1 14 0,-1-3 44 0</inkml:trace>
  <inkml:trace contextRef="#ctx0" brushRef="#br0" timeOffset="55560.71">23465 970 32 0,'4'-7'333'0,"1"4"48"0,-2 0 28 0,1 4 25 0,-3 4 12 0,4 2 9 15,-4 3 11-15,-1 0 11 0,0 3-9 0,0 5-11 0,2 2-60 0,-1 2-68 0,-1 4-49 16,0 0-43-16,0 3-47 0,0 1-44 0,0 2-29 0,-1-1-23 0,1 2-14 15,0-1-12-15,1-2-37 0,-1 1-44 0,4-2-63 0,-3-4-65 0,2 0-95 16,2-2-99-16,0-2-80 0,3-4-73 0,-4-2-24 0,4-3-10 0,-1-2-5 16,2-4 0-16,1-3-1 0,-1-3 3 0,1-4 28 0,2-2 33 0,1-3 50 15</inkml:trace>
  <inkml:trace contextRef="#ctx0" brushRef="#br0" timeOffset="55742.21">23991 778 217 0,'8'-4'466'0,"0"4"14"0,-4 0 2 0,0 4 2 15,-3 1-1-15,3 1 2 0,-4-3 0 0,1 4 1 0,-1-3 0 0,0 5-2 16,-1 0-101-16,-4 5-125 0,0 3-103 0,-3 1-97 0,4 4-25 0,-3 1-5 0,1 1-2 16,1 1 0-16,2 1-1 0,-3-2 1 0,4 0 1 0,2-2-1 0,3 1 0 15,2-3 0-15,1 0 2 0,1-2 0 0,1 0-8 0,2 0-10 0,2 0-16 16,-1-3-18-16,1-1-26 0,1-1-28 0,1-1-69 0,-3-3-78 0,2-2-77 0,-1-2-74 16,1-2-60-16,1-3-63 0,-1-3-11 0,0-3-2 0,1-3 2 0,-3-4 5 15,1 1 11-15,-2-5 10 0,0-1 25 0,-3-1 29 0</inkml:trace>
  <inkml:trace contextRef="#ctx0" brushRef="#br0" timeOffset="56355.58">24230 910 386 0,'-3'5'447'0,"-1"1"7"0,0 1 1 0,-1 4 1 16,0-1 4-16,1 3 4 0,-1-4 4 0,-2 4 4 0,1-1-1 0,0 1-1 15,-2 2-119-15,0 0-146 0,-3 3-72 0,2-1-60 0,-4 1-14 0,-1 4-7 0,-1-1-1 16,0 1-3-16,-1-2-9 0,-3 3-14 0,2-2-10 0,-3 0-9 0,2-1-16 16,1-2-16-16,-1-2-13 0,2-3-10 0,-2 1-8 0,6-5-7 0,-2 0-6 15,-1-4-9-15,4-3-10 0,0-2-12 0,3-2-20 0,1-3-22 0,0-3-25 0,2-2-25 16,2-5-14-16,2-1-11 0,1-3-5 0,1-2-1 0,2-3 3 0,2 0 4 15,2-3 5-15,2 0 7 0,-1-2 11 0,1 0 10 0,2 0 24 0,0 1 26 16,2 0 22-16,1 1 24 0,-1-1 14 0,3 3 10 0,-2-1 3 0,2 2-2 16,-2 4 2-16,3-3-4 0,-1 3 3 0,-2 1 0 0,2 2 0 0,0 1 5 15,-1-1 9-15,0 4 12 0,0-1 18 0,-2 1 22 0,0 0 30 0,1 3 32 0,-1-1 43 16,0 2 46-16,-1-1 46 0,0 2 44 0,-2-1 25 0,0 2 20 0,0 0 13 16,-2 1 10-16,-1 0 1 0,0 1-1 0,-1 2-6 0,-1 0-7 0,-2 0-19 0,-1 2-20 15,-2 1-29-15,0 0-36 0,0 0-42 0,0 4-44 0,-3 2-24 0,1 3-19 16,-1 0-13-16,-4 3-13 0,2 3-7 0,1 3-10 0,-4 0-6 0,3 4-4 15,-1-2-3-15,1-1-4 0,2 3-5 0,0-3-7 0,-1 1 1 0,4-3 2 16,0 1 0-16,4-2 0 0,-1 0-1 0,0-4 1 0,2 0 2 0,1-1 0 16,1-2-4-16,0-3-5 0,1 1-7 0,2-3-11 0,1 0-15 0,-2-3-19 15,1-1-19-15,1-1-22 0,-2-3-45 0,1 2-48 0,1-3-45 0,-2 1-39 16,-1-2-26-16,-1 1-23 0,0-1-6 0,0 2-8 0,-4 1 5 0,0-1 6 0,-1 2 15 16,-2 2 17-16,0 0 26 0,0 0 26 0,-2 1 56 0,-3 2 58 0,0 2 57 0,1-1 55 15,-2 4 40-15,-1-1 35 0,3 2 38 0,-5 2 39 0,5-1 31 16,-5 2 29-16,2 0 26 0,1 2 26 0,-1-2 15 0,1 0 12 0,2 0 3 0,-1 0-1 15,1-2-5-15,0 1-8 0,0-1-12 0,1-1-10 0,2 0-26 0,-4 0-28 16,2-2-25-16,2 2-24 0,-3-2-26 0,3-2-28 0,-1 3-19 0,0 0-19 16,-1-2-20-16,2 0-20 0,-1 0-26 0,0 0-26 0,2-2-29 0,-1 2-32 15,-1-3-26-15,4 0-23 0,-1-1-18 0,3-1-16 0,-1-2-7 0,2-1-5 16,0-1-2-16,4-3 1 0,-1 2 19 0,1-5 24 0,4 1 41 0,-2-1 45 16,0 2 54-16,1-3 53 0,1 3 44 0,0 2 42 0,-4-2 26 0,1 3 25 0,0-1 16 15,-3 1 14-15,1 4 9 0,-3 0 8 0,1 0 0 0,0 0-4 0,-2 3-16 16,-1-2-19-16,0 2-14 0,0 0-15 0,-1 2-11 0,-1 0-11 0,-1-2-2 15,0 3-4-15,-1 1 1 0,-1 0-5 0,-1 0-3 0,-2 4-3 0,0 0-8 0,-4-1-9 16,3 2-5-16,-2 0-4 0,-1 2-10 0,-1-2-14 0,2 1-8 0,0 1-7 16,-1-3-23-16,2-2-20 0,3 2-28 0,-3-4-31 0,4 1-41 0,0-3-41 15,0 0-99-15,1-2-108 0,2-3-108 0,2 4-110 0,1-1-27 0,-3-3-4 16,4-2 0-16,5-1 0 0,-3-2 12 0,0-2 15 0,5-2 24 0,0 0 23 16,1-3 37-16</inkml:trace>
  <inkml:trace contextRef="#ctx0" brushRef="#br0" timeOffset="56466.28">24826 1312 478 0,'14'30'629'16,"0"0"2"-16,-1 0 3 0,0-1 0 0,-2-3 0 0,0-5-5 0,-2 1-3 16,4-4-31-16,6-5-36 0,0-2-54 0,-5-1-60 0,1-2-326 0,-1-1-385 0,-5-1-133 15,4 1-79-15,-5-2-69 0,1-1-65 0,-2-1-15 0,-1 1-6 16,-3-1 4-16,-3-3 1 0,0 0 29 0,0 0 34 0,0 0 56 0,-2-7 58 0</inkml:trace>
  <inkml:trace contextRef="#ctx0" brushRef="#br0" timeOffset="-26124.91">1970 10267 46 0,'-2'-1'239'0,"0"-3"35"0,-1 3 33 0,3 0 33 16,-2-2 33-16,2 3 30 0,-1-2 13 0,-1-1 11 0,2 3-37 0,0-1-47 0,0 1-20 15,0 0-12-15,0 0-17 0,0 0-16 0,0 0-27 0,0 0-30 0,0 0-31 0,0 0-28 16,0 0-30-16,0 0-28 0,0 0-19 0,0 0-15 0,0 0-10 16,0 0-6-16,0 0-5 0,0 0-4 0,0 0-5 0,0 0-2 0,0 0-5 0,0 0-3 15,0 0-2-15,0 0-4 0,0 0-3 0,0 0-2 0,0 0-4 0,0 0-3 16,0 0-1-16,0 0-3 0,0 0 1 0,0 0 2 0,0 0 1 0,2 1 2 16,3 2 0-16,0-1-2 0,-1 1 2 0,3-1 1 0,2 2 5 0,-1-1 2 15,0 1 4-15,0 1 3 0,3-2 1 0,-2 1 0 0,1 1 0 0,-1 1-1 0,1-2 0 16,0 1 1-16,0 1 2 0,-2-2 3 0,0 0 4 0,0 3 3 15,0-3 0-15,0 1-1 0,0 0-1 0,0 2-2 0,1-1 1 0,-1 1 0 0,0-1-1 16,1 2-3-16,-2-1 0 0,1 2 2 0,0-1-2 0,1 1-1 0,-3 0-3 16,2 0-3-16,0 0-1 0,2 1-2 0,-2-1 0 0,1 0 2 0,-1 2-1 15,3-1 2-15,-1-1-1 0,-1 2 0 0,2-1 1 0,0 1-6 0,3-2 3 0,-2 1 1 16,-1 1-3-16,4-1 0 0,-3 1 0 0,2-1-1 0,-2 1-1 0,1-1-1 16,1 2 0-16,1-1 1 0,-1 1-1 0,0-2-2 0,0 2-1 0,1-1 0 15,0 1 0-15,0 0-4 0,0-3 0 0,0 3 1 0,0-2 0 0,-2 1-4 16,3-1 0-16,-2 1-1 0,0-1 0 0,-1 0-4 0,1 0 1 0,0 0 0 15,-1 1-2-15,-2-2-3 0,2 1-1 0,-2 1 0 0,1-2 0 0,-2 0 0 16,1 1 0-16,-2-1 0 0,1 2 0 0,0-1 0 0,-1-2 0 0,0 3 0 16,-1 0 0-16,3 0 0 0,-3-1 0 0,0 3 0 0,0-3 0 0,1 2 0 15,-1 0 0-15,2 0 0 0,-1 1 0 0,1 1 0 0,-2-1 0 0,4 1 0 16,-4 1 0-16,4-2 0 0,-2 2 0 0,0 1 0 0,1-2 0 0,0 1 0 0,0-1 0 16,-1 0 0-16,2 2 0 0,-2-4 0 0,1 4 0 0,1-1 0 0,0-1 0 15,0 1 0-15,-1 0 0 0,-1 0 0 0,4-1 0 0,-3 0 0 16,0 1 0-16,3 0 0 0,-4 0 0 0,4 0 0 0,-3 0 0 0,-1-1 0 0,2-1 0 15,-1 1 0-15,1 1 0 0,0-2 0 0,-1 1 0 0,0-1 0 0,2 1 0 16,-2-2 0-16,1 1 0 0,1 0 0 0,-3 2 0 0,4-4 0 0,-3 3 0 16,3-2 0-16,-4-1 0 0,3 3 0 0,-1-2 0 0,1 0 0 0,-1 0 0 15,1 2 0-15,-2-3 0 0,3 3 0 0,-2-1 0 0,0-1 0 0,-1 3 0 16,2-2 0-16,-1 0 0 0,0 2 0 0,0-1 0 0,-1 2 0 16,0-2 0-16,2 2 0 0,-2 1 0 0,0-1 0 0,3 0 0 0,-2 2 0 0,0-1 0 15,-1 0 0-15,0-1 0 0,3-1 0 0,-1 2 0 0,-1-3 0 0,1 3 0 16,1-2 0-16,-1 0 0 0,0-1 0 0,1 0 0 0,-1 2 0 15,2-1 0-15,-2 0 0 0,1 0 0 0,-1-2 0 0,1 2 0 0,-1-1 0 0,0 1 0 16,2-2 0-16,-3 3 0 0,0-5 0 0,1 4 0 0,-2-2 0 0,3 1 0 16,-3-2 0-16,2 1 0 0,-2 3 0 0,2-3 0 0,1 1 0 15,-1 0 0-15,-1 2 0 0,2-1 0 0,2 1 0 0,-3-1 0 0,2 3 0 0,-2-1 0 16,3 1 0-16,-2-1 0 0,-1 0 0 0,4 1 0 0,-4 1 0 0,3-1 0 16,-2 0 0-16,2 1 0 0,-2 0 0 0,3 0 0 0,-2-1 0 15,0 1 0-15,0 0 0 0,2-1 0 0,-1 0 0 0,0 2 0 0,0-2 0 0,-1 0 0 16,1 0 0-16,0 0 0 0,1 2 0 0,-1-3 0 0,3 1 0 0,-3 0 0 15,1 0 0-15,-1 0 0 0,1 0 0 0,1 0 0 0,-1 0 0 16,-1-1 0-16,3-1 0 0,-2 1 0 0,-1-2 0 0,1 1 0 0,1-1 0 0,-1 2 0 16,-2-2 0-16,2 1 0 0,1-1 0 0,-1 0 0 0,0 2 0 0,-1-2 0 15,3 0 0-15,-3 1 0 0,1-1 0 0,1 2 0 0,-1-2 0 16,2 0 0-16,-2 0 0 0,2-1 0 0,-3 2 0 0,3-1 0 0,0 0 0 0,0 0 0 16,0-1 0-16,0 3 0 0,0 2 0 0,1-3 0 0,-2 0 0 15,2 2 0-15,0 0 0 0,0-1 0 0,0 4 0 0,0-2 0 0,0-1 0 0,0 0 0 16,0 2 0-16,0-1 0 0,1 1 0 0,-2-1 0 0,3-1 0 15,-2 1 0-15,1 1 0 0,-2-2 0 0,3 2 0 0,-3-1 0 0,2 1 0 0,-1-1 0 16,-1-1 0-16,2 2 0 0,-1-1 0 0,-1 0 0 0,2-1 0 16,-2-1 0-16,3 1 0 0,-2 2 0 0,2-2 0 0,-2-1 0 0,0 1 0 15,2 1 0-15,-1-1 0 0,1 0 0 0,-2 1 0 0,1-1 0 0,0 3 0 16,-1-2 0-16,1 1 0 0,1 2 0 0,-2-2 0 0,1 1 0 0,-1 2 0 16,1-2 0-16,0 1 0 0,-1 1 0 0,2-1 0 0,-1 1 0 0,1 1 0 15,-2-2 0-15,4 1 0 0,-3-3 0 0,1 3 0 0,0 0 0 0,0-1 0 16,0-1 0-16,2 0 0 0,-2 0 0 0,0 0 0 0,0 0 0 0,2 1 0 15,-3-3 0-15,1 2 0 0,0-3 0 0,0 1 0 0,-1 1 0 0,2-1 0 16,-1 0 0-16,-2 3 0 0,2-2 0 0,-2-1 0 0,1 0 0 0,-1 2 0 16,2-2 0-16,-4 3 0 0,2-1 0 0,2-2 0 0,-4 2 0 0,4 0 0 15,-2 0 0-15,-2 0 0 0,4 1 0 0,-3 0 0 0,0-1 0 0,3 0 0 16,-1 0 0-16,-2-2 0 0,1 1 0 0,2-1 0 0,-2-1 0 0,0 0 0 16,2 0 0-16,-3 0 0 0,3-1 0 0,0-1 0 0,-3 1 0 0,2-1 0 15,1 1 0-15,-3-1 0 0,3 1 0 0,-3 1 0 0,0-2 0 0,0 1 0 16,1 1 0-16,-2 0 0 0,2-2 0 0,-2 2 0 0,-1 0 0 0,2-2 0 15,-1 2 0-15,-1-2 0 0,-1 0 0 0,3 1 0 0,-3-2 0 0,3 0 0 16,-3 0 0-16,1-2 0 0,0 1 0 0,-1-3 0 0,1 0 0 0,-1-1 0 16,1 1 0-16,-2 0 0 0,2-4 0 0,-1 4 0 0,0-4 0 0,-2 0 0 15,3 1 0-15,-4-2 0 0,4 2 0 0,-4-2 0 0,1 1 0 0,-3 1 0 16,2-2 0-16,0 0 0 0,-2 1 0 0,1 0 0 0,-2 1 0 0,1 0 0 0,0-1 0 16,-1-1 0-16,-1 2 0 0,2 0 0 0,-1 0 0 0,-1 1 0 15,-1-1 0-15,3-1 0 0,-3 2 0 0,0-1 0 0,3-1 0 0,-3 2 0 16,0-1 0-16,1-1 0 0,-1-1 0 0,0 1 0 0,-1 0 0 0,-1-2 0 0,1 1 0 15,0 1 0-15,-1-3 0 0,-1 1 0 0,3 0 0 0,-4-1 0 0,1 2 0 16,2-3 0-16,-2 1 0 0,-1-1 0 0,2 0 0 0,-2 0 0 0,-1 0 0 16,0 1 0-16,0-2 0 0,-1-1 0 0,1 1 0 0,-1 0 0 0,-1 1 0 15,1-2 0-15,-2-1 0 0,3 2 0 0,-3-2 0 0,0 1 0 0,3 1 0 0,-3-2 0 16,3 1 0-16,-3-1 0 0,2 2 0 0,-2-2 0 0,1 2 0 16,2 0 0-16,-3-2 0 0,0 2 0 0,2-1 0 0,1 2 0 0,-1-1 0 0,-1 1 0 15,1-2 0-15,1 2 0 0,-1 2 0 0,1-1 0 0,3 1 0 0,-3-1 0 16,0 2 0-16,2-1 0 0,0 1 0 0,-2-1 0 0,2 2 0 0,1-2 0 15,0 1 0-15,-1 1 0 0,0 0 0 0,0-1 0 0,0 2 0 0,2 0 0 16,-2-1 0-16,2 0 0 0,-3-1 0 0,3 2 0 0,0-1 0 0,-2-1 0 16,2 2 0-16,-3-2 0 0,4-2 0 0,-2 4 0 0,1-4 0 0,-2 2 0 15,1 0 0-15,-1 0 0 0,0-1 0 0,2-1 0 0,-2 1 0 0,0 2 0 16,0-1 0-16,-1-1 0 0,4 0 0 0,-2 1 0 0,-1-1 0 0,0 1 0 16,3 1 0-16,-2-2 0 0,2 1 0 0,-2 1 0 0,1 0 0 0,1-1 0 15,1 1 0-15,-1 1 0 0,-1-1 0 0,-1 1 0 0,3-2 0 0,-2 1 0 16,-1-1 0-16,0 2 0 0,2-1 0 0,-2-1 0 0,-1 0 0 0,2 0 0 0,-1-1 0 15,0 1 0-15,-1-2 0 0,0 2 0 0,-1-1 0 0,1-1 0 16,0 1 0-16,1-1 0 0,0 1 0 0,-1 1 0 0,-2-3 0 0,2 1 0 0,0 1 0 16,1-1 0-16,-1 1 0 0,-2-1 0 0,2-1 0 0,-2 2 0 0,2-2 0 15,0 1 0-15,1 0 0 0,-2 1 0 0,0 0 0 0,1-1 0 0,-2 0 0 16,0 1 0-16,2-2 0 0,-2 2 0 0,0-2 0 0,0 0 0 0,0-1 0 0,-1 3 0 16,1-3 0-16,-1 3 0 0,1-1 0 0,-2 0 0 0,3-1 0 0,-1 2 0 15,-2-3 0-15,1 3 0 0,1-4 0 0,-3-1 0 0,1 2 0 0,-1-2 0 16,0 0 0-16,0 0 0 0,0 0 0 0,0 0 0 0,0 0 0 0,0 0 0 15,0 0 0-15,0 0 0 0,0 0 0 0,0 0 0 0,0 0 0 0,0 0 0 16,0 0 0-16,0 0 0 0,0 0 0 0,0 0 0 0,0 0 0 0,0 0 0 16,0 0 0-16,0 0 0 0,0 0 0 0,0 0 0 0,0 0 0 0,0 0 0 15,0 0 0-15,0 0 0 0,0 0 0 0,0 0 0 0,0 0 0 0,0 0-22 16,0 0-110-16,-6 0-49 0,2-3-77 0,-3 0-82 0,-1-2-98 0,-3-4-98 16,0 1-60-16,-2-3-50 0,-1-2-9 0,1-1-1 0,0-1 9 0,1-3 14 15,1 1 29-15,2-1 31 0,2-2 45 0,1 0 49 0</inkml:trace>
  <inkml:trace contextRef="#ctx0" brushRef="#br0" timeOffset="-26019.2">8449 16299 224 0,'-3'10'539'0,"1"1"12"0,-3-1 4 0,-1 1 2 0,-2-2-2 0,-3-2 1 0,-2 1-14 15,-1-1-16-15,-2-4-41 0,-1 0-48 0,-2-1-184 0,-3-4-214 0,-2-1-236 16,-2 0-239-16,-3-4-74 0,-3-4-33 0,-4-2-8 0,-2-3-5 0,-5-2 0 0,-4-5-1 16,-5 2 14-16,-2-5 15 0,-5-2 41 0</inkml:trace>
  <inkml:trace contextRef="#ctx0" brushRef="#br0" timeOffset="-25041.79">1838 11619 124 0,'-3'-2'189'0,"-3"1"14"0,3-3 24 0,0 3 30 0,-1 0 39 0,1 0 44 15,0-3 12-15,0 1 2 0,1 0-8 0,-1 2-11 0,1-3 4 0,0 2 5 16,0 1 3-16,0-1 4 0,2 2-2 0,0 0 1 0,0 0-19 0,0 0-19 16,0 0-37-16,0 0-39 0,0 0-42 0,0 0-43 0,0 0-20 0,0 0-19 15,0 0-11-15,6 2-11 0,-4 0-11 0,1 3-6 0,2 2-12 0,-2 0-10 16,4 3-8-16,-3 0-4 0,4 2-4 0,0 2-4 0,0 1 2 0,3-1 1 15,0 2 1-15,0 0-3 0,3-1 2 0,1 2 1 0,0-2 0 0,1-1-2 0,1 2 3 16,3 0 5-16,0-2 0 0,-1 1-2 0,2-1-1 0,1 2 0 16,1-1-3-16,0 1-2 0,-1-1-3 0,3 2-3 0,-3-1-3 0,3 0-3 0,-4 3-2 15,3-1-2-15,1 1-4 0,0 0-2 0,-2 1-2 0,2 3-9 0,0-2 0 16,2 0 0-16,-2 1 0 0,2 2 0 0,-1 2 0 0,1-2 0 0,1 2 0 16,-1 0 0-16,1 1 0 0,2 0 0 0,-1 2 0 0,1-1 0 0,1 2 0 0,-1-1 0 15,2 2 0-15,1 1 0 0,0 1 0 0,1 0 0 0,1-1 0 0,-1 4 0 16,2 1 0-16,-1-1 0 0,2 1 0 0,-1 1 0 0,2 0 0 0,1 0 0 15,1 1 0-15,0 2 0 0,1-2 0 0,1 0 0 0,0 0 0 0,2 1 0 16,-2-1 0-16,3 0 0 0,-1 0 0 0,2 0 0 0,0 1 0 0,-2 0 0 16,2 2 0-16,0-2 0 0,-1 2 0 0,0 0 0 0,2 0 0 0,-1 2 0 15,0-1 0-15,0 2 0 0,1-1 0 0,-1 0 0 0,1 2 0 0,1-3 0 16,1 0 0-16,-1 3 0 0,0-1 0 0,1-2 0 0,1 1 0 0,-2 0 0 16,3 2 0-16,-2-3 0 0,1 0 0 0,0 3 0 0,0-3 0 0,1 0 0 15,-2 1 0-15,0-1 0 0,0 1 0 0,0 0 0 0,1-1 0 0,-2 0 0 16,1 0 0-16,0 0 0 0,0 1 0 0,-1 1 0 0,0 0 0 0,0-1 0 15,-2 3 0-15,1-1 0 0,-1 3 0 0,1-1 0 0,-2 2 0 0,0-1 0 16,0 0 0-16,-2 1 0 0,2-1 0 0,-2 2 0 0,3-1 0 16,-5-1 0-16,5 0 0 0,-2 0 0 0,-1 0 0 0,1-1 0 0,-1 0 0 0,1-1 0 15,0-1 0-15,-2-2 0 0,0-1 0 0,-1 1 0 0,2-3 0 0,-4-1 0 16,1-1 0-16,1-2 0 0,-2 0 0 0,0 0 0 0,-1-1 0 0,-2-3 0 16,3 1 0-16,-4-2 0 0,-2-1 0 0,2-1 0 0,-3 0 0 0,-2-3 0 15,0-1 0-15,-2-2 0 0,-1-3 0 0,-2-1 0 0,-2-2 0 0,0-1 0 16,-4-2 0-16,-3-3 0 0,0-1 0 0,-5-2 0 0,0-4 0 0,-3 1 0 15,-2-1 0-15,-1-3 0 0,-3 1 0 0,-2-3 0 0,0 0 0 0,-5-3-62 16,0-2-73-16,-6-3-52 0,0 0-103 0,-2-4-111 0,-7-5-113 0,-2-1-110 16,-1-4-27-16,-5-6-5 0,-2-1 1 0,-2-7 2 0,-1-2 8 0,-6-4 11 15,1-4 29-15,-2-2 32 0,-1-6 50 0</inkml:trace>
  <inkml:trace contextRef="#ctx0" brushRef="#br0" timeOffset="-24174.12">4093 10351 111 0,'-7'-4'183'0,"0"1"16"0,2-1 18 0,2 0 25 15,-2 1 30-15,0 0 14 0,2 2 15 0,0 0 5 0,-3-1 8 0,3 0-1 16,1 1 1-16,-1 1 2 0,3 0 2 0,-2-2 0 0,2 2-2 15,-3 0-3-15,3 0-9 0,-3-2-14 0,3 2-18 0,-2-1-27 0,2 1-28 16,0 0-26-16,0 0-25 0,0 0-11 0,0 0-12 0,0 0-5 0,-3 1-10 16,3-1-6-16,0 0-10 0,0 0-7 0,-2 0-9 0,2 0-7 0,0 0-9 15,-1 4-8-15,1-4-7 0,1 5-8 0,1-3-10 0,1 4-6 0,2 2-6 16,2-1-5-16,2 4-5 0,0 1 0 0,1 0 0 0,4 3 0 0,0 0 0 16,2 3-3-16,-2-1 2 0,5 1-2 0,-1 0-3 0,2 3 0 0,-1 1 0 15,2-1-1-15,1 1-1 0,0 1 0 0,0 2 0 0,2 1-3 0,1 0-2 16,2 0-5-16,-2 3-7 0,2-2 0 0,0 3 0 0,2-1 0 0,1 1 0 15,0 2 0-15,3 0 0 0,-3-1 0 0,3 3 0 0,2 0 0 0,-2 0 0 16,2 1 0-16,0 1 0 0,-1 0 0 0,1 1 0 0,2 1 0 0,0 3 0 16,0-3 0-16,1 4 0 0,0-1 0 0,3 2 0 0,-2-1 0 0,3 2 0 15,0-1 0-15,1 2 0 0,0-1 0 0,4 1 0 0,-1 0 0 0,1-1 0 16,1 2 0-16,-1-1 0 0,4 0 0 0,-2 1 0 0,3 1 0 0,0-1 0 16,-1-1 0-16,3 2 0 0,-1-1 0 0,1 2 0 0,2-1 0 0,0 1 0 15,1 0 0-15,0 1 0 0,0 0 0 0,1 3 0 0,1-2 0 0,0 3 0 16,-1 1 0-16,2-1 0 0,-1 5 0 0,1-2 0 0,0 1 0 0,0 1 0 15,2-1 0-15,-1 3 0 0,1-3 0 0,1 3 0 0,0-1 0 0,2-1 0 16,-1 1 0-16,0-2 0 0,1 1 0 0,1-3 0 0,-1 0 0 0,2-1 0 16,-1-3 0-16,1 0 0 0,-1-2 0 0,3-3 0 0,-1 1 0 0,-1-1 0 15,1-2 0-15,0 1 0 0,0-2 0 0,-2 1 0 0,-3-1 0 0,1 1 0 16,-3 1 0-16,1-3 0 0,-2 3 0 0,-2-1 0 0,-2-1 0 0,0 0 0 16,-3 1 0-16,-2 0 0 0,-2-1 0 0,0-1 0 0,-3 2 0 0,-2-4 0 15,-3 2 0-15,0-2 0 0,-2 1 0 0,-2 0 0 0,-1-3 0 0,-2-3 0 16,-3 1 0-16,1-3 0 0,-2-2 0 0,-2-2 0 0,-4-2 0 0,0-3 0 15,-5-3 0-15,0-3 0 0,-3-1-24 0,-2-4-60 0,-5-2-40 0,-1-4-44 16,0-1-53-16,-5-1-59 0,-3-5-103 0,0 0-117 0,-5-4-70 0,-4 0-63 16,1-1-9-16,-3-2 1 0,-1-2 10 0,-1 2 10 0,-3-2 21 0,2 1 21 15,-2-1 40-15,3 3 46 0,-1-1 59 0</inkml:trace>
  <inkml:trace contextRef="#ctx0" brushRef="#br0" timeOffset="-24019.54">9696 14937 370 0,'-9'28'557'0,"-2"-1"-7"0,1-1-13 0,-2-4-24 0,-1 1-27 15,-1-5-29-15,-2-2-30 0,2-2-77 0,-2-2-87 0,2-2-69 0,-2-4-63 16,0-1-279-16,-1 0-322 0,-2-4-72 0,3-1-14 0,-1 0 8 0,-1-1 10 16,-1-1 26-16,0-1 25 0,0 0 29 0,-1-2 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8:57:1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22114 1102 309 0,'5'-10'351'0,"0"-1"18"0,1 4 13 15,-3-2 10-15,0 3 16 0,2 1 19 0,0 1 14 0,-2 0 14 0,1 4-53 16,0 0-67-16,1 2-29 0,-1 3-22 0,1-1-40 0,-2 4-45 0,2 1-18 0,0 2-14 16,-2 5-2-16,2 0-3 0,-2 2-9 0,-2 2-11 0,-1 2-10 0,-1 2-8 15,-2 2-5-15,-2 0-2 0,1 5-8 0,-1-1-8 0,-3 0-5 0,0 0-6 16,-1-1-4-16,-1 3-4 0,0-2-5 0,-1 0-7 0,2-3-5 0,-1 0-7 16,-1-3-4-16,2-1-4 0,1-4-4 0,0-1-2 0,0-1-8 0,2-5-6 15,1 0-6-15,0-5-4 0,2 1-12 0,1-5-8 0,1 1-7 0,1-4-8 16,0 0-8-16,0 0-9 0,1-4-5 0,2 1-4 0,1-8-6 0,1 1-7 15,1-5-3-15,2-5 1 0,1-3-1 0,2-2 0 0,1-2 6 0,2-3 6 16,-2-2 6-16,6 0 4 0,-5 0 8 0,4 1 6 0,-3 1 3 0,3 3 5 16,-4 1 4-16,3 4 5 0,-3 2 2 0,0 2 3 0,-3 2 3 0,1 5 3 15,-1 2 3-15,-2 1 3 0,0 4 5 0,-2 1 4 0,2 2 5 0,-4 1 3 16,0 1 3-16,0 2 6 0,0 1-1 0,-1 3 3 0,0 0 0 0,-1 2-1 0,-1 1 0 16,-1 3-3-16,0-2-2 0,-1 3-3 0,-1 1-3 0,0 0-6 0,-1 0-3 0,-2 0-2 15,2 0-4-15,0-1-6 0,0 1 0 0,0-2 0 0,-2-2-3 0,4-3-1 16,-1 2-3-16,0-4 3 0,1-2-7 0,-1 1-6 0,2-5-3 0,0 0 2 15,0 0-2-15,0 0-2 0,5-4-1 0,-2 1-3 0,3-2-1 0,2-4-4 16,-1-1 1-16,1-3 0 0,2-2-1 0,2-1-3 0,-3-2 5 0,5-3 8 16,-1-1-1-16,-1 3 0 0,1-1 1 0,0 1 1 0,-4 2 0 0,3 3 3 15,-2 2 3-15,0 1 4 0,0 2 2 0,-2 5 1 0,1-1 5 0,-1 3 5 16,-2 2 3-16,2 4 2 0,1 0 5 0,-1 2 7 0,1 2 2 0,0 2 3 16,-3 2 2-16,0 1 4 0,-1 3 1 0,2 0 0 0,-1 1 0 0,-2 1 1 15,1 0-4-15,0 0-5 0,-2 0-2 0,1 0-2 0,-3 0-3 0,2-2-8 0,-1-1-1 16,1-1-2-16,-2-2-11 0,-1-1-12 0,0-1-20 0,2-3-17 0,-2 1-36 15,0-4-38-15,0-1-55 0,0-3-60 0,0 0-98 0,0 0-108 0,0 0-89 16,-2-4-85-16,1-2-22 0,-2-1-5 0,1-4 5 0,2-3 11 0,-3 1 17 16,3-4 17-16,0-1 33 0,-1-3 37 0,1 0 59 0</inkml:trace>
  <inkml:trace contextRef="#ctx0" brushRef="#br0" timeOffset="449.79">22709 970 300 0,'16'-17'472'0,"-3"3"15"0,2 2 10 0,0 0 14 0,-2 4 15 15,-3 1 13-15,1 3 19 0,2 0 12 0,-4 0 12 0,4-1-31 0,-4 2-44 16,-1 0-129-16,2 2-149 0,-1-2-50 0,1 0-29 0,-1 1-15 0,1 1-10 15,-2-2-14-15,-2 1-12 0,1 0-18 0,0 1-17 0,-1 0-15 0,-1 0-14 0,-2 1-11 16,2 0-10-16,-1-2-7 0,-4 2-9 0,1 2-3 0,2-1-3 0,0 1-2 16,-3 5 2-16,0-1-2 0,0 1-1 0,-3 2 2 0,0 3 1 0,2 0 1 0,-3 3-1 15,-1-1 0-15,2 2-4 0,0 0-2 0,0 0-4 0,0 1-1 0,1-4 1 16,2 0-3-16,0 0 3 0,2 0-1 0,-1-3 1 0,2 1 0 0,1-2-2 16,0-1 2-16,1 0 2 0,0 1 4 0,3 0 2 0,-4 0 5 0,4-1 3 15,-3-2 2-15,3 0-1 0,-2 0 1 0,1 0 3 0,-1-2-2 0,1 1-2 16,-3-2 2-16,2-2 1 0,-3 0 3 0,1 1-1 0,-1 0 10 0,-1-2 12 15,-2 0 9-15,0 0 7 0,0 0 4 0,0 0 3 0,0 0-1 0,-2 4-3 0,-1-1 2 16,-2 0 2-16,-3 1-3 0,0 3 0 0,0-3-2 0,-4 2-2 0,1 2-9 16,-4-1-10-16,1 0-10 0,0 0-8 0,-2 0-9 0,3 1-8 0,-1-3-8 0,0 0-5 15,-2-1-15-15,5-1-17 0,0 1-18 0,-1-1-19 0,0-3-24 0,4-1-23 16,-2-3-21-16,1-1-20 0,3-1-14 0,1-1-13 0,-1-5-5 0,3 0-3 16,0-4 6-16,1-2 2 0,2-2 13 0,2-1 14 0,0-1 23 0,-1-1 30 15,2 1 30-15,2 1 30 0,-2 1 26 0,-2 1 25 0,3 4 26 0,-3 1 25 16,2 3 23-16,-1 4 24 0,1 2 16 0,-1 3 18 0,1 4 16 0,-1 0 13 0,1 6 7 15,1 2 3-15,-1 4 3 0,1 0 4 0,-3 4 4 0,3 4 2 0,-3 2-2 16,2 1-8-16,1 2-9 0,-3 3-10 0,1 0-10 0,-1 0-10 0,1 1-9 16,1 3-9-16,-2-3-12 0,-1 1-10 0,3-2-12 0,-3 3-12 15,2-3-8-15,0-2-8 0,-1-1-7 0,-1-1-4 0,2-2-7 0,0-3-3 0,-2-3-7 16,0-3-8-16,0-1-27 0,0-3-32 0,-2-2-37 0,0-3-39 0,2-1-45 16,-1-4-50-16,1-1-86 0,-4-1-96 0,1-2-78 0,2-3-75 0,-4-5-41 0,4-1-33 15,1-5-5-15,1-4 2 0,4-1 24 0,-4-3 29 0,2-4 38 16,2 1 39-16,2-5 48 0</inkml:trace>
  <inkml:trace contextRef="#ctx0" brushRef="#br0" timeOffset="683.19">23118 859 299 0,'5'1'386'15,"-2"3"21"-15,0 2 16 0,-3 2 6 0,0 2 3 0,-3 0 1 0,2 2 3 16,-3 0-1-16,0 1 0 0,-4 1-81 0,2 3-101 0,-4-1-73 0,0 2-65 0,0-1-63 16,0 1-63-16,-2 0-79 0,2-2-82 0,0 0-45 0,1-2-39 0,0-1-18 15,2-5-16-15,4 0-8 0,0-2-6 0,3-6 2 0,0 0 2 0,5-3 11 16,1-4 15-16,2 0 39 0,3-3 45 0,-2-2 89 0,5 0 96 0,-1-2 95 0,2 2 93 15,-1 0 58-15,2-1 49 0,-1 2 27 0,1 2 19 0,0 0 6 0,-2 3 8 16,4 0 0-16,-6 2 1 0,6 2-8 0,-6 1-12 0,4 1-24 0,-2 0-30 16,0 1-53-16,-1 1-58 0,3 0-40 0,-3 0-35 0,2 1-19 0,0 0-17 15,-1 0-20-15,-1-1-24 0,-1-1-28 0,2 3-28 0,-2-3-28 0,-2 0-30 16,0 0-33-16,0 3-35 0,-6-3-56 0,4 1-66 0,-5-2-40 0,0 1-34 0,-3-1-30 16,-3 5-30-16,0-2-24 0,-3 1-21 0,0 1 5 0,-4 1 9 15,-1-1 22-15,-2 5 21 0,0-3 30 0,0 1 31 0,0-2 60 0</inkml:trace>
  <inkml:trace contextRef="#ctx0" brushRef="#br0" timeOffset="813.82">23258 1130 46 0,'-8'5'258'0,"1"2"40"0,2 1 48 0,-1-1 49 0,3 0 32 0,0-1 32 16,1 1 17-16,-1-1 14 0,3 2-33 0,0 1-44 0,0 0-18 0,0 1-12 16,0-1-16-16,2 2-14 0,-1 1-34 0,-1 0-35 0,0 1-46 0,2 0-49 15,-2 1-33-15,0 0-30 0,0 1-19 0,-2-1-17 0,2 3-20 0,0-2-23 16,-1-1-36-16,1 1-41 0,0-3-32 0,0-1-36 0,1-3-31 0,-1 0-28 16,0-2-64-16,2-3-73 0,-2-3-62 0,2-2-61 0,-1-2-40 0,2-3-38 15,3-3-34-15,-1-1-36 0,0-3 11 0,0-1 21 0,0-5 28 0,1 1 26 0,2-1 27 16,-4-1 28-16,1 0 64 0</inkml:trace>
  <inkml:trace contextRef="#ctx0" brushRef="#br0" timeOffset="967.43">23326 1115 339 0,'6'-7'398'0,"-2"2"45"0,1 3 21 0,-2 0 17 0,2 4 18 16,0-1 21-16,3 4 17 0,-2 2 16 0,1 2-40 0,-3 2-52 0,1 4-31 0,3 0-23 15,-2 4-49-15,1 2-51 0,-3 3-41 0,1 1-38 0,-2 6-20 0,2-1-17 16,-2 2-18-16,0 3-22 0,0 1-18 0,-1 0-18 0,-2 0-99 0,2 2-16 16,-2-1 0-16,0-2 0 0,0-2 0 0,0-1 0 0,0-4 0 0,0-1 0 15,1-5 0-15,-1 1 0 0,0-7-116 0,2-1-50 0,-2-6-70 0,1-1-73 16,-1-4-117-16,0-4-128 0,0 0-57 0,0-4-45 0,0-4-2 0,0-1 8 15,0-4 14-15,-1-1 19 0,1-2 22 0,-2-1 22 0,1-1 34 0,-1 0 37 16</inkml:trace>
  <inkml:trace contextRef="#ctx0" brushRef="#br0" timeOffset="1108.03">23591 1489 246 0,'11'5'543'0,"0"1"27"0,-3 0 22 0,-1 0 15 0,-3 0 11 0,0 0 9 0,0-2 6 15,-1 1 6-15,0-2 0 0,1-2 1 0,-4-1-4 0,0 0-199 16,0 0-242-16,0 0-96 0,-4 3-63 0,4-3-58 0,-3 0-55 0,2 0-69 15,-3-1-70-15,-2-2-120 0,3 1-132 0,-2-1-82 0,2-3-72 0,2 0-16 0,-3-1-3 16,1-2 3-16,1 1 7 0,-1-1 25 0,3 0 25 0,0 2 34 0,2-3 36 16,1 5 54-16</inkml:trace>
  <inkml:trace contextRef="#ctx0" brushRef="#br0" timeOffset="1700.48">26704 807 450 0,'-4'5'487'0,"-5"-3"16"0,5 3 13 0,-4-3 2 0,2 3 0 0,3-2 3 0,-1-1 0 16,3 1 5-16,1-3 3 0,0 0-52 0,0 0-70 0,0 0-108 0,0 0-121 16,0 0-38-16,1 1-21 0,4 1-11 0,2 0-4 0,-1-1-1 0,5 0 1 15,0 0-1-15,5 1-3 0,0 0-2 0,2-2-5 0,2 3-10 0,2-3-11 16,1 1-15-16,2 1-19 0,-2-1-10 0,1 3-10 0,-1-3-5 0,1 1-5 16,-5 2-3-16,0 0-4 0,-2 2 1 0,-3-2 0 0,-2 3-1 0,-3 0 0 0,-4 2 1 15,-1 3 2-15,-4-1 3 0,-3 7 7 0,-3 0 5 0,-3 2 7 16,-3 3 9-16,0 1 5 0,-6 3 3 0,-2 2 2 0,1 0 1 0,-2 0-1 0,-1 1-31 15,1-3-14-15,0-1 0 0,0 2 0 0,3-6 0 0,0 1 0 0,3-3 0 0,1-4 0 16,5-1 0-16,-1-1 0 0,2-5 0 0,2 0 0 0,3-4 0 0,1 2 0 16,1-7 0-16,1 0 0 0,3 4 0 0,-2-1 0 0,4-3 0 0,2 2 0 15,2-4 0-15,-1 0 0 0,5 0 0 0,1-1 0 0,0-4 0 0,3 0 0 16,-1 0 0-16,5-4 0 0,-3-1 0 0,0 0 0 0,3-1 0 0,-1-1-66 16,-1 2-134-16,0-1-52 0,-1-1-99 0,0 4-112 0,-3-1-96 0,2 1-92 15,0 2-22-15,-2 1-3 0,-1 1 13 0,0 0 16 0,-3 3 27 0,3 0 26 16,-1 1 38-16,3 1 37 0,-2-1 47 0</inkml:trace>
  <inkml:trace contextRef="#ctx0" brushRef="#br0" timeOffset="2550.17">27476 805 140 0,'-5'-2'405'0,"0"1"29"15,0-2 12-15,2 1 5 0,-3 2 2 0,6 0-1 0,0 0 5 0,0 0 1 16,0 0-8-16,0 0-13 0,0 0-67 0,0 0-77 0,0 0-71 0,0 0-71 16,6 2-31-16,-3 0-24 0,2-1-6 0,2 0-1 0,-1 3-2 0,5-3 1 15,-1 1-2-15,-2 0-4 0,4-1-7 0,-1 0-8 0,0 2-10 0,2-3-12 0,-4 2-9 16,3-1-10-16,-2-1-9 0,-2 0-6 0,1 1-4 0,-3-1-5 0,1 0 0 0,-2 2-3 15,-1-1 0-15,-1-1 0 0,-3 0 0 0,1 2 1 0,-1-2 0 0,0 5-1 16,-1-1 0-16,-2 2 0 0,-1 2 0 0,-1 0 0 0,-2 2 1 0,1 0 0 16,-1 1 0-16,1-1-1 0,1 1 1 0,-3-1-1 0,4-1 1 0,0 0 0 15,1-1 0-15,1-1 0 0,2-1-1 0,2-1 1 0,1 1 0 0,1-4 0 16,0 5 1-16,5-3 0 0,-2-1 1 0,3 2 1 0,-1-1 1 0,0-1 1 16,3 0 1-16,-2 0 1 0,0 1-1 0,0-2 1 0,0 3-1 0,-2-2 1 15,-1-2 0-15,-1 2 1 0,1 0 0 0,-1-1 4 0,-3 0 4 0,-2 0 8 16,1 0 2-16,0 1 3 0,-4 0 0 0,0 1 0 0,1 0 0 0,-4 3 1 0,-3-3 0 15,2 4 0-15,-2-1-1 0,-2 2 2 0,0-1-3 0,-2 0-5 0,0 2-4 16,1-2-5-16,1-2-5 0,-1 1-3 0,2-1-4 0,-1 0-3 0,2-4-13 16,1 2-20-16,-2-3-13 0,5 1-12 0,-1-2-14 0,-3 0-15 0,3-3-17 0,2-1-15 15,-2 2-14-15,2-4-15 0,2 0-15 0,-4-2-17 0,3 0-27 0,-1-2-28 16,1-2-9-16,0 0 0 0,-2-1 5 0,1-1 11 0,2 1 23 0,-1-2 26 16,0 1 36-16,1 1 38 0,-1 2 19 0,1 0 17 0,-3 3 30 0,4 2 33 15,-1-1 45-15,1 5 47 0,0 2 37 0,0 0 31 0,-4 4 15 0,4 3 11 16,0 1 3-16,-1 4 3 0,1 2-7 0,0 2-12 0,1 4 1 0,-1 1 2 15,0 0-9-15,4 2-11 0,-4 4-15 0,1-1-13 0,-1 2-12 0,4 1-12 0,-4-1-2 16,1 2-6-16,1 1-12 0,-1-3-13 0,-1 2-11 0,2-1-9 0,0-2-7 16,-1-2-7-16,2-2-6 0,-1-3-8 0,2 0-15 0,-2-4-14 0,1-2-23 15,-1-2-25-15,-1-3-32 0,3-3-32 0,-3-1-82 0,2-1-91 0,-3-4-74 0,2-4-68 16,1 1-55-16,0-5-51 0,1-4-9 0,0-1-1 0,1-4 9 0,-2-2 13 16,0-2 21-16,2-4 24 0,-2 2 27 0,2-4 30 0</inkml:trace>
  <inkml:trace contextRef="#ctx0" brushRef="#br0" timeOffset="2816.49">27822 696 257 0,'8'-2'366'0,"-3"4"29"0,-2 1 25 0,-1 1 13 0,-4 3 7 0,0 3 5 15,-1 0 8-15,-2 1 2 0,-2 2 0 0,-1 2-83 0,-2 3-104 0,-2 2-57 16,0 1-49-16,0 0-41 0,-6 1-41 0,6 2-52 0,-6-1-52 0,6-1-74 16,-6 0-76-16,7-2-61 0,-1 0-55 0,1-4-34 0,2-1-27 0,2-3-36 0,4-3-32 15,1-3-21-15,2-6-12 0,3 2 0 0,5-7 6 0,0 1 50 0,3-7 57 16,3 1 105-16,1-4 115 0,2-1 86 0,-1 1 82 0,3-4 81 0,1 2 80 15,-1 0 86-15,2 1 90 0,-2 1 44 0,1 2 37 0,1 0 16 0,-4 3 14 16,1 0-18-16,-2 1-23 0,-1 5-34 0,1-4-34 0,-2 4-29 0,1 0-24 16,-1 0-46-16,-1 1-50 0,0 0-47 0,-1 0-50 0,2 1-26 0,-3-1-22 15,0 1-14-15,3 1-12 0,-3-2-12 0,-1 2-10 0,2-1-20 0,-4 1-19 16,4-2-21-16,-3 2-21 0,-3-2-22 0,1 2-24 0,-2 0-29 0,-2-3-34 16,-2 3-62-16,-1 0-73 0,0 0-56 0,0 0-51 0,-1-1-43 0,-6 0-39 0,1-1-30 15,-2 2-29-15,-5 0 5 0,2 3 10 0,-2-2 18 0,-1 2 19 0,-2 1 28 16,-1 0 27-16,-2 3 66 0</inkml:trace>
  <inkml:trace contextRef="#ctx0" brushRef="#br0" timeOffset="2950.13">27866 901 122 0,'-5'6'322'0,"1"2"44"0,-1-1 48 0,4 1 16 0,-1 1 13 16,1-1 13-16,1 3 10 0,0-2 10 0,1 4 10 0,1-2-63 0,-1 1-78 15,-1 3-44-15,5 0-40 0,-5 0-30 0,1 2-31 0,-1-2-42 0,0 1-47 16,-1 0-17-16,1-2-12 0,-3 1-12 0,1 2-15 0,2-2-24 0,-1-2-29 16,-1 2-36-16,1-2-39 0,1 1-59 0,0-3-58 0,-2-1-66 0,2-1-66 15,2-3-49-15,-2 0-48 0,3-3-46 0,-3-3-46 0,1-2-10 0,5-2-2 0,1-3 14 16,-1-2 20-16,1-3 26 0,1-3 28 0,1 0 49 0</inkml:trace>
  <inkml:trace contextRef="#ctx0" brushRef="#br0" timeOffset="3085.74">27994 955 260 0,'5'-6'430'0,"2"3"26"0,-1 3 15 0,-2 1 16 0,1 4 15 0,0 3 15 0,2 2 14 15,-3 4 16-15,1 1 14 0,-2 3-56 0,0 4-73 0,-1 2-74 0,-1 2-77 16,-1 2-53-16,-1 2-49 0,-1 1-22 0,0 3-15 0,-1-1-16 0,-1 2-12 16,1-1-20-16,-2-2-21 0,2 0-36 0,-2 2-40 0,2-5-47 0,1 0-49 15,0-4-50-15,2-1-54 0,0-1-90 0,2-5-100 0,0-2-82 0,3-3-79 16,-1-2-34-16,3-3-21 0,3-6-1 0,0-2 4 0,1-3 21 0,2-5 24 15,1-3 36-15,3-2 42 0,-1-4 44 0</inkml:trace>
  <inkml:trace contextRef="#ctx0" brushRef="#br0" timeOffset="3308.15">28445 915 375 0,'0'0'595'0,"0"0"10"0,1 1 5 0,3 4 0 15,-3-2 2-15,4 1-2 0,-2-1-2 0,4 1 3 0,4 0 1 0,0-3 1 16,2 1 0-16,1-2-213 0,0-2-258 0,3-1-74 0,4-1-31 0,-2-1-9 0,3-1-1 16,0-1-5-16,0-1 1 0,0 1 0 0,0-1 1 0,-1-1-5 0,1 2-2 15,-1-1-16-15,-2 0-15 0,0 3-22 0,-4-1-25 0,1-1-22 0,-2 2-19 16,-1-1-23-16,-3 3-22 0,1-2-27 0,-5 2-30 0,0 0-66 0,-2 0-76 16,-3 1-58-16,-1 2-53 0,-3-2-35 0,0-1-26 0,-2-1-18 0,0 0-17 15,-2 1 10-15,-3-1 17 0,0-3 21 0,1 3 19 0,-4-3 28 0,4-1 30 16,-2-1 68-16</inkml:trace>
  <inkml:trace contextRef="#ctx0" brushRef="#br0" timeOffset="3983.34">28720 676 284 0,'-4'-2'424'0,"0"6"23"16,1-1 14-16,2 5 20 0,-3 0 18 0,4 4 20 0,0 2 18 0,0 2 14 16,0 2 17-16,0 3-61 0,2 2-72 0,-2 2-62 0,2 2-55 0,-2 3-48 0,-2 2-44 15,2-1-16-15,-2 3-8 0,1-2-18 0,-2 2-17 0,-1 0-18 0,3-1-18 16,-2 0-15-16,-2-3-19 0,2 0-62 0,0-3-35 0,0-2 0 0,1-2 0 16,0-4 0-16,1-1 0 0,-1-4 0 0,2-2 0 0,-1-3 0 0,1-2 0 15,0-4 0-15,-2 2 0 0,2-5 0 0,0 0 0 0,-2-2 0 0,1-1 0 16,-4-1 0-16,1-2 0 0,-1-2 0 0,0-1 0 0,0-3 0 0,-1 0 0 15,1-3 0-15,-3 0 0 0,4-2 0 0,-1 1 0 0,-2-2 0 0,4 0 0 16,1 1 0-16,-1-1 0 0,3 2 0 0,-1 0 0 0,2 0 0 0,-1-1 0 16,3 0 0-16,2 2 0 0,2-1 0 0,-1 1 0 0,3 0 0 0,3 0 0 0,0-2 0 15,4 4 0-15,2-3 0 0,0 2 0 0,3-1 0 0,1 1 0 0,2 1 0 0,3-1 0 16,-2 2 0-16,2 2 0 0,0 1 0 0,-2 0 0 0,2 2 0 0,-2 0 0 16,2 3 0-16,-3-1 0 0,-1 3 0 0,-3 0 0 0,0 2 0 0,-2 0 0 15,-3 2 0-15,-2-1 0 0,-1 0 0 0,0 2 0 0,-4-1 0 0,-2 1 0 16,0 0 0-16,-3-2 0 0,0 4 0 0,1-3 0 0,-4 2 0 0,0 0 0 15,-2 1 0-15,-1 0-40 0,0 3-14 0,-4 1-13 0,0 0-12 0,-1 2-14 16,0 2-9-16,-5-1-6 0,5 0-12 0,-1 0-11 0,1 0-6 0,-2-1-4 0,4-2 8 16,1-2 11-16,2-1 11 0,1 0 11 0,2-1 17 0,2-2 15 0,1-2 15 15,2 1 16-15,3-4 13 0,3 2 12 0,-2-3 13 0,3 0 17 0,3 0 8 16,0-3 10-16,2 0 6 0,-1-1 4 0,3 0 3 0,-4-2 2 0,0 0 0 16,0 2-3-16,0-2-4 0,-2 0-2 0,1 0-2 0,-1 0-4 0,0-1-6 0,-1 1-3 15,2 0-3-15,-2 1-5 0,0-2-10 0,-2 1-11 0,2-2-12 0,-3 2-11 16,-1 0-12-16,-2 0-9 0,-1 2-15 0,-2-1-10 0,1 0-17 0,-3-1-16 15,1 2-16-15,-2 0-17 0,0 1-39 0,-2-3-46 0,1 3-53 0,-3 0-55 16,1-2-23-16,-2 2-19 0,0-1-7 0,1-2-3 0,-2 1 9 0,-1-1 15 16,3-1 25-16,-3 1 27 0,1-2 44 0,0 0 48 0,-1 1 88 0,1-1 100 15,1 3 96-15,0 0 101 0,-1 0 51 0,5 3 43 0,-2-2 30 0,-1 3 31 0,3 1 21 16,1 3 19-16,0 0 18 0,0 0 15 0,0 6-3 0,0 2-9 0,1 2-27 0,-1 5-30 16,0 2-29-16,2 2-29 0,0 5-17 0,-2 3-15 0,-2 2-15 0,0 2-17 15,1 2-20-15,-1 3-23 0,-3 0-28 0,2 2-78 0,0 1-59 0,-5 0 0 16,4 0 0-16,-1-3 0 0,0 4 0 0,-2-2 0 0,3-2 0 0,-1 0 0 15,4-4 0-15,-3 1 0 0,1-5 0 0,3-1 0 0,-1-5 0 0,1-3 0 16,0-1 0-16,0-4 0 0,0-3 0 0,0-2 0 0,0-4 0 0,-4-1 0 16,3-3 0-16,-2-2 0 0,-2-3 0 0,-4 1 0 0,2-5 0 0,-2-2 0 15,-3 1-73-15,-2-7-4 0,1 1-2 0,-2-3-1 0,2-1 2 0,1-4 2 16,0 2 5-16,4-1 5 0,-1-3 19 0,6 3 21 0,2-3 18 0,1 5 13 0,3-2 13 16,4 2 8-16,1 0 5 0,0 2 4 0,5 2 1 0,-1 0 3 0,1 4-1 15,1 0 0-15,1 1 0 0,0 4-2 0,1-1 1 0,0 4-2 0,-2 1-16 0,2 0-17 16,-1 3-30-16,0 0-32 0,0 0-37 0,-2 3-39 0,0 0-43 0,0 0-43 15,-5 2-89-15,0 2-100 0,-3-1-86 0,-2 3-84 0,-3 0-29 0,-3-1-21 16,-1 4 5-16,-4 1 11 0,-1 0 23 0,-5 1 26 0,-1 1 35 0,-4 0 35 16,-1 0 41-16</inkml:trace>
  <inkml:trace contextRef="#ctx0" brushRef="#br0" timeOffset="4316.46">26570 2068 146 0,'-17'5'515'0,"2"-2"28"0,0-1 14 16,3 2 10-16,-2-3 1 0,5 1-1 0,-1-2 0 0,1 1-1 0,3-2-2 16,1-1 0-16,1 1-71 0,4 1-87 0,4-4-127 0,4 3-136 0,4 1-38 0,6 0-16 15,9-1 0-15,4 0-1 0,10-3 9 0,8 1 9 0,11-5 3 16,10 1 0-16,11-5-3 0,7-1 0 0,12-5-7 0,4 0-56 0,12-3-43 15,4-4 0-15,5 2 0 0,3-2 0 0,4-2 0 0,1 2 0 0,0 0 0 0,0-1 0 16,-5 2 0-16,0 1 0 0,-3 0 0 0,-3 1 0 0,-6 2 0 16,-5 1 0-16,-3 1 0 0,-7 2 0 0,-4 3 0 0,-9 1 0 0,-6 1 0 0,-9 1 0 15,-6 2 0-15,-7 3 0 0,-8 1 0 0,-10 1 0 0,-2 2 0 0,-9-2 0 16,-7 3 0-16,-5 3 0 0,-3-2-5 0,-8 2-191 0,-5 1-106 0,-5 1-118 16,-3 1-114-16,-4 0-112 0,-2 0-26 0,-6 0-5 0,-4 1 7 0,-4-2 8 15,-4 1 14-15,-2 1 16 0,-4-4 25 0,-2 2 29 0,-2-2 48 0</inkml:trace>
  <inkml:trace contextRef="#ctx0" brushRef="#br0" timeOffset="4452.09">29388 1705 530 0,'18'12'671'0,"0"2"9"15,-1-3 2-15,-2 2-3 0,-1-1-3 0,-5-1-18 0,2-1-19 0,-5-2-24 0,2 0-22 16,-1-2-19-16,-2-3-22 0,-4 0-255 0,-1-1-299 0,0-2-99 0,0 0-58 16,0 0-27-16,0 0-19 0,0 0-16 0,-1-2-16 0,-1 0-14 0,1 0-11 15,-3-1-56-15,3 0-65 0,-3 0-75 0,3-2-78 0,-1 2-7 0,1 0 6 16,1 3 14-16,1-6 16 0,1 2 17 0,-1 0 18 0,3 2 18 0,1-1 17 15,-2 0 30-15</inkml:trace>
  <inkml:trace contextRef="#ctx0" brushRef="#br0" timeOffset="5567.11">21773 2463 419 0,'0'3'484'0,"0"-3"19"15,0 0 13-15,0 3 11 0,0-3 4 0,0 0 2 0,0 0 2 0,0 0-1 0,0 0 4 16,1-2 3-16,3 1-130 0,-3-1-160 0,3 1-69 0,3-2-53 15,3 1-16-15,-1-2-12 0,7 1-4 0,3-3-3 0,3-2-1 0,7 1 2 16,2-2 2-16,6-3 2 0,4 1 0 0,5-2 2 0,2 1-9 0,3-4-10 0,4 2-10 16,4-1-10-16,-1 0-8 0,2-2-6 0,0 2-8 0,1 0-8 0,-1 0-5 15,-5 0-4-15,1 2-5 0,-6-1-2 0,-2 4-14 0,-3-1-10 0,-3 3-16 16,-4-1-18-16,-7 5-24 0,-1 0-24 0,-3 1-32 0,-5 0-37 0,-2 3-46 16,-2-2-47-16,-4 2-93 0,-3 2-105 0,-1-2-88 0,-1 0-87 15,-1 1-13-15,-1-1 3 0,-4 0 14 0,2-1 16 0,-4-1 24 0,4-1 23 0,-4-3 30 16,6 0 35-16,-1-3 48 0</inkml:trace>
  <inkml:trace contextRef="#ctx0" brushRef="#br0" timeOffset="5967.04">24524 1281 127 0,'-1'1'505'0,"-1"2"19"0,0 1 8 0,2 1 1 15,-1 0 0-15,1-1 0 0,0 1 3 0,0-3 3 0,3 3 4 0,0-3 3 16,6 1-73-16,1-2-86 0,3 2-136 0,4 1-149 0,3 1-38 0,6 0-18 16,2-1-3-16,4 0 3 0,3 0 5 0,6-1 7 0,0-2 3 0,5-1-1 15,1-1 1-15,5-2 4 0,0-2-1 0,-1-1-1 0,4-3-1 0,2 0-3 16,-1-2-3-16,-2 0-3 0,-1-3-4 0,1 0-3 0,-5 1-7 0,2 0-6 0,-6-1-7 16,-2 1-3-16,-3 1-15 0,-4 1-19 0,-1-1-14 0,-4 3-18 15,-5 0-23-15,-2 2-25 0,-4-1-26 0,-4 4-25 0,0-2-33 0,-7 3-31 0,-1 0-91 0,0 1-99 16,-5 1-87-16,-3 1-83 0,0 0-22 0,0 0-10 0,-5 1 9 0,-4-1 12 15,-1 2 21-15,-2-1 24 0,-4 1 26 0,2 0 26 0,-5-4 31 0</inkml:trace>
  <inkml:trace contextRef="#ctx0" brushRef="#br0" timeOffset="6151.54">25830 849 248 0,'22'4'445'0,"0"3"13"0,-3 3 7 16,-3 0 10-16,0 2 9 0,-2 0 5 0,-1 3 4 0,-1-1 5 0,2-2 7 15,-1 1-34-15,2 0-39 0,2 1-122 0,0 1-139 0,1 2-31 0,0-2-8 16,2-1 0-16,-1 2 3 0,-1-4-4 0,-2 1-4 0,0-3-4 0,-3 0-7 0,-2-2-3 15,0-2-3-15,-3 1-6 0,-2-3-7 0,1-1-12 0,-6 1-14 0,4-2-20 0,-5-2-24 16,-2 1-29-16,-2 4-31 0,-3-2-35 0,-1 4-35 0,-6 0-32 0,0 3-33 16,-7 1-68-16,0 2-76 0,-5 2-76 0,-6 3-77 0,-1 2-67 0,-2-1-66 15,-3 3-9-15,0 0 1 0,-1 0 19 0,-4-1 18 0,2 0 32 0,-2 0 29 16,-1 0 33-16,1-2 33 0</inkml:trace>
  <inkml:trace contextRef="#ctx0" brushRef="#br0" timeOffset="6449.78">24658 962 208 0,'2'-11'464'0,"-2"2"16"0,-2 6 6 0,1-1 4 0,-5 2 3 15,-1 2 4-15,2 1-1 0,-3 0 2 0,0 3 2 0,-1-3 1 0,-4 4-98 0,-1 1-121 16,0 0-100-16,-3 3-99 0,-1 1-26 0,-1 4-13 0,0-1-2 0,-1 4 2 15,-2-1 2-15,2 4 6 0,-2-2 5 0,2 0 6 0,1 2 4 0,0 0 1 16,0-2-1-16,5 0-3 0,-2 0-3 0,3 0-2 0,4-1-3 0,0-3-4 16,0 0-1-16,5 1-3 0,0-1-1 0,1-1-5 0,3 1-5 0,3-2-4 15,1 3-5-15,0-2-2 0,6 1-3 0,2 1-3 0,3-2-7 0,4 2-8 16,3-2-10-16,0 2-9 0,8-4-21 0,3 1-17 0,2-1-27 0,4-2-25 16,3 0-35-16,2-3-34 0,-1 0-89 0,3-2-102 0,1 2-73 0,-1-1-69 15,1-2-35-15,2 1-29 0,-5-1 1 0,1 2 7 0,-1-2 16 0,-4 1 17 16,-2 1 21-16,-1-1 23 0,-4 1 32 0</inkml:trace>
  <inkml:trace contextRef="#ctx0" brushRef="#br0" timeOffset="6570.42">25920 1803 506 0,'14'21'629'0,"-2"3"-19"0,-3-2-27 0,-8 0-59 0,3 0-66 0,-8-1-113 0,3-3-127 15,-6-3-88-15,0-2-85 0,0 1-24 0,4-4-17 0,-2-1-245 0,2 2-297 16,0-3-70-16,-3 0-21 0,1 1 18 0,0-2 29 0,1 0 58 0</inkml:trace>
  <inkml:trace contextRef="#ctx0" brushRef="#br0" timeOffset="8634.9">27701 2370 347 0,'-7'0'439'0,"-2"0"23"0,0-2 16 16,0 2 17-16,0-1 14 0,-1-1 16 0,-1 1 13 0,3-3 11 0,2 3 8 16,-1-2-73-16,3 0-87 0,-2 2-77 0,1-1-72 0,2 1-52 0,1 0-51 15,2 1-21-15,0 0-14 0,0 0-6 0,0 0-5 0,0 0-7 0,2-2-7 16,3 2-6-16,4-2-7 0,-1 2-4 0,3-1-5 0,4 1-2 0,2 0-2 16,1 0 4-16,4 0 1 0,1-2 2 0,0 2-2 0,3 0-9 0,-3 0-12 15,0 0-6-15,-1 2-7 0,-2-2-2 0,-2 3-2 0,-1-1-16 0,-3 0-10 16,-1 1 0-16,-4 3 0 0,0-1 0 0,-2 1 0 0,-2 1 0 0,-4 2 0 15,-1 1 0-15,-4 1 0 0,-2 3 0 0,-4 1 0 0,-1 3 0 0,-8 1 0 16,1 2 0-16,-5 2 0 0,-2 3 0 0,-2-1 0 0,-2 0 0 0,-1 2 0 16,2 1 0-16,-1-3 0 0,1-2 0 0,5 2 0 0,0-4 0 0,3-3 0 15,3-2 0-15,0-3 0 0,8 1 0 0,-1-5 0 0,2-1 0 0,4-4 0 16,0 0 0-16,3 0 0 0,1-4 0 0,1 3 0 0,4-2 0 0,2 1 0 16,3-1 0-16,2-1 0 0,5 2 0 0,1-2 0 0,2-2 0 0,5 1 0 15,0-1 0-15,3-2 0 0,2-1 0 0,0-1 0 0,0-1 0 0,0-2 0 16,0 0 0-16,-3 1 0 0,-1-2 0 0,0 1 0 0,-4 0 0 0,-1 1 0 15,-3-1 0-15,0 2 0 0,-2-1 0 0,-5 2 0 0,1 2 0 0,-4-1-59 16,-1 2-157-16,-3-1-63 0,0 2-122 0,-4 2-137 0,0 0-69 0,0 0-57 16,0 0-10-16,-4 2-3 0,-4-2 13 0,2 1 13 0,-4 2 29 0,0-1 30 15,-2 0 38-15,0 2 36 0,1-1 61 0</inkml:trace>
  <inkml:trace contextRef="#ctx0" brushRef="#br0" timeOffset="8783.5">28368 2785 452 0,'1'15'632'16,"-1"2"6"-16,0-2 1 0,-1-2-6 0,-3 1-9 0,1-4-10 0,-2 1-14 16,4-4-19-16,1-1-16 0,1 0-26 0,-2-3-24 0,1-1-258 0,0-2-305 15,0 0-117-15,0 0-78 0,0 0-87 0,0 0-90 0,0 0-89 0,0 0-88 16,0 0-8-16,0 0 6 0,0 0 14 0,5-2 18 0,-1-1 22 0,3 2 22 16,-1-4 30-16,3 1 31 0,-2-1 38 0</inkml:trace>
  <inkml:trace contextRef="#ctx0" brushRef="#br0" timeOffset="10116.94">29405 2136 127 0,'0'-5'439'0,"0"-1"23"0,1 2 6 16,-1 1 7-16,0 3 2 0,0-4 0 0,0 4 17 0,2-1 20 0,-2 1 16 15,2 0 14-15,1 3-78 0,-2 3-103 0,1 3-88 0,0 2-86 0,-2 4-24 16,1 3-13-16,-1 3 2 0,-1 1 3 0,1 6 4 0,-4 1 9 0,1 1-5 0,-2 3-11 16,4 0-12-16,-6 0-17 0,1 0-12 0,3 1-13 0,-2 0-13 15,2-3-41-15,-2-3-46 0,4 1 0 0,-3-3 0 0,3-2 0 0,-1-1 0 16,1-3 0-16,-2-3 0 0,1-2 0 0,2-2 0 0,0-1 0 0,0-3 0 15,0-1 0-15,0-1-92 0,0-3-130 0,2 0-110 0,-2-4-117 0,0 0-101 16,0 0-97-16,0 0-23 0,0 0-3 0,6-4 2 0,-1 0 4 0,0-3 17 16,-1-4 19-16,3-1 34 0,-1-1 39 0,0-2 54 0</inkml:trace>
  <inkml:trace contextRef="#ctx0" brushRef="#br0" timeOffset="10264.54">29844 2414 501 0,'-1'20'572'0,"-2"0"4"16,-2-4-20-16,0-1-27 0,-1-1-34 0,1-4-37 0,-1-2-51 0,-1-2-52 16,2-3-89-16,1-2-95 0,-2-2-207 0,1-2-233 0,2 0-146 0,0 0-128 15,-2 0-26-15,0-2-7 0,-3 2 21 0,4-3 25 0,-1 2 35 0,-2-3 36 16,1 3 52-16</inkml:trace>
  <inkml:trace contextRef="#ctx0" brushRef="#br0" timeOffset="12151.5">21482 2725 93 0,'-3'-4'199'0,"1"-3"23"15,1 2 33-15,-1-1 36 0,2 1 37 0,0 1 37 0,0-1-4 0,-1 2-13 16,1-1-9-16,0 4-9 0,0 0-5 0,0-4-1 0,0 4-2 0,0 0-2 16,0 0-12-16,0 0-13 0,0 0-28 0,0 0-26 0,0 0-31 0,0 0-30 15,0 0-27-15,0 0-24 0,0 0-13 0,0 0-10 0,0 0-9 0,0 0-12 16,0 0-8-16,0 0-8 0,0 0-8 0,0 0-8 0,0 0-1 0,0 0-4 15,0 0 5-15,0 0 4 0,0 0 2 0,0 5 1 0,1 1 1 0,-1 0-2 16,3 5 1-16,-1 1 1 0,1 2 5 0,-3 4 6 0,0 3 6 0,0 2 6 16,-3 3-1-16,1 0 0 0,-1 5-9 0,-2 0-9 0,1 0-7 0,-3 1-7 15,1 0-13-15,-2-3-38 0,2 2 0 0,-1-3 0 0,1-2 0 0,-2-2 0 16,4-3 0-16,-1-2 0 0,1-2 0 0,1-5 0 0,0 0 0 0,1-3 0 16,-1-3 0-16,3-2 0 0,-1 1 0 0,1-5 0 0,0 0 0 0,0 0 0 15,0 0 0-15,0 0 0 0,0 0 0 0,0 0 0 0,0 0 0 0,0 0 0 16,1-3 0-16,2-2 0 0,-1-2 0 0,1-2 0 0,0 0 0 0,2-6 0 15,0-1 0-15,3-2 0 0,0-2 0 0,0-3 0 0,1 1 0 0,0-2 0 16,1-1 0-16,1 2 0 0,0 0 0 0,0 1 0 0,3 2 0 0,-2 1 0 16,-1 1 0-16,1 3 0 0,-1 0 0 0,-1 4 0 0,2 1 0 0,0 0 0 15,-4 3 0-15,2 3 0 0,0 1 0 0,-2-1 0 0,3 4 0 0,-3 0 0 16,0 4 0-16,0-1 0 0,1 0 0 0,-2 3 0 0,-1 0 0 0,0 1 0 16,0 0 0-16,-1 3 0 0,-2-2 0 0,1 2 0 0,-3 1 0 0,-1 0 0 15,0 0 0-15,-1 1 0 0,-1-1 0 0,-1 0 0 0,0 1 0 0,-1-1 0 16,-2 0 0-16,2-1 0 0,0 0 0 0,0-2 0 0,0-1 0 0,1-1 0 15,1-1 0-15,-1-1 0 0,3-1 0 0,0-3 0 0,0 0 0 0,0 0 0 16,0 0 0-16,0 0 0 0,2-4 0 0,1-2 0 0,4-2 0 0,-1-2 0 16,4-2 0-16,-1-3 0 0,2-1 0 0,3-6 0 0,-3 1 0 0,4-1 0 15,0 1 0-15,-2 0 0 0,1-1 0 0,-3 4 0 0,2 2 0 0,-4 2 0 16,1 1 0-16,-2 3 0 0,-1 2 0 0,-2 4 0 0,2-1 0 0,-2 4 0 16,-1 1 0-16,2 1 0 0,-3 1 0 0,2 2 0 0,0 2 0 0,-2 2 0 15,2 1 0-15,-2 0 0 0,3 2 0 0,-2 2 0 0,-3 0 0 0,2 0 0 16,1 3 0-16,-3-1 0 0,1 0 0 0,-1 0 0 0,3-1 0 0,-4 0 0 15,1 1 0-15,1-3 0 0,-2 1 0 0,1-3 0 0,1 0 0 0,-2-2 0 16,0-1 0-16,2-1 0 0,-2 0 0 0,0-3 0 0,1 0 0 0,-1-3 0 16,0 0 0-16,0 0-139 0,0 0-62 0,0 0-52 0,0 0-92 0,0 0-99 15,0 0-99-15,0 0-103 0,0 0-18 0,0 0 2 0,0 0 14 0,0 0 14 16,5-1 22-16,-5 1 24 0,1-2 31 0,2-1 37 0,1-1 49 0</inkml:trace>
  <inkml:trace contextRef="#ctx0" brushRef="#br0" timeOffset="12346.97">22353 2836 446 0,'11'21'633'0,"2"2"19"0,-4-1 10 16,1-1 4-16,-2-1-2 0,-1-1-1 0,-3-3 0 0,1-1-2 0,-1-4-2 16,1-1-3-16,-2-3-7 0,2-1-231 0,-4-2-319 0,-1 1-99 0,2-4 0 15,-2-1 0-15,0 3 0 0,0-3 0 0,0 0 0 0,0 0 0 0,0 0-11 16,0 0-114-16,0 0-58 0,0 0-108 0,0 0-120 0,0 0-110 0,0 0-108 15,1-4-27-15,1-1-5 0,0-2-1 0,-1-1 2 0,-1 1 10 0,0-1 15 16,0 1 24-16,0 1 28 0,0 0 51 0</inkml:trace>
  <inkml:trace contextRef="#ctx0" brushRef="#br0" timeOffset="13300.42">22875 2646 14 0,'0'-5'326'15,"0"2"40"-15,0-2 35 0,0 3 16 0,0-1 15 0,0 3 8 0,-2-3 7 16,2-1 4-16,0 4 3 0,0 0-49 0,0 0-63 0,0 0-29 0,0 0-23 16,0 0-33-16,2 2-36 0,-1 3-27 0,3-1-22 0,-3 3-11 0,-1 4-7 15,3-1-2-15,-1 5 3 0,0-1 6 0,-1 4 7 0,-1 2-2 0,0 2-4 16,-1 0-10-16,-1 1-12 0,-1 1-9 0,0 1-11 0,-1 0-9 0,0-1-11 16,0-2-8-16,-2 2-5 0,2-3-50 0,0 0-37 0,0-1 0 0,-3-2 0 15,2-2 0-15,-1-1 0 0,3-1 0 0,-2-4 0 0,2 0 0 0,2-2 0 16,-3 0 0-16,3-4 0 0,-1-1 0 0,0-2 0 0,2-1 0 0,0 0 0 15,0 0 0-15,0 0 0 0,0 0 0 0,2-4 0 0,0-3 0 0,1-2 0 16,0-3 0-16,4-3 0 0,-3-2 0 0,5-4 0 0,0-1 0 0,0-5 0 16,4 0 0-16,-1-2 0 0,0-1 0 0,2 0 0 0,-1 1 0 0,0 1 0 15,0 3 0-15,0-1 0 0,-2 4 0 0,-1 1 0 0,0 3 0 0,-2 3 0 16,-1 1 0-16,-1 4 0 0,-1 0 0 0,-1 4 0 0,-1 1 0 0,1 2 0 16,-3 1 0-16,3 2 0 0,-1 0 0 0,2 2 0 0,-4-1 0 0,4 1 0 15,-1 2 0-15,1 1 0 0,0 1 0 0,-2 0 0 0,4 1 0 0,-4 1 0 16,0 1 0-16,1 1 0 0,0 1 0 0,-3-1 0 0,-1 2 0 0,0 0 0 15,0 0 0-15,0 0 0 0,0 0 0 0,-1 2 0 0,-1-3 0 0,0 0 0 16,-2 1 0-16,2-1 0 0,-1-2 0 0,2 0 0 0,-3-2 0 0,3 1 0 16,-1-4 0-16,1 0 0 0,-1 0 0 0,2-1 0 0,0-3 0 0,0 0 0 15,0 0 0-15,0 0 0 0,3-2 0 0,0-3 0 0,2 0 0 0,2-4 0 16,3-2 0-16,-2-1 0 0,4-5 0 0,2 0 0 0,-1-5 0 0,0 3 0 16,-1-3 0-16,2 1 0 0,-5 1 0 0,3 2 0 0,-3 3 0 0,-1 0 0 15,-3 5 0-15,-1-1 0 0,0 5 0 0,-1 2 0 0,-2-1 0 0,1 4 0 16,-2 1 0-16,0 0 0 0,3 3 0 0,-2 0 0 0,1 4 0 0,-1 1 0 15,1-1 0-15,0 4 0 0,-1 2 0 0,1 1 0 0,0-1 0 0,-1 4 0 16,-1-3 0-16,2 3 0 0,-1 0 0 0,3-1 0 0,-3-2 0 0,1 1 0 16,-1-2 0-16,3 1 0 0,-2-2 0 0,0 0 0 0,0-2 0 0,1-1 0 15,-2 0 0-15,3-1 0 0,-3-2 0 0,1 1 0 0,1-1-15 0,-1-1-134 16,1-1-44-16,-2 1-43 0,3-2-88 0,-3 0-94 0,-1-1-76 0,3 2-71 16,-3-4-44-16,0 0-38 0,0 0 5 0,0 0 14 0,0 0 21 0,3-4 22 15,0 2 31-15,1-3 34 0,-1-2 40 0,2-1 44 0</inkml:trace>
  <inkml:trace contextRef="#ctx0" brushRef="#br0" timeOffset="13485.93">23393 2736 258 0,'5'-5'475'0,"0"1"27"0,-2 2 13 0,-3 2 11 0,3 2 7 0,1-1 8 16,-4-1 11-16,3-3 17 0,3 2 18 0,-5-1 16 0,2 1-97 0,2 1-121 15,-1-2-89-15,0 2-80 0,1 0-27 0,2 0-17 0,0 0-12 0,0 0-10 16,2-1-9-16,2 1-8 0,0-2-13 0,1 0-58 0,3 1-62 0,0-2 0 16,2 0 0-16,-3-1 0 0,7 1 0 0,-4-2 0 0,0 1 0 0,2-1 0 15,0 1 0-15,0 0 0 0,0 1 0 0,-3-1 0 0,0 1 0 0,0 1 0 16,-2 0 0-16,-1 0 0 0,-4-1 0 0,0 3-53 0,-1-2-95 0,0 1-27 15,-3 1-35-15,0-1-35 0,-1 1-91 0,-4 0-103 0,0 0-91 0,0 0-87 16,0 0-17-16,0 0 0 0,0 0 17 0,-6-2 20 0,0 0 23 0,0 0 23 16,1-4 24-16,1 0 27 0,0-3 33 0</inkml:trace>
  <inkml:trace contextRef="#ctx0" brushRef="#br0" timeOffset="13667.44">23951 2243 91 0,'9'-4'400'15,"-3"4"43"-15,-1 4 40 0,1-1 27 0,-3 7 23 0,0-2 22 0,0 8 22 16,2 0 23-16,-2 2 23 0,-1 5-29 0,0 4-38 0,-1 2-80 0,-1 2-89 15,0 5-63-15,-1 0-53 0,-1 1-43 0,0 2-40 0,-1-1-27 0,2 2-24 16,-3 1-83-16,1-2-54 0,0 0 0 0,1-2 0 0,-2 0 0 0,2-3 0 16,-1-1 0-16,3-4 0 0,-1-1-93 0,1-4-94 0,1-3-56 0,-1-5-56 15,2-2-106-15,-1-4-114 0,-1-4-73 0,0-6-64 0,0 0-9 0,0 0 5 16,6-4 15-16,-3-1 19 0,-1-2 28 0,0-1 31 0,-1-2 42 0,3-1 46 16,-4 2 54-16</inkml:trace>
  <inkml:trace contextRef="#ctx0" brushRef="#br0" timeOffset="13809.06">24251 2776 407 0,'6'5'596'0,"-5"1"6"0,1-2 0 0,-4 3 0 0,1-4 1 15,-5 2-2-15,2-2-3 0,0 0-15 0,0-1-22 0,1-2-28 0,-2 0-29 16,1-2-247-16,-2 0-291 0,1 1-90 0,0-2-47 0,-1 0-58 0,1-1-62 0,-3-2-65 16,0 1-65-16,0-1-55 0,2 0-56 0,-2 0-17 0,-1 0-8 15,1 2 21-15,-2-1 27 0,-1 2 22 0,1 1 26 0,-1 4 19 0,-3 0 18 16,0 2 56-16</inkml:trace>
  <inkml:trace contextRef="#ctx0" brushRef="#br0" timeOffset="14068.37">22888 3228 161 0,'-20'18'537'0,"2"-2"24"16,0 0 6-16,6 1 1 0,2-1 10 0,2-3 8 0,5-3 6 0,5-2 2 15,5-4 10-15,6-4 8 0,4-1-64 0,4-2-80 0,6-3-146 0,6-3-158 16,5 0-38-16,6-3-14 0,2 0-4 0,5 0-3 0,4 0-6 0,0 1-9 15,3-2-8-15,0 2-75 0,2 1-7 0,0-2 0 0,-1 1 0 0,-3 1 0 16,0-1 0-16,-1 2 0 0,-4 0 0 0,-1 2 0 0,-2 1 0 0,-2-1 0 16,-3 2 0-16,-3 0 0 0,0 0 0 0,-4 2 0 0,-1-1 0 0,-1 3 0 15,-3-2 0-15,-1 0 0 0,-3 0 0 0,-3-1 0 0,-2 2 0 0,-5-2 0 16,0 2 0-16,-5-1 0 0,-3 3 0 0,-1-3 0 0,-5 1-115 0,-3 2-159 16,0 0-120-16,-5 0-129 0,-4 0-76 0,-1 3-63 0,-2-1-15 0,-6 2-3 15,-2 2 3-15,-3 4 2 0,-3-1 23 0,-3 4 26 0,-1-1 43 0,-1 4 46 16,-3 0 68-16</inkml:trace>
  <inkml:trace contextRef="#ctx0" brushRef="#br0" timeOffset="14222.99">23983 3360 427 0,'24'-2'615'0,"-3"1"16"0,-1-1 14 16,-2 2 1-16,-3-1 1 0,-3 1-1 0,-2 0-1 0,-2 0-1 0,2 0-2 16,-4 0-8-16,0-4-8 0,-3 3-232 0,-3 1-275 0,0 0-82 0,0 0-45 15,0 0-32-15,0 0-34 0,0 0-22 0,0 0-22 0,-1-1-23 0,-1-2-23 16,-2 0-31-16,2-2-32 0,-1 0-74 0,-2 0-87 0,0 0-64 0,1-1-62 15,-1 1-41-15,0 1-38 0,-1 1 9 0,0 2 19 0,1 1 19 0,-2 1 20 16,3 2 24-16,-6 2 22 0,2 1 30 0,0 1 35 0</inkml:trace>
  <inkml:trace contextRef="#ctx0" brushRef="#br0" timeOffset="15686.07">27033 3754 318 0,'-20'-4'430'0,"-2"0"18"0,2-1 8 16,-2-1 9-16,0-2 8 0,5-1 11 0,-4 0 11 0,5 0 9 15,1-2 10-15,0 3-62 0,1-1-76 0,1 0-86 0,4 1-88 0,0 2-49 0,2 2-42 16,1-1-14-16,1 2-11 0,2 0 3 0,3 3 6 0,3-3 0 16,2 2 2-16,3-1 1 0,6-2 3 0,7-1 5 0,6-1 5 0,6-1 2 15,8-3 3-15,9-1 4 0,7-5 6 0,8 0 1 0,7-2-1 0,8-3-8 0,5 0-11 16,5-1-15-16,4-1-92 0,4-1 0 0,1 1 0 0,4 3 0 16,3-3 0-16,0 2 0 0,0 2 0 0,0-1 0 0,3 0 0 0,-3 4 0 15,1-2 0-15,-1 2 0 0,2-1 0 0,-2 2 0 0,-3 0 0 0,-1 2 0 16,-2-2 0-16,0 3 0 0,-5-1 0 0,-4 3 0 0,-1-2 0 0,-1 2 0 15,-6 1 0-15,-2 0 0 0,-2 0 0 0,-4 0 0 0,-1 1 0 0,-8 2 0 16,1 2 0-16,-4-2 0 0,-5 1 0 0,-1-1 0 0,-5 3 0 0,-1 0 0 0,-5 0 0 16,-3 0 0-16,-5 1 0 0,-3 0 0 0,-4 0 0 0,-4 1 0 0,-3-1 0 15,-6 1 0-15,-3 1 0 0,-3-2 0 0,-2 2 0 0,-4-1 0 0,-2 1 0 16,-4 0 0-16,0 0 0 0,0 0 0 0,-4 0 0 0,-4 0 0 0,-1-2-120 16,-5 0-138-16,-2 2-87 0,-6 0-119 0,-4-1-128 0,-2 1-47 0,-4-1-31 15,-2 0-6-15,-6-3-2 0,-2 3 14 0,-1-2 17 0,-1-2 30 0,-2 0 33 16,-2 0 44-16,4-4 48 0</inkml:trace>
  <inkml:trace contextRef="#ctx0" brushRef="#br0" timeOffset="15816.69">29741 2898 204 0,'-3'27'472'16,"-3"-2"-23"-16,5-2-31 0,-2-2-91 0,-1-4-102 0,-1-3-76 0,2 0-68 15,2-5-39-15,-1-5-33 0,2-4-8 0,-2 5 0 0,2-2-192 0,-1 1-236 16,1-2-43-16,0-2-3 0,0 0 25 0</inkml:trace>
  <inkml:trace contextRef="#ctx0" brushRef="#br0" timeOffset="18968.25">20431 5560 236 0,'-5'5'341'0,"-2"-2"34"0,1 0 24 0,1 1 17 0,-2-2 11 16,2-1 5-16,2 0 8 0,-4 1 4 0,4-2-50 0,-2 1-60 0,4-1-40 15,1 0-32-15,-4-1-43 0,4 1-42 0,-4-2-34 0,4 2-31 0,-2-1-20 16,2 1-18-16,-1 0-9 0,1 0-7 0,0 0-7 0,-2-1-3 0,2 1-7 15,0 0-7-15,0 0 1 0,0 0 1 0,0-5-1 0,2 3 1 0,1 0-1 16,3-1-1-16,0-1 2 0,1 2 1 0,2-2 2 0,2 2 0 0,0-1-1 0,2 0 4 16,1-1-1-16,2 2-2 0,2-1-3 0,-1 1-4 0,0 1 1 15,4-2 4-15,-2 3 4 0,5-2 7 0,-1 1 5 0,2 1 5 0,2-2 6 16,3-1 8-16,3 2 2 0,-1-2 5 0,6-2 7 0,4-1 3 0,1-1-3 0,4-1-3 16,1-1-7-16,6-1-7 0,0-2-8 0,3-1-9 0,1 0-9 15,3 1-8-15,-5 0-8 0,3 2-8 0,-2-2-3 0,-2 3-6 0,1 1-5 16,-3 1-4-16,-1 2 1 0,-2 2 0 0,2 0 0 0,-5 1-2 0,2 2 1 15,1 2 0-15,-2-2 1 0,3 3-1 0,1 0 3 0,-1 2 8 0,1-2-2 16,0 1 2-16,0 2 2 0,7-1-1 0,-3-1 5 0,1 2-2 0,3-1 4 16,2-1 2-16,1-1 1 0,2 1-1 0,2 0 1 0,2-1 0 0,2-1-4 0,2-1-3 15,3 0 1-15,-2 1 1 0,1-1-2 0,2 1-3 0,-1-1-4 16,0 2-2-16,-2-2-2 0,2 3-1 0,-5-1 1 0,4 0-1 0,-1 2-4 16,-5-2 0-16,1 2 0 0,2 1 0 0,0 0 0 0,-1 0 0 0,0-1 0 15,0 1 0-15,1 0 0 0,-2-2 0 0,2 1 0 0,1-1 0 0,1-1 0 16,-3-1 0-16,0-1 0 0,3-1 0 0,1 0 0 0,-4-3 0 0,3 1 0 15,-3-2 0-15,3 0 0 0,-2-1 0 0,-3-1 0 0,3-1 0 0,-3 1 0 16,-3-1 0-16,-1-1 0 0,-2 0 0 0,-1 2 0 0,-3-1 0 16,-3-1 0-16,-3 2 0 0,-3-1 0 0,-2 1 0 0,-7 0 0 0,-1 1 0 0,-6 0 0 15,-4 1 0-15,-3 2 0 0,-5 0 0 0,-1-1 0 0,-7 3 0 0,-3 0 0 16,0 0 0-16,-3 0 0 0,-3 0 0 0,-2 0 0 0,-3 0 0 0,0 0 0 16,0 0 0-16,0 0 0 0,0 0 0 0,-3 0 0 0,0 0 0 0,-5 3 0 15,0-3-188-15,-5 1-150 0,-3-1-134 0,-3 0-94 0,-4-1-89 0,-6 1-19 16,-1-3-6-16,-3 3-3 0,-5-2 2 0,-2 1 16 0,-4-2 19 0,-2 0 36 15,-1 0 37-15,-1-2 58 0</inkml:trace>
  <inkml:trace contextRef="#ctx0" brushRef="#br0" timeOffset="21252.16">22707 4878 214 0,'-3'-2'394'0,"2"-1"29"0,1 3 23 16,-4-1 15-16,3-1 12 0,-1-1 7 0,1 0 8 0,-1 2 6 0,0-1 6 0,2 2-65 15,0 0-80-15,0-1-61 0,0 1-58 0,0 0-47 0,0 0-44 0,0 0-28 16,0 0-22-16,0 0-15 0,0 0-11 0,0 0-1 0,0 0 2 16,0 0 4-16,0 0 6 0,4 0 2 0,4 0-1 0,0 1 2 0,2-1 1 0,5 0 6 15,2 0 8-15,4 0 2 0,4 0 3 0,2 0 1 0,3-1 0 0,3-1-6 16,2 1-6-16,3-1-7 0,0 1-8 0,0-3-7 0,1 3-6 16,2 0-10-16,0 0-12 0,-1-1-42 0,1-1 0 0,-1 1 0 0,-2-1 0 15,0 0 0-15,-1 1 0 0,0 0 0 0,-4-3 0 0,-1 2 0 0,-2-1 0 0,-2 0 0 16,-3 0 0-16,-4 1 0 0,1 2 0 0,-5-3 0 0,-2 2 0 15,-2-1 0-15,-4 1 0 0,-1-1-50 0,-2 3-102 0,-3-1-70 0,1-1-76 0,-4 2-114 16,0 0-125-16,0 0-64 0,-4-3-51 0,0-1-11 0,-1 4-1 0,-3-2 10 16,-1 1 12-16,-3 1 22 0,1 0 27 0,-4 3 40 0,2 0 46 15</inkml:trace>
  <inkml:trace contextRef="#ctx0" brushRef="#br0" timeOffset="21602.22">23148 5067 372 0,'-3'0'450'0,"-1"-3"15"0,4 3 11 15,-3 0 1-15,-1 0 0 0,4 0 1 0,0 0-2 0,0 0 0 0,0 0 0 16,0 0-69-16,0 0-82 0,0 0-102 0,0 0-106 0,0 0-50 0,4 3-39 16,0-2-14-16,2 1-8 0,1-1 1 0,1 1 3 0,0-1 2 0,4 2 2 15,-1-3 3-15,2 2 1 0,0-1 0 0,-1 1-4 0,1-2 3 0,0 3 4 16,-1-3-1-16,-1 0 1 0,-3 1-2 0,0-1-2 0,1 1-3 0,-4-1-2 15,0 2 3-15,-3-2 5 0,-2 0 5 0,0 3 5 0,-2 2 0 0,-1 1 1 16,-4 0 5-16,-2 5 6 0,0-2 7 0,-6 4 9 0,0 0 8 0,-2 4 10 16,0-1 6-16,0-1 8 0,-4 2-6 0,4-1-4 0,3-2-7 0,-2-1-5 15,3-2-4-15,5-1 0 0,-1-2-7 0,4-2-4 0,0-2-7 0,5 1-9 16,0-1-7-16,4-2-8 0,-1 1-6 0,2-1-8 0,4 0-1 0,0 1-1 16,3-1-1-16,2 1-1 0,0-3 2 0,3 0 1 0,1-2-2 0,1 1-1 15,-1-2-1-15,0-1-2 0,3 1-14 0,-5-2-22 0,1-1-25 0,-3 1-27 16,0 1-34-16,-1-2-34 0,-1 1-68 0,-2-1-76 0,-2 2-76 0,-3 0-77 15,1-3-65-15,-3 1-62 0,0 2-15 0,-3-1-1 0,0-1 13 0,-1 1 20 16,-3 0 24-16,0-2 30 0,-4 2 33 0,3 0 35 0</inkml:trace>
  <inkml:trace contextRef="#ctx0" brushRef="#br0" timeOffset="22103.88">23047 4250 15 0,'4'-5'436'0,"2"2"13"0,-3 1 2 0,0 1 8 0,-3 1 10 0,3 3 8 0,-1 0 12 15,-1 1 8-15,-1 4 9 0,0 1 1 0,0 1 0 0,-1 4-126 0,-1 1-155 16,-1 1-60-16,-2 4-40 0,2 0-6 0,-3 3 3 0,0 0-3 0,-1 1-7 16,1-2-3-16,-2 2-10 0,-1-1-4 0,1-2-4 0,-1 1-10 0,2-1-9 15,-1-3-6-15,1 2-5 0,-1-3-7 0,2 0-8 0,-1-3-6 0,2-1-5 16,-2-1-4-16,2-3-2 0,2-1-5 0,2-1 0 0,-4-2-6 0,4-1-4 15,-1-1-4-15,2-3-2 0,0 0-3 0,0 0-3 0,0 0-3 0,0 0-5 16,3-3-1-16,2 0-3 0,-4-3-1 0,6-1-1 0,-3-3 0 0,5-1-2 16,0-3 0-16,0-1 1 0,4-2-1 0,-1 1 0 0,5-3 1 15,-4 1 1-15,2 1 1 0,1 1 5 0,-5 2 1 0,2 0 3 0,-1 3-1 0,-2 0-1 16,-2 4 0-16,-1 0 1 0,0 3 0 0,-3 0 0 0,1 1 0 0,-1 1 0 16,-1 2 1-16,-3 0 0 0,6 0-1 0,-5 2 0 0,2-2 0 0,-1 4 2 15,0-1 0-15,-1 1 0 0,2 0 0 0,-3 2 0 0,0-2 0 0,0 2 2 16,0 1-2-16,0-2-1 0,0-1 0 0,0 1 2 0,0 0-1 0,0-1 0 15,2 0 1-15,0-2 1 0,-1-1-4 0,1 1-4 0,1-2-8 0,5-3-6 16,-4 1-6-16,5-2-6 0,0-2 0 0,2-2-1 0,0 0 0 0,2-3-2 16,1 1 1-16,-1-3-1 0,-1 0-1 0,1 1 0 0,-3 0 2 0,0 2 3 15,-2 1 9-15,1 1 8 0,-5 2 4 0,2 3 6 0,1 2 2 0,-4 1 2 16,2 1 2-16,-2 3 1 0,0 3 1 0,2-1-1 0,-1 3 2 0,-1 1 3 16,1 2-1-16,-1 1-1 0,0 1 1 0,-1 2 0 0,-1 1 1 15,-1 0-1-15,4 1 0 0,-4 0 0 0,0-2-1 0,1 1-1 0,-1-1-2 0,2-1 2 16,-1 0-13-16,-1-1-13 0,0-1-28 0,2-2-33 0,-2-1-69 0,-2-2-79 15,2-2-113-15,-3 0-121 0,3-3-56 0,0-3-40 0,0 0-10 16,-6 0 0-16,-1-3-2 0,1-2-2 0,-2-1 12 0,0 0 12 0,-1-1 29 16,-1-2 32-16</inkml:trace>
  <inkml:trace contextRef="#ctx0" brushRef="#br0" timeOffset="22352.22">22712 4368 415 0,'-9'3'465'0,"-1"0"14"0,0-2 8 0,1 1 9 0,1 0 5 15,0-2 1-15,3 0 4 0,-1 0 1 0,2 0 0 0,0 0-3 0,1-2-133 16,3 2-164-16,0 0-76 0,0 0-57 0,0 0-22 0,0 0-11 0,0 0-8 16,0 0-9-16,3 0-2 0,2-2-3 0,4 2-3 0,1 0-2 15,1 0-3-15,3 0-3 0,4 0-2 0,2 0-1 0,1-1-10 0,0 1-15 0,2-3-22 16,1 3-23-16,-2-3-31 0,-1 1-29 0,-3 2-70 0,-2-3-79 0,2 3-51 15,-7 0-46-15,0-2-52 0,-2 2-53 0,-2 0-25 0,-7 0-17 0,0 0 6 16,0 0 14-16,0 0 22 0,-4 5 23 0,0 0 29 0,-4-1 28 0</inkml:trace>
  <inkml:trace contextRef="#ctx0" brushRef="#br0" timeOffset="22534.76">22643 4395 85 0,'-7'0'288'0,"2"0"10"0,0 1 6 0,2 1 11 0,2-1 45 15,-2 2 55-15,1 2 21 0,1 1 18 0,-1 1-23 0,1 2-30 0,-1 3-40 16,-1 4-47-16,0 4-31 0,-1 1-27 0,1 5-5 0,-2 2 2 0,-1 2-2 15,2 2-1-15,-3 4-39 0,1 0-44 0,-1 1-20 0,-2-1-12 0,3 2-10 16,-1-1-9-16,-1 1-16 0,1-2-13 0,0-1-11 0,-1 1-8 0,2-2-16 16,-1-3-13-16,-2 0-13 0,3-1-17 0,-1-3-32 0,3-1-34 0,-2-2-54 15,-1-3-58-15,2-3-102 0,2 0-117 0,0-4-92 0,1-2-92 16,4-3-19-16,0-2-7 0,-1-4 2 0,4-1 6 0,1-4 6 0,5-3 8 16,0 0 26-16,3-6 27 0,4 0 49 0</inkml:trace>
  <inkml:trace contextRef="#ctx0" brushRef="#br0" timeOffset="22987.52">23770 4381 24 0,'1'-2'444'16,"3"-2"14"-16,0 4 2 0,0 0 2 0,-3 2 2 0,2 0 5 0,2-1 8 16,-4 0 6-16,6 2 9 0,-2 0-4 0,-1 0-6 0,3 2-137 0,2-1-167 15,-1-1-65-15,2 3-43 0,0 0-9 0,-2-2 0 0,4 3-1 0,-4-3-2 16,2 1-4-16,-2 1-9 0,1-2-7 0,0 1-9 0,-1-2-2 0,-2 1-4 16,1-1-4-16,2 0-3 0,-3-1-4 0,1 2-6 0,-1-3-1 0,0 1-1 15,2 0 1-15,-3-2-4 0,0 1 4 0,-1-1 6 0,0 0 10 0,-4 0 12 16,3 0 11-16,-3 0 8 0,0 0 9 0,0 0 8 0,0 0 4 0,0 0 6 15,0 0 2-15,0 0 1 0,0 0 0 0,0 0 1 0,0 0-4 0,0 0-5 16,0 0-9-16,0 0-7 0,0 3-7 0,0 0-5 0,0 4-2 0,-2 1 0 16,-1 6 0-16,-2 2 0 0,2 4 8 0,-4 5 8 0,3 4 2 0,-5 4-2 15,2 3 4-15,-3 4 1 0,1 4-3 0,1 1-54 0,0 0-8 0,0 3 0 16,-1-2 0-16,4 0 0 0,0 0 0 0,1-3 0 0,0-1 0 0,1-3 0 16,3-3 0-16,0-3 0 0,0-1 0 0,2-6 0 0,-1-1 0 0,1-4 0 15,0-3 0-15,-2-2 0 0,1-4 0 0,-1-1 0 0,2-4 0 0,-2 1 0 16,0-5 0-16,0 2 0 0,0-5-54 0,0 0-197 0,0 0-123 0,-2 2-137 15,2-2-79-15,-5-2-68 0,2-3-16 0,-3 2-4 0,3-5 1 0,0 1 3 16,0-2 17-16,-1-2 20 0,3-1 36 0,-1-3 41 0,4 0 69 0</inkml:trace>
  <inkml:trace contextRef="#ctx0" brushRef="#br0" timeOffset="23201.94">24265 4791 340 0,'-2'13'564'0,"0"1"6"0,1-1 2 16,-1 1 0-16,1-2 0 0,1-1 8 0,0-1 7 0,1-2 2 0,6-1 5 16,1-3 2-16,1 1 2 0,5-1-207 0,2-1-253 0,5-1-62 0,-1-1-22 15,4 1-4-15,-2-2-3 0,3 0 0 0,2-3 0 0,-2 0-8 0,1-3-7 16,-1 0-14-16,1-2-13 0,-3 2-24 0,1-1-29 0,-3-2-41 0,1 1-40 16,-2-1-55-16,-2 2-60 0,-3 1-99 0,0 0-104 0,-1 0-80 0,-3 0-70 15,1-1-17-15,-4 2-3 0,-1 1 7 0,-2-3 7 0,-1 3 22 0,-2-1 27 16,2 1 33-16,-2-3 40 0,-1 3 54 0</inkml:trace>
  <inkml:trace contextRef="#ctx0" brushRef="#br0" timeOffset="23385.48">25000 4447 152 0,'0'6'487'0,"0"0"27"16,-2 2 27-16,1 0 22 0,-3 3 22 0,0 3 21 0,-1 2 20 0,0 0 16 15,1 4 13-15,-1 1 8 0,-2 5 3 0,-2 2-176 0,3 2-215 16,-4 3-60-16,-1 2-27 0,3 1-27 0,0 1-26 0,0-1-108 0,-1-2-27 0,4 1 0 15,0-3 0-15,1 1 0 0,0-3 0 0,1 0 0 0,3-4 0 0,-1 2 0 16,2-3 0-16,-1-1 0 0,3-3-175 0,-1 0-170 0,0-1-148 16,1-2-89-16,0-4-74 0,2 0-17 0,-2-5-3 0,5 0 0 0,-4-3 2 0,1-3 10 15,0 1 13-15,2-4 28 0,-3-4 35 0,2 1 63 0</inkml:trace>
  <inkml:trace contextRef="#ctx0" brushRef="#br0" timeOffset="23510.12">25651 5023 644 0,'25'20'681'15,"-4"-1"1"-15,-5 1 0 0,-5-2-13 0,-2-2-16 0,-2-3-22 0,-6 0-24 16,1-5-33-16,0-3-36 0,-1 0-39 0,1-2-38 0,-2-2-351 0,-2 3-419 16,1-2-175-16,-3 1-122 0,-1 0-43 0,-4-1-21 0,1-1 5 0,-3-1 11 15,-3-1 22-15,0-1 21 0,-3-1 34 0,0 0 33 0,0 0 39 0,3-1 36 16</inkml:trace>
  <inkml:trace contextRef="#ctx0" brushRef="#br0" timeOffset="30303.95">20141 4837 254 0,'-5'2'401'0,"0"-2"18"0,-2-2 14 0,1 1 3 0,1-3 0 0,2 2 4 0,-2-3 2 15,1 0 1-15,1 1 0 0,2-2-69 0,-4 3-82 0,2 0-80 0,3 1-77 16,-1 0-45-16,1 2-40 0,0 0-16 0,-2-3-13 0,2 3-3 0,-2-2-1 15,2 2 0-15,0-3-2 0,0 3 7 0,0 0 7 0,-1-1 1 0,1 1-1 16,0 0 5-16,0 0 1 0,0 0 5 0,1-4 6 0,-1 4 6 0,0 0 6 16,0 0 8-16,4 0 8 0,-4 0 8 0,0 0 7 0,3 0 1 0,0 2 2 15,1 1 9-15,-1-2 9 0,1 4 3 0,1 0 4 0,-1 2 0 0,1 3 2 16,3 2-2-16,-2 4-1 0,2 3-7 0,0 2-10 0,1 3-5 0,-1 3-8 16,2 2-8-16,-2 2-9 0,1 2-4 0,1 2 0 0,-1-2-5 0,1-2-4 15,-2 1-7-15,1-4-7 0,-1 1-2 0,3-4-1 0,-3-2-1 0,2-4-36 16,-1-1-2-16,1-5 0 0,-2 0 0 0,1-4 0 0,0-3 0 0,-1-2 0 15,2-2 0-15,-1-5 0 0,2-2 0 0,1-4 0 0,0-1 0 0,1-7 0 16,2-4 0-16,-2-3 0 0,4-7 0 0,-2-2 0 0,4-5 0 0,-3-3 0 16,3-6 0-16,2-3 0 0,-1 1 0 0,3-5 0 0,-1 0 0 0,2-1 0 15,-1 0 0-15,0 3 0 0,2 0 0 0,-3 0-151 0,1 4-79 0,-1 5-81 16,-3 2-114-16,-2 5-121 0,-1 6-63 0,-5 7-47 0,0 4-10 0,-5 7-3 16,-3 9 14-16,-3 3 14 0,-3 12 25 0,-6 6 24 0,-1 6 40 15,-2 6 41-15</inkml:trace>
  <inkml:trace contextRef="#ctx0" brushRef="#br0" timeOffset="30526.35">21270 4750 365 0,'10'-14'593'0,"-2"4"14"0,2 1 6 0,-2 3 1 0,-3 0 1 0,2 1-2 0,-4 3-2 16,-2-1-7-16,3 1-9 0,-4 2-19 0,0 0-20 0,0 0-236 16,0 0-280-16,0 0-95 0,0 0-56 0,0 0-48 0,0 0-50 0,2 4-95 0,0-2-110 15,0 1-89-15,-2 2-84 0,0 1-11 0,1-2 1 0,-1 2 16 0,0 0 18 16,-1 0 22-16,-1 0 22 0,-2-1 19 0,0-2 20 0,1-2 38 16</inkml:trace>
  <inkml:trace contextRef="#ctx0" brushRef="#br0" timeOffset="30636.06">21482 4698 282 0,'9'7'532'0,"-4"1"7"0,0-3 0 0,-3 2 1 0,-6-3-31 0,1-1-36 0,-3 1-90 16,-2-2-105-16,-5 0-120 0,5-2-123 0,-1 0-123 0,-4-2-124 15,4 2-142-15,-1-3-145 0,-1 0-33 0,2 0-6 0,-1-3-2 0,-1-1 0 16,2-2 31-16</inkml:trace>
  <inkml:trace contextRef="#ctx0" brushRef="#br0" timeOffset="32921.94">30098 4353 95 0,'4'-26'270'0,"4"-2"35"0,-7-1 34 0,3 1 33 0,-3-3 23 0,1 2 22 16,-1 0 9-16,-1 1 8 0,-1 2-49 0,-1 4-60 0,1 1-46 0,1 4-41 15,-2 2-27-15,2 5-17 0,0 1-22 0,0 3-24 0,2 1-20 0,-1 4-20 16,2 1-13-16,2 3-9 0,3 3 2 0,3 3 1 0,2 4 4 16,4 2 5-16,2 7 10 0,7 1 15 0,0 6 10 0,8 4 8 0,1 3-1 0,4 4-4 15,4 4-7-15,3 2-3 0,1 5-10 0,5 2-9 0,-1 2-10 0,1 1-12 16,0 2-5-16,0 2-2 0,0 0-14 0,0-1-15 0,-2 2-8 0,-1-4-7 15,-3 0-6-15,-2-3-8 0,-3-3-8 0,-3-3-8 0,-1-1-2 0,-3-7-3 16,-4-2 0-16,-3-3 0 0,-3-6 0 0,-4-3-2 0,-3-4-1 0,-2-2 1 16,-1-5-6-16,-5-3-6 0,-1-2-10 0,-1-3-12 0,-2-2-26 0,-1 0-32 15,-2-4-45-15,-2-1-48 0,3-1-94 0,-3-5-104 0,0-4-66 0,0-3-58 16,0-3-43-16,0-7-41 0,0-4-4 0,0-7 2 0,-2-5 8 0,1-5 16 0,-3-4 24 16,2-6 33-16,-3-3 48 0</inkml:trace>
  <inkml:trace contextRef="#ctx0" brushRef="#br0" timeOffset="33120.42">31215 3829 288 0,'3'-31'536'16,"0"2"13"-16,-3 5 7 0,-1 3-1 0,-4 4 0 0,-4 4-1 0,-2 6 0 16,-3 1 3-16,-2 4 6 0,-3 4 9 0,-4 8 9 0,-4 5-192 0,1 6-236 15,-8 9-49-15,0 8-12 0,-4 5 6 0,-3 7 10 0,-4 2 2 0,-4 7 5 16,-3-1 1-16,1 5 0 0,-5 1-3 0,-3 1-6 0,-1 0-11 0,0 0-42 16,0 0-54-16,-2 1 0 0,2-1 0 0,0 1 0 0,2 0 0 0,-1-2 0 15,5 4 0-15,1-4 0 0,1 1 0 0,4-1 0 0,-1 1 0 0,5-2 0 16,3-2 0-16,1 0 0 0,4 0 0 0,2-1 0 0,4-5 0 0,4 1-106 15,4-2-41-15,2-5-36 0,6-1-69 0,5-3-74 0,4-6-105 0,3-3-113 16,5-4-57-16,6-6-42 0,3-4-2 0,7-6 9 0,1-8 14 0,3-7 14 16,2-7 24-16,2-8 27 0,1-9 36 0,1-7 38 0</inkml:trace>
  <inkml:trace contextRef="#ctx0" brushRef="#br0" timeOffset="33280.01">31620 4798 406 0,'38'22'579'0,"-10"-2"-2"0,-4 0-6 0,-6-2 1 0,-8-3 0 16,-2 0-27-16,-6-3-35 0,0-3-14 0,1-3-11 0,-2-2-29 0,3 0-40 15,-1 3-306-15,-2-2-364 0,5 3-120 0,1 0-64 0,-1 0-57 0,4-3-56 16,-4 1-16-16,5 1-4 0,-1-5 26 0,-2 1 34 0,1-3 13 0,-3-3 8 16,1 1 33-16,-6-6 37 0</inkml:trace>
  <inkml:trace contextRef="#ctx0" brushRef="#br0" timeOffset="33438.56">32915 4854 315 0,'9'3'520'0,"-5"1"-22"16,-4-4-28-16,-5 0-51 0,-3-1-56 0,-5-2-109 0,-3 0-122 15,2-2-64-15,2 1-53 0,0 1-12 0,-3 1-2 0,2 1-213 0,-3 2-257 16,3 1-49-16,0 1-2 0,0-1 21 0,-1-2 31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4:04:27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4083 3204 169 0,'-7'0'225'16,"2"1"16"-16,0 1 12 0,0-2 26 0,2 0 28 0,-2 0 22 0,1 0 19 16,4 0-30-16,0 0-50 0,-3 0-14 0,3 0-9 0,0 0 2 0,-2 0 2 15,2 0-11-15,-3-2-20 0,3 2-9 0,-2-1-9 0,2 1-23 0,-1-2-27 16,1 2-19-16,-2-2-19 0,2 2-15 0,-2-1-15 0,2 1-15 0,-1-3-13 15,1 3-10-15,0 0-8 0,0 0-3 0,-2-1-3 0,2 1-4 0,0 0-4 16,0 0-2-16,-3-2-2 0,3 2-2 0,0 0-2 0,0-1-3 0,0 1-1 16,0 0-2-16,-3-3-1 0,3 3-3 0,0 0 0 0,0 0 0 0,-2-2-3 15,2 2 0-15,0 0-1 0,0 0 0 0,0 0-1 0,0 0 5 0,0 0 8 16,0 0 6-16,3-1 2 0,2-1 4 0,2 0 2 0,1 1 0 0,6 0 0 16,0-1 2-16,3 1 2 0,5-1-12 0,1 1-11 0,4-1 7 15,4 1 15-15,4-1-9 0,3 4-12 0,3-1 4 0,2 1 9 16,2 1-9-16,3 1-13 0,1 1 8 0,0 2 11 0,0-1 2 0,0 2-1 15,-1-1 11-15,-3 2 13 0,-2-1-9 0,0-1-10 0,-1 1-9 0,-4-1-7 16,-3-1-2-16,0 2-2 0,-3-4-2 0,-2 2-2 16,-2-1 0-16,-3-1 2 0,-3 1-10 0,-2-1-10 0,-3 1 6 0,-3-2 14 15,0 0 8-15,-4-2 7 0,-4 3 35 0,2-4 40 0,-5 1-8 16,-3-1-18-16,0 0 14 0,0 0 21 0,-2-1-14 0,-1-1-22 16,-4 0 11-16,-1 1 18 0,-2-2-17 0,-2 0-22 0,-3-1-8 15,0 1-4-15,-3-2-26 0,-1 1-32 0,0-3-5 0,-1 1 0 0,-2 2-7 16,1-2-12-16,-3 0-6 0,2 1-5 0,0 1 0 0,1-1-1 15,-1 2 2-15,-1 2 0 0,-1-1 4 0,3-1 5 0,-1 3-3 0,2 0-3 16,2 2 2-16,-1-1 4 0,5 1 4 0,0-1 6 0,3 0 9 0,1 1 14 16,1 0-5-16,4-2-4 0,2 1 5 0,3-1 10 0,0 0-7 0,0 0-7 15,0 0 3-15,0 0 10 0,0 0 1 0,0 0 1 0,0 0 0 0,0 0 2 16,0 0 6-16,3-1 11 0,2-1-7 0,2 0-9 0,3 1 4 16,0-2 10-16,2-1-7 0,2-2-11 0,4 1-19 0,-1-2-17 15,2-1-24-15,0 1-23 0,3-2-49 0,0 1-55 0,0-1-79 0,-2 1-84 16,2 3-39-16,-2-1-30 0,-1 3-53 0,3-1-61 0,-4 3-3 0,1 0 8 15,-2 2 16-15,-1 0 20 0,-2 3 23 0,0 2 24 0,-2 0 49 0</inkml:trace>
  <inkml:trace contextRef="#ctx0" brushRef="#br0" timeOffset="2366.64">4849 7228 147 0,'0'-6'219'0,"-2"2"34"0,1-2 38 0,-1 0 27 0,2 0 27 0,-1 1 21 0,-1 0 20 15,0 3-34-15,1-1-46 0,-1 0-16 0,2 3-8 0,0 0-12 0,0-2-13 16,0 2-13-16,0 0-11 0,0 0-32 0,0 0-34 0,0 0-25 0,0 0-24 15,0 0-20-15,0 0-18 0,0 0-13 0,0 0-15 0,0 0-5 0,0 0-6 16,0-3-4-16,0 3-2 0,0 0-3 0,0 0-2 0,0 0-2 0,0 0-1 16,0 0-1-16,0 0-2 0,0 0-4 0,0 0-3 0,0 0-3 0,0 0-1 15,0 0-4-15,0 0-4 0,0 0-2 0,0 0-3 0,0 0-2 0,0 0-1 16,0 0 0-16,0 0 1 0,0 0 1 0,0 0 0 0,0 5 1 0,0 1-1 16,0 1 1-16,0 2 1 0,-1 3 0 0,-1 0 3 0,2 1 1 15,-2 3 3-15,2 1 5 0,-1-1 6 0,-1 0 4 0,0 0 5 0,1 1 5 0,1 0 2 16,-2-2 5-16,2 0 4 0,-1 3 5 0,-2-2 7 0,3 0 5 0,0 1 3 15,-2 0 6-15,2 1 7 0,0 0-3 0,-1 0-2 0,-1-1-2 16,2 3-1-16,-1 1 1 0,-1 0 3 0,2 2 0 0,-2 1-2 0,-1 3-3 0,3 0-5 16,-3 0-2-16,1 3-1 0,1-1-5 0,-3 3-7 0,3 0-1 0,-4 0 1 15,1 2-3-15,1-1-4 0,-1 0-6 0,-1 1-3 0,2-1-3 16,0-1-3-16,-2 2-1 0,2-1 0 0,-3 0-3 0,3 1-4 0,-2-3 2 0,2 3-1 16,-2-3 0-16,2 3-2 0,-2-1 2 0,1-2-1 0,0 2-1 0,1 0 0 15,-2 0-1-15,2 0-1 0,-2 0-2 0,2 0-1 0,0 0 0 16,-1 0-1-16,2 0 0 0,-1-1-4 0,1 1 1 0,-1 0-2 0,0-1-1 0,1 2-4 15,-1-1 1-15,1-2 1 0,1 2-2 0,-1-1 0 0,-1 1-1 0,1-2 1 16,1 2-2-16,-2-1 0 0,0-1 1 0,1 2 3 0,1-2-2 16,-3 3 0-16,3-3 0 0,-2 3 0 0,1 0 0 0,-1 0-2 0,-1 1 2 15,3-1 1-15,-2 1-1 0,0 0 0 0,0 0 0 0,1 0 1 0,-1-1-1 16,0 1-3-16,1-1 1 0,0 0 1 0,1 0 0 0,-1-1-1 0,-1-2-1 16,1 2 1-16,1-3-1 0,1 0 1 0,-2 0-1 0,1-1 2 0,-1 0-1 0,-1 0 0 15,0 1 1-15,2-1 0 0,-1 1 0 0,-1 0-2 0,1 0 2 0,-1-1 2 16,-2 3-1-16,2 0-1 0,-2 1 1 0,-1 1 1 0,1-1-2 15,-1 0 0-15,1 2 0 0,-1-1 2 0,-2 0-2 0,2 2-1 0,-1-2 1 16,1 1 0-16,-1 0-1 0,-2-2 0 0,3 2-1 0,-1-2 3 0,1 0 0 16,-2 0-2-16,2-2 1 0,1 1 1 0,0-2-1 0,0 2-1 0,2 1 2 15,-4-2 0-15,4-1 1 0,-1 1 0 0,1 0-1 0,-2-1 1 0,2 4-2 16,0-4 0-16,-2 4-1 0,-1 0 2 0,1 0-1 0,2 0-2 0,-3 1-1 16,1 0 1-16,-3 0 1 0,4 1-1 0,-3-1 1 0,2 0 2 0,-1 1-1 15,1-1-1-15,-3 0 2 0,2-2-1 0,1 3-1 0,2-4-1 0,-2 0 1 16,0-2 1-16,1-1-2 0,1-2 0 0,-2-6-2 0,3-2-3 0,1-1-2 15,-1-4-3-15,1-4 0 0,-1-1 1 0,2-4 1 0,0 1-1 0,0-3 1 16,0-3 1-16,0 0-2 0,0 0 2 0,0 0 0 0,0 0 2 0,0 0 3 16,0 0 0-16,0 0 2 0,0 0 2 0,0 0 0 0,0 0 0 0,0 0 1 15,0 0 1-15,0 0-1 0,0 0 0 0,0 0 0 0,0 0 0 0,0 0 0 16,0 0 1-16,0 0 1 0,0 0 3 0,0 0 1 0,0 0-1 0,0 0 1 16,0 0 5-16,0 0-2 0,0 0 2 0,0 0 1 0,0 0 0 0,0 0 2 15,0 0-1-15,0 0 0 0,0 0 1 0,0 0-2 0,0 0-3 0,0 0 2 16,0 0-2-16,0 0-1 0,0 0-3 0,0 0 1 0,0 0-1 0,0 0-1 15,0 0-2-15,0 0-3 0,0 0 0 0,0 0 0 0,0 0 0 0,0 0 0 16,0 0 0-16,0 0 0 0,0 0 0 0,0 0 0 0,0 0 0 0,0 0-1 16,0 0-3-16,0 0 1 0,0 0 0 0,0 0-1 0,0 0-1 15,0 0 2-15,0 0-1 0,0 0-1 0,0 0 3 0,0 0-1 0,3 0 1 0,-1 0 1 16,3 0-2-16,-1 0 1 0,2 0 2 0,1-2 0 0,-1 2-1 16,2-1 1-16,0-2 2 0,3 0 0 0,-3 3-2 0,3-2 1 0,0-1 0 15,0 2 0-15,0-1-1 0,0 0 0 0,-1 0 1 0,4 0-1 0,-3 1-1 0,0-1 1 16,3 2 1-16,-2 0 0 0,2-1-1 0,0 1 1 0,0 0 1 15,0 0-1-15,2 0-2 0,0 1 2 0,1-1-1 0,-1 0 0 0,3 2 0 16,-1-2 0-16,2 1 0 0,1-1 0 0,-2 0 1 0,3 2-1 0,0-2 1 0,0 0 0 16,2 1 0-16,0 0-1 0,1-1 1 0,0 0-1 0,1 0 0 15,2 2 1-15,-1-2 0 0,1 2 0 0,2-1-1 0,0 1 1 0,0-1-1 16,2 1 0-16,-2 2 0 0,3-1 0 0,1 0 0 0,-1 2 0 0,2-2 1 0,1 2 0 16,-2 0 0-16,1 0-1 0,0 1 1 0,2 0 1 0,-1-2 2 15,2 3 0-15,-2-2-1 0,2-1 2 0,2 3-3 0,1-1-2 0,0 0 0 16,0 0 0-16,3-2 0 0,-1 3 0 0,3-4 0 0,-2 4 0 0,5-3 0 0,-3 1 0 15,1-1 0-15,1 1 0 0,2-1 0 0,-2-1 0 0,1 1 0 16,1 1 0-16,0 0 0 0,0 1 0 0,2-3 0 0,-3 3 0 0,5-3 0 16,0 2 0-16,-2 0 0 0,3 0 0 0,-1 0 0 0,3-3 0 0,-2 3 0 0,-1-1 0 15,3 1 0-15,-2-2 0 0,2 1 0 0,0-1 0 0,-3 1 0 16,3 0 0-16,0 0 0 0,0-1 0 0,1 2 0 0,-1-3 0 0,0 2 0 16,-2-1 0-16,2 0 0 0,2 2 0 0,-2-4 0 0,-1 3 0 0,1-1 0 0,-1 0 0 15,-1 0 0-15,2 0 0 0,0 1 0 0,1 0 0 0,-1-3 0 16,-1 2 0-16,4 0 0 0,-1-1 0 0,-1 2 0 0,0-3 0 0,1 3 0 0,-1-1 0 15,-1-2 0-15,0 2 0 0,-1 0 0 0,1 0 0 0,-1-1 0 0,0 1 0 16,-1-2 0-16,-1 1 0 0,0-1 0 0,1 1 0 0,-2-2 0 16,0 3 0-16,-1-2 0 0,0-1 0 0,-3 0 0 0,0 2 0 0,0-2 0 0,-5 1 0 15,1-1 0-15,-1 0 0 0,-3 2 0 0,-3-2 0 0,3 1 0 0,-6-1 0 16,0 1 0-16,-4-1 0 0,-1 2 0 0,-1 0 0 0,-4-2 0 16,-4 3 0-16,-1-3 0 0,-4 0 0 0,-3 0 0 0,-4 0-14 0,1 3-53 0,-6-3-43 15,-4 0-45-15,0 0-105 0,-3 0-116 0,-6-3-121 0,1 3-120 0,-3-3-26 16,-5-2-6-16,-2-2 1 0,-5-4 4 0,-2-2 2 0,-4-4 4 15,-1-2 22-15,-1-6 29 0,-3-1 41 0</inkml:trace>
  <inkml:trace contextRef="#ctx0" brushRef="#br0" timeOffset="3045.82">4876 6885 135 0,'-2'-6'172'0,"2"-1"7"0,0 2 12 0,-1-3 11 15,-1 3 15-15,0 0 18 0,1-1-18 0,-1 1-25 0,-1 1 8 0,1-1 16 16,1 2 12-16,-1 0 13 0,2 0 13 0,-2 0 13 0,2 3 1 0,0 0-3 16,0 0-6-16,0 0-5 0,0 0-12 0,0 0-15 0,0 0-21 0,0 6-22 15,-1 2-24-15,1 4-24 0,-2 4-19 0,-4 5-20 0,3 6-11 0,-2 5-13 16,-1 7 1-16,1 4 0 0,-4 4 6 0,3 9 4 0,-4-1-1 0,2 2-1 15,-1 3-2-15,-1 1-4 0,2-1-4 0,0 2-6 0,-1-5-5 0,1 1-4 16,3-4-14-16,0-3-14 0,0-4-27 0,1-3-29 0,2-4-43 0,1-6-50 16,-1-4-88-16,2-4-101 0,0-4-88 0,0-6-86 0,2-2-36 0,-1-5-26 15,3-6-5-15,-4-3 1 0,6-6 6 0,0-6 9 0,-1-4 17 0,1-4 22 16,1-4 36-16</inkml:trace>
  <inkml:trace contextRef="#ctx0" brushRef="#br0" timeOffset="4539.83">4893 6748 126 0,'3'-8'253'0,"-3"1"29"0,0 0 30 0,0 1 31 16,0 0 25-16,0 0 25 0,-1 1 25 0,-1 1-22 0,2 2-33 0,0 2-31 0,0 0-28 16,0 0-21-16,0 0-21 0,0 0-23 0,0 0-21 0,0 0-31 0,0 0-30 15,0 0-26-15,0 0-27 0,0 0-24 0,0 0-25 0,0 0-16 16,0 0-13-16,0 0-7 0,0 0-6 0,0 0 10 0,0 0 12 0,0 0 3 0,0 0 2 16,2 2-1-16,-1 1 0 0,2 1 2 0,-1 1 1 0,1 1 4 0,0-1 3 15,3 3 12-15,-1 0 14 0,0-1 2 0,0 1 3 0,1 0-10 16,1-1-11-16,0 2-1 0,0-2 2 0,-1 0 3 0,2 3 5 0,1-3 1 0,-1 0 1 15,0 1-1-15,2 0 4 0,-1-1-11 0,1 2-12 0,-1-2 0 0,2 1 1 16,0 1 1-16,-1-1-1 0,2 1-1 0,1-2 1 0,0 2-3 16,-2 0-3-16,3 0-3 0,0 2 3 0,-1-1-5 0,1 1-3 0,1 0 0 15,0 2 2-15,0 0 0 0,0 2-4 0,-2-1-1 0,2 1-2 0,0 0-4 16,1 1-2-16,-2 2-4 0,3-1 1 0,-2 0-3 0,0 1-1 0,1 0-2 16,0 2-4-16,0-2-1 0,-1 2-2 0,0-1-3 0,2-1 1 0,-4 1-3 15,4 1-1-15,-4-2 1 0,1 0-2 0,0 0 1 0,-1 0-3 0,1 0 2 16,-1 0 0-16,1-1 1 0,-1 1-1 0,1-2 0 0,-3 2-1 0,2-1 0 15,3 1 0-15,-4-2 0 0,4 2 0 0,-2-1-1 0,2 1-1 0,-2-1 0 16,2 0 0-16,0 1 0 0,1 0 0 0,-1 0 0 0,3 0 0 0,-2 0 0 16,1 0 0-16,2 0 0 0,-2 2 0 0,2-2 0 0,1 1 0 0,-2 1 0 15,3-2 0-15,-2 1 0 0,1 1 0 0,1-2 0 0,0 2 0 0,0-2 0 16,-1 1 0-16,3-1 0 0,-2 1 0 0,-1 1 0 0,1-2 0 0,-2 1 0 16,1 0 0-16,1 0 0 0,0 1 0 0,-2-2 0 0,-2 4 0 0,4-3 0 15,-4 2 0-15,2-1 0 0,-1-1 0 0,-1 2 0 0,0-1 0 0,0 1 0 16,1 0 0-16,0 0 0 0,-2-1 0 0,0 1 0 0,3 1 0 0,-2-1 0 15,1 1 0-15,-1-1 0 0,2 0 0 0,-2 0 0 0,2 0 0 0,-1 0 0 16,0 2 0-16,2-2 0 0,-1 0 0 0,0 0 0 0,0 1 0 0,0-1 0 16,0 0 0-16,0 0 0 0,2 0 0 0,-3-1 0 0,0 1 0 0,3-1 0 0,-3 2 0 15,0-2 0-15,2 1 0 0,-2 1 0 0,1-1 0 0,-1 0 0 16,0 0 0-16,3 1 0 0,-4-1 0 0,2 1 0 0,1-2 0 0,-2 1 0 16,0 0 0-16,0-1 0 0,1 2 0 0,-1-2 0 0,-1-1 0 0,2 1 0 0,1 1 0 15,-2-1 0-15,1 0 0 0,1-1 0 0,-2 1 0 0,1 1 0 16,2 0 0-16,-1 0 0 0,1 0 0 0,0-1 0 0,-1 2 0 0,3-1 0 15,-1 1 0-15,1-2 0 0,-2 3 0 0,2-2 0 0,1 0 0 0,-1 1 0 0,1 0 0 16,-1-1 0-16,0 1 0 0,1 0 0 0,0-1 0 0,0 2 0 16,-1-2 0-16,2 1 0 0,-1 1 0 0,0-1 0 0,0 1 0 0,-1-1 0 15,0 2 0-15,1-1 0 0,-3 0 0 0,2 0 0 0,0 1 0 0,-1 0 0 16,1-1 0-16,-3 1 0 0,4-2 0 0,-3 3 0 0,3-5 0 16,-1 3 0-16,-2 0 0 0,4 0 0 0,-1 0 0 0,0-1 0 0,0-1 0 0,1 2 0 15,-1-3 0-15,2 3 0 0,-2-2 0 0,2-1 0 0,-2 3 0 0,1-1 0 0,1-2 0 16,-2 0 0-16,0-1 0 0,0 1 0 0,1 1 0 15,-2-1 0-15,1-1 0 0,-1 1 0 0,-1-1 0 0,2 2 0 0,-2-1 0 0,0 1 0 16,-1 0 0-16,-1 0 0 0,1-1 0 0,0 1 0 0,-1 2 0 0,-2 0 0 16,1-1 0-16,-2 1 0 0,2 1 0 0,-1-3 0 0,-1 1 0 15,1-1 0-15,-2 2 0 0,4-1 0 0,-3 1 0 0,0-2 0 0,1 0 0 0,1 1 0 16,-2-2 0-16,2 1 0 0,-2-2 0 0,1 0 0 0,0 1 0 0,-2-1 0 16,4 1 0-16,-4-2 0 0,2 0 0 0,-2 0 0 0,1-1 0 15,-1 1 0-15,-1 0 0 0,1-2 0 0,0 2 0 0,-2-1 0 0,1-1 0 0,-2 2 0 16,1-1 0-16,0-1 0 0,0 0 0 0,0 3 0 0,-2-3 0 0,3 2 0 15,-2-1 0-15,2-1 0 0,-2 2 0 0,0-1 0 0,0 1 0 0,1 0 0 16,1 0 0-16,-2-2 0 0,0 2 0 0,0-2 0 0,0 3 0 0,-1-2 0 16,3-1 0-16,-5 0 0 0,3-1 0 0,0 2 0 0,-1-3 0 0,1 2 0 15,-1 0 0-15,-1-1 0 0,1 0 0 0,1 0 0 0,-2 0 0 16,0 0 0-16,2 0 0 0,-4-1 0 0,4 0 0 0,-3 2 0 0,2-3 0 0,-1 3 0 16,0-4 0-16,0 3 0 0,-1-2 0 0,1 0 0 0,1-1 0 0,-3 2 0 15,1-1 0-15,2-1 0 0,-2 1 0 0,1 0 0 0,-2-2 0 0,1 2 0 16,0-1 0-16,0-1 0 0,-1-1 0 0,1 0 0 0,-2-1 0 15,-1 1 0-15,0 1 0 0,1-4 0 0,-1 3 0 0,-1-1 0 0,2-2 0 16,-3 0 0-16,-1 1 0 0,2-1 0 0,-2-2 0 0,1 1 0 0,-2 1 0 0,1-3 0 16,-2 0 0-16,2 0 0 0,-2 1 0 0,1 0 0 0,-1-2 0 15,0 1 0-15,1-1 0 0,-1 2 0 0,1-2 0 0,-1 2 0 0,0-3 0 16,-1 1 0-16,1 0 0 0,-1 0 0 0,-1 0 0 0,2-1 0 0,-3-1 0 16,2 1 0-16,-2-2 0 0,0 2 0 0,0-2 0 0,0 0 0 0,0 0 0 15,0 0 0-15,0 0 0 0,0 0 0 0,0 0 0 0,0 0 0 0,0 0 0 0,0 0 0 16,0 0 0-16,0 0 0 0,0 0 0 0,0 0 0 0,0 0 0 0,0 0 0 15,0 0 0-15,0 0 0 0,0 0 0 0,0 0 0 0,0 0 0 0,0 0 0 16,0 0 0-16,0 0 0 0,0 0 0 0,0 0 0 0,0 0 0 0,0 0 0 16,0 0 0-16,0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0,0 0 0 15,0 0 0-15,0 0 0 0,0 0 0 0,0 0 0 0,0 0-25 16,0 0-26-16,-2 0-9 0,-2-2-10 0,0 0-9 0,-2 1-10 0,3-4-11 0,-2 2-4 16,-1-2-4-16,0 2-4 0,1-4-1 0,0 1 2 0,0 2 5 0,0-1 5 15,-1-1 2-15,2 1 1 0,-1 1-1 0,1 1 2 0,0-1 2 16,0 3 5-16,1-1 5 0,-3 2 3 0,2 0 1 0,0 2 4 0,-1 2 7 0,-1 0 1 16,1 2 2-16,-1 2 5 0,0 0 10 0,1 2 6 0,2 0 10 0,0 1 5 15,-1-2 7-15,3 1 3 0,-1-2 2 0,2-1 2 0,0 1 2 16,0-2 0-16,3-3-3 0,-1 3 3 0,0-3 0 0,-1-1-5 0,2 0-4 0,-1 0-2 15,1-1-2-15,-1 1-9 0,-2-2-11 0,0 0-14 0,3 0-15 0,-3 0-25 16,3 0-28-16,-3 0-28 0,3 0-25 0,-3 0-22 0,3-3-17 16,-3 3-19-16,3 0-15 0,-3 0-20 0,0 0-22 0,0 0-34 0,0 0-36 0,0 0-5 15,0 0 2-15,0 0 24 0,0 0 27 0,0 0 29 0,0 0 27 16,-6 0 22-16</inkml:trace>
  <inkml:trace contextRef="#ctx0" brushRef="#br0" timeOffset="4947.74">9903 6279 9 0,'-12'-74'99'0,"2"-2"-41"16,2 1-45-16,-1-3-10 0,3-2-3 0,1-1 0 0,0 2 0 0,2-1-57 15</inkml:trace>
  <inkml:trace contextRef="#ctx0" brushRef="#br0" timeOffset="6264.21">4281 1603 188 0,'0'0'285'0,"0"0"45"15,0 0 28-15,0 0 23 0,0 0 18 0,0 0 18 0,0 0-11 16,0 0-17-16,0 0-35 0,0 0-40 0,0 0-24 0,0 0-16 0,0 0-25 0,0 0-21 16,2 2-36-16,-2-2-39 0,1 2-23 0,-1-2-18 0,2 1-15 0,1 0-13 15,-3-1-1-15,2 1 0 0,-2-1-12 0,0 4-12 0,1-1 5 16,-1-3 9-16,2 3-7 0,1-2-14 0,-3 3 2 0,1-2 4 15,-1 3-10-15,0-1-12 0,2 2 1 0,-2 2 7 0,0-1-13 0,0 4-19 16,-2 2 11-16,1 2 19 0,-2-1-15 0,0 4-26 0,-2 0 5 16,2-2 17-16,-2 2-13 0,0 2-21 0,-1-4 13 0,0 1 20 15,-1-2-12-15,3-3-19 0,-3-1 13 0,4 0 19 0,-3-1-6 0,4-2-9 16,-1-1-3-16,0-4-3 0,3 1 0 0,0-4-3 0,0 0-2 16,3-4-3-16,0-3-2 0,3-2-3 0,2-3-1 0,0-5-4 15,2-2-1-15,4-3-1 0,-1-6-7 0,1 0-13 0,0-1 17 0,0-2 22 16,2 1-3-16,-2 2-9 0,-3-1 8 0,1 2 11 0,0 3-4 15,-4 3-9-15,2 2 6 0,-3 2 13 0,0 4-5 0,-3 2-8 0,1 0 8 0,-1 6 12 16,-1-1-5-16,0 3-7 0,1 1 1 0,1 2 4 0,-2 2-6 16,2 1-9-16,-2 1 10 0,2 3 11 0,3 4-3 0,-4 1-9 15,1 1 7-15,2 4 10 0,-2 1-7 0,-2 3-11 0,2 0-5 0,-1 3-4 16,-1 2-2-16,-1-1-1 0,-1 1 5 0,1 2 9 0,-2-2-9 0,0 1-11 16,-2 0 12-16,2-2 18 0,-1 1-11 0,-1 1-18 0,-1-3 8 15,1 1 16-15,0-2-18 0,0-1-22 0,0-2-21 0,1 1-19 0,1-3-31 16,0-1-36-16,1-3-66 0,1 0-77 0,2-4-69 0,1-2-69 0,0-4-59 15,3-2-56-15,0-6-19 0,4-1-8 0,0-6 17 0,2-2 24 16,0-4 21-16,2-3 18 0,-2-3 30 0,2-4 36 0</inkml:trace>
  <inkml:trace contextRef="#ctx0" brushRef="#br0" timeOffset="6412.82">4748 1528 271 0,'0'0'433'16,"1"3"11"-16,1 0 1 0,-1 2 1 0,-1-2 0 0,2 1 7 0,0 1 3 15,2-3 5-15,-1 2 4 0,-1-3-54 0,1 1-66 0,0 1-104 0,-1-2-111 16,3 2-49-16,0 0-37 0,-1 0-8 0,4-1-3 0,0 1 0 0,0 0-1 15,0-2-6-15,4-1-5 0,0 0-5 0,0 0-5 0,2-1-10 0,2 0-10 0,-2-4-24 16,4 1-26-16,-4 0-74 0,3 1-85 0,-4-1-65 0,3-1-67 16,-5 2-56-16,2-2-55 0,-4 3-14 0,-1-1-3 0,-2 3 0 0,-6 0 2 0,0 0 5 15,0 0 7-15,0 0 22 0,-6 0 27 0</inkml:trace>
  <inkml:trace contextRef="#ctx0" brushRef="#br0" timeOffset="6546.46">4891 1621 47 0,'-14'14'425'0,"3"-1"43"0,0-1 16 0,0-1 9 15,3-1 5-15,2-1 5 0,-1-1 1 0,3-4 2 0,1-1 1 0,1-1-1 16,1 1-85-16,1-3-100 0,0 0-96 0,0 0-92 0,0 0-50 0,0 0-39 15,0 0-15-15,0 0-9 0,3 0-5 0,0 0-3 0,3 0-4 0,-1 0-2 0,1 0-1 16,-1 0 0-16,1-2 0 0,2 1-2 0,0 1-19 0,0-4-21 16,3 3-31-16,-2-2-32 0,1 0-83 0,0-1-92 0,0 1-61 0,0-2-53 15,-2 1-53-15,3-2-55 0,-3 0-12 0,-2-2-3 0,2 1 0 0,-2-1 1 16,-1-1 17-16,0 0 21 0,-2-1 29 0,0 0 35 0</inkml:trace>
  <inkml:trace contextRef="#ctx0" brushRef="#br0" timeOffset="6832.72">5076 1353 160 0,'10'-9'430'0,"2"0"10"0,0 1 13 0,-1 2 11 0,1 0 13 0,-2 1 11 15,1 2 8-15,0-4 9 0,0 1 4 0,0 1 4 0,0 1-95 16,0 1-118-16,-1 2-92 0,2-2-87 0,-2 3-22 0,2 0-10 0,-4 0-12 0,2 3-12 16,0-2-10-16,-1 1-11 0,-3 2-8 0,1-1-6 0,-1 3-3 0,0-1-3 15,-3 1-4-15,0 3-2 0,-1-2-3 0,1 4-1 0,-3-1-1 0,-3 4 1 16,1-1-1-16,-1 2 1 0,0 1 0 0,-5 2 0 0,2-1 0 0,-2 2 0 16,2 0 1-16,-5 0-1 0,4-1-7 0,-1-1-9 0,2 0 4 0,-2 0 10 15,4-1-6-15,0-2-8 0,1 0 8 0,3-1 11 0,0-1-6 16,3 0-7-16,1 0 8 0,0-1 11 0,4-1-5 0,0 1-7 15,0-1 14-15,0-1 17 0,3 0-10 0,-2-1-14 0,1-1 11 0,1 2 16 16,-3-1-6-16,0 0-12 0,1-1 12 0,-3 0 17 16,-1 2-14-16,-3 2-19 0,-1-1 7 0,-2 2 11 0,-4 2-7 0,-1 1-14 0,-5 1-6 15,-2 2-7-15,-1 2-29 0,-4 1-33 0,0-2-42 0,-2 2-43 0,0-1-112 16,0-1-128-16,0-1-96 0,3 0-90 0,1-2-25 0,0-4-14 0,5-1-1 16,-1 0 5-16,4-4 11 0,1-4 11 0,4-1 21 0,3-2 27 0,3-5 40 15</inkml:trace>
  <inkml:trace contextRef="#ctx0" brushRef="#br0" timeOffset="6964.34">5655 1836 190 0,'32'3'492'0,"-4"0"21"0,-4 4 23 16,-2 1 14-16,-3-2 12 0,-3 1 11 0,-2 1 10 0,-3-1 4 0,-1-3 4 15,-1 1 0-15,-1 0-1 0,-5-1-186 0,0 2-226 0,-1 0-59 0,0 0-21 16,-2 0-34-16,-2 0-40 0,0 0-44 0,2 0-49 0,-3 0-50 0,0-1-55 16,-2-1-101-16,0 2-114 0,-1-1-92 0,0-2-88 0,1 0-19 0,-3 0-4 15,2-1-1-15,-3 2 3 0,-1-1 12 0,0 0 17 0,0 3 33 0,-2-2 34 16,1 2 43-16</inkml:trace>
  <inkml:trace contextRef="#ctx0" brushRef="#br0" timeOffset="8079.36">4901 6615 257 0,'0'10'386'0,"0"-1"12"0,0 0 6 0,-2-2 10 0,1 1 7 0,-1-3 7 16,1-1 9-16,-1-1 12 0,0 0 14 0,2-1-61 0,-3 1-76 0,1 0-67 15,1 1-60-15,-5-1-35 0,3 2-25 0,-2-1-9 0,0 1-3 16,0-1-6-16,-1 1-3 0,-3 1-9 0,2-1-9 0,-1 2-12 0,0-3-11 16,-1 2-10-16,1 0-12 0,-2-1-8 0,1 1-10 0,1-1-5 0,0 0-8 0,3 0-3 15,-1-3-2-15,0 3-5 0,3-2-6 0,-2 0-3 0,3-1-3 16,2-2-7-16,0 0-8 0,0 0-6 0,0 0-6 0,0 0-4 0,2-3-4 15,1-2 1-15,2-1-1 0,1-1-3 0,2-2-1 0,0 0 2 0,2-3 4 0,2 1 3 16,-1-2 2-16,-1 2 6 0,2-1 3 0,0 2 6 0,-2 0 3 16,-2 3 4-16,0 2 2 0,-1 1 2 0,0 1 1 0,-4 1 2 0,2 4 3 15,-3 1 2-15,1 1 2 0,0 0 4 0,-1 1 4 0,0 3 4 0,-2 2 2 16,0-2 4-16,-2 3 6 0,0-1 1 0,1 2 1 0,-4 0 2 0,2 0 1 16,-2 1-1-16,-1 1-1 0,0-1-2 0,-1 0-2 0,1-1-6 0,-2 0-2 15,-1-1-2-15,2 0-2 0,-1 0 0 0,-1-2-4 0,3-2 4 0,-1 1 3 16,2-2 6-16,0 0 3 0,2-3-1 0,0 0-2 0,0 0 0 0,3-3-4 0,0 0 2 15,-3-3-2-15,2 1-2 0,-1-2-2 0,2-2-4 0,2-2-3 16,-1-1-6-16,1-1-7 0,-1 0-7 0,5-5-3 0,-1 4-3 0,1-3 2 16,1 0 0-16,-1 5 2 0,3-2 0 0,-2 0-1 0,-1 2 1 0,1 2 3 0,0-1 0 15,-2 4 0-15,0-2 2 0,1 4 1 0,-1-1-1 0,-2 0-1 16,3 1 1-16,-1 2 2 0,-2 2-2 0,2 0 1 0,-2 1 0 0,-1 1 2 16,1 2 2-16,-1 0-1 0,-2 0 1 0,0 2 2 0,0 1-1 0,-3 0-2 0,-1 2 2 15,-2-2 1-15,1 2-1 0,-4 1 0 0,3-1 1 0,-4 1-1 16,2-2 1-16,-3 1 0 0,2-3 0 0,-1 0-1 0,-1 0 1 0,3-4-5 15,2 1 2-15,-1-4-1 0,1 1-3 0,2-4-1 0,0-1-1 0,1-2-1 0,1 0-4 16,2-3-5-16,2-1-4 0,-2-1-2 0,3-4-3 0,-1 1-3 16,1-1 0-16,3-1 0 0,-1-1 0 0,-2 1 2 0,2 0 1 0,1 1 3 15,-2 1 1-15,0 1-1 0,2 1 5 0,-4 4 3 0,1-1 2 0,0 2 2 16,-1 2 3-16,-2 1 1 0,3 1 2 0,-3 2 0 0,0 0 0 0,0 0 0 16,0 0 0-16,0 2-2 0,3-1 3 0,-1 4 0 0,-2-3 0 0,2 5 1 15,-2-1 1-15,1-2 0 0,-1 4 1 0,-1-2-1 0,1 1 0 0,-2 1 1 16,2-2-1-16,0-2-1 0,-2 2-2 0,2 0 0 0,0-3-2 0,-1 0-3 15,1-3-2-15,0 0-2 0,0 0-7 0,0 0-6 0,0 0 1 0,0 0-2 16,-2-3-2-16,2-1 1 0,0-2 0 0,0-1 0 0,0 0 2 0,0-2 1 16,0 2 3-16,0-2 1 0,-3 0 2 0,1 1 3 0,1 0 6 0,-1 0 5 15,-1 0 1-15,-3 2 0 0,3 1-1 0,0-1-5 0,-2 1-28 0,0 0-34 16,2 1-73-16,-2-1-84 0,-3 2-92 0,4-2-98 0,-1 3-53 0,0-3-46 16,0 0-9-16,2 1-3 0,-2 0-1 0,-1-1 0 0,3-1 3 0,1 2 4 15,2-2 29-15,-1 0 35 0</inkml:trace>
  <inkml:trace contextRef="#ctx0" brushRef="#br0" timeOffset="9545.44">10073 12019 67 0,'1'2'143'0,"3"-2"4"0,-3 1 2 16,2 0 8-16,-1 2 5 0,-2 1-11 0,0-4-13 0,3 3-22 0,-2 0-24 15,1 0 17-15,-1-1 25 0,1 5 36 0,1-3 42 0,-1 3 35 0,1-4 31 16,0 5 10-16,-1 0 6 0,1 1 3 0,0 0 3 0,-1 1 1 0,0 2 4 15,0 0-12-15,0 0-15 0,0 1-26 0,-1-1-28 0,-1 3-37 0,0-3-39 16,-1 3-32-16,-1-2-27 0,0 0-6 0,0-1-1 0,0 0-7 0,0-1-6 16,-1 1-8-16,0-3-5 0,1 1-5 0,-2 1-6 0,0-4-4 0,1 2-5 15,-2-1-3-15,1-3-3 0,1 2-4 0,-2-1-2 0,3-1-8 0,1-3-7 16,-1-1-2-16,1 3-1 0,1-4-4 0,0 0-1 0,0 0-2 0,0 0 1 16,0 0-1-16,0 0 0 0,0 0-1 0,0 0 2 0,1-2-2 0,2 0-1 15,-1 0 2-15,3 1-1 0,-2-3-2 0,1 1 0 0,1-1 1 0,-2 2 0 16,2-1 0-16,-2 1 1 0,-1 1 0 0,3 0 0 0,-2 1 0 0,1 1 0 15,-2-1 0-15,3 3 0 0,-2 0 1 0,0 1-1 0,2 0 1 0,-2 2 0 16,0 0 1-16,2 0-1 0,0 1 2 0,-2 2 1 0,0 0 0 0,0 0 1 16,0 0 3-16,-1 0 5 0,0 0 0 0,-1 0 0 0,-1 0 2 0,0-1 1 15,0-1 0-15,0 0 0 0,0 0 0 0,-1-3 0 0,-1 1 0 0,2-1 0 16,0-1 0-16,-2-1-2 0,2-2-10 0,0 0-12 0,0 0-15 0,0 0-14 16,0 0-9-16,0 0-9 0,2-5-8 0,0-1-9 0,1-1-6 0,0-2-2 15,0-2-6-15,3-1-3 0,1-3 1 0,-1 2 1 0,-1-2 5 0,1 0 7 16,3 2 13-16,-4-2 16 0,2 4 10 0,-2 0 10 0,-1 1 10 0,-2 2 10 15,2 2 3-15,-4 2 4 0,2 2 5 0,-2 2 2 0,0 0-1 0,-6 2-2 16,1-2 0-16,0 4 2 0,0 1-10 0,-3 1-16 0,-1 1-36 0,1 0-48 16,-1 2-84-16,-1-2-95 0,-1 0-80 0,2 1-74 0,-1-2-18 0,1 0-5 15,1-3 0-15,0 0 1 0,1-3 1 0,1-2 0 0,3-2 10 0,0-2 11 16,1-2 41-16</inkml:trace>
  <inkml:trace contextRef="#ctx0" brushRef="#br0" timeOffset="10353.29">7661 4062 41 0,'2'-3'280'0,"-2"0"6"16,0 3 4-16,0-2 0 0,0 2 2 0,0 0-4 0,0 0 1 0,0 0-3 16,0 0 0-16,0 0-79 0,0 0-100 0,0 0-63 0,0 0-55 0,0 0-46 15,0 0-46-15,0 0-31 0,0 0-28 0,0 0-37 0,0 0-43 0,0 0-23 16,0 0-18-16,0 0-1 0,0 0-4 0,0 0 13 0,0 0 12 0,0 0 17 15</inkml:trace>
  <inkml:trace contextRef="#ctx0" brushRef="#br0" timeOffset="10679.41">7734 4288 426 0,'-11'0'505'0,"-1"0"19"0,2 0 11 0,0 2 9 0,1-2 5 16,1 1 0-16,2 1 3 0,-1-2-1 0,3 0-1 0,-1 0-43 0,5 0-55 15,0 0-141-15,0 0-161 0,0 0-49 0,0 0-28 0,0 0-11 0,5 3-8 16,-1-3-6-16,3 3-7 0,1-2 0 0,3 2-2 0,0-1 1 0,0-1-3 15,3-1-4-15,2 1-4 0,0-1-7 0,0 0-5 0,1-1-7 0,1 1-5 16,0-1-19-16,1-1-21 0,-1-1-34 0,-1 2-34 0,-1-2-64 0,0 0-62 16,-3 1-98-16,-1 1-102 0,-2-1-74 0,-2-1-68 0,-2 2-15 0,-6 1-3 15,0 0 1-15,-5 2 4 0,0 3 12 0,-6 0 17 0,-3 2 34 0,-2 2 35 16,-3 0 64-16</inkml:trace>
  <inkml:trace contextRef="#ctx0" brushRef="#br0" timeOffset="10813.05">7613 4477 43 0,'-10'10'448'0,"0"0"23"0,4-1 5 0,0-1 2 16,4-1 5-16,1-1 10 0,1-1 9 0,1-1 7 0,3 0 5 0,0-2 3 15,2-1-71-15,2 1-84 0,0 0-115 0,2-1-119 0,2 0-39 0,1-1-20 16,1 1-5-16,-1 1 0 0,3-2-7 0,-2 0-10 0,3 0-8 0,-1-2-8 16,0 1-11-16,3 0-10 0,-2-2-27 0,1 0-34 0,2-3-50 0,-1 1-55 15,-1-1-89-15,-1 2-96 0,-1-4-87 0,1 1-87 0,-1-1-19 0,-3-1-5 16,-2-1-2-16,1 0 1 0,-4 2 5 0,-1-1 5 0,-4 1 26 0,0-1 30 16,0 0 45-16</inkml:trace>
  <inkml:trace contextRef="#ctx0" brushRef="#br0" timeOffset="11064.38">8066 4138 91 0,'13'-7'400'0,"1"1"31"0,-3 3 22 0,2 1 17 16,-2 2 19-16,0 0 16 0,1 2 16 0,1-1 15 0,-1 1 11 0,2 1 11 16,-2 0-90-16,4-2-113 0,-2 2-75 0,4 2-64 0,-4-2-33 0,3 0-26 15,-1 1-22-15,3 2-16 0,-3-3-19 0,-2 2-17 0,-1 0-16 0,1-1-13 16,-3 0-14-16,2 1-10 0,-4-1-6 0,-2-1-5 0,-1 1-4 0,-3 1-4 16,0 1-3-16,-3 1-2 0,-3 1 1 0,0 2 1 0,-5 3-1 0,0-1-1 15,-4 6 4-15,-3 0 2 0,-2 3 6 0,-1 2 1 0,0 0 5 0,-2 2 5 16,0 0 0-16,1 0 0 0,3-1 1 0,-1-1 1 0,4-2-1 0,-1-3-4 15,6 0 1-15,2-4 2 0,1 0-2 0,3-2-3 0,-1-2 0 0,5-2-2 16,1 0-4-16,0-2-4 0,3-2 0 0,1 1 0 0,2-3-1 0,2 0-1 16,0-2-4-16,5-2-6 0,0-3-13 0,1 2-18 0,1-3-22 0,2-3-27 15,1-1-40-15,1-1-43 0,-1 0-81 0,-1-3-89 0,-1 3-99 0,0-3-100 16,0 2-52-16,-3 1-42 0,-1-2-5 0,-3 4 3 0,-1 2 12 0,-2 1 17 16,-1 0 23-16,0 1 25 0,0 4 40 0,-2-1 40 0</inkml:trace>
  <inkml:trace contextRef="#ctx0" brushRef="#br0" timeOffset="11221">8978 4542 375 0,'10'12'556'0,"-2"1"35"16,-2-1 16-16,-1 0 15 0,0-1 9 0,-4-2 7 0,1-1 2 0,-1-2 2 15,1 1 0-15,0-4-5 0,-2-3-117 0,0 0-140 0,0 2-127 0,0-2-124 16,0 0-54-16,0 4-37 0,0-4-29 0,-2 1-28 0,2-1-27 0,0 0-28 16,0 0-44-16,0 0-46 0,0 0-101 0,0 0-113 0,0 0-116 0,0 0-111 15,0 0-26-15,0 0-5 0,0-5 2 0,3 0 7 0,0-2 13 0,-1 1 10 16,3-1 21-16,1 0 21 0,2 1 41 0</inkml:trace>
  <inkml:trace contextRef="#ctx0" brushRef="#br0" timeOffset="13463.96">10068 12714 225 0,'2'-3'274'0,"-2"3"34"0,0-3 36 0,0 3 27 0,0-3 25 0,0 3 18 15,0 0 17-15,0 0-36 0,0 0-48 0,0 0-25 0,0 0-18 0,0-3-11 16,0 3-11-16,0 0-13 0,-4 3-14 0,1-2-24 0,-2 7-28 0,-1 1-17 0,-2 2-13 15,-1 6-9-15,-4 3-9 0,0 5-2 0,-4 2-3 0,1 5-2 16,-3 1-6-16,0 2-7 0,0 3-13 0,2-1-9 0,-2 3-13 0,0-3-8 16,3 0-8-16,1-2-9 0,0 1-13 0,1-3-12 0,1 1-16 0,2-4-15 0,0-1-16 15,3 0-17-15,2-2-20 0,-1-3-23 0,1-2-24 0,2-1-34 16,2-3-32-16,0-2-44 0,2-3-41 0,2-1-94 0,0-3-105 0,2-3-84 16,2-3-81-16,-1-3-13 0,3-5 4 0,0-4 11 0,3-3 13 0,-1-3 19 15,1-3 21-15,1-5 27 0,1-2 33 0,-2-2 42 0</inkml:trace>
  <inkml:trace contextRef="#ctx0" brushRef="#br0" timeOffset="13628.52">9971 12837 143 0,'5'-10'316'0,"0"5"46"0,-2 2 50 0,2 1 18 0,-2 4 13 0,2 2 11 15,-1 3 8-15,1 1 13 0,0 4 9 0,3 2-66 0,0 2-85 0,-2 2-36 16,2 3-27-16,2 0-16 0,-1 1-15 0,-1 3-38 0,0 0-46 0,0 1-12 16,3 1-8-16,-3-1-6 0,0 2-7 0,1-1-11 0,-1 0-8 0,2 0-14 15,-1 0-13-15,0-2-15 0,1 1-17 0,-2-1-24 0,3-1-26 0,-2-1-29 16,-2-2-31-16,-1-2-40 0,3-1-45 0,-4-3-104 0,-2 0-118 15,-1-5-96-15,-2 1-92 0,-2-5-19 0,-2 0-3 0,-3-3 1 0,-3-1 6 0,-2-2 10 16,-5-2 14-16,-1-2 23 0,-2-1 28 0,-2-1 35 0</inkml:trace>
  <inkml:trace contextRef="#ctx0" brushRef="#br0" timeOffset="13763.16">9853 13332 301 0,'-10'-11'558'0,"1"1"12"0,3 1 1 0,-1 0 1 0,4 1-1 0,1 2 8 0,1 2 9 16,2-1 10-16,1 1 7 0,3-1 3 0,1 2 2 0,2 0-202 0,1 0-243 15,3 1-71-15,-1 0-32 0,5 0-9 0,-2-1-2 0,5 0-1 0,0 0-2 16,0 0-20-16,1-1-28 0,2 1-33 0,1-3-37 0,0 1-42 0,3-2-43 15,-1-1-80-15,0-2-86 0,-1-1-92 0,3 1-92 0,-2-4-55 0,-1-1-47 16,-1 2-10-16,-3-3-4 0,-2 4 14 0,0-4 16 0,-4 3 26 0,-3 1 29 16,-2 1 37-16,-4 1 41 0</inkml:trace>
  <inkml:trace contextRef="#ctx0" brushRef="#br0" timeOffset="13914.75">10324 12785 44 0,'5'2'444'0,"-1"0"15"0,-2 0 3 16,1 1-1-16,0 1 0 0,-3-1 0 0,2 0-1 0,0 0 1 0,-1-1 0 15,1 0-11-15,1-1-13 0,0 1-141 0,2 0-163 0,1-2-69 0,2 1-46 16,0-1-20-16,2 0-12 0,2-1-23 0,-1 1-27 0,3-4-70 0,-1 3-79 16,0-1-49-16,1 0-43 0,-1-1-34 0,1 0-33 0,-3 0-39 15,-1-1-40-15,0 1-9 0,-2 2-2 0,-1 0 5 0,-4 1 8 0,-3 0 25 16,0 0 29-16</inkml:trace>
  <inkml:trace contextRef="#ctx0" brushRef="#br0" timeOffset="14063.34">10395 12951 160 0,'-12'19'286'0,"2"1"44"0,-1-1 35 16,3 2 30-16,2-1 23 0,-1-1 17 0,3 2 10 0,0 1 8 0,-2 0-58 15,3 0-72-15,2 2-28 0,-1-1-18 0,2-1-25 0,0-1-24 0,2-1-40 16,-1-1-39-16,1-2-31 0,1-3-29 0,3 0-19 0,-1-2-18 0,1-3-10 16,1-1-8-16,1-5-14 0,2 0-16 0,0-3-35 0,1-3-36 0,3-3-90 15,-2-3-100-15,1-4-90 0,2 0-88 0,0-3-29 0,-2-4-17 0,1-1-4 16,-1-2-3-16,-2 0 0 0,2 0 1 0,-4-1 7 0,-1 1 12 0,0 2 29 16</inkml:trace>
  <inkml:trace contextRef="#ctx0" brushRef="#br0" timeOffset="14430.37">10681 12825 19 0,'5'4'198'0,"-2"1"23"0,1 1 9 16,0-1 4-16,-2-2 5 0,2 1-1 0,1-1 1 0,-2-2 0 0,4 2-56 15,-2 0-70-15,1-1-16 0,2 0-5 0,0 2 2 0,0-3 5 16,0 1-16-16,2-1-18 0,0-1-8 0,0 2-3 0,0-1-4 0,0-1-2 16,0 0 3-16,0 0 1 0,0 0 12 0,-2 0 14 0,1 2 19 0,-2-1 20 0,-2 3 17 15,1 0 18-15,-3 2 11 0,0 1 10 0,-1 1 8 0,0 2 9 16,-4 4 11-16,0-1 10 0,1 2 11 0,-4 2 9 0,2 1-10 0,-2 0-13 15,-2 1-26-15,0-1-27 0,2 0-24 0,0 0-24 0,-1 0-13 0,1-3-11 0,0-1-10 16,1-2-9-16,1-2-11 0,1-1-12 0,-1-1-10 0,3-2-11 16,-2-2-7-16,2-1-5 0,0-3 4 0,0 0 4 0,0 0 9 0,0 0 9 15,0 0 7-15,0 0 8 0,0 0 8 0,0 0 6 0,0 0 1 0,0 0 0 0,0 0 0 16,0 0 1-16,-3-2 1 0,1 1-1 0,2-2-2 0,-1 2-2 16,-1-2-7-16,1 0-10 0,-1 0-7 0,2-2-8 0,0 2-7 0,0 3-8 15,-2-1-2-15,2 1 2 0,0-3-7 0,0 3-7 0,0 0-9 0,0 0-11 16,0 0-20-16,0 0-21 0,0-3-18 0,2 0-14 0,1-2-22 0,0 1-19 15,2-1-22-15,0-3-21 0,4 3-21 0,-1-4-24 0,2 1-42 0,1-2-50 16,0 1-31-16,-1 0-28 0,0-2-6 0,2 4 2 0,-3-2 0 0,2 3 0 16,-1 0 9-16,-1 1 5 0,2 1 16 0,-1 1 15 0,-1 1 17 0,-1 2 16 15,3 2 9-15,-3-1 8 0,0 2 32 0,-3 0 34 0,2 2 20 0,-2-1 18 16,-3 2 17-16</inkml:trace>
  <inkml:trace contextRef="#ctx0" brushRef="#br0" timeOffset="14797.42">11077 12673 202 0,'-6'4'467'0,"2"-3"13"0,0 1 4 16,2 2-1-16,0 0 1 0,-1-1-1 0,3 0-2 0,-1-1 0 0,1-2-1 15,0 0-34-15,1 2-42 0,1 0-127 0,-1 0-145 0,3-2-66 0,-1 3-48 16,2-3-11-16,1 1-4 0,-2 1-1 0,4-1 0 0,-1-1 2 0,2 2 0 15,-1-1 1-15,2-1-2 0,-1 0 0 0,2 2-2 0,-1-2 1 0,-1 1-1 16,2 0-2-16,-3-1-1 0,0 4 1 0,1-3 0 0,-1 2 0 0,-3 0 2 16,0 2 7-16,0 1 11 0,-2 0 7 0,1 1 7 0,-4 4 7 0,0 0 7 15,0 3 6-15,-4 1 6 0,1 5 8 0,-4-1 10 0,3 4 6 0,-5 1 1 16,0 0 3-16,1 4 2 0,-3-1-5 0,3 1-10 0,-3 0-3 0,3-1-3 16,0-2-5-16,1 0-6 0,0-3-4 0,2-1-6 0,1-3-5 0,0-2-9 15,1-2-2-15,2-4-1 0,-1-1-1 0,2-1-4 0,0-4 1 0,0 1-1 16,0-5-2-16,0 1-2 0,0-1 0 0,0 0-2 0,3-1-2 0,2-1-3 15,1-1-2-15,1-1-5 0,2-2-12 0,-1-3-16 0,3 0-16 0,2-1-17 16,-1-1-25-16,3-1-23 0,1-1-33 0,-4 2-34 0,4-1-66 0,0 1-69 16,0-1-63-16,-2 3-60 0,3 0-53 0,-1 0-54 0,3 0-22 0,0 2-15 15,0 1 9-15,1-2 14 0,1 2 24 0,1 0 21 0,0 0 32 0,0-1 34 16,2 1 65-16</inkml:trace>
  <inkml:trace contextRef="#ctx0" brushRef="#br0" timeOffset="15525.45">11549 12525 201 0,'0'-8'426'0,"-1"1"25"0,-1 2 15 0,1 0 7 16,-1-1 6-16,2 3 2 0,0 1 2 0,0 2-1 0,0 0 1 0,0 0-63 0,-2-2-74 15,2 2-83-15,0 0-87 0,0 0-62 0,0 0-60 0,0 0-16 0,0 0-8 16,0 0-5-16,0 0-4 0,0 0-1 0,5 0 0 0,0 0 0 16,-2 2 1-16,4 0 0 0,-1 0 0 0,0-1 0 0,0 1 2 0,-1 0 0 0,2 1 1 15,-1-2-8-15,0 1-6 0,-3-1-3 0,2 3-2 0,-2-4-1 0,-1 1-1 16,1 0 1-16,-3-1 0 0,0 0 4 0,0 0 1 0,0 0 3 16,0 0 2-16,0 0 1 0,0 0 2 0,0 0 2 0,0 0 1 0,0 0 3 0,0 0 2 15,0 0 1-15,0 0 0 0,0 0 1 0,0 0 1 0,0 0-1 0,0 0-2 16,0 0-1-16,0 0-3 0,0 0-1 0,0 0-1 0,0 0-3 15,0 0 1-15,0 0 0 0,0 0 0 0,0 0 1 0,0 0 1 0,0 0 0 16,0 0 0-16,0 0 0 0,0 0-2 0,0 0 3 0,0 0-1 0,0 0 1 16,0 0 0-16,0 0 1 0,0 0 0 0,0 0-2 0,0 0-3 0,0 0-3 15,0 0-2-15,0 0-2 0,0 0-1 0,0 0-1 0,0 0-1 0,0 0-1 16,0 0-1-16,0 0-2 0,0 0 0 0,0 0-1 0,0 0-3 0,0 0 1 16,0 0 1-16,0 0 0 0,0 0 0 0,0 0 0 0,0 0 0 0,0 0 0 15,0 0-1-15,0 0 0 0,0 0 2 0,0 0-1 0,0 0-1 0,0 0 1 16,0 0 1-16,0 0 0 0,0 0-2 0,0 0 2 0,0 0 0 0,0 0-1 15,0 0 0-15,0 0 1 0,0 0 0 0,0 0 0 0,0 0 0 0,0 0 0 16,0 0 0-16,0 0-1 0,0 0 0 0,0 0 0 0,0 0 1 0,0 0-2 16,0 0 1-16,0 0-1 0,0 0 1 0,0 0 0 0,0 0-1 0,0 0 1 15,0 0-1-15,0 0-1 0,0 0 0 0,0 0 1 0,0 0-1 0,0 0 0 16,0 0 0-16,0 0 0 0,0 0 0 0,0 0 0 0,0 0-1 0,0 0 0 16,0 0 1-16,0 0 1 0,0 0-2 0,0 0 1 0,0 0 2 0,0 0-1 0,0 0-1 15,0 0 1-15,0 0 2 0,0 0 0 0,0 0-1 0,0 0 1 16,0 0-1-16,0 0 1 0,0 0-1 0,0 0 0 0,0 0 1 0,0 0-1 15,0 0-1-15,0 0 1 0,0 0 2 0,0 0-1 0,0 0-1 0,0 0 0 0,0 0 0 16,0 0 0-16,0 0-2 0,0 0 1 0,0 0 2 0,0 0-1 16,0 0-1-16,0 0 1 0,0 0 2 0,0 0-2 0,0 0-1 0,0 0 0 15,0 0 0-15,0 0 1 0,0 0 0 0,0 0 0 0,0 0 2 0,0 0-2 0,0 0 0 16,0 0 1-16,0 0-1 0,0 0 0 0,0 0-1 0,0 0 1 16,0 0 1-16,0 0 0 0,0 0 0 0,0 0-1 0,0 0 1 0,0 0-2 15,0 0 0-15,0 0-1 0,0 0 0 0,0 0-5 0,0 0-7 0,0 0-4 0,0 0-5 16,0 0-5-16,0 0-6 0,0 0-6 0,0 0-6 0,0 0-11 15,0 0-10-15,0 0-16 0,0 0-19 0,0 0-26 0,0 0-28 0,0 0-75 16,0 0-83-16,0 0-80 0,0 0-79 0,0 0-28 0,0 0-19 0,0 0 2 16,0 0 3-16,0 3 10 0,0-3 12 0,0 0 15 0,0 0 17 0,0 0 30 15</inkml:trace>
  <inkml:trace contextRef="#ctx0" brushRef="#br0" timeOffset="16079.99">10976 12625 33 0,'-12'-2'372'0,"-2"2"36"0,3 0 30 0,0 0 8 0,0 0 1 16,2 2 2-16,2-2-2 0,2 0 1 0,2 0-3 0,3 0-52 0,0 0-63 16,0 0-65-16,0 0-65 0,2 2-60 0,3-2-57 0,1 1-32 0,2 1-28 15,3 1-9-15,2-2 1 0,2-1-2 0,1 1-3 0,3 1 2 0,0-2 2 16,2-2-1-16,-1 1-2 0,1 0 0 0,-1 0-2 0,2-1-4 0,-4-1-6 15,1-1-9-15,-5 2-7 0,2 0-17 0,-3-1-15 0,-1 2-16 0,-4-2-18 16,-1 3-33-16,-3 0-36 0,1-2-35 0,-5 2-34 0,0 0-14 0,0 0-11 16,0 0 0-16,-5-1 1 0,-1 1 6 0,0-2 7 0,-3 2 17 0,-1 0 13 15,-2 0 21-15,1 2 23 0,-3-2 38 0,1 1 44 0,-4-1 45 0,4 2 44 16,-1-2 25-16,0 0 20 0,2 3 19 0,0-1 19 0,1 0 21 0,2 0 24 16,-1 2 29-16,2 3 31 0,2-2 12 0,-2 4 13 0,2 4-3 0,1-2-3 15,0 6-4-15,0 1-1 0,-1 1-3 0,2 5-3 0,-1 1-10 0,0 4-11 16,0 1-14-16,-1 3-12 0,-2 0-22 0,3 1-26 0,-1 0-9 0,1 0-9 15,0 0-5-15,-1-2-1 0,3 0-7 0,-2-2-7 0,2-2-6 0,0-1-7 16,3-4-5-16,-2-2-7 0,2-2-10 0,0-3-8 0,0-1-7 0,0-4-8 16,0-2-8-16,2 0-9 0,-2-3-13 0,0-2-11 0,0 1-29 0,0-5-31 15,0 0-45-15,0 0-44 0,0 0-74 0,-2-3-79 0,-1 0-46 0,2-3-40 16,-1-1-53-16,2 0-59 0,-2-4-11 0,2-1-2 0,-1-2 9 0,2-3 7 16,-1 3 31-16,2-4 30 0,0-2 43 0,1-1 45 0</inkml:trace>
  <inkml:trace contextRef="#ctx0" brushRef="#br0" timeOffset="16397.12">11141 12421 49 0,'8'2'274'0,"1"1"22"0,1 0 24 0,-2 0 21 0,2 0 20 0,1 1 15 0,2-1 18 16,-1-1 2-16,2 1 1 0,-1-2-68 0,1 2-83 0,1-1-49 0,0 0-45 16,1-2-17-16,1 2-13 0,0 0-23 0,-2-1-21 0,1 1-22 0,0-2-21 15,-2 0-30-15,0 0-33 0,-1 3-58 0,-1-3-63 0,-2 1-36 0,0-1-33 16,-2 1-20-16,-1 1-14 0,-2 0-14 0,0-1-13 0,-4 0-21 0,-1-1-24 15,-1 5-31-15,-1-3-34 0,-3 2 9 0,-3-1 17 0,-1 0 54 16,1 0 60-16,-3 0 82 0,-3 2 86 0,1-1 48 0,-2 1 37 0,0 1 32 0,-2-2 28 16,2 4 40-16,0-2 45 0,0 3 64 0,1 0 70 0,0 1 44 15,-2 2 37-15,4 2 31 0,0 1 27 0,0 1-32 0,1 2-44 0,-2 4-24 16,4 3-16-16,-1 2-7 0,-1 1-6 0,3 4-11 0,-1 1-12 0,1 1-29 0,0 2-30 16,0 0-29-16,3-1-31 0,2 0-23 0,1-1-23 0,2-3-9 15,2-3-2-15,1 0-6 0,2-2-5 0,3-6-10 0,3-1-7 0,0-2-8 0,0-3-10 16,3-2-10-16,1-2-11 0,2-2-28 0,-1-5-32 0,1 1-44 0,2-4-50 15,0-4-94-15,0 1-105 0,0-5-83 0,0-2-75 0,1-2-31 16,-2-3-20-16,1-3-6 0,1 0-1 0,-4-3 5 0,0-2 7 0,-2 1 20 16,-1 1 26-16,1-2 40 0</inkml:trace>
  <inkml:trace contextRef="#ctx0" brushRef="#br0" timeOffset="16730.25">11573 12340 68 0,'-2'3'410'0,"-1"2"16"0,2-2 4 16,-1 1 1-16,-1 1 0 0,3-3-2 0,0 3 2 0,5-2 1 0,-1 0-2 16,1 1-2-16,3-3-85 0,0-1-103 0,3 1-96 0,0 2-99 0,3-1-26 15,-1-2-11-15,2 1-5 0,0 1-4 0,2-2 3 0,-4 1 4 0,3 1-3 16,1-1-5-16,-1-1 3 0,-2 3 2 0,-1-1-1 0,0 0-2 16,-2 2 3-16,1-1 4 0,-2 1 7 0,-2 3 6 0,0 1 10 0,-2 1 9 0,-3 2 7 15,0 4 9-15,-1-1 16 0,-2 6 14 0,-2 3 7 0,-1 2 5 0,0 2 9 16,-3 5 10-16,-2 1 4 0,0 3 6 0,1 3-1 0,-3 1-2 15,0 1-2-15,0 2-7 0,1-1-4 0,0 1-9 0,-1-1-7 0,2 1-5 16,1-3-4-16,0-2 1 0,1-2-7 0,2-4-7 0,0 0-6 0,-1-3-3 0,2-5-6 16,1-2-8-16,2-2-2 0,-1-2-3 0,1-5 3 0,0-3 1 15,0 1-5-15,0-5-3 0,0 0-4 0,0-1-3 0,0-5-2 0,0 0-2 16,0 0-3-16,0 0-4 0,0 0-12 0,-3 0-18 0,-1 0-24 0,-2-2-29 0,1 1-48 16,-4-2-51-16,1-1-100 0,-3 0-116 0,-2 0-116 0,-1-2-121 15,-2-2-28-15,0 1-9 0,-1-3 0 0,-1-1 0 0,1-1 12 0,0-2 16 16,-1 1 26-16,1-2 26 0,3 1 46 0</inkml:trace>
  <inkml:trace contextRef="#ctx0" brushRef="#br0" timeOffset="16849.9">11761 13120 99 0,'5'12'458'0,"-5"1"11"0,0-3 2 0,-2 0-1 16,-1-2-2-16,-2-1-1 0,1 1-21 0,-1-2-30 0,-1-2-90 0,-2-1-108 15,-2-1-173-15,-1-2-194 0,-1 0-141 0,0 0-134 0,-3-2-35 0,0-1-9 16,0 0-2-16,-1-1-1 0,-1-3 3 0,-1 0 0 0,2-4 23 0</inkml:trace>
  <inkml:trace contextRef="#ctx0" brushRef="#br0" timeOffset="17715.59">4993 6529 17 0,'0'0'130'0,"0"0"8"0,0 0 6 0,0 0 8 16,-2 2-9-16,-1 0-14 0,1-1-18 0,1 0-21 0,-3 0-3 0,3 1-1 15,-1 1 7-15,-1-1 8 0,0-2 3 0,0 1 4 0,2 1 6 0,-1-1 7 16,-1 1 4-16,3-2 5 0,-4 0 14 0,3 1 15 0,-2-1 18 0,-1 2 25 16,4-2 14-16,-3 0 18 0,0 0 3 0,-3 0 1 0,3 0 1 0,0 0-3 15,-2 0-4-15,0 0-6 0,0 0-4 0,0 0-3 0,-2 0-13 0,2 0-15 16,-3 0-23-16,0 1-23 0,-1 0-21 0,1 1-19 0,-2 1-8 16,-1 2-6-16,3 1-10 0,-3 1-8 0,0 1 4 0,0 1 9 15,0 1-7-15,0-1-9 0,-2 3 1 0,2 1 5 0,-1-1-6 0,0 2-10 16,-2 1 2-16,3 0 5 0,0 2 0 0,0 2-3 0,2 2 4 0,2 1 4 15,1 1-9-15,0 3-13 0,4-1 0 0,2 0 4 0,2 3-6 0,1-1-5 16,4 0 3-16,0 0 5 0,3-2-7 0,0 1-8 0,2-1-3 0,0-3-1 16,2 1-4-16,-1-1 1 0,3-5-4 0,-2-2-1 0,2 0-1 0,2-3 0 15,-1-1-4-15,0-5-3 0,2 0-2 0,0-5-1 0,0-2-3 0,2-2-2 16,-1-5-2-16,1-2 1 0,-1-3-2 0,2-1 1 0,-2-4-1 0,0-2 0 16,0-1-4-16,-2-1-1 0,2-1 0 0,-4 1 0 0,0-2 0 0,-1 1 0 15,-3 1 0-15,-1 0 0 0,0 2 0 0,-3-1 0 0,-2 1 0 16,-1-1 0-16,-2 3 0 0,-3-3 0 0,0 2 0 0,-1-3 0 0,-3 2 0 15,0-1 0-15,-3-2 0 0,-3 1 0 0,-2-1 0 0,1 0 0 0,-3 3 0 0,0 0 0 16,-4 1-1-16,2 1-4 0,-2 2 1 0,-3 3 0 0,2 1 0 16,-2 3-1-16,1 2-3 0,1 1 1 0,-3 3-2 0,3 1-4 0,-2 2-6 0,2 0-3 15,-1 4-9-15,4 0-9 0,-1-1-27 0,1 2-32 16,0 3-24-16,3 0-25 0,2 1-42 0,0 0-43 0,0 1-97 0,3 2-110 16,0 2-87-16,2-2-83 0,3 4-16 0,0 1 2 0,-1 0 7 0,3 3 8 15,-1 0 29-15,2 1 31 0,-1 3 28 0,1 0 23 0,1 1 45 0</inkml:trace>
  <inkml:trace contextRef="#ctx0" brushRef="#br0" timeOffset="18465.58">4662 8745 123 0,'-3'-6'288'0,"-2"-2"32"0,1 1 33 0,-3-1 34 16,2 2 20-16,-2-1 19 0,0 1 8 0,1-1 9 0,-2 2-48 0,-3 0-63 16,3-1-34-16,-2 2-31 0,1-2-25 0,-2 2-24 0,1-2-27 0,-2 2-26 15,1 1-28-15,1 0-27 0,-2 1-19 0,1-2-16 0,-1 3-8 0,0-3-9 16,2 4-3-16,-2 0-3 0,2 0-7 0,1 4-5 0,-1-3-2 0,1 4-1 15,1-1 2-15,0 2 2 0,-1 3 0 0,2 0-2 0,1 2 2 0,-1 2 4 16,1 0 2-16,0 3 3 0,3 2 5 0,-2 0 7 0,3 1 2 0,-1 2 3 16,2 0 0-16,1 3-4 0,0 0-5 0,0 0-3 0,1 2-1 0,2-1-3 15,2-1-3-15,-2 0-2 0,5-1-3 0,0-1-1 0,0-2-5 0,3-1-4 16,3-1 0-16,-1-2-4 0,4-4 0 0,-1 1-4 0,3-3-1 0,3-2-3 16,-1-3-3-16,3-1-2 0,-1-3 0 0,1-2 0 0,3-3-3 0,-3-1-2 15,1-3 0-15,2-2 0 0,-2-4-2 0,0-1-4 0,-1-3 2 0,0 0 1 16,-1-1-1-16,-1-1 2 0,-2-3 3 0,0 2 3 0,-3-2 5 0,-1 1 4 15,-2 0 6-15,-4 1 4 0,0 0 2 0,-4 1 3 0,2 0-1 0,-5 1-1 16,-2-1-5-16,-2 2-11 0,-1 1 6 0,-4-2 7 0,0 0-1 0,-2 1-3 16,1 0-6-16,-5 0-5 0,2 2-6 0,-3 0-6 0,0 1-2 0,0 1-3 15,-3 2-4-15,3 2-1 0,-2 2 3 0,0 2 5 0,0 2-14 0,2 1-17 16,0 3-18-16,-1 1-13 0,1 1-24 0,1 2-24 0,2 1-40 0,1 1-45 16,-1 0-97-16,2 0-112 0,4 0-90 0,-1 0-86 0,1-1-34 0,3 2-22 15,1-2 4-15,3 1 7 0,0-1 13 0,2 0 17 0,2-3 23 0,3 2 23 16,2-3 43-16</inkml:trace>
  <inkml:trace contextRef="#ctx0" brushRef="#br0" timeOffset="19332.25">6871 8734 149 0,'0'0'172'0,"0"0"12"16,0 0 14-16,3 0 14 0,-3 0-2 0,0 0-4 0,2-1 7 0,-2 1 13 16,0 0 12-16,0 0 13 0,1-2 12 0,-1 2 12 0,0 0-3 0,2-3-5 15,-2 3-10-15,0 0-6 0,0 0-19 0,0 0-17 0,0 0-22 0,0-2-19 16,0 2-27-16,0 0-27 0,0 0-24 0,0 0-20 0,0 0-23 0,0 0-23 15,0 0-7-15,0 0-3 0,0 0-2 0,0 0-4 0,0 0 2 0,0 0 4 16,0 0 1-16,0 0 1 0,0 0 5 0,0 0 5 0,0 0 2 0,0 0 3 16,0 0 3-16,0 0 6 0,0 0-1 0,0 0 1 0,0 0-2 0,0 0 2 15,0 0-4-15,0 0-3 0,0 0-1 0,0 0-2 0,0 2-3 0,-3 1-3 16,1 0-3-16,-1 0-3 0,1 2 0 0,-2 2 0 0,0 1-1 0,0-1 2 16,-4 1 1-16,3 3 4 0,2 0 4 0,-2-1 5 0,0 1 9 0,2 1 9 15,0 0 7-15,-1 0 4 0,2 2 6 0,-1-1 2 0,1 1 1 0,2 1 0 16,0 0 1-16,0 3 6 0,2 0-2 0,1 1 2 0,-3-1-2 0,6 3-4 15,-3 2-7-15,2-2-7 0,0 0-3 0,1 1 1 0,-1 1-3 0,4-2 1 16,-1 0-3-16,2 0 0 0,1-3-6 0,0 0-5 0,0-3-6 16,1 1-3-16,1-3-2 0,1 0-2 0,-1-3-1 0,3-2 0 0,-2-2-5 0,-1 0-6 15,3-3-4-15,-2-2-2 0,0-2-2 0,0-1-3 0,0-4 0 0,1-1-1 16,0-1-1-16,-2-2-4 0,1-3 1 0,-1 0-4 0,-2-3-1 16,3 2 0-16,-4-2 0 0,2-1 0 0,-2 0 0 0,-2 1 0 0,0 0 0 0,0-1 0 15,-4 1 0-15,1-1 0 0,-2 0 0 0,-1 3 0 0,0-3 0 0,-1-1 0 16,-2 2 0-16,-1-1 0 0,0-1 0 0,1 2 0 0,-4-1 0 15,0 0 0-15,0 1 0 0,-2 1 0 0,2 2 0 0,-3-1 0 0,1 2 0 0,-2 2 0 16,1 1 0-16,-3 3 0 0,0 0 0 0,-2 1 0 0,1 3 0 0,-4-2 0 16,2 3 0-16,-2 2 0 0,-3 1 0 0,2 0-17 0,-2 1-19 15,3 2-17-15,-3 0-17 0,3 1-18 0,-1 0-28 0,1 0-29 0,0 1-39 0,3-2-41 16,1 1-97-16,-1 0-108 0,2-2-96 0,3 2-91 0,0-1-15 0,0-2 1 16,3 1 15-16,-4-1 14 0,4-1 21 0,-1 1 18 0,1-3 29 15,0 0 28-15,1 0 40 0</inkml:trace>
  <inkml:trace contextRef="#ctx0" brushRef="#br0" timeOffset="20164.04">4284 11905 160 0,'0'-9'203'0,"0"0"19"0,0 0 21 0,0 0 36 0,0-1 38 0,-1 2 35 15,-1-1 31-15,1 2-24 0,-1-2-39 0,0 3-10 0,-1-2-6 0,1 1-3 0,1 0-1 16,-1 2-2-16,-2-1-3 0,2 1-7 0,1 1-10 0,-1-1-29 16,-1 1-34-16,1 1-36 0,1-1-34 0,-1 1-18 0,1 1-11 0,-3 0-9 15,1-1-3-15,0 2-6 0,1-1-10 0,-4 1-8 0,3-3-10 0,-3 3-9 0,1 0-11 16,-3 1-6-16,-3 0-5 0,3 1-5 0,-3 0-7 0,-3 3-5 0,1 2-2 16,-4 0-5-16,2 1-4 0,-3 5 0 0,0 2 1 0,-1 2 2 15,-1 1-2-15,0 5 2 0,2 1 0 0,0 2 1 0,1 2 1 0,4 2 5 0,-1-1 9 16,4 2 3-16,4 0 2 0,0 0 4 0,4 0 2 0,4 0-2 15,2-1-2-15,4-1-1 0,0-1 1 0,6-1-1 0,1-2-1 0,2-3 0 16,2-1 2-16,3-2-5 0,2-2-7 0,0-4-5 0,4-3 1 0,1-2-4 16,1-4-1-16,2-1-2 0,1-4 1 0,-2-2-3 0,4-3 0 0,-2-4-2 15,2-1 0-15,-2-5-2 0,0-1-2 0,-1-3-1 0,1-3-1 0,-3-2-1 16,0 1-2-16,-1-2 0 0,-3-2 0 0,1 1 0 0,-4 1-2 0,-1 0 1 16,-2 1 1-16,-4 1 1 0,0 3-1 0,-5 1 1 0,-1 1 2 15,-1 2-2-15,-6 2-1 0,0 1-2 0,-3 0-1 0,-3 1-1 0,0 1-4 16,-5 0-1-16,0 0 1 0,0 1-5 0,-3 0-2 0,-1 2-6 0,-3-2-1 0,1 1-8 15,-2 1-9-15,-1 0-9 0,1 0-6 0,-3 3-16 0,0-1-15 0,2 0-22 16,-2 1-25-16,1 2-38 0,1 0-40 0,1-1-96 0,0 2-104 0,3 2-89 16,1-1-86-16,1 3-14 0,3-2 3 0,0 2 7 0,5 0 9 0,3 0 17 15,0 0 16-15,0 0 25 0,5 2 27 0,7-2 40 0</inkml:trace>
  <inkml:trace contextRef="#ctx0" brushRef="#br0" timeOffset="20730.52">7641 12112 164 0,'-10'-1'293'0,"2"-1"25"0,-4 2 24 0,2 0 24 0,2 0 25 16,-2 3 23-16,0-1 21 0,0 0 2 0,0 3-5 0,-2 1-53 0,3 3-65 15,-4 2-29-15,2 1-23 0,0 2-12 0,-2 4-14 0,2 3-11 16,-1 1-13-16,-1 3-19 0,2 1-21 0,0 1-19 0,3 2-18 0,0 2-11 0,2 0-8 16,3-1-6-16,1 2-7 0,4-3-10 0,1 2-10 0,5-4-8 0,1-2-5 15,4-1-10-15,3-4-10 0,1-1-6 0,2-4 1 0,5-3-7 16,1-1-3-16,-1-5-1 0,4-3-5 0,-1-3-5 0,3-3-9 0,-1-3-3 15,1-5 1-15,-2-2-3 0,1-2-3 0,-1-5-2 0,-1-1-1 0,-2-3 0 16,-1 0-3-16,-2 1 1 0,0-4 0 0,-4 0 0 0,-3 2-2 0,0 0 1 16,-3 0 4-16,-2 2-3 0,-4 0-1 0,-1 1-1 0,-1 1 1 0,-4 0-3 0,-2 1-1 15,-2 0-2-15,0 1-2 0,-3 1-2 0,-3 0-3 0,0-2-2 16,-3 2 2-16,2 2-6 0,-3-2-3 0,-1 2-7 0,0 1-8 0,0 2-15 16,0 0-18-16,0 3-33 0,1 0-33 0,3 2-86 0,-1 2-97 0,0 1-111 15,4 2-111-15,2 2-34 0,0-1-15 0,6 2-2 0,0 0 2 0,0 0 9 16,0 0 4-16,4 2 18 0,4 0 19 0,2-2 32 0,2 0 40 0</inkml:trace>
  <inkml:trace contextRef="#ctx0" brushRef="#br0" timeOffset="21346.88">10258 12312 132 0,'-7'-5'285'0,"1"-1"27"15,-2-1 23-15,0 1 36 0,0-2 35 0,0 1 17 0,1-1 18 0,0 1-8 0,-1 1-15 16,3-2-57-16,-1 2-67 0,-1 2-29 0,2-1-20 0,1 1-24 15,0 1-25-15,0 0-25 0,0 1-22 0,-1 1-34 0,0 1-36 0,2 0-11 0,-2 1-6 16,-1 1 1-16,1 4 3 0,0-1 6 0,-2 6 5 0,0 0 6 0,1 3 6 16,-1 5 0-16,-2 1 3 0,3 5 1 0,0 0 1 0,1 2 4 15,0 2 3-15,-1 1-2 0,4 0-7 0,2-1-8 0,0-1-5 0,2-1-6 0,2-2-8 16,1-1-5-16,2-1-6 0,2-6-2 0,0 1-1 0,3-2-1 0,0-4 2 16,4-2-2-16,-2-2-4 0,5-4-3 0,-3-1-3 0,5-4-5 15,-1-4-3-15,1-1-4 0,3-4-1 0,1-4-4 0,-2-3-5 0,4-4-3 0,-3-1-2 16,3-3-6-16,-2-3-3 0,1-1-1 0,-3 1 2 0,-2-3 2 0,-1 1 1 15,-1 0 4-15,-4 0-2 0,-3 2 1 0,-1 1-1 0,-4-1-2 16,-2 3-1-16,-4 0-5 0,-1 0-5 0,-3 0-1 0,-4 2 1 0,-1-2-6 0,-1 3-4 16,-4-1-4-16,-1 1-4 0,-2 2-2 0,-4-1-2 0,2 5-2 0,-2-1 1 15,1 4 0-15,-3 2-1 0,0 2 2 0,0 2 3 0,2 4-5 16,-2 1-5-16,0 5-9 0,1-1-10 0,1 7-23 0,1 0-23 0,0 2-40 0,0 1-44 16,3 4-101-16,-1 0-116 0,4 1-96 0,1 1-94 0,2 0-18 15,2-2-3-15,1 1 3 0,3-1 7 0,1-1 11 0,0 1 15 0,5-5 22 16,1 0 24-16,2-3 45 0</inkml:trace>
  <inkml:trace contextRef="#ctx0" brushRef="#br0" timeOffset="21477.53">10609 12266 22 0,'9'11'451'0,"-1"0"29"0,-5-1 11 0,1-1 8 16,-4 0 3-16,-2-3 2 0,0 2 0 0,1-4 0 0,-1-1 1 16,-1 0-4-16,-2 0-81 0,0-2-101 0,-2 1-148 0,0 0-159 0,-1 0-128 15,0-1-122-15,-1-1-89 0,1 1-82 0,-2-2-45 0,1 0-39 0,1-3-9 0,0-1-3 16,2 1-1-16,-1-1 3 0,1-4 12 0,0 1 16 0,4-3 27 15,-1-1 31-15</inkml:trace>
  <inkml:trace contextRef="#ctx0" brushRef="#br0" timeOffset="22863.82">17943 7500 167 0,'2'-11'428'0,"-2"2"24"0,0-1 12 0,0-1 12 0,-2 1 8 0,1-1 9 0,-1 1 12 16,-1-1 11-16,0 3 9 0,2 1 9 0,-4 1-96 0,1 0-122 0,1 2-79 15,-2-1-72-15,2 2-30 0,0 2-17 0,-3 1-7 0,3 1-5 16,-2 4-1-16,0-2-7 0,-3 4-7 0,-1 6-6 0,-1-1-2 0,-2 8-3 0,-2 3 5 16,-4 5 5-16,-2 7-3 0,-1 0-1 0,0 8-3 0,-4 5-2 0,0 1-6 15,-2 4-10-15,0 2-3 0,2 2-6 0,-1 1-5 0,1 0-3 16,1-2-10-16,-1 2-8 0,3-5-13 0,1 1-12 0,3-2-5 0,2-4-3 0,0-3-7 16,3-2-10-16,1-2-15 0,4-4-16 0,1-4-16 0,2-3-22 15,2-4-25-15,3-6-29 0,2-1-51 0,1-4-58 0,4-6-103 0,1-3-113 16,2-6-82-16,2-5-71 0,2-5-11 0,3-5 2 0,2-4 15 0,0-4 16 0,2-6 19 15,-1-1 20-15,-2-3 26 0,0-2 28 0,-1-1 54 0</inkml:trace>
  <inkml:trace contextRef="#ctx0" brushRef="#br0" timeOffset="23414.35">17814 7512 72 0,'-2'0'357'0,"-2"0"54"16,0 0 23-16,0 0 14 0,0 0 5 0,4 0 3 0,-1-2 3 0,-3 0-1 16,3 0-15-16,-1-1-21 0,2-2-56 0,3-1-62 0,-1 2-44 0,3-2-38 15,1-2-46-15,2 1-46 0,3-1-15 0,0 1-7 0,5-2 0 0,0 1-1 16,3 2 3-16,-1 1 1 0,3-1-8 0,1 2-5 0,-1-1-13 0,1 4-14 15,0 0-11-15,-2 0-10 0,0 1-9 0,-3 1-9 0,-1 0-4 0,-2 0-4 16,-1 1-5-16,-3 1-5 0,-1 3 0 0,-3 0-2 0,-3 1-2 0,-3 3-2 16,-1 0 0-16,-4 4 1 0,-3-1-1 0,-4 4 0 0,-3 1-2 0,-2 1-2 15,-3 3 4-15,-3 0 1 0,0 2 4 0,-6 0 3 0,2 1 1 0,1 1-2 16,-4-1 3-16,1 1 5 0,3-1-1 0,1-1-2 0,0-1 2 0,3-2 0 16,3-2-2-16,0-2 1 0,3 0-5 0,5-6-8 0,1 1-8 0,1-3-7 15,3-1-4-15,1-2-2 0,3-2-3 0,2-1-4 0,0-3-4 0,0 3-1 16,4-1 0-16,0 1-2 0,1-2 0 0,1 2 0 0,2-2 2 0,4 1 3 15,-2-2 5-15,3 0 4 0,3 0 1 0,-2 0 0 0,5-2 1 0,-1 2 3 16,0-1 2-16,0 0 2 0,4-1 0 0,-2 2 1 0,-2 0 0 0,2 2 3 16,-1 0-2-16,1 0 1 0,-3 4 0 0,0 0 0 0,1 2 6 0,-4 1 4 15,2 0 6-15,-4 3 5 0,2 0 8 0,-4 3 7 0,0-1 14 0,-3 4 15 16,0-2 5-16,-6 3 3 0,-1 1 0 0,-1 0 1 0,-3 1 2 0,-5 2 3 16,-2 0-7-16,0-1-4 0,-5 2-5 0,-1 0-4 0,-5 2-7 0,-2-2-7 15,-3 1-15-15,0 1-29 0,-3 0 0 0,-3 0 0 0,1 0 0 0,-1-1 0 16,2 1 0-16,-3 0 0 0,1-3 0 0,1 1 0 0,2-3 0 0,4 0 0 15,0-3 0-15,5-2 0 0,3-2 0 0,3-3 0 0,5-2-76 0,1-5-60 16,5-1-81-16,4-3-86 0,1-6-118 0,4-2-128 0,3-8-57 0,4-4-39 16,5-3-7-16,3-7-2 0,2-3 2 0,2-4 3 0,4-6 20 0,2-2 22 15,1-1 41-15,2-3 47 0</inkml:trace>
  <inkml:trace contextRef="#ctx0" brushRef="#br0" timeOffset="23649.72">18497 7541 81 0,'1'-1'491'16,"2"-3"19"-16,1 2 6 0,-1-1-1 0,0 0 1 0,2 0 0 0,0 2 2 0,1-2 1 16,0 0 2-16,0 0 5 0,3-2-68 0,1 1-80 0,3 1-141 0,3-2-153 15,-2 1-42-15,7-1-17 0,-4 1-4 0,4-1-1 0,-4 1 0 0,4-1-2 16,-1 1-3-16,-2-1-3 0,1 2-26 0,-1 0-28 0,0 0-35 0,-1 2-35 15,-2 1-90-15,-1-1-99 0,-2 1-63 0,0 1-54 0,-2-1-50 0,-2 1-52 16,-1 2-12-16,-4 0-1 0,-1 0-1 0,-2 2 3 0,-3-1 20 0,-1 1 24 16,-2-1 34-16,-2 1 37 0</inkml:trace>
  <inkml:trace contextRef="#ctx0" brushRef="#br0" timeOffset="23849.18">18634 7541 8 0,'-11'10'352'0,"-1"2"38"0,1 0 26 0,-1 1 24 0,-2 2 14 0,3 3 11 15,0 0 11-15,0 3 11 0,1 2 13 0,-2 1 14 0,2 2-77 0,-1 3-99 16,2 1-45-16,1 3-35 0,0 0-26 0,-3 2-26 0,3-1-18 0,2 2-16 15,-1-3-10-15,3 0-9 0,-4 0-7 0,3-5-8 0,2 1-12 16,0-3-11-16,1-4-15 0,2-3-15 0,2-1-11 0,-1-3-10 0,3-4-9 16,-3-1-12-16,2-2-5 0,3-3-5 0,-1-1-6 0,2-1-4 0,-1 0-1 15,2-3-3-15,1 0-4 0,2-3-6 0,2 0-7 0,1-1-10 0,2-2-13 16,1-2-19-16,2-1-21 0,1 0-21 0,2-3-33 0,-4 2-32 0,3-4-47 16,0 3-45-16,-1-4-96 0,-2 3-107 0,0-1-89 0,0 0-85 0,3-2-12 15,-3-1 1-15,-2 0 12 0,2-2 14 0,-1-3 21 0,-1 0 22 0,0-3 31 16,1 0 33-16,-2-3 46 0</inkml:trace>
  <inkml:trace contextRef="#ctx0" brushRef="#br0" timeOffset="24080.56">19101 7546 239 0,'2'1'434'0,"-2"4"12"0,-2 1 8 0,-1 3 4 15,-1 0 8-15,0 1 11 0,-1 1 11 0,0 1 10 0,-2-1 9 0,2 1-36 16,0 1-46-16,0 2-103 0,0 0-119 0,-1 1-48 0,1 0-30 0,1 1-5 16,0-1 1-16,1 0 1 0,2 0-3 0,-1 0-2 0,4-3-9 0,-1 1-5 15,4-1-6-15,0-2-9 0,1 2-9 0,3-2-9 0,3 0-9 0,0 0-1 16,1 0-2-16,-2 1-2 0,3-1-3 0,-1-1 0 0,-1 1-1 0,1 0-4 15,0 1-5-15,-1-1-4 0,0 1-3 0,-2-1-2 0,0 3-4 16,0-1 0-16,-4-2 0 0,2 3 0 0,-4-2-3 0,0-1-5 0,-3 2-5 0,-2-1-5 16,-1-1-4-16,-3 2-2 0,-2-1-1 0,-3 1-1 0,-1 0-3 0,-5 2-3 15,2-3-5-15,-3 3-16 0,-3-2-21 0,2 0-28 0,-3 0-30 16,2-2-49-16,-2 0-53 0,1-2-109 0,2-2-123 0,0 1-95 0,3-5-89 16,0 0-20-16,2-6-2 0,0 0 1 0,2-5 4 0,3-1 15 0,2-6 21 15,0-3 29-15,3-4 30 0,1-2 50 0</inkml:trace>
  <inkml:trace contextRef="#ctx0" brushRef="#br0" timeOffset="24199.25">19004 7904 266 0,'14'-18'537'0,"-2"4"13"0,-1 1 5 0,1 3 14 0,-4 4 13 16,0 2 11-16,0-1 11 0,1 2 5 0,-1 0 4 0,2 0 2 0,1 0 3 16,0 0-199-16,0 0-239 0,3 0-65 0,2-2-28 0,0 1-16 0,0 0-15 15,3-1-29-15,0 0-33 0,0 0-47 0,1 2-46 0,1-2-59 0,-4-1-59 16,4 2-104-16,-2-1-113 0,0 1-85 0,0-2-81 0,-2-2-19 0,0 0-4 16,-1 0 2-16,0 0 5 0,-3-1 22 0,-1 2 18 0,-4-2 36 0,0-2 37 15,-3 2 54-15</inkml:trace>
  <inkml:trace contextRef="#ctx0" brushRef="#br0" timeOffset="24548.31">19469 7414 337 0,'-3'-1'563'16,"0"1"6"-16,1 1 2 0,-1-1 0 0,1 3-1 0,-1-2 1 0,3 1-1 15,0-2 0-15,0 0 2 0,3-2 5 0,1 1 5 0,0-1-204 0,3 2-251 16,2-1-62-16,-1 1-20 0,2 0-7 0,1 0-2 0,1 1 1 0,1-1 1 16,1 0-1-16,1 0-1 0,-1 0-1 0,-2 0 0 0,2 0-8 0,1 2-9 15,-2-2-4-15,1 0-6 0,-3 0-4 0,0 0-4 0,-2 0 0 0,-1 0 0 16,-1 0 0-16,0 0-1 0,-2 0 3 0,-2 1 2 0,-3-1 2 0,0 0 1 15,0 0 2-15,0 0 2 0,0 0 0 0,0 0-1 0,0 0 1 0,-3 2 0 16,1 2 1-16,-2-2-1 0,-2 3-2 0,-1-1 3 0,1 4-3 0,-2 1-3 16,-1 3-2-16,1 1-3 0,0 5 1 0,1 2 0 0,0 4 10 0,0 2 10 15,1 5 3-15,3 2-2 0,-1 4 2 0,1 4 3 0,2 4 0 0,-3 1 0 16,4 2 1-16,0 2 3 0,0-1-2 0,0 2 2 0,2-1-2 0,0-1 1 16,-2-1-9-16,1-3-9 0,1-3-1 0,-1-3-1 0,-1-4-3 0,2-2-8 15,-2-5 0-15,2-3 0 0,-2-5 0 0,0-2 0 0,0-4 0 0,0-4 0 16,-2-3 0-16,2 1 0 0,-2-3 0 0,-1-2 0 0,0-2 0 0,-5 0 0 15,0-1 0-15,-1 0 0 0,-4 0 0 0,1 0 0 0,-6-1 0 0,1 0 0 16,-2-2 0-16,0 3-77 0,-2-5-107 0,2-1-79 0,2-1-146 0,0 1-165 16,1-3-52-16,-2-4-28 0,4 0-5 0,0-3 0 0,3-1 1 0,3-2 2 15,-1 0 12-15,2 1 12 0,4-4 42 0,1 3 46 0</inkml:trace>
  <inkml:trace contextRef="#ctx0" brushRef="#br0" timeOffset="24665">19873 8193 133 0,'31'13'483'0,"-6"1"17"0,-6-2 12 0,-3 1 18 0,-3-1 19 0,-5-1 10 0,-4-3 10 15,1 0 3-15,-2-5 3 0,-1-1 2 0,-2-2 0 0,0 0-175 16,0 0-210-16,0 0-76 0,0 3-42 0,-2-2-50 0,-1 1-47 0,-2-2-78 0,-1 0-83 16,0 1-121-16,-7-1-131 0,2 3-69 0,-5-3-56 0,0 3-14 0,-6-1-4 15,-3 2-2-15,-2 1-2 0,-3-1 12 0,-5 3 13 0,1-4 33 16,-6 3 38-16</inkml:trace>
  <inkml:trace contextRef="#ctx0" brushRef="#br0" timeOffset="24997.1">16793 8929 287 0,'-35'18'516'0,"3"-1"19"0,5-2 15 0,2-2 4 0,4-4-1 16,2-2 0-16,3 0-3 0,7-3 1 0,4-4-3 0,5 0 0 0,8 0-2 15,8-1-205-15,7-1-245 0,8 2-51 0,7 0-9 0,8 0-8 16,11 0-6-16,7 0 12 0,10-1 16 0,7-2 17 0,8 1 15 0,6-2 6 15,7-2 2-15,8-2 0 0,0 1 1 0,7-2 0 0,5-2 2 0,-2 0 0 16,2 1-1-16,1-2-7 0,2 2-11 0,-3-2-15 0,-2 1-15 0,0 2-13 16,-3 0-12-16,-3 0-6 0,-5 0 0 0,-3 2-1 0,-5 1 1 0,-3 0-5 15,-6 0-8-15,-4 1 0 0,-6 1 0 0,-2-1 0 0,-8 0 0 0,-4 3 0 16,-3-1 0-16,-5 1 0 0,-5 0 0 0,-4-2 0 0,-3 2 0 0,-7 1 0 16,-5-2 0-16,-2 2 0 0,-8-1-21 0,0 0-36 0,-8 1-27 0,-1 1-50 15,-5-1-55-15,-4 0-125 0,-5 1-140 0,-3 0-92 0,-2-2-79 0,-6 0-20 16,-1 1-4-16,-5-3 2 0,-5 3 2 0,-2-2 12 0,-4-1 13 0,-3-1 25 15,-2 0 25-15,-2 0 52 0</inkml:trace>
  <inkml:trace contextRef="#ctx0" brushRef="#br0" timeOffset="25114.8">20378 8892 348 0,'0'25'543'15,"-1"1"-22"-15,-7-2-26 0,2-3-53 0,-4-3-60 0,-1-2-131 16,-3-4-145-16,2-2-58 0,3-3-37 0,1-4-9 0,-1-5-1 0,-2-1-217 0,1-3-265 15,1-1-53-15,-5-3-9 0,1 0 21 0,0 0 26 0</inkml:trace>
  <inkml:trace contextRef="#ctx0" brushRef="#br0" timeOffset="29681.59">4393 4387 289 0,'-3'5'424'0,"-1"-2"19"0,1 1 9 0,-1-1 7 16,1 0 7-16,1-1 6 0,2-2 6 0,0 0 3 0,0 0 1 15,0 0-69-15,0 0-87 0,0 0-75 0,0 0-70 0,0 0-51 0,0 0-47 0,0 0-7 16,0 0 3-16,0 0-8 0,0 3-8 0,2 1 6 0,0 2 9 15,1 2 0-15,0 0 2 0,3 5-1 0,0 0-2 0,2 4-2 0,2 2-3 16,1 2 3-16,0 5 4 0,2-1-12 0,1 4-13 0,-1 1 12 16,1 1 22-16,0 4-7 0,0-1-15 0,-1 1 3 0,1 1 6 0,-1-2-1 15,-2-1 1-15,1 0-2 0,0-1 0 0,0-4-7 0,-2-2-7 0,-1-2 1 16,1-3 2-16,1-2-14 0,-3-2-19 0,0-4-4 0,1-1 0 0,-1 0-9 16,-2-3-7-16,-1-1-4 0,2-2 0 0,-1-2-3 0,-2 1 0 15,1-1 1-15,-2-1 0 0,4 1 1 0,-2-3 0 0,2 0-1 0,0-1 2 0,2 0 0 16,4-2-1-16,1-2 0 0,5-2-3 0,2-3-1 0,4-5 0 0,7-2 0 15,2-7 0-15,7-3 0 0,4-9 0 0,5-2-1 0,3-10-6 16,5-4-9-16,5-4-11 0,3-7-12 0,2-3-13 0,2-5-16 0,0-2-18 0,4-3-33 16,-3 0-39-16,-1 2-69 0,-4 1-74 0,-1 1-110 0,-6 7-118 15,-6 2-57-15,-4 8-46 0,-8 8-1 0,-6 7 9 0,-8 8 13 0,-7 11 12 16,-7 6 17-16,-8 8 18 0,-5 6 36 0,-5 11 37 0</inkml:trace>
  <inkml:trace contextRef="#ctx0" brushRef="#br0" timeOffset="29838.17">6128 4729 331 0,'1'26'550'0,"-1"-1"4"16,-1 1 1-16,-1-3-11 0,-1-3-16 0,1-2-37 0,-1-1-43 0,0-5-93 16,-3-2-106-16,3-2-92 0,1-2-90 0,-1-2-249 0,1-1-280 15,1 2-68-15,-1-5-19 0,2 0-4 0,-5 0-2 0,1-2 12 0,0-1 14 0,0-3 38 16</inkml:trace>
  <inkml:trace contextRef="#ctx0" brushRef="#br0" timeOffset="32693.53">14506 1174 127 0,'0'-14'452'0,"2"3"15"15,-2 1 8-15,-2-1 1 0,2 3 2 0,-1 2-1 0,-1 2 0 0,0-1 1 0,2 2 1 16,0 3-30-16,-1-1-38 0,1 1-116 0,0 0-134 0,0 0-71 0,0 0-54 16,0 0-16-16,0 0-7 0,0 0-1 0,0 0-2 0,1 2 0 0,-1 3 0 15,4 0-8-15,-3 2-9 0,2 1-26 0,-1-1-32 0,1 4-69 0,-3 0-77 16,2 0-64-16,-2 3-61 0,-2-1-54 0,2 2-51 0,-3 2-26 0,1-2-16 16,-2 5-4-16,-5 0 0 0,2 0 6 0,-1 1 8 0,-2 0 25 0,2-1 30 15</inkml:trace>
  <inkml:trace contextRef="#ctx0" brushRef="#br0" timeOffset="32916.93">14375 1530 17 0,'-2'4'246'0,"4"-1"19"0,-2 2 22 16,1-5 20-16,1 4 23 0,1-3 14 0,0-1 17 0,2-1 10 0,0-3 11 0,3 4-60 16,-2-2-77-16,2-1-33 0,0 0-26 0,3 0-6 0,-2 0 1 0,0 2-14 15,1-1-15-15,-2 1-15 0,0 1-13 0,0 1-5 0,1 1-1 0,0 1-1 16,-5 1 4-16,4 1-1 0,-2 1 1 0,1 2 5 0,-1 2 7 0,-1 0 4 16,-2 2 2-16,2 2 1 0,-1-1 0 0,0 2-2 0,-3 0-3 0,1 0-8 15,-1 2-9-15,-1-2-10 0,0-2-10 0,0 0-10 0,0 2-10 0,-3-6-12 0,3 1-10 16,-1-1-10-16,-1-3-9 0,0 0-7 0,2 0-4 0,-2-4-9 0,2 2-5 15,-2-1-17-15,2-3-15 0,0 0-25 0,0 0-22 0,0 0-31 0,0 0-33 16,0 0-58-16,0 0-64 0,0 0-86 0,4-2-86 0,-2-3-63 0,0 0-59 16,2-4-25-16,0-2-22 0,0-3 7 0,1 0 13 0,0-4 20 0,3-3 20 15,-4-2 30-15,3-2 31 0,-1-3 59 0</inkml:trace>
  <inkml:trace contextRef="#ctx0" brushRef="#br0" timeOffset="33024.64">14674 1432 130 0,'12'-20'356'0,"0"3"41"16,-2 3 27-16,2 2 27 0,-3 2 13 0,0 2 9 0,-1 2 5 0,-1 0 3 15,-1 3-34-15,1 0-40 0,0 0-51 0,0 1-52 0,-1 1-55 0,2-2-57 16,1 3-40-16,-2-1-38 0,2-1-26 0,-1 1-26 0,3-1-14 0,-3 1-9 0,2-1-5 15,0 1-5-15,0-3-15 0,1 3-19 0,-2 0-38 0,1 0-42 0,1-1-92 16,-2 0-105-16,0 2-61 0,-3 0-51 0,0 0-52 0,0 2-52 0,-2 0-10 0,-3-1-3 16,-1-1-1-16,-1 7 1 0,-5-1 14 0,1 3 15 0,-2 0 33 0,-1 2 38 15</inkml:trace>
  <inkml:trace contextRef="#ctx0" brushRef="#br0" timeOffset="33148.31">14841 1521 19 0,'-1'15'362'0,"-1"-2"46"0,2 1 23 0,0-2 14 0,0 0 7 0,3-3 4 15,0 0 0-15,1-2 3 0,1-1-2 0,1 1 1 0,3-4-96 0,-1 4-117 16,2-3-58-16,0 1-48 0,2-3-43 0,-1 2-46 0,3-1-21 0,-1-2-17 15,1 1-15-15,-1-2-14 0,1 0-64 0,-2-2-74 0,1 1-87 0,1-2-88 16,-1-2-60-16,1-1-54 0,-1-1-11 0,-1 0-3 0,0-1-1 0,-3-2-1 16,3 0 2-16,-2 0 0 0,-2-2 8 0,1 0 12 0</inkml:trace>
  <inkml:trace contextRef="#ctx0" brushRef="#br0" timeOffset="33398.64">15306 1188 36 0,'11'-2'363'0,"-1"4"36"0,-2-1 23 16,1 2 15-16,0 0 12 0,-1-2 7 0,-1 3 5 0,2-1 4 0,1 0 3 15,-1-2 3-15,3 2-96 0,-2 0-116 0,1-2-61 0,-1 3-45 0,2-1-34 16,-3 0-38-16,0 1-18 0,0-1-16 0,-2 1-7 0,-1 0-8 0,1-1 2 0,-3 4 5 16,2-3 3-16,-3 5 2 0,-1-2 3 0,-2 2 2 0,0 1 4 0,-2 1 2 15,-1 2 5-15,-3 2 5 0,0 3 2 0,0 0 0 0,-4 3 2 0,-1 0 0 16,2 2-6-16,-3-1-5 0,0 3-7 0,1-4-7 0,1 1-5 0,-1-1-4 16,3-2-5-16,2-2-4 0,1-1-4 0,1-2-6 0,2-1-4 0,2-3-3 15,2 0-3-15,2-2-2 0,1-1 1 0,1-1-3 0,2-1-1 0,5-1-2 16,-4-3-15-16,4 1-17 0,3-4-28 0,0 1-24 0,3-3-44 0,-1-1-43 15,2-1-93-15,2-2-103 0,0-1-86 0,-1 0-83 0,2-3-21 0,-1 2-3 16,2-3-2-16,-3 3 3 0,1-2 15 0,-2 2 17 0,-1-3 26 0,0 3 27 16,-3 0 43-16</inkml:trace>
  <inkml:trace contextRef="#ctx0" brushRef="#br0" timeOffset="33500.37">16081 1503 179 0,'17'13'413'0,"-4"2"29"16,1 1 10-16,-4 1 7 0,-4 0 2 0,0-2 0 0,2-1 1 0,-3-1 2 15,0-1-2-15,-1-3-1 0,-2 1-109 0,1-1-138 0,1 0-73 0,-3 0-59 0,-1-1-48 16,2-2-43-16,-4 0-76 0,1 0-82 0,-3-3-86 0,1 4-85 15,0-4-59-15,-4 0-50 0,1 2-13 0,-3-3-2 0,-1 0-2 0,1 1-1 0,-4 0 2 16,4 0 0-16,-3-2 14 0,-2 3 18 0</inkml:trace>
  <inkml:trace contextRef="#ctx0" brushRef="#br0" timeOffset="34715.11">14651 5184 91 0,'-10'1'191'0,"0"-1"16"0,2 1 17 0,0 1 23 16,0-2 24-16,2 0 21 0,0 0 24 0,1 0-32 0,0 0-37 0,1 0 0 16,4 0 9-16,-2 0 3 0,2 0-2 0,0 0-3 0,0 0-4 0,0 0-13 0,0 0-13 15,0 0-22-15,0 0-22 0,-2-2-22 0,2 2-24 0,0 0-19 16,0 0-20-16,0 0-20 0,0 0-20 0,0 0-5 0,2-1 2 0,2 1-5 15,1-1-2-15,0 1 2 0,1 0 5 0,-1 0 4 0,3 0 3 0,1 0 3 0,-1 0 2 16,2 1 7-16,2-1 9 0,1 0 3 0,0 1 1 0,1-1-1 16,3 2 1-16,1-2 2 0,4 0 4 0,2 0 0 0,1-2 2 0,8 1-1 0,0-2 1 15,5-1 2-15,7-1 6 0,4-1-10 0,4 0-7 0,6-1-7 16,4-2-7-16,2 0-4 0,5-2-6 0,-1 2-6 0,4 0-3 0,0 0-5 16,0 0-8-16,-1 2-4 0,-2-1-3 0,-4 2-4 0,-1 2 0 0,-2-1 0 15,-1 4 1-15,-2-3 0 0,-2 3-1 0,-1 1 1 0,0 0-1 0,1 0-3 16,-2 1-4-16,0 1 0 0,2-2-1 0,0 0 1 0,-1 0-1 0,2-2-4 15,-1 1-3-15,1 0-5 0,-4-2 1 0,2 0-3 0,-2 0-1 0,1-2 0 16,-3 2-2-16,-5 0 1 0,1-1-1 0,-5 1-1 0,-4 0 0 0,-3-1 0 16,-2 2-1-16,-5 0-2 0,-4-1-1 0,-5 2 1 0,-3-2 0 0,-3 1-1 15,-3 1 1-15,-4 1-2 0,-1-2 1 0,-3 2-6 0,1 0-9 0,-5 0-26 16,0 0-34-16,0 0-51 0,0 0-60 0,-5 0-114 0,1 0-132 0,-6 0-93 16,0-2-91-16,-5 2-20 0,-1 2-6 0,-8-2 0 0,-1 2-1 0,-4-1 5 15,-4 1 8-15,-3 1 30 0,-2-2 35 0,-5 1 55 0</inkml:trace>
  <inkml:trace contextRef="#ctx0" brushRef="#br0" timeOffset="35381.33">16686 4281 318 0,'4'-20'456'15,"-4"1"11"-15,1 2 6 0,2 1-2 0,-3 2 0 0,2 4-2 0,0 0-2 16,-1 4 5-16,1 1 5 0,1 5-54 0,1 4-61 0,1 3-113 0,2 5-122 15,-3 4-43-15,3 3-24 0,4 5 1 0,-2 5 6 0,3 3 13 0,1 4 15 16,2 3 10-16,0 2 10 0,3 0 6 0,1 2 6 0,1-1 6 0,1 0 4 16,3-1 3-16,-1 1 2 0,3-3-7 0,-1-2-7 0,2-2-13 0,0-2-10 15,-2-3-13-15,4 0-12 0,-6-5-8 0,1-1-10 0,2-3-11 0,-5-1-8 16,1-2-10-16,-4-2-10 0,3-4-6 0,-7 2-7 0,2-4-2 0,-7-1-6 16,4-2-2-16,-5 0 1 0,-2-1-2 0,-1-3-3 0,-2 0-3 0,0-2-1 15,2 2-15-15,-5-3-16 0,0 0-36 0,0 0-36 0,0 0-57 0,0 0-58 16,0 0-114-16,-5-2-127 0,0 0-82 0,-1-3-75 0,0-1-15 0,-2-2-2 15,-3-2-1-15,1-2 2 0,-1-3 15 0,0-3 18 0,2-4 35 0,0-5 38 16,5-3 57-16</inkml:trace>
  <inkml:trace contextRef="#ctx0" brushRef="#br0" timeOffset="35514.98">17426 4345 302 0,'4'-3'546'0,"-4"3"6"0,-4 6 3 0,-4 5 2 0,-2 1 3 0,-3 3 1 16,-4 1 4-16,-3-1-1 0,1 3 0 0,-3 0-2 0,2-2 2 0,-6 4-208 15,0 1-247-15,-3 3-64 0,-1 2-25 0,-2 0-6 0,-2 2-4 0,-3 3-12 16,-2-1-12-16,-1 2-23 0,-3-1-23 0,-1 1-22 0,2-2-21 0,-4 0-35 15,1-2-42-15,3-1-82 0,-4-1-92 0,6-1-65 0,1-2-55 0,1-1-42 16,3-4-37-16,5 0 0 0,0 0 9 0,2-3 18 0,4-1 21 0,0-1 20 16,4-3 24-16,4 0 37 0</inkml:trace>
  <inkml:trace contextRef="#ctx0" brushRef="#br0" timeOffset="37916.56">3071 6027 172 0,'-10'0'277'0,"2"0"4"0,1 0-2 0,-1 0 6 15,2 0 6-15,0 0-7 0,1 0-5 0,2-2-15 0,3 2-17 16,0 0-33-16,0 0-36 0,3 0-3 0,5 2 4 0,3-1-17 0,2 2-19 16,2 0 5-16,3 1 10 0,4 0-1 0,3 0-4 0,2-1 9 0,1 3 10 15,1-3-3-15,6 2-8 0,-2-1-30 0,2 1-36 0,-2-2-23 0,2 0-19 16,1-2-7-16,-1 1-4 0,-2 0-3 0,2-2-3 0,-4 0 0 0,-2 1 0 0,0-1-2 15,-2 0-3-15,-4 1-2 0,-1-1-5 0,-3 0 0 0,0 0-2 16,-2 1 1-16,-4-1 1 0,-3 2-2 0,1-2-2 0,-3 0-4 0,-2 2-8 16,-3-2-2-16,2 1-5 0,-5-1 1 0,0 0 1 0,0 0-1 0,0 0 0 0,0 0 0 15,-3 2 1-15,-2 1-2 0,0 1 0 0,-4 0-3 0,-2 3-3 16,-2-1-5-16,-1 1-4 0,-2 1-6 0,-3 1-1 0,1 0-10 0,-2-2-11 16,-2 2-6-16,1-2-7 0,-2 1-7 0,-1-1-5 0,0-3-5 0,2 0-2 15,-2-3 0-15,-1 1 1 0,0-2 5 0,1-2 7 0,2 0 2 0,-2-3 4 16,1 1 10-16,-1-3 9 0,5 1 7 0,0 1 6 0,3-3 8 0,0 3 8 15,2 0 2-15,3 0 3 0,0 1 4 0,4 1 0 0,1 0 0 0,2 1-4 0,0 1 2 16,3-1 2-16,1 2-9 0,0 0-9 0,0 0-52 0,0 0-62 16,1 2-55-16,4-1-52 0,1 1-46 0,1 1-44 0,1-2-38 0,1 1-30 0,5-1-11 15,-2-1 1-15,3-1 1 0,0-1-4 0,0-2 9 0,1-1 8 0,1-1 54 16</inkml:trace>
  <inkml:trace contextRef="#ctx0" brushRef="#br0" timeOffset="40949.44">10239 12277 145 0,'0'-3'230'0,"0"2"8"0,0-4 17 0,0 2 22 16,0 0 13-16,0 0 15 0,-2 0 8 0,2 3 7 0,0-4-34 16,0 4-46-16,0-4-2 0,0 4 7 0,0 0-14 0,0-2-15 0,0 2-9 0,0 0-2 15,0 0-17-15,0 0-19 0,0 0-12 0,0 0-11 0,2-2-18 16,-2 2-19-16,0 0-18 0,0 0-15 0,0 0-15 0,0 0-16 0,0 0-2 16,0 0-1-16,0 0-2 0,0 0-3 0,0 0 3 0,0 0 0 0,0 0-1 0,0 0 1 15,0 0-3-15,0 0 0 0,0 0 0 0,0 0-1 0,0 0 1 0,0 0-1 16,0 0 1-16,0 0-1 0,0 0 0 0,0 0 0 0,0 0-2 15,0 0-1-15,0 0-1 0,0 0-2 0,0 0 0 0,0 0-2 0,0 0-3 0,0 0-1 16,0 0-3-16,0 0-4 0,0 0-4 0,0 0-3 0,0 0-2 16,0 0-1-16,0 0-3 0,0 0 0 0,0 0-2 0,0 0 0 0,0 0-2 15,0 0-2-15,0 0 1 0,0 0 1 0,0 0 8 0,0 0 13 0,3 0 3 16,1 2 3-16,1 0 1 0,3 2-1 0,2 0 7 0,2 2 6 0,0 0-4 16,5 2-7-16,0 1 9 0,5 0 10 0,0 1 1 0,4 1 2 15,-1 1-8-15,2-2-8 0,0 3-1 0,3-1 2 0,0 1-1 0,2-1 3 16,-1 1 1-16,3 1-1 0,-1-1 11 0,0 1 13 0,3 0-6 0,2 2-5 15,-2 0 1-15,1 2 1 0,3 0-2 0,-1 0-2 0,0 0-1 0,1 2-1 16,2-1 4-16,-2 2 0 0,1 1-3 0,0-1-8 0,1 2-6 0,-1 1-6 16,1 0-2-16,-2 0-3 0,0 1-4 0,0 0-3 0,0 0 0 0,0 1 0 15,-1 0-1-15,0 2-4 0,1-1-1 0,0 0-6 0,1 2 0 0,0-1-1 16,0 0 0-16,3-1 1 0,-1 2-2 0,1-2 1 0,0 1 1 0,1 1 3 16,2-2-4-16,-4 1-1 0,3 1-1 0,-2-1 2 0,0 2 0 0,-1-1-2 15,1 0 0-15,-1 2 4 0,1-1-1 0,0 1-1 0,1-2 2 0,0 4-1 16,2-2-1-16,0 1-1 0,0-1 0 0,2 1 1 0,-1-1-2 0,1 1 0 15,0-1 1-15,0-1-1 0,1 2 0 0,-2-1-3 0,2 1 3 0,-1-1 1 16,2-1 0-16,-2-1 0 0,0 4 0 0,3-1-1 0,0-1-1 0,0 2 0 16,-1-2 0-16,1 2 0 0,2 0 0 0,-2-1 0 0,0 0 0 0,2 1 0 15,-1 1 0-15,0-3 0 0,-1 2 0 0,0-1 0 0,-1-1 0 0,1 0 0 16,0 0 0-16,-1-1 0 0,1 0 0 0,-1 0 0 0,0-2 0 0,-1-1 0 16,-1 0 0-16,2 0 0 0,-1-1 0 0,-1-1 0 0,0-1 0 0,0 0 0 15,-1 0 0-15,0-2 0 0,-1 1 0 0,-2 0 0 0,0-2 0 0,0 0 0 16,-2 0 0-16,0-2 0 0,-1 1 0 0,-2-1 0 0,0-1 0 0,-1 0 0 15,-3 0 0-15,1-1 0 0,-2-1 0 0,-2 1 0 0,0-2 0 0,-3 1 0 16,0-2 0-16,-3 1 0 0,2-3 0 0,-6 1 0 0,2-1 0 0,-5 0-1 16,0-1-4-16,-4-1-2 0,0 0-8 0,-3-2-9 0,-1 2-10 0,-3-5-6 15,-2 3-16-15,-1-4-13 0,-1 0-33 0,-2 0-37 0,-2-1-86 0,-1-3-93 16,0 0-137-16,-3 3-148 0,-3-3-29 0,-3 1-9 0,-3-2 6 0,-3 1 8 16,-3-2 11-16,-5 1 7 0,-1-2 14 0,-3-1 15 0,-1 0 33 0,1 1 40 15</inkml:trace>
  <inkml:trace contextRef="#ctx0" brushRef="#br0" timeOffset="44126.95">5889 5589 257 0,'5'3'337'0,"1"-2"4"16,-3 1-1-16,0-2 2 0,1 2 3 0,-3-1 22 0,1 0 30 0,1 2 18 0,0-1 17 16,4 2-78-16,0 1-98 0,3 0-45 0,0 3-33 0,3 1-18 0,2 3-12 15,0 2 4-15,3 1 8 0,1 1 7 0,-1 3 7 0,2 2-19 16,-1 1-26-16,0 2-17 0,0 0-14 0,0 1-9 0,-2 1-7 0,2-1-7 0,-3 2-7 16,3-1-7-16,-3-1-6 0,0-1-8 0,-2 0-7 0,3-1-9 0,-4-1-11 15,3-3-2-15,-2 1-4 0,0-2-3 0,-1-2-3 0,1 0-16 0,-3-1-19 16,2-2-33-16,-1-2-37 0,0 0-91 0,-2-3-105 0,0 1-107 0,0-4-107 15,-2-2-26-15,1-3-5 0,0-5-2 0,-2-3-1 0,4-3 2 16,-3-5 2-16,1-4 12 0,-1-3 19 0,3-5 30 0</inkml:trace>
  <inkml:trace contextRef="#ctx0" brushRef="#br0" timeOffset="44300.52">6534 5255 158 0,'-6'6'441'15,"-1"5"12"-15,-5 4 3 0,-2 2-1 0,-5 2 3 0,0 2 1 0,-5 3 3 0,-3 3-1 16,0 0 2-16,-3 1 4 0,-3 3-96 0,0 2-119 0,0 3-93 15,-4 2-91-15,1 2-33 0,-3 3-20 0,0-1-4 0,1 3-3 0,0 0-10 16,-1 0-12-16,3-1-21 0,1-2-23 0,3 0-83 0,2-2-95 0,3-1-70 16,4-3-64-16,5-3-52 0,3-3-49 0,5-3-2 0,3-3 6 15,4-6 1-15,3-1 1 0,3-5 9 0,2-6 10 0,3-3 22 0</inkml:trace>
  <inkml:trace contextRef="#ctx0" brushRef="#br0" timeOffset="45099.38">16841 5818 116 0,'7'-27'423'0,"-2"1"23"0,-1-1 16 0,2-1 17 0,-3 0 9 0,-1 2 13 15,-2 1 6-15,0 1 4 0,-2 1-1 0,-1 2 2 0,2 1-98 0,-2 3-119 16,1 3-89-16,1 4-83 0,-1 2-30 0,5 5-19 0,-1 2-13 0,2 4-12 15,1 3-8-15,3 4-8 0,0 2-3 0,1 3-4 0,3 2 0 0,-3 4-1 16,4 2 2-16,-4 3 3 0,3 0-2 0,-2 1-4 0,0 0-2 0,0 1-5 16,-1-1-2-16,-1 1-2 0,0 0-5 0,0-3-5 0,2-1-1 0,-1-1 0 15,0-1-2-15,0-1 0 0,3-1 0 0,-4-4-1 0,4 2-9 0,-2-3-13 16,1-2-18-16,1 1-23 0,1-1-32 0,1-4-28 0,-1 1-89 0,1-2-98 16,2-3-64-16,0-2-52 0,3-3-49 0,1-3-48 0,1-4-11 15,3-4-2-15,1-2 9 0,2-5 12 0,1-3 21 0,2-5 22 0,0-4 29 0,2-3 32 16</inkml:trace>
  <inkml:trace contextRef="#ctx0" brushRef="#br0" timeOffset="45232.99">17787 5335 377 0,'11'-28'433'0,"0"5"14"0,-6 7 10 0,-1 5 7 16,-8 6 6-16,-2 5 7 0,-9 3 6 0,-2 7 6 0,-7 2 6 0,-6 4-80 0,-3 6-94 15,-3 3-77-15,-6 3-76 0,-5 4-47 0,-1 4-39 0,-4 3-15 16,0 1-9-16,-3 2-7 0,-2 3-9 0,-2 2-7 0,-1-1-6 0,0 1-22 0,-1 2-24 16,-1-1-28-16,2 1-26 0,1-1-82 0,-1 1-93 0,4 0-73 0,1 0-68 15,0-3-56-15,3-2-55 0,3 1-12 0,5-2-3 0,1-4 1 16,1 1-1-16,3-4 17 0,3-3 17 0,4-3 24 0,2-3 23 0</inkml:trace>
  <inkml:trace contextRef="#ctx0" brushRef="#br0" timeOffset="45999.94">13431 6034 186 0,'0'-6'249'0,"0"1"35"0,-2 0 38 0,1-2 17 0,-1 3 10 0,-1 0 5 16,1-1 3-16,-1 0-41 0,2 4-51 0,1-2-8 0,0 3-1 0,0 0-2 16,0 0 3-16,4 2-18 0,4-1-20 0,2 2-27 0,4 2-28 15,5 0-11-15,7 0-5 0,5 1-2 0,7 1 2 0,5-2-9 0,10 1-10 0,7-1-15 16,8-2-15-16,9 0-13 0,6-3-9 0,12 0-3 0,3-3-3 0,9 0-3 15,6 0 0-15,6-2-3 0,1 1-3 0,3-2 1 0,5 1 1 16,5-1-3-16,-4 0-5 0,3 2-2 0,1-1 2 0,2-1-1 0,-2 2-4 0,5-4-2 16,-4 2-5-16,4-3-6 0,-1 0-9 0,-1 2-4 0,5-1-1 0,-2-1 0 15,0-2 0-15,-1 3 5 0,1-3 8 0,0 1 2 0,-1-1 2 16,-1-1-2-16,1 1 0 0,-2-1-1 0,-2-1-2 0,-3 0 0 0,-3-1 2 0,1 2-2 16,-8-1-2-16,-1 1-4 0,-4 1-4 0,-7 1-6 0,-2-1-10 0,-9 4-16 15,-3 0-18-15,-8 0-26 0,-9 4-29 0,-7-2-39 0,-8 4-42 0,-8 1-37 16,-10 0-34-16,-9 3-82 0,-9 0-92 0,-10 3-43 0,-9 1-32 0,-9 2-41 15,-13 1-42-15,-7 2-16 0,-9 0-7 0,-11 3 22 0,-10-2 26 0,-7 4 38 16,-9-2 41-16,-5 0 38 0,-8-1 35 0</inkml:trace>
  <inkml:trace contextRef="#ctx0" brushRef="#br0" timeOffset="46799.8">999 6779 136 0,'-19'-11'267'0,"0"0"1"0,4-4-4 16,2 2 4-16,1-2 7 0,3-3 7 0,1 0 8 15,7 0 46-15,2 1 57 0,8 5-82 0,4 2-118 16,6 4 9-16,11 0 31 0,5 3-19 0,9 0-34 15,10 0 22-15,14 0 36 0,11 0-11 0,11-2-21 0,5 2-6 16,9-1-5-16,7 1-30 0,3 0-37 0,6-1-12 0,7 2-8 0,2-3-12 16,-3 1-12-16,3 2 12 0,0-1 15 0,1 0-23 0,4 0-29 15,-1-1-1-15,8-1 3 0,-2-1 7 0,3 2 10 0,1-1-11 0,5-1-18 16,-1 1 4-16,-1-2 9 0,-1 1-6 0,4 0-5 0,-1-1-5 0,-1 1-4 16,-4 0 3-16,1-3 3 0,-4 2 15 0,-2 0 17 0,-1 0-4 0,-2-2-9 15,-2 0-4-15,-5 0-5 0,1-2-4 0,-2 2-3 0,-6-1-7 0,0 1-5 16,-7 0-4-16,1 0-2 0,-6 0-6 0,-6 0-5 0,-5 3-9 0,-3 0-12 15,-5 0-8-15,-8 2-7 0,-4 2-10 0,-6 2-11 0,-7 0-17 0,-7 0-20 16,-5 2-31-16,-6 2-35 0,-7 0-38 0,-5 3-38 0,-7 0-97 0,-6 0-110 16,-7 2-90-16,-5 2-88 0,-6 1-16 0,-8 0 1 0,-8 3 7 0,-4 1 9 15,-8-1 18-15,-6 3 19 0,-6-3 32 0,-5-1 34 0,-5-1 38 0</inkml:trace>
  <inkml:trace contextRef="#ctx0" brushRef="#br0" timeOffset="46950.4">6738 6424 261 0,'-17'35'499'15,"2"-5"-22"-15,-2-2-26 0,1-4-100 0,-1-4-114 0,1-4-105 0,0-3-103 16,2-3-23-16,3-4-4 0,3-3-2 0,0-1 0 0,2 0-202 0,-3 0-247 16,0-1-46-16,1-1-3 0,-1-1 20 0</inkml:trace>
  <inkml:trace contextRef="#ctx0" brushRef="#br0" timeOffset="48118.28">1641 4548 84 0,'0'-5'163'0,"0"2"16"0,0 3 18 16,0-1 13-16,-2-2 10 0,2-1-4 0,0 4-7 0,-1-1-28 16,-1-1-27-16,0 0 14 0,2 2 29 0,-3-2 23 0,2 1 25 15,-3-1 11-15,1 1 11 0,0-1-7 0,-1 1-7 0,0 1-7 16,3-2-5-16,-2 0-5 0,-1 1-5 15,4 1-28-15,-1-2-33 0,1 2-8 0,0 0-3 16,0 0-47-16,0 0-61 0,-2 0-1 0,2 0 11 16,0 0-26-16,0 0-29 0,0 0 3 15,0 0 11-15,0 0-5 0,0 0-7 0,0 0 10 16,-3 0 11-16,3 0-11 0,0 0-21 16,0 0 9-16,0 0 11 0,0 0-2 0,2 7-8 0,1 0 17 0,2 4 25 15,1 1-11-15,2 3-16 0,1 3-13 0,1 4-13 0,2 4 16 0,-2 4 18 16,3 3-4-16,1 3-8 0,-3 0 8 0,3 4 15 0,-5 1-5 0,3-1-7 15,0-1-1-15,-2 1 1 0,1-2 2 0,0-2 3 0,-3-3 14 0,1-1 19 16,2-6-1-16,-1 0-8 0,-1-5 13 0,2-1 15 0,0-5 10 0,2-2 8 16,1-2-1-16,-1-3-2 0,6-1-3 0,0-5-4 0,0-2-1 0,5-2-4 15,1-6-4-15,3-2-7 0,2-5-2 0,5-5-4 0,2-5-9 0,4-5-10 16,3-7-19-16,2-6-19 0,4-3-15 0,4-7-15 0,3-4-22 0,2-2-27 16,2-6-17-16,5-4-16 0,-1-2-30 0,0-4-38 0,0 0-23 15,0-1-22-15,-2-1-54 0,-4 2-61 0,-4 2-65 0,-6 2-66 0,-5 7-67 0,-6 7-66 16,-6 6 6-16,-7 9 20 0,-9 9 19 0,-5 6 14 0,-8 10 30 0,-5 6 38 15,-7 9 20-15,-4 4 14 0</inkml:trace>
  <inkml:trace contextRef="#ctx0" brushRef="#br0" timeOffset="49016.87">5889 5277 223 0,'-6'-12'380'0,"-1"0"31"0,1-2 27 0,0 2 1 0,1-1 1 16,0 1-1-16,4 1 4 0,-1 1 9 0,2 2 8 0,3 7-72 0,1 4-87 16,2 7-58-16,6 7-53 0,1 6-44 0,4 7-41 0,1 10-18 0,4 8-14 15,-2 4 10-15,1 7 13 0,3 2 11 0,-2 3 11 0,0 3-2 0,-3 0-3 16,0-1 2-16,0 0 6 0,0-3 0 0,-2 0 1 0,1-3 4 0,1-1 4 16,-2-4-7-16,2 0-15 0,0-2-8 0,-1-3-9 0,2-1-12 0,-1-4-13 15,0-1-7-15,3-2-8 0,-1-3-10 0,1-2-9 0,0-2-13 0,1-2-11 16,0-2-17-16,-1-1-16 0,2-1-22 0,-1-1-22 0,1-2-34 0,-2-1-35 15,2 1-55-15,1-2-64 0,-4-2-102 0,1-1-112 0,0-1-73 0,-4-2-60 16,2-4-8-16,-3 2-1 0,-4-5 11 0,3-1 11 0,-5-5 18 0,0-4 20 16,1-4 33-16,-2-8 33 0,0-2 58 0</inkml:trace>
  <inkml:trace contextRef="#ctx0" brushRef="#br0" timeOffset="49217.34">7418 5349 242 0,'-22'10'498'16,"-5"1"7"-16,-8-1 2 0,-3 2 4 0,-9 0 4 0,-1 2 3 0,-10-1 7 16,-4 1 0-16,-3-2 0 0,-7 4 0 0,-1 4-2 0,-3 10-192 0,-5 6-234 15,-1 5-46-15,-3 11-6 0,-4 5 0 0,1 6-1 0,-4 6-9 0,2 6-11 16,-2 4-28-16,2 4-29 0,3 0-44 0,5 5-50 0,1-1-104 0,8 1-121 16,7-4-86-16,5-3-75 0,11-3-23 0,6-6-6 0,13-5-6 0,8-8-4 15,9-8 7-15,9-10 6 0,9-10 22 0,10-10 25 0,5-9 45 0</inkml:trace>
  <inkml:trace contextRef="#ctx0" brushRef="#br0" timeOffset="49869.59">18011 5154 249 0,'4'6'444'0,"-3"-2"9"16,1 2 1-16,-1-1-1 0,3 1 2 0,-3-2 9 0,-1 2 5 0,5 2 6 16,-1-1 4-16,1 2 1 0,0 3-112 0,1 6-135 0,2 3-90 0,2 5-80 15,1 4-21-15,0 4-6 0,1 5 0 0,1 2 0 0,0 1-6 0,-1 1-6 16,1 1-6-16,1-2-6 0,-1-2-1 0,-1-2-2 0,1-2 2 0,-3 0 5 16,2-5 1-16,0-1 3 0,-2-1 1 0,0-3-3 0,0-2-2 0,-1-1-5 15,2 0-13-15,-1-2-13 0,-1 0-33 0,2-2-34 0,0 0-92 0,2 0-106 16,-2-3-93-16,0 1-90 0,1-4-27 0,1 1-11 0,3-5-5 0,-2-2-2 15,0-4 3-15,1-3 6 0,-1-4 12 0,3-4 16 0,1-5 30 0</inkml:trace>
  <inkml:trace contextRef="#ctx0" brushRef="#br0" timeOffset="50000.24">18769 5371 272 0,'9'-28'518'0,"-2"3"9"0,-6 9 5 0,-6 3 2 0,-3 3-1 0,-9 5 3 16,-5 5 0-16,-2 1-1 0,-9 3 3 0,-2 6-3 0,-4 0-1 0,-6 7-203 15,-2 2-242-15,-5 5-62 0,-1 4-20 0,-2 5-34 0,-5 1-39 0,-1 3-53 16,-3 4-55-16,-1-1-100 0,-5 3-107 0,-2-4-73 0,3 2-66 0,-7 0-13 15,3-4-3-15,-3-1-1 0,-1-3 1 0,1-3 3 0,-6-3 7 0,0-4 25 16,-3-5 37-16</inkml:trace>
  <inkml:trace contextRef="#ctx0" brushRef="#br0" timeOffset="50575.74">1886 4599 223 0,'6'9'276'0,"2"-3"-7"0,-5-1-11 16,2 0-21-16,-4-2-24 0,1-1-30 0,-2-2-29 0,0 0-29 0,0 0-25 16,0 0-141-16,0 0-161 0,-3 3-46 0,0 0-21 0,-2-2-4 0,2 0-5 15,-3 3 9-15,3-3 12 0</inkml:trace>
  <inkml:trace contextRef="#ctx0" brushRef="#br0" timeOffset="50701.37">2131 4630 121 0,'8'6'192'0,"-2"0"-4"0,-1 2-21 0,-2-2-31 0,0-2-55 0,-1 2-64 16,1 0-12-16,-1 1-4 0,-1 0-67 0,1 0-79 0,-1 2-37 0,1 2-27 15,1-4 4-15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4:05:29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11631 3246 269 0,'-3'-5'338'0,"-3"2"49"0,3-1 42 0,-2 1 22 0,2-3 16 16,0 3 11-16,0 0 11 0,-1 0-31 0,1 1-38 0,2 1-30 0,-2-1-29 15,3 2-30-15,-3-1-30 0,1-1-41 0,2 2-42 0,-3-1-40 0,3 1-40 16,-2 0-13-16,2 0-13 0,0 0-7 0,0-2-8 0,0 2-5 0,0 0-8 16,0 0-7-16,-3-1-6 0,3 1-8 0,0 0-6 0,-2-2-8 0,1 0-6 15,1 2-5-15,0 0-7 0,0 0-5 0,0 0-3 0,0 0-5 0,0 0-4 16,-3-1-3-16,3 1-2 0,0 0-4 0,0 0-2 0,0 0-1 0,0 0 0 15,0 0-2-15,0 0 0 0,1-1 2 0,2-1-1 0,2 2 5 0,0 0 5 16,0 0 3-16,6 2 4 0,-2-1 5 0,5 0 2 0,-1 1 4 0,6 0 2 16,0 1 2-16,3-3 1 0,2 1 1 0,3 1 2 0,0-2 0 0,3 0-1 15,4 0-3-15,1 0-5 0,0 0-3 0,1 0-4 0,1 0-2 0,1-2-5 16,1 1-1-16,-1 1-3 0,0-2 1 0,0 1 0 0,0 1-2 0,-2 0-1 16,-1-2 0-16,0 2-1 0,0 2 2 0,1-2 2 0,0 1 0 0,-1 1 0 15,0 1 2-15,1 1 0 0,-1 1-2 0,3-1-8 0,2 1-3 0,-2 1 0 16,3-1 0-16,4 0 0 0,0 0 0 0,5-1 0 0,1-1 0 0,3 0 0 15,4-3 0-15,2 0 0 0,5 0 0 0,0-3 0 0,3 0 0 0,1-1 0 16,3-2 0-16,1 0 0 0,2-3 0 0,-2 3 0 0,3-2 0 0,-2-1 0 16,-1 0 0-16,3 0 0 0,-3 0 0 0,-1 0 0 0,1 2 0 0,-5-1 0 15,2 0 0-15,-1 3 0 0,-2-1 0 0,-2 1 0 0,-2 2 0 0,-2 0 0 16,0 0 0-16,-3 3 0 0,-3 0 0 0,-1 0 0 0,0 2 0 0,-4 0 0 16,0 0 0-16,-2-1 0 0,-3 3 0 0,2-3 0 0,-4 1 0 0,-1 1 0 15,0-2 0-15,-3 1 0 0,1-2 0 0,-4 2 0 0,-1-2 0 0,-3 0 0 16,-2-2 0-16,-4 2 0 0,0-2 0 0,-7 2 0 0,-2-1 0 0,-2 1 0 15,-2 0 0-15,-5 0 0 0,1 0 0 0,-5 0 0 0,1 0 0 0,-5 0 0 16,0 0 0-16,0 0 0 0,0 0 0 0,0 0 0 0,0 0 0 0,0 0 0 16,0 0 0-16,0 0 0 0,0 0 0 0,-5 0 0 0,1 0 0 0,0 0 0 15,-1 0 0-15,-1-2 0 0,0 1 0 0,-3-2 0 0,0 1 0 0,1-1 0 16,-1 1 0-16,0 0 0 0,1-1 0 0,0 1 0 0,-2 0 0 16,2-2-14-16,0 3-87 0,0-3-40 0,1 3-56 0,0 0-60 0,-1-1-109 15,0 0-120-15,1 1-79 0,-1 0-71 0,0 1-13 0,-3-3-4 0,5 3 6 16,-4 0 5-16,2 0 22 0,-3 0 26 0,3-3 38 0,0-1 39 0,-3 2 58 15</inkml:trace>
  <inkml:trace contextRef="#ctx0" brushRef="#br0" timeOffset="155.58">15412 3181 164 0,'-4'21'468'0,"-1"-3"-1"0,0 0 2 16,0-3-6-16,-1 0-4 0,0-5-31 0,1 0-39 0,0-3-92 15,2-2-102-15,0-2-89 0,-1-3-83 0,1 1-200 0,-2-1-229 0,-1-1-50 16,0 1-11-16,1-3-1 0,-3 1 0 0,-1-1 4 0,-1-1 5 0,2-1 32 0</inkml:trace>
  <inkml:trace contextRef="#ctx0" brushRef="#br0" timeOffset="11515.2">24227 3389 182 0,'-4'-8'212'0,"2"0"17"0,0-1 20 0,0 2 17 16,1-1 13-16,1 2 9 0,-2 2-4 0,2-1-2 0,-1 2-14 0,1 3-18 15,0 0 0-15,0 0 4 0,-4 1-4 0,1 1-6 0,0 1-13 0,0-1-19 16,-1 1-13-16,4-2-9 0,0-1-1 0,0 0-1 0,0 3-12 0,2 0-16 16,1 0-18-16,4 0-22 0,1-1-8 0,3 2-8 0,1-1-5 0,4 2-6 15,2-2 0-15,0 1-1 0,3-2-8 0,5 2-8 0,-1-1-8 0,3 0-8 16,1-2-10-16,2 3-9 0,4-1-6 0,0 0-1 0,3-1 1 0,3 2 5 15,2 0 2-15,1-1 2 0,3 2 5 0,4-3 6 0,0 3-1 16,1-1 1-16,3 2-1 0,0-2 1 0,-2-1-2 0,0 1 0 0,-1-1-7 0,-2 0-6 16,-3-1-6-16,-4 1-4 0,-3-2-4 0,-1-1 0 0,-5 2-5 0,-2-2-3 15,-4 0 1-15,-1-2 2 0,-3 2 2 0,-5-1 0 0,2-1 2 16,-3 1-1-16,-2-1-2 0,0 1-3 0,-2-3-1 0,-2 3-3 0,-2-1-1 0,0 2-2 16,-2 0-15-16,0-2-19 0,-4 0-28 0,0 1-33 0,-3-2-42 0,-1 0-46 15,-1-2-96-15,-4-1-107 0,-3 2-92 0,-1-4-89 0,-3-1-36 16,-1 2-21-16,-5-1-5 0,-3 1 0 0,-4-1 15 0,-2 2 16 0,-4-1 28 0,1 0 31 15,-5 3 42-15</inkml:trace>
  <inkml:trace contextRef="#ctx0" brushRef="#br0" timeOffset="11620.92">25306 3482 231 0,'4'22'511'0,"-3"-4"5"0,1-1 0 0,-2-1-4 0,-2-3-5 16,1-3-28-16,-1 0-33 0,0-5-88 0,-1-2-102 0,2 1-95 15,-5-4-92-15,-1 1-231 0,1-1-260 0,-5-1-66 0,-3 1-22 0,-4-2-5 16,-6 0-1-16,-2 1 4 0,-8-1 5 0,-1 1 27 0,-5-2 35 0</inkml:trace>
  <inkml:trace contextRef="#ctx0" brushRef="#br0" timeOffset="12517.52">4428 4089 225 0,'-3'10'402'0,"-2"-2"15"0,-1 1 8 16,0 0 2-16,-1-2 0 0,1 2 0 0,1-4-2 0,-1 1 3 0,1-2 3 15,2-3-58-15,0 3-69 0,0-3-80 0,1 1-81 0,0-2-45 0,2 0-35 16,0 0 2-16,0 0 9 0,0 0 15 0,0 0 10 0,2 3 7 16,1-1 5-16,5 0 8 0,0 1 10 0,6 2-9 0,2 1-14 15,6 0-1-15,2-1 4 0,6 3-6 0,2-1-8 0,2 0-6 0,3-3-7 16,1 3-10-16,3-2-14 0,-2-2-3 0,1 0-2 0,1-1-11 15,-3 1-12-15,0-2 4 0,-2 2 12 0,2 0-6 0,-3-1-4 0,1 1 9 0,1 0 16 16,1-2-5-16,1 1-4 0,1-2 0 0,3-2 4 0,2 1-1 0,1-5-1 16,3 1-2-16,2-4 0 0,4-1-2 0,0-2 1 0,4-3-3 15,1-2-4-15,0-1-7 0,0-1-10 0,0-2-7 0,2 1-6 0,-2 1-5 0,-2-1-5 16,-5 1-2-16,2 1 1 0,-6 3-7 0,-3 0-4 0,-2 3-12 0,-4 0-13 16,-7 2-20-16,-2 3-18 0,-4 1-24 0,-3 3-25 0,-6-1-34 15,-1 2-35-15,-4 1-78 0,-3 1-88 0,-2 0-90 0,-1 1-84 0,-2 2-51 16,-2 0-40-16,3 0 0 0,-1 3 8 0,-1 0 16 0,1 2 18 0,0-2 25 0,3 1 27 15,1 1 32-15,1-1 36 0</inkml:trace>
  <inkml:trace contextRef="#ctx0" brushRef="#br0" timeOffset="13682.4">7810 4266 34 0,'-2'1'210'0,"-2"0"11"0,1 1 16 16,1-2 13-16,2 0 22 0,-5 0 19 0,2-2 22 0,0 2 22 16,1-1-29-16,-1 1-41 0,3 0-5 0,0 0 0 0,0 0 0 0,-3 0-2 15,3 0-5-15,0 0-8 0,0 0-10 0,0 0-10 0,0 0-18 0,0 0-20 0,0 0-22 16,0 0-24-16,0 0-25 0,0 0-26 0,-2-1-23 0,2 1-20 15,0 0-11-15,0 0-10 0,0 0-4 0,0 0-4 0,0 0-6 0,0 0-2 0,0 0-3 16,0 0 1-16,0 0 0 0,0 0 2 0,0 0 2 0,0 0 5 0,2 0 2 16,1 0 3-16,2-2 2 0,-2 2 3 0,2 0 3 0,0 0 3 15,-2-1 1-15,3 1-1 0,-1 0 0 0,-2-2 2 0,2 2-2 0,-2 0 1 0,-3 0-6 16,3-1-1-16,-3 1-3 0,0 0-2 0,0 0-2 0,0 0-2 0,0 0-1 16,0 0 0-16,0 0 0 0,0 0 1 0,0 0 1 0,0 0 1 15,0 0-1-15,0 0 0 0,0 0-2 0,0 0-1 0,0 0 0 0,0 0-1 0,0 0-1 16,0 0-3-16,0 0 0 0,0 0-3 0,0 0 0 0,0 0-3 0,0 0 0 15,0 0-3-15,0 0 0 0,0 0-1 0,0 0 0 0,0 0-1 16,0 0 1-16,0 0-1 0,2 0 0 0,-2 0 1 0,3 0-1 0,0 0 0 0,3 0 0 16,-3 0-1-16,2 0 1 0,0 0-1 0,3 0 1 0,0 1 1 0,0-1-1 15,0 2 0-15,1-2-1 0,2 1 0 0,-1-1 0 0,-1 0 1 0,2 2 1 16,-1-2 0-16,-1 1 8 0,2-1 12 0,-1 1 3 0,-1 1 4 16,2 0 2-16,0-1 1 0,-1-1 5 0,4 2 4 0,-3-1 1 0,3 2 4 0,-1-1-1 15,3-1 2-15,-2 2 2 0,2 0 3 0,-2-1-7 0,3-1-6 0,-1 2-6 16,-2-1-2-16,2 1-2 0,0-2 0 0,0 2-5 0,-2-1-3 0,0-1-2 15,-1 2 1-15,3-1-1 0,-3-1-3 0,-1 1-1 0,1 1-1 16,-1-2-2-16,0 0-3 0,-1 1-1 0,1 1 0 0,-1-2 0 0,3 1-2 16,-4 0 0-16,3 1 1 0,-1-1-1 0,-1-1-3 0,1 0 1 0,0 0 1 15,-2 1-2-15,-1-2-2 0,0 3 0 0,0-3 2 0,-3 1-2 0,0 1-2 16,2-2 1-16,-2 1 2 0,-2 1-3 0,0-2 0 0,1 0 1 0,-3 2 2 16,1-2-1-16,-3 0-2 0,3 2 1 0,-3-2 3 0,0 0-2 0,0 0-2 15,0 0 4-15,0 0 0 0,0 0 0 0,0 0-1 0,0 0 0 0,0 0 3 0,0 0 0 16,0 0-3-16,0 0 2 0,0 0 1 0,0 0 1 0,0 0-3 15,0 0 2-15,0 0 1 0,0 0-1 0,0 0-1 0,0 0 1 0,0 0 1 16,0 0-1-16,0 0-2 0,0 0 1 0,0 0 2 0,0 0-1 0,0 0-3 0,0 0 1 16,0 0 1-16,0 0-1 0,0 0-2 0,0 0 1 0,0 0 1 15,0 0-1-15,0 0-2 0,0 0 1 0,0 0 2 0,0 0 0 0,0 0-3 0,0 0 2 16,0 0 1-16,0 0-1 0,0 0-1 0,0 0 0 0,0 0 2 0,0 0 0 16,0 0-4-16,0 0 3 0,0 0 0 0,0 0-1 0,0 0-1 15,0 0-1-15,0 0 1 0,0 0 0 0,0 0-1 0,0 0 0 0,0 0 1 0,0 0 0 16,0 0-4-16,0 0 2 0,0 0-1 0,0 0-8 0,0 0-12 0,0 0-11 15,0 0-12-15,0 0-23 0,1 1-25 0,1 0-36 0,-2-1-43 0,3 2-97 16,-1 1-112-16,-2-3-93 0,3 1-90 0,0 0-24 0,0 2-17 16,-1 1 6-16,1-1 10 0,0 0 13 0,-1 0 11 0,0 0 23 0,0-2 25 15,3 0 38-15</inkml:trace>
  <inkml:trace contextRef="#ctx0" brushRef="#br0" timeOffset="14682.73">18513 2602 55 0,'1'-10'266'0,"1"-4"38"0,0 2 32 16,-4-1 31-16,0-1 29 0,2 1 25 0,-3-3 16 0,0 5 7 0,0-3-41 15,-1 0-53-15,0 3-37 0,-2 2-31 0,1-2-20 0,0 2-17 0,0 2-28 16,-1-1-31-16,-2 1-28 0,3 2-28 0,-3-1-27 0,2 1-26 0,0 1-11 15,-5 0-10-15,1 1-6 0,0-1-6 0,0 3-4 0,0 0 0 0,-1 0-7 16,-1 1-5-16,-3 1-5 0,0 1-6 0,0 3 7 0,-2 1 8 16,-1 1 8-16,-1 4 8 0,-3 3 3 0,2 2 7 0,-6 4 4 0,3 1 3 0,-2 6 3 15,-1 1 5-15,2 3 4 0,1 4 6 0,-3 1 2 0,4 4 4 16,1-1-7-16,3 5-8 0,2 1-4 0,0 0-5 0,6 2-6 0,4-1-6 16,0 2-5-16,5-1-2 0,4-1-6 0,4 0-4 0,3 1-5 0,4-5-6 0,4 0-3 15,2-1-4-15,2-5-4 0,5 0 0 0,0-5-8 0,5 1-1 0,-1-5-2 16,3-3 2-16,0-3-1 0,4-2-1 0,-2-2 1 0,2-4 1 15,2-1 1-15,1-5-3 0,0 0 1 0,2-5 1 0,1-2-2 0,1-6-2 0,-1 1 1 16,0-6 0-16,3-1-1 0,-4-3 0 0,2-3 0 0,-1-3 1 16,-5 0 0-16,1-3-2 0,-3-2 2 0,-2 0 3 0,-1-1 2 0,-6-2 5 15,-3-1 3-15,-1 1 7 0,-3-4 3 0,-3 2 2 0,0-3 2 0,-4 1 1 0,-1-4-1 16,-3-1-2-16,0 0 0 0,-3-2-2 0,-1-1-3 0,-3-1-3 16,-1 0-2-16,-4-1-5 0,-1-1-5 0,-3 2-6 0,-4 0-3 0,-2 2-2 15,-3 1-2-15,-3 1-2 0,-3 4 1 0,-3 2-1 0,-3 2-1 0,-3 5 0 0,-1 2 0 16,-4 4 2-16,-2 4-2 0,-2 2-2 0,-1 6-2 0,1 3-4 15,-4 2-8-15,2 4-7 0,0 2-11 0,-1 3-10 0,3 4-19 0,1 0-20 16,3 2-31-16,2 2-28 0,6-1-64 0,2 4-69 0,3 0-98 0,6 0-100 0,5-2-67 16,7 2-58-16,0-2-6 0,9 4 6 0,2-2 9 0,5-1 10 15,2-1 21-15,7-1 21 0,2-1 30 0,4-1 33 0</inkml:trace>
  <inkml:trace contextRef="#ctx0" brushRef="#br0" timeOffset="14798.42">19670 2853 42 0,'8'24'316'0,"-2"-2"2"0,-2-2-17 0,-3-1-22 16,-1-2-45-16,0-2-53 0,-1-2-61 0,-1-1-61 0,2-1-31 0,-2-1-22 16,2-1-108-16,0 0-129 0,-1-1-47 0,-1-1-34 0,2-2-5 0,0-5-1 15,3 3 19-15</inkml:trace>
  <inkml:trace contextRef="#ctx0" brushRef="#br0" timeOffset="15171.42">19760 3274 260 0,'-11'4'336'0,"2"0"23"0,0 0 19 16,0-1 9-16,3 1 3 0,1-3 3 0,2 0-1 0,0 0-28 0,3-1-33 16,0 0-35-16,0 0-35 0,0 0-29 0,0 0-28 0,0 0-29 0,1 4-27 15,3-1-13-15,-1-2-8 0,2 2 5 0,-1 1 8 0,5-2 11 0,1 1 8 16,1 0 13-16,3 2 12 0,-1-4-10 0,6 4-18 0,0-3-7 0,2 0-7 16,2 1-10-16,1-3-12 0,3 0-10 0,0 0-8 0,1-1-13 0,2-1-13 15,1-1-11-15,-1-1-10 0,0-1-10 0,-2 1-10 0,0 0-10 0,-1 2-8 16,-2-1-5-16,-4 0-6 0,1 0-2 0,-5 1-1 0,0 1-4 0,-4-1-3 15,-3 0-23-15,-2 1-24 0,1 1-36 0,-4 0-41 0,0-1-75 16,-2 1-87-16,-3 0-107 0,0 0-115 0,0 0-51 0,0 0-36 0,0 0-7 16,0 0-2-16,0 0 2 0,0 0 2 0,0 0 23 0,7-1 23 0,-3 1 37 0,2-2 40 15</inkml:trace>
  <inkml:trace contextRef="#ctx0" brushRef="#br0" timeOffset="15734.91">22312 3295 173 0,'-9'3'432'0,"1"2"20"0,0-2 10 16,2 2 4-16,-1-3 3 0,4 1 0 0,1 0 0 0,2-3-2 0,0 0 2 16,0 0-59-16,0 0-68 0,0 0-86 0,0 0-84 0,2 2-61 0,0 1-52 15,2-2-4-15,2-1 6 0,2 2 8 0,4-1 8 0,2-1 6 0,3 2 6 16,5-2 3-16,3-2 0 0,5 1 9 0,5-1 6 0,5 1 4 0,4-2 3 15,2 0-5-15,4-2-5 0,1-1-14 0,5 2-17 0,0-4-10 0,1 2-9 16,0 1-9-16,-3-2-3 0,2 0-6 0,-4 1 1 0,-5-2-7 0,-3 2-7 16,-4 2-4-16,-4 1-2 0,-4-1-6 0,-4 2-6 0,-2 0-1 15,-4-1-1-15,-5 3-2 0,-3-1 0 0,-1 1-1 0,-1-3 1 0,-3 3-7 0,-1 0-8 16,-2 0-16-16,-2 0-19 0,-1-2-34 0,-3 2-45 0,0 0-83 16,0 0-93-16,-3-1-92 0,-1-1-94 0,-2 1-53 0,-4-1-42 0,-1 2-11 15,-5 0-3-15,-3 0 7 0,-3 2 6 0,-3-1 16 0,-4 1 18 0,-1 1 38 0,0-3 42 16</inkml:trace>
  <inkml:trace contextRef="#ctx0" brushRef="#br0" timeOffset="15860.58">22919 3406 418 0,'2'11'440'0,"0"-4"5"0,-2 1 1 0,0-4-7 0,-4 1-6 0,3-3-47 16,-3 0-56-16,1-2-77 0,0-2-81 0,0 2-147 0,0-4-158 0,-2 0-130 15,0 1-123-15,1-1-35 0,-3 1-19 0,-1-1-4 0,1 0-2 0,-5-1 6 16,3 2 7-16</inkml:trace>
  <inkml:trace contextRef="#ctx0" brushRef="#br0" timeOffset="17534.09">16451 4302 70 0,'-15'-3'253'0,"-2"0"23"0,3 0 27 0,-3 1 25 0,1-1 25 0,0 0 26 15,2 0 20-15,-2 0 18 0,2-1-41 0,1 2-53 0,2-1-41 0,1 1-38 16,1 1-23-16,3 0-13 0,1 1-22 0,2-2-24 0,3 2-13 0,0 0-13 16,0 0-15-16,0 0-16 0,0 0-8 0,3 0-8 0,3 0-1 0,2 0-1 15,5 0 3-15,1 0 2 0,7 2 7 0,1-2 9 0,3 0 4 0,5 1 5 16,2-1-7-16,5 1-5 0,3-1-9 0,2 0-7 0,3 0-7 0,1 2-6 15,5-2-2-15,-4 0-1 0,5 0-1 0,4 0-3 0,-1 0-6 0,2 0-6 16,-3 0-5-16,3 0-2 0,1 0-3 0,0 0-6 0,-1-2 0 0,-1 2-2 16,-2-1-6-16,-1 1-4 0,-1 0-4 0,-4-1-5 0,-1 1-3 0,-4 0-3 15,-1 0-1-15,-3-2-1 0,-5 2-2 0,-4 0-3 0,-1 0-1 0,-4 0-2 16,-4 0 1-16,-2 2-1 0,-2-2-1 0,-6 0 3 0,0 1-2 0,0-1-1 16,-4 0 1-16,-3 0 0 0,1 1 1 0,-1-1-1 0,-4 0 1 0,0 0 2 15,0 0 2-15,0 0 0 0,0 0-1 0,0 0 0 0,0 0-11 0,0 0-17 16,0 0-21-16,-7 0-24 0,1-1-36 0,-2 1-40 0,-6-1-51 0,-1 1-56 15,-4-2-93-15,-4 2-101 0,-4 0-81 0,-5 0-74 0,-1 3-20 0,-5 0-6 16,-5 3 10-16,-2 0 13 0,-3 3 24 0,-3-1 23 0,-1 0 37 0,1 2 39 16,-1 0 55-16</inkml:trace>
  <inkml:trace contextRef="#ctx0" brushRef="#br0" timeOffset="17659.75">17184 4273 149 0,'9'8'308'0,"0"-1"3"0,-3-1-2 15,1 0-29-15,-3-1-35 0,0-3-44 0,-1 0-48 0,0 0-63 0,-3-2-71 16,0 0-91-16,0 0-96 0,0 0-56 0,0 0-48 0,0 0-21 0,0 0-16 16,-5 0-1-16,0-4 3 0</inkml:trace>
  <inkml:trace contextRef="#ctx0" brushRef="#br0" timeOffset="21167.38">7533 6656 91 0,'2'-2'124'0,"-1"0"1"0,-1 2 1 0,2-3-11 0,-2 0-13 0,0 2-8 0,2-3-5 15,-2 2 3-15,1 1 4 0,-1-3 8 0,0 1 10 0,0-1 14 0,2-1 15 16,-2 1 20-16,0-1 17 0,2-1 25 0,-1-1 24 0,-1 2 18 0,2-1 21 16,-1-1 3-16,1-1 1 0,0 2-6 0,-1-1-7 0,1-1-8 0,-1 1-13 15,1-1-13-15,-2 3-14 0,3-3-24 0,-2 1-22 0,-1 0-25 0,0 2-24 16,-1-4-26-16,-2 2-28 0,1 1-10 0,1-1-9 0,-2 1-1 0,-1-2-2 16,1 1-1-16,-2 1-2 0,0-2-2 0,1 2-3 0,-4 0-3 0,3 0 1 15,-1-1-5-15,-1 1-5 0,1-1-1 0,-1 2 1 0,0-1 0 0,1 1-2 16,-1 1-4-16,-2-2-3 0,3 3-4 0,-1 0-2 0,-1 1-4 0,-1 0 0 15,1 4 3-15,0 0 4 0,-4 1 6 0,0 3 11 0,1 3-1 16,-3 3-1-16,1 3 13 0,-2 1 15 0,0 7 0 0,0 0-3 16,0 5 9-16,-2 1 13 0,4 5-2 0,-4 2-2 0,4-1 4 0,0 3 5 15,1 1-5-15,1 0-7 0,0 0 1 0,1-1-1 0,4-2-13 0,-1-2-16 16,4-2 2-16,-3-4 5 0,6-1-7 0,0-4-12 0,0-2 1 0,2-3 4 16,4-3-7-16,-1-4-8 0,1 1-4 0,-1-2-4 0,3-3 4 0,1-1 1 15,-1-3 1-15,2 2-2 0,1-3 0 0,0-4 0 0,0-2-2 0,3 0-1 16,2-2-1-16,-2-5 1 0,4 0-1 0,-1-4 0 0,2-2 0 0,-2-2-2 15,2-2-1-15,-1-3-2 0,1-1 1 0,-3 1 2 0,-1-2-2 0,-2 0 1 16,1 2 1-16,-3 0 4 0,-3 1 1 0,1 1 1 0,-2 4 1 0,-2 0 3 16,-2 0 1-16,0 6 1 0,0-1 1 0,-3 4-1 0,2 1 0 0,-2 2-3 15,0 3-1-15,0 3 0 0,0 0 0 0,0 0-2 0,0 0 2 0,4 2 1 16,-2 4-3-16,1 1-3 0,0 2 1 0,1 5 0 0,0-1-2 0,1 5 0 16,3 3 2-16,-2 2 1 0,1 1 2 0,-1 1 0 0,2 2-2 15,1-1-2-15,-1 1-1 0,0-2-4 0,3 1 0 0,-3-2 0 0,3-2-2 0,0 1-3 16,-3-5-8-16,3 0-5 0,0-1-18 0,0-3-18 0,-1-1-32 0,2-3-33 15,-2 0-48-15,0-1-48 0,0-1-99 0,-2-2-108 0,0 0-88 0,2-3-81 16,-1 0-17-16,-1-2-3 0,0-2 5 0,-1-1 7 0,0-2 17 0,-2-1 18 16,1-1 31-16,-1-3 37 0,0 0 46 0</inkml:trace>
  <inkml:trace contextRef="#ctx0" brushRef="#br0" timeOffset="22050.02">8061 6888 51 0,'0'-6'324'0,"-3"1"49"16,3-1 35-16,-1 2 30 0,-1 1 17 0,2 0 13 0,0 3 13 0,0-3 8 0,0 3-23 15,0 0-31-15,-3-2-42 0,3 2-45 0,0 0-42 0,0 0-40 16,0 0-44-16,0 0-45 0,0 0-32 0,0 0-29 0,0 0-17 0,0 0-14 16,0 0-10-16,0 0-10 0,0 0-10 0,0 0-13 0,0 0-11 0,0 0-7 0,0 0-9 15,0 0-6-15,0 0-2 0,0 0-3 0,0 0-3 0,0 0 0 16,0 0-2-16,0 0 1 0,0 0-1 0,0 0 0 0,0 0 1 0,0 0 0 16,0 0-1-16,0 0 1 0,0 0-1 0,0 0 2 0,0 0-1 0,0 0 0 0,0 0 0 15,0 0 0-15,0 0 1 0,0 0-1 0,0 0 1 0,0 0 0 16,0 0 0-16,0 0-1 0,0 0 0 0,0 0 0 0,0 0 1 0,0 0-1 15,0 0 0-15,0 0 0 0,0 0 0 0,0 0-1 0,0 0 1 0,0 0 1 16,0 0-1-16,0 0-2 0,0 0 2 0,0 0 1 0,0 0-1 0,0 0 1 16,0 0-1-16,0 0 1 0,0 0-1 0,0 0 1 0,0 0 0 0,0 0 0 0,0 0 1 15,0 0-1-15,0 0 0 0,0 0 1 0,0 0-1 0,0 0 0 16,0 0 0-16,0 0 0 0,0 0 0 0,-1-2 0 0,1 2 1 0,0 0-2 16,0 0 0-16,0 0 0 0,0 0 0 0,0 0 0 0,0 0 0 0,-5 0-2 0,5 0 2 15,0 0 0-15,0 0-1 0,0 0 0 0,0 0-1 0,0 0 1 16,0 0 0-16,-2-1 0 0,2 1 1 0,0 0 0 0,0 0-1 0,0 0 1 15,0 0-1-15,0 0 1 0,0 0-1 0,0 0 0 0,0 0 1 0,0 0 1 0,0 0 0 16,0 0-1-16,0 0 0 0,0 0 0 0,0 0 0 0,0 0-1 16,0 0 1-16,0 0 1 0,0 0-2 0,0 0 0 0,0 0 1 0,0 0 0 15,0 0 0-15,0 0-1 0,0 0 1 0,0 0-2 0,0 0 1 0,0 0 0 0,0 0 1 16,0 0-1-16,0 0 0 0,0 0 0 0,0 0 1 0,0 0 0 16,0 0 0-16,0 0 0 0,0 0 0 0,0 0 0 0,0 0 0 0,0 0 2 15,0 0 0-15,0 0 0 0,0 0-1 0,0 0 2 0,0 0 1 0,0 0-2 16,0 0 2-16,0 0-2 0,0 0 3 0,0 0-1 0,0 0 0 0,0 0 0 15,0 0-1-15,0 0 1 0,0 0-1 0,0 0-2 0,0 0 2 0,0 0-1 16,0 0-1-16,0 0 0 0,0 0 0 0,0 0-1 0,0 0 0 0,0 0 0 16,0 0 0-16,0 0 0 0,0 0 0 0,0 0-1 0,0 0 6 0,0 0 9 15,0 0 5-15,0 0 1 0,0 0 2 0,0 0 0 0,0 0-1 0,0 0 0 16,0-2 0-16,0-2 2 0,0 1-5 0,0 0-7 0,2 0 11 0,0 0 15 16,-1 1-1-16,-1-3-3 0,0 2-3 0,2 1-2 0,-2 2 2 0,0-5 2 15,0 5 7-15,-2-3 7 0,2 1 2 0,0 2 2 0,0 0 11 0,0-3 9 16,0 3-9-16,0 0-13 0,0 0-7 0,0-3 0 0,0 3-2 0,0 0 1 15,0 0-5-15,0 0-2 0,0 0-7 0,0 0-6 0,0 0-1 0,0 0-3 16,0 0-6-16,0 0-6 0,0 0-2 0,0 0-1 0,0 0-3 0,0 0-2 16,0 0-1-16,0 0 1 0,0 0 0 0,0 0-1 0,0 0 3 0,0 0 1 15,0 4-2-15,0 0-1 0,2 4 2 0,-2-2 2 0,1 3 1 0,-1 2-1 16,0 1 3-16,0 1 2 0,-1 2-1 0,1 2 2 0,-2-1-1 0,-1 1-1 16,1 1 0-16,1 0-2 0,-1 0 0 0,0 0-1 0,-1 0 1 0,0-2-1 15,1-1 0-15,2 0 0 0,-3-1-3 0,2-1-1 0,-1-1-10 0,-1-1-9 16,3-2-14-16,0 0-16 0,-1 0-23 0,1-2-23 0,0-1-44 0,0 0-45 15,0 0-84-15,0-1-92 0,0-1-83 0,0-1-85 0,0-3-53 0,1 5-45 16,-1-5-4-16,0 0 8 0,0 0 14 0,0 0 15 0,0 0 25 0,5-2 25 16,-1-1 43-16,-2 0 46 0</inkml:trace>
  <inkml:trace contextRef="#ctx0" brushRef="#br0" timeOffset="22300.35">8414 6765 267 0,'7'-6'465'0,"-1"1"25"0,-2 1 19 0,-2 2 14 0,-2-1 15 15,0 3 10-15,0 0 10 0,3 0 7 0,-3 0 7 0,0 0-52 0,0 0-66 16,0 0-94-16,0 0-101 0,0 0-65 0,0 0-60 0,0 0-17 0,0 0-10 16,-3 2-9-16,1 1-10 0,2 1-7 0,-3 2-10 0,2 0-4 15,-4 5-4-15,4 0-4 0,-1 3-4 0,-1 1 0 0,1 3-2 0,1 1-2 0,-1 3-2 16,2 0-7-16,0 1-7 0,0 1-5 0,2-1-5 0,-2 0-2 0,1 1-3 16,-1-1-4-16,2-2-2 0,-1-2-4 0,1 2-4 0,-2-5-6 0,2 2 0 15,-2-4 0-15,1 0 0 0,-1-4 0 0,0 1-5 0,0-1-5 0,0 1-6 16,0-4-12-16,0 1-13 0,-1-1-20 0,-1 1-21 0,0-1-35 0,-1 2-38 15,0-1-64-15,0-1-69 0,-2 3-104 0,0-3-112 0,-2 0-68 0,0-1-55 16,2 1-11-16,-1-2 4 0,-1 1 9 0,0-3 16 0,4-1 20 0,3-2 21 16,-5-2 38-16,3-1 36 0</inkml:trace>
  <inkml:trace contextRef="#ctx0" brushRef="#br0" timeOffset="23501.14">9906 6536 24 0,'5'-5'183'0,"0"-1"14"16,0-1 18-16,-2 0 20 0,0 2 35 0,-1-4 37 0,0 3 15 0,0 1 11 15,-2-3-7-15,2 2-14 0,-2 0-1 0,0-1 0 0,0 1-2 0,0-2 1 16,0 1-10-16,-2-1-10 0,0-1-11 0,0 2-11 0,0-3-28 0,-2 2-27 16,0 0-34-16,1 1-31 0,-2-2-24 0,2 2-21 0,-2-1-12 0,-1 3-11 15,0-1-11-15,-2 0-11 0,1 4-3 0,-2-2-1 0,0 4-8 0,-3 0-7 16,-3 5 2-16,2 1 3 0,-4 3 1 0,-1 3-1 0,-1 6-4 15,-1 1-4-15,-1 5 10 0,-1 5 13 0,0 1 9 0,1 4 5 0,-1 2 3 16,2 0 4-16,2 3-1 0,1 0 1 0,3-1-8 0,0-1-9 0,4-3-5 16,4 0-1-16,0-4 1 0,4-1 4 0,2-3-9 0,4-2-13 0,1-1-8 15,0-4-7-15,3 0-2 0,2-5-4 0,0 1 0 0,2-5 0 0,2 1-3 16,0-2-3-16,2-3-3 0,0-1-2 0,2-2-3 0,0-2-3 0,1-2-1 16,3-2 0-16,-1-5-1 0,2-1-1 0,-1-3 0 0,2-3 0 0,-1-1-1 15,0-2-2-15,1-3-1 0,-1-2 3 0,-2-1-2 0,-2 0-1 0,-1 0 0 16,-3-1 0-16,0 1 1 0,-3 0-4 0,-4-1 2 0,0 3 3 0,-2 1 2 15,-3 2 2-15,0 3 6 0,-3-2 4 0,0 5 0 0,0 1-1 0,0 3-1 16,-1 1 1-16,-1 3-3 0,1 2-5 0,1 3-1 0,0 0 4 0,0 0-3 16,0 0 0-16,0 3-2 0,0 1-2 0,0 3-1 0,0 4-7 0,1 1 2 15,2 3 0-15,-1 3 1 0,1 0 1 0,0 5 2 0,2-1 6 0,0 3-1 16,3-1-1-16,0 2 0 0,0 0 0 0,1-1-6 0,2-1-6 0,0 0-8 16,3-1-10-16,-1-1-17 0,0 1-21 0,3-4-31 0,-2 1-38 15,2-4-79-15,-2 1-92 0,2-2-120 0,-2-3-125 0,0 0-47 0,1-2-29 0,-2-3-3 16,0 0 5-16,-1-4 7 0,-2-3 11 0,2-2 17 0,-2-2 18 15,0-3 34-15,-2-1 38 0</inkml:trace>
  <inkml:trace contextRef="#ctx0" brushRef="#br0" timeOffset="23701.6">10586 6778 279 0,'0'0'469'0,"0"0"19"0,0 0 5 0,0 0 6 16,0 0 0-16,0 3 0 0,-1 0-1 0,1-3 1 0,0 0 15 0,0 2 21 15,0-2-103-15,-2 3-132 0,2 3-94 0,0-2-85 0,-3 3-28 0,3 0-16 16,-3 3-7-16,2 1-6 0,-1 1 0 0,-1 1-2 0,1 2-2 0,-1 1-2 16,1 3-40-16,-1-1-49 0,0 0-48 0,1 0-51 0,-1 0-99 0,0 0-109 15,0 0-86-15,3-2-79 0,0-1-32 0,0-3-23 0,0-1-3 0,3-4 0 16,0-1 1-16,0-4 3 0,2-4 22 0,0-3 27 0,2 0 40 0</inkml:trace>
  <inkml:trace contextRef="#ctx0" brushRef="#br0" timeOffset="23967.92">10840 6733 25 0,'6'-3'278'0,"0"2"64"0,0 1 70 0,-1 0 34 0,0 1 25 16,0 1 9-16,-2-2 8 0,3 1 7 0,0 1 10 0,-1 1-57 0,2-2-71 15,-1 2-42-15,2 0-40 0,1 0-16 0,-1-1-18 0,0 2-59 0,3-1-71 16,-3 0-33-16,2 0-25 0,-2 0-9 0,1-1-6 0,-1 2-11 0,0 1-8 16,-2-4-10-16,2 2-9 0,-2 2-6 0,-1-2-6 0,0-1 1 0,0 2 1 15,-2 0 5-15,1 1 6 0,-4 1 8 0,0-1 10 0,0 3 3 0,-4 0 4 16,-1 2 8-16,-1 1 8 0,-2 1 6 0,0 0 5 0,-3 1 3 0,1 1 1 15,2-1-4-15,-2-1-4 0,1 0-5 0,1-1-6 0,2-2-7 0,2-2-6 16,2 0-4-16,0-3-3 0,4 1-7 0,4-3-8 0,0 3-6 0,4-2-1 16,1 0-5-16,5 0-4 0,3-1-1 0,3-2-3 0,3 0-14 0,5-2-17 15,0-1-31-15,5 0-35 0,0-2-58 0,3 1-62 0,-2-2-109 0,-1 2-123 16,-2-3-86-16,-1 1-78 0,-5 2-15 0,-2-2-5 0,-6 1 1 0,-2 0 2 16,-5 0 15-16,-4 3 14 0,-4-1 32 0,-4 3 34 0,-2-4 59 0</inkml:trace>
  <inkml:trace contextRef="#ctx0" brushRef="#br0" timeOffset="25468.89">10006 8529 256 0,'2'-5'345'0,"-1"1"42"16,-1-2 28-16,-1 2 25 0,1-2 13 0,-2 1 8 0,-1-1 9 0,3 1 8 16,-3-1-49-16,0 1-63 0,-2 0-37 0,2 0-33 0,-2-1-36 0,0-1-36 15,-1 4-34-15,0-3-35 0,-2 1-20 0,-2 1-19 0,1-2-7 0,-4 2-3 16,2 0-7-16,0 1-8 0,-1 0-5 0,-1 2-7 0,0-1-6 0,-1 4-7 16,-2-1 1-16,3 4 2 0,-1 0 3 0,-2 3 0 0,-1 3 1 0,0 3 0 15,-2 3-1-15,1 3-2 0,-1 3-1 0,-1 2-1 0,4 2 0 0,-1 3-3 16,2 1-2-16,0 2-4 0,3 0-10 0,1 2-11 0,2-3-7 0,4 2-7 15,0-1-8-15,5-2-9 0,0-2-4 0,2-2-2 0,3-2-3 0,1-2 0 16,3-3 0-16,1-4 0 0,0 0 0 0,0-4-1 0,2-1 2 0,-1-4-1 16,3-1 1-16,-3-1-3 0,3-4 0 0,-1-1-1 0,1-4 0 15,0-1-1-15,0-4-2 0,2-1 0 0,0-4-2 0,-2 0-4 0,2-3 1 0,-2 0 0 16,1-3-2-16,-1 1-2 0,-3 0-3 0,1-1 4 0,-2 1-2 0,-2-1 2 16,0 3 1-16,-2-1 2 0,-1-1 2 0,0 4-1 0,-2 0 6 0,0 2 3 15,0 1 0-15,-1 1 1 0,0 2 2 0,0 3 1 0,-2 0 1 0,0 1-1 16,0 3 1-16,0 2-1 0,0 0 2 0,0 0 0 0,0 0 1 0,4 1 2 15,-1 2-2-15,0 3 1 0,2 2 0 0,0 2 1 0,1 1-1 16,0 1 0-16,0 1 0 0,2 2-1 0,-1 1 3 0,4 2 0 0,-3-2 0 0,1 2 0 16,2-2-9-16,-3 1-12 0,3 1-19 0,-1-3-22 0,2-1-13 15,-2 2-18-15,1-3-29 0,0-1-32 0,0-1-37 0,0-1-41 0,0 1-93 16,0-2-105-16,0 0-91 0,0-3-89 0,-1 0-11 0,2-2 7 0,-2 0 15 0,1 0 21 16,-2-3 13-16,1 1 18 0,-3-2 28 0,2-2 33 0,-3-3 41 15</inkml:trace>
  <inkml:trace contextRef="#ctx0" brushRef="#br0" timeOffset="25718.21">10345 8777 392 0,'4'5'452'0,"0"0"3"0,0 0 13 0,0 0 13 0,0-1 8 15,1 1 10-15,0 0 1 0,1-2 2 0,1-2 2 0,2 3 4 0,0-4-131 16,3 0-162-16,1 0-69 0,0 2-49 0,0-2-10 0,0 0-1 0,-1 0-13 16,1 0-11-16,-2 1-8 0,1-1-9 0,-2 2-1 0,0-2-3 0,-1 2-3 15,0-1-1-15,-1 1 4 0,-1-1 4 0,-1 4-1 0,2-2-3 0,-3 1 6 16,-1 2 5-16,-2 2 9 0,-2 2 6 0,-2 0 7 0,-1 3 5 0,-2 2 5 15,-4 1 7-15,1 2 1 0,-3 0 0 0,0 0-11 0,0 0-13 0,1 0-5 16,-2-2-7-16,4 0-6 0,-2-3-12 0,4-3-7 0,0 0-9 0,4-4-8 16,-1 0-3-16,3-1-12 0,2-3-9 0,1 1-19 0,1-1-19 0,3-1-27 15,1-1-27-15,1-1-45 0,5-3-47 0,-1 2-109 0,4-4-121 0,1 0-93 16,2-3-89-16,1-2-21 0,-2-2-4 0,5-1 3 0,-1-1 2 0,-1-1 17 16,-1-2 17-16,-2 0 27 0,0-2 27 0,0 2 49 0</inkml:trace>
  <inkml:trace contextRef="#ctx0" brushRef="#br0" timeOffset="25950.59">10955 8757 415 0,'1'8'441'0,"-1"2"4"0,0-2 16 0,0 3 20 16,0-4 7-16,2 0 7 0,0-1 3 0,2-1 4 0,0-2 2 0,2 1 2 15,2-3-126-15,0 2-156 0,1-1-59 0,4-1-41 0,-2 1-5 0,2-2 1 16,1 2-13-16,-1-2-18 0,1 1-5 0,-2-1-1 0,2 0-2 0,-1 1-1 16,0 0-12-16,-1 1-10 0,-2 0-4 0,1-1-1 0,-2 4-1 0,-1-2 3 15,-3 2-1-15,0 3 3 0,-3 2 5 0,-4 1 4 0,-1 3-1 0,-2 0-2 16,-1 4-2-16,-4 0-3 0,-1 3 2 0,-2 1 0 0,-1 0-4 0,3-1-7 15,-2-1-7-15,1-1-9 0,2-1-8 0,0-4-7 0,3-1-7 0,2-2-4 16,2-3-3-16,3 0-3 0,2-3-2 0,1-1-1 0,3-3-10 0,4 1-12 16,1 0-29-16,4-4-27 0,1 0-44 0,6-3-51 0,4 0-84 0,-1-3-93 0,7-2-108 15,1-1-112-15,2 2-41 0,1-6-21 0,0 3-6 0,1 1-1 16,-1-1 11-16,2 0 11 0,-2 3 27 0,-1 0 31 0,0 0 46 0,0 3 51 16</inkml:trace>
  <inkml:trace contextRef="#ctx0" brushRef="#br0" timeOffset="26836.22">13119 8392 7 0,'0'-4'228'0,"0"-2"22"15,0 3 23-15,-1-2 21 0,-1 1 33 0,1-2 32 0,-3 1 32 0,1 0 30 16,0 1-40-16,-3 0-56 0,1 0-21 0,-1-1-15 0,-1 1-13 0,1 0-10 16,-5 0-18-16,3 3-16 0,-1-4-17 0,-4 3-19 0,2 0-26 0,-3 0-30 15,1 2-24-15,0 0-23 0,-2 2-2 0,0 2 3 0,-2 1 5 0,1 0 5 16,-1 4 2-16,-2 2 7 0,3 4 5 0,-3 1 5 0,2 4 8 0,-2 2 5 16,0 5 1-16,3 1 1 0,-1 3-5 0,4 1-6 0,-1 2-12 0,4 0-10 15,2 0-14-15,3 0-14 0,2-3-10 0,3 1-10 0,0-6-9 0,5 2-10 16,1-4-10-16,1-3-11 0,4-2-5 0,0-2-3 0,0-2-2 0,3-2 0 15,-1-2-1-15,4-2 0 0,-4-4-1 0,4 1 2 0,-1-2-2 0,3-4-2 16,-3-2 1-16,4-2 0 0,-1-5-3 0,-1 1 0 0,2-2 1 0,2-5-1 16,-4 0-1-16,2-5-1 0,-2 1-6 0,-1-1-8 0,-2-1 4 0,0-1 9 15,-3 2 2-15,-2 1 2 0,-2-2 0 0,-3 1-4 0,0 0 1 0,-2 2 2 16,-1-1-1-16,-2 1 1 0,0 0 2 0,-2 0 1 0,2 3 8 0,-3-1 9 16,1 3-11-16,2 0-10 0,-3 3 0 0,3 0 0 0,-2 5 0 0,1-1 0 15,1 3 0-15,0 3 0 0,0 0 0 0,0 0 0 0,0 0 0 0,1 4-4 16,-1 2-2-16,2 4 0 0,1 0 1 0,1 5-3 0,0 1 4 0,1 4-2 15,-1 2 2-15,1 4 2 0,0 0 3 0,0 5 1 0,1-3 0 0,0 2-3 16,1 1 0-16,-2-2-1 0,1 1 0 0,0-1-6 0,2-4-4 0,-2 1-5 16,2-1-10-16,-1-3-11 0,0-2-20 0,1-3-22 0,0 0-36 0,-1-4-42 15,-1-3-78-15,2 1-86 0,-3-6-117 0,1 0-121 0,1-2-45 0,-3-3-27 16,2-3-2-16,-1-2 4 0,1 0 10 0,-1-6 10 0,-1-1 21 0,0-1 22 16,-2-3 40-16,4-3 40 0</inkml:trace>
  <inkml:trace contextRef="#ctx0" brushRef="#br0" timeOffset="27067.6">13461 8633 8 0,'11'-2'357'0,"2"-3"18"0,-4 4 34 0,1-2 36 16,-1 3 19-16,-3 0 13 0,-1 0 9 0,0 0 7 0,0 0 8 0,-1 0 7 16,-1 0-79-16,1 0-101 0,-3 3-67 0,3-2-63 0,-3 2-24 0,2-1-15 15,-1 0-31-15,1 2-36 0,0-1-18 0,-1 1-13 0,1 1-8 0,-2 2-8 16,2-1-5-16,-1 3-10 0,0 2-8 0,-2-1-8 0,0 4-3 0,-2 1 0 16,0 1 1-16,-1 1 4 0,-1 4 1 0,-1-1 1 0,0 2 1 0,-1 0 1 15,1-1 0-15,-1 2-2 0,0-4 1 0,1 1-1 0,0-2 2 0,3-2 0 16,1-3-2-16,1 1 1 0,1-3-2 0,1-2-5 0,3-2 0 0,0-1-5 15,2-1 0-15,3-2-3 0,1-3-1 0,3-2-2 0,-1-1-14 0,4-3-16 16,2-1-30-16,0-1-29 0,3-2-37 0,-1-2-33 0,1 0-82 0,-2-1-94 16,1 2-64-16,-2 0-60 0,0-1-47 0,-3-1-44 0,0 2-9 0,-2 1-2 15,0-2 13-15,-3 1 18 0,1-1 27 0,-2 2 30 0,0-2 36 0,0-2 35 16</inkml:trace>
  <inkml:trace contextRef="#ctx0" brushRef="#br0" timeOffset="27317.97">13998 8590 216 0,'5'-7'425'0,"2"2"26"16,-3 2 27-16,1 0 22 0,0 3 24 0,3 0 9 0,-2 2 9 0,0-1 4 0,3 0 4 15,-2 1-40-15,3 0-54 0,-1 1-105 0,1 0-118 0,1 0-47 16,-2 1-38-16,1-1-24 0,-1 2-27 0,-1-2-24 0,-1 1-21 0,-1-1-11 16,1 1-8-16,-2 0-5 0,-1-1-5 0,-1 0-7 0,-2-1-7 0,1 2-4 0,1-3-5 15,-3-1 1-15,0 0 1 0,-1 3 0 0,-1 2-1 0,-1-1 0 0,0 1 2 16,-4 2-1-16,2 1-1 0,-4-1 1 0,3 4-1 0,-1 1 3 16,1 0 8-16,0 1 4 0,3 1 8 0,1 1 3 0,2 0 6 0,2-2 5 15,1 4 4-15,4 0 5 0,-2-1 6 0,3 0 4 0,2 0 4 0,-1 0 2 0,2 0-1 16,-1 1-1-16,2-2-5 0,-2 0-7 0,0-1-9 0,0-1-4 15,-3 0-4-15,-1 0-5 0,-1-2-5 0,-3 1-11 0,-2 0-9 0,-3 0-24 16,-4 0-24-16,-1 3-36 0,-4-2-41 0,-1 4-98 0,-4-1-114 0,-1-2-130 16,-4 2-133-16,3 1-32 0,-3-2-8 0,0 0-4 0,-2-3 0 0,3 0 6 15,-2-3 2-15,2-2 20 0,0 1 22 0,3-3 37 0,-1-1 41 0</inkml:trace>
  <inkml:trace contextRef="#ctx0" brushRef="#br0" timeOffset="31868.76">7696 6714 114 0,'0'1'152'0,"0"-1"-2"0,0 0 0 0,0 0 2 0,0 0 1 16,0 0-16-16,0 0-20 0,0 0-30 0,0 3-30 0,0-3-11 0,0 0-3 15,0 0 2-15,0 0 6 0,0 3 4 0,0-3 8 0,0 0 6 0,0 0 9 16,0 0 10-16,0 0 10 0,0 0 8 0,0 0 8 0,0 0 4 0,0 0 3 15,0 0 1-15,0 0 1 0,0 0 2 0,2 1 5 0,-2-1 20 0,0 0 24 16,0 2 6-16,0-2 0 0,3 3-5 0,-3-3-8 0,2 2-2 0,-1-1-4 16,1 1-7-16,1-1-10 0,0 1-7 0,-1-1-9 0,2 1-8 0,-1-1-8 15,-1 0-25-15,1 1-32 0,-1 0-5 0,1-1 3 0,-1 2-4 0,1-3-4 16,0 2-5-16,-1 1-11 0,1-2-1 0,0 1-2 0,0-1 2 0,0 2 4 16,0-2 1-16,-1 1-1 0,1 0 2 0,0-1 3 0,-1 1-4 0,1-2-8 15,0 3 4-15,-1-2 5 0,2 0 1 0,-2 1 6 0,1 0 0 0,0-1 0 16,1-1 2-16,0 1 2 0,-2 1 1 0,3 0-2 0,0-1 1 0,1 1 1 15,-2-2 0-15,3 3-2 0,-1-2-2 0,1 2-2 0,2-1-3 0,0 0-5 16,-2 3-1-16,4 0-2 0,-2-1-2 0,1 0-4 0,1 1 0 0,-2 1-3 16,1 1-3-16,1-4-2 0,-2 4-3 0,-1-1-2 0,2-1-3 0,-3 2-2 15,2-1-4-15,-1 1 1 0,-2 1 9 0,3-2 10 0,-4 1 3 0,3 1 3 16,-3-1 2-16,1 1 4 0,3-1 3 0,-4-1 3 0,2 2-1 0,-1-1 4 16,2 3 0-16,-2-3 1 0,0 2 2 0,1 0 1 0,2-2-7 0,-1 1-8 15,0 0-4-15,0 2 1 0,0-3 0 0,0 2-3 0,0 0-2 0,0 0-1 16,-1-1-1-16,3 2 2 0,-2-1-1 0,0 0-1 0,1 2 1 0,1-2 1 15,-2 1-3-15,3 0 0 0,-2 0-2 0,-1-1-1 0,3 1 1 0,-3 1-4 16,0-3 4-16,0 2 2 0,1 0-1 0,-1 1 1 0,0-2 0 0,0 0 4 16,1 1-1-16,-2 0 0 0,1 0 3 0,0-2 0 0,1 1-1 0,-1 2 0 15,-1-2 0-15,-1 0 0 0,3 0-3 0,-1 0-2 0,0 0-2 0,1 0-2 16,-1 0-2-16,0 0-2 0,-1 0-1 0,2-1-2 0,-1 1-2 0,0 0-3 16,0-2 0-16,1 2 1 0,-1-2-2 0,-1 1 0 0,1 1-2 0,-1-2 1 15,-2 3 0-15,3-1-1 0,-3-2 0 0,1 1 0 0,0 1 0 0,-1-2-2 16,0 0 1-16,-2 1 2 0,2 0-1 0,-2-2-1 0,0 1 2 0,2 1-1 15,-2-2 1-15,0 0-2 0,0 0 1 0,1-2 1 0,0 3-1 0,-2-2 1 16,3-1 0-16,-2 1 1 0,1 0-2 0,1 1 0 0,-2-2 1 0,1 2-1 16,0-1 0-16,-2 1-1 0,3-2 1 0,-2 2 1 0,3-1 0 0,-1 0-2 15,0 2 1-15,-1-1 0 0,1-1 1 0,-1 2-2 0,0-1 1 0,2-1 1 16,-1 3-1-16,-2-2-1 0,2 0 1 0,0 0-1 0,-2 1 0 0,3-1-1 16,-1 1 1-16,0 0 1 0,-2 1-1 0,3-2 0 0,-1 1 2 0,0-1 0 15,2 2 0-15,0-1 1 0,-1 1 1 0,1 0-2 0,0-3 2 0,0 3-2 16,1-1 2-16,-2 1-1 0,3-1 1 0,-1-1-3 0,-1 2 2 0,1-1-1 15,-2 1-2-15,3-1 1 0,-1 0-1 0,-1 0 2 0,2 2-2 0,-1-2-1 16,0 2 2-16,0-2 0 0,1 3 0 0,1-3 0 0,-2 2 0 0,0 0 1 16,1 0-1-16,-1 1 0 0,2 0 0 0,-1-2 0 0,1 2 1 0,-1 0 1 15,0-2-1-15,1 3-1 0,1-1-1 0,0 0 0 0,0 0 0 0,-1 1 0 16,2 0 0-16,-1-2 0 0,-1 2 0 0,2-3 0 0,0 3 0 0,-1-2 0 16,1 0 0-16,0-2 0 0,1 2 0 0,-1 0 0 0,-1 0 0 0,1 0 0 15,0 0 0-15,0 0 0 0,1-1 0 0,-2 0 0 0,1 1 0 0,-2-1 0 16,1 1 0-16,0 1 0 0,0-2 0 0,2 1 0 0,-2 0 0 0,0 0 0 15,3 0 0-15,-3 2 0 0,2-1 0 0,-2-1 0 0,2 2 0 0,1-1 0 16,-3 1 0-16,3-1 0 0,0 2 0 0,-1-1 0 0,0 1 0 0,0-2 0 16,0 2 0-16,0-1 0 0,1 1 0 0,-1-1 0 0,0 0 0 0,1 1 0 15,0-2 0-15,0 3 0 0,-2-3 0 0,2 1 0 0,-2 0 0 0,1 0 0 16,1 1 0-16,1-1 0 0,-3 1 0 0,1-2 0 0,2 2 0 0,-2 0 0 16,1 0 0-16,-1 0 0 0,-2 2 0 0,3-3 0 0,-1 1 0 0,1 3 0 15,-1-4 0-15,-2 3 0 0,3-1 0 0,-1 1 0 0,1-1 0 0,1 1 0 16,-2-2 0-16,2 1 0 0,-1 0 0 0,0 2 0 0,0-4 0 0,1 3 0 15,0-1 0-15,0 1 0 0,-1-1 0 0,2-1 0 0,-2 2 0 0,2-3 0 16,-2 2 0-16,2 0 0 0,0-1 0 0,-2 1 0 0,0 0 0 0,2-2 0 16,-2 2 0-16,2-3 0 0,-2 3 0 0,2-2 0 0,-3-1 0 0,2 1 0 15,0 0 0-15,-1-2 0 0,0 1 0 0,0 0 0 0,-1 1 0 0,0-2 0 16,1 2 0-16,0-1 0 0,0-1 0 0,-2 2 0 0,2-1 0 0,-2 0 0 16,1 0 0-16,1 0 0 0,-1 1 0 0,1-1 0 0,-1 1 0 0,2-1 0 15,0 1 0-15,0 1 0 0,-2-2 0 0,3 2 0 0,-2 1 0 0,2-2 0 16,-2 1 0-16,-1 0 0 0,4 1 0 0,-4 0 0 0,3 0 0 0,-2-1 0 15,2 2 0-15,0-2 0 0,-2 4 0 0,2-3 0 0,1 1 0 0,0 0 0 16,-2-1 0-16,2 1 0 0,-1 1 0 0,1 0 0 0,-1-2 0 0,1 2 0 16,1 0 0-16,-1-1 0 0,1 1 0 0,-1-1 0 0,2 2 0 0,0-1 0 15,0 1 0-15,-1-1 0 0,2 2 0 0,-1-1 0 0,0 0 0 0,2 0 0 16,-1 2 0-16,-1-2 0 0,3 2 0 0,0-1 0 0,-1-1 0 0,-1 1 0 16,4-1 0-16,-3 2 0 0,1 0 0 0,2-2 0 0,-1 3 0 0,2-2 0 15,-2 0 0-15,2 1 0 0,-1 0 0 0,1-1 0 0,-1 1 0 0,0 0 0 16,1 0 0-16,0 1 0 0,0-1 0 0,-1 3 0 0,2-1 0 0,0-1 0 15,0 2 0-15,0 0 0 0,1 1 0 0,0 0 0 0,0 0 0 0,0-1 0 16,2 2 0-16,-1 0 0 0,2 0 0 0,-2 1 0 0,2-1 0 0,2 0 0 16,-2 0 0-16,3 0 0 0,-1 2 0 0,0-1 0 0,1 0 0 0,0-1 0 15,0 1 0-15,3-2 0 0,-3 2 0 0,2-1 0 0,-3 1 0 0,3-2 0 16,-2 2 0-16,2-1 0 0,-2-1 0 0,2 2 0 0,-2 0 0 0,3 0 0 16,-3 0 0-16,2 2 0 0,0-2 0 0,0 3 0 0,0 0 0 0,0-2 0 15,2 2 0-15,-2 0 0 0,2 0 0 0,-1 2 0 0,1-3 0 0,-1 3 0 16,1-1 0-16,0 0 0 0,-1 0 0 0,1 1 0 0,-1-1 0 0,0 1 0 15,1-1 0-15,-2 1 0 0,1-1 0 0,-1 1 0 0,1-1 0 0,0-1 0 16,2 2 0-16,-1-2 0 0,-1-1 0 0,2 3 0 0,3-2 0 16,-3 0 0-16,0 2 0 0,3-2 0 0,-1 2 0 0,-1-1 0 0,1 0 0 0,1 1 0 15,-2-2 0-15,1 3 0 0,1-2 0 0,-3 1 0 0,2-1 0 0,-1 2 0 16,2-2 0-16,-1 1 0 0,-1 0 0 0,2-1 0 0,-1 2 0 0,0-1 0 16,0-1 0-16,0 1 0 0,0 1 0 0,-1-3 0 0,2 0 0 0,-1 4 0 15,-1-2 0-15,1-1 0 0,-1 2 0 0,1 0 0 0,0 0 0 0,0 0 0 16,-2 0 0-16,2 0 0 0,-1 2 0 0,1-3 0 0,-2 3 0 15,2 0 0-15,0-1 0 0,-1-1 0 0,0 2 0 0,4-2 0 0,-4 0 0 16,3 0 0-16,0 1 0 0,-1 0 0 0,2-2 0 0,-1 1 0 0,-2-1 0 0,1 1 0 16,3 0 0-16,-4 0 0 0,1-2 0 0,3 2 0 0,-4 0 0 15,1-1 0-15,3-1 0 0,-2 2 0 0,2-1 0 0,-3-1 0 0,0 2 0 16,3-1 0-16,-1-1 0 0,3 1 0 0,-4 1 0 0,3-2 0 0,1 1 0 0,-4-1 0 16,4-1 0-16,-1 3 0 0,-2-1 0 0,0-1 0 0,3 1 0 15,-3-2 0-15,1 1 0 0,0 1 0 0,-1-2 0 0,3 1 0 0,-2-1 0 16,0 0 0-16,1 0 0 0,-1-1 0 0,2 3 0 0,-2-1 0 0,4 0 0 0,-6 1 0 15,4-3 0-15,-1 2 0 0,0 1 0 0,0 0 0 0,-1-1 0 16,0 1 0-16,-1-2 0 0,3 2 0 0,-4-3 0 0,2 2 0 0,-1-1 0 16,1-2 0-16,-1 2 0 0,2-2 0 0,-1 1 0 0,0-2 0 0,0 1 0 0,-1 0 0 15,1-1 0-15,-1 0 0 0,0-1 0 0,-1 2 0 0,1-3 0 16,-2 2 0-16,2-1 0 0,-4 1 0 0,1-2 0 0,2 3 0 0,-2-2 0 16,-2 1 0-16,5 0 0 0,-5 0 0 0,1-1 0 0,1 1 0 0,-1-2 0 0,1 2 0 15,-2 0 0-15,1-1 0 0,-1 0 0 0,0 0 0 0,-1-1 0 16,-1 1 0-16,2 0 0 0,-4-4 0 0,1 4 0 0,-1-2 0 0,0-1 0 15,0 1 0-15,-3-1 0 0,3 0 0 0,-4-1 0 0,1 1 0 0,-1-2 0 16,0 0 0-16,0 0 0 0,0-1 0 0,-3 0 0 0,2 0 0 0,-1-2 0 16,-1 0 0-16,0 0 0 0,-2 0 0 0,1 0 0 0,-1-2 0 0,-2 1 0 0,1-1 0 15,-2 1 0-15,0-1 0 0,0-1 0 0,-2 2 0 0,0-2 0 0,0 0 0 16,-2-2 0-16,-1 2 0 0,1-1 0 0,-1-2 0 0,0 2 0 16,-4-1 0-16,2-2 0 0,-1 2 0 0,-1-2 0 0,-3-1 0 0,1 0 0 15,-2 0 0-15,1 0 0 0,-3-1 0 0,-1-2 0 0,1 2 0 0,-3-1 0 0,1-2 0 16,-2 0 0-16,0-1 0 0,0 2 0 0,-1-3 0 0,0 1 0 15,-2-2 0-15,1 3 0 0,-1-3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0,0 0 0 15,0 0 0-15,0 0 0 0,0 0 0 0,0 0 0 0,0 0 0 0,0 0 0 16,0 0 0-16,0 0 0 0,0 0 0 0,0 0 0 0,0 0 0 0,0 0 0 16,0 0 0-16,0 0 0 0,0 0 0 0,0 0 0 0,0 0 0 15,0 0 0-15,0 0 0 0,0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0,-1 1 0 0,1-1 0 16,0 0 0-16,0 0 0 0,0 0 0 0,0 0 0 0,0 0 0 0,0 0 0 16,0 0 0-16,0 0 0 0,0 0 0 0,0 0 0 0,0 0 0 0,0 0 0 0,0 0 0 15,0 0 0-15,0 0 0 0,0 0 0 0,0 0 0 0,0 0 0 16,0 0 0-16,0 0 0 0,0 0 0 0,0 0 0 0,0 0 0 0,0 0 0 0,0 0 0 16,0 0 0-16,0 0 0 0,0 0 0 0,0 0 0 0,0 0 0 0,0 0 0 15,0 0 0-15,0 0 0 0,0 0 0 0,0 0 0 0,0 0 0 0,0 0 0 16,0 0 0-16,0 0 0 0,0 0 0 0,0 0 0 0,0 0 0 0,0 0 0 15,0 0 0-15,0 0 0 0,0 0 0 0,0 0 0 0,0 0 0 0,0 0 0 0,0 0 0 16,0 0 0-16,0 0 0 0,0 0 0 0,0 0 0 0,0 0 0 16,0 0 0-16,0 0 0 0,0 0 0 0,0 0 0 0,0 0 0 0,0 0 0 0,0 0 0 15,0 0 0-15,0 0 0 0,0 0 0 0,0 0 0 0,0 0 0 0,0 0 0 16,0 0 0-16,0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0-37-16,0 0-58 0,0 0-44 0,0 0-46 0,0 0-110 0,0 0-121 16,0 0-108-16,0 0-103 0,-4-1-24 0,-1-5-3 0,-2 1 4 0,1-2 10 15,-6-3 13-15,-2-1 15 0,-2-3 23 0,-2 0 24 0,-3-4 43 0</inkml:trace>
  <inkml:trace contextRef="#ctx0" brushRef="#br0" timeOffset="33269.01">7016 6670 150 0,'-3'-12'379'16,"1"0"38"-16,1 2 33 0,-1-1 20 0,-2 2 14 0,4 0 9 0,-2 2 6 16,1 1 1-16,1 1 3 0,0 1-68 0,0 1-87 0,0 3-51 0,0 0-43 15,0 0-49-15,0 0-49 0,1 1-30 0,1 2-26 0,2 1-14 0,-2 3-8 16,3 2 0-16,-2 0 2 0,0 4 7 0,2 0 7 0,0 6 9 0,-2 0 8 16,1 2 3-16,0 3 2 0,-1 2-4 0,-2 1-5 0,-1 2-7 0,0 0-5 15,0 3-6-15,-1-1-6 0,-1 0-8 0,-3 3-7 0,1-3-11 0,1 2-12 16,-2-3-11-16,0-1-8 0,0 0-7 0,-1-1-9 0,3-4 0 0,-3-2-4 15,1-1-2-15,2-4 0 0,0-3-2 0,-1-1 3 0,1-3-2 0,1-2 0 16,1-2 1-16,-1-1 5 0,2-3-2 0,0-2-6 0,0 0-1 0,0 0 0 16,0 0 0-16,0 0 0 0,0 0 0 0,0 0 0 0,0-4 0 0,2-3 0 15,1-6 0-15,2-1 0 0,1-4 0 0,1-2 0 0,2-4 0 0,2-7 0 16,2 1 0-16,1-5 0 0,2-1 0 0,1 0 0 0,-1 0 0 0,3 1 0 16,-2 2 0-16,-1 3 0 0,1 1 0 0,-2 4 0 0,-1 4 0 0,0 2 0 15,-4 1 0-15,2 4 0 0,0 4 0 0,-3 1 0 0,0 1-4 0,1 2-1 16,0 2 0-16,-1 2-2 0,-1 1 1 0,0 2 0 0,1 2-1 0,-1 3 1 15,2 0 2-15,-2 3-1 0,1 3 1 0,-1 0 4 0,-2 3-2 0,2 3 0 16,0 1 4-16,-2 4 0 0,-1 1 2 0,-2 0-2 0,2 3 0 0,-2 2 3 16,-1 0-4-16,2-1 1 0,-4 2 0 0,0-2-1 0,0 1 2 0,0-3-1 15,0 0 0-15,-2-3-1 0,0-2 1 0,2-2-2 0,-2-2 2 0,2-4 2 16,-1-2-1-16,1 0 2 0,0-6 1 0,0-1 2 0,0 1-6 0,0-5-2 16,0 0 0-16,0 0 0 0,0 0 0 0,0 0 0 0,1-5 0 0,3-2 0 15,0-4 0-15,2-2 0 0,1-5 0 0,1-4 0 0,4-5 0 0,-1-5 0 16,2-1 0-16,1-3 0 0,2-1 0 0,0-1 0 0,0 1 0 0,1 1 0 15,0 3 0-15,-4 4 0 0,3 2 0 0,-3 4 0 0,-2 3 0 0,3 2 0 16,-3 6 0-16,-1 3 0 0,0 1 0 0,0 4 0 0,1 4 0 0,-2 3 0 16,1 1 0-16,1 7 0 0,-2 1 0 0,0 4 0 0,-3 4 0 0,2 2 0 15,-2 4 0-15,-3 5 0 0,-1 2 0 0,-1 3 0 0,-2 1 0 0,-1 4 0 16,-1 0 0-16,0 2 0 0,-2-1 0 0,2 2 0 0,-2-5 0 0,2 3 0 16,0-5 0-16,0-2 0 0,1-1 0 0,0-5 0 0,1-2-35 0,-1-2-34 15,2-2-50-15,0-5-58 0,0-2-120 0,-1-2-139 0,-2-3-98 0,3-1-92 16,0-3-19-16,3-1-4 0,-2-4-1 0,4 0-1 0,2-6 8 0,-1-1 5 15,6-1 26-15,1-2 28 0,4-2 54 0</inkml:trace>
  <inkml:trace contextRef="#ctx0" brushRef="#br0" timeOffset="34118.75">9869 6590 123 0,'-6'-8'329'0,"-1"-2"52"0,1 2 53 0,-1-2 25 0,1 2 18 16,2 0 16-16,-1-1 16 0,1 3 1 0,1 0-3 0,0 0-58 0,1 2-69 16,-1 1-37-16,2-1-25 0,1 4-44 0,0 0-45 0,0 0-39 0,0 0-34 15,-2 2-14-15,-1 2-8 0,0 3-5 0,2 2-3 0,-1 4-8 0,-1 5-9 16,-1 3-5-16,-2 3-5 0,1 3 1 0,-2 5-2 0,0 1-2 0,-1 3-4 16,0-1-15-16,-1 3-15 0,1-2-10 0,0 1-9 0,0 1-12 0,0-3-13 15,0 1-18-15,0-5 0 0,0 1 0 0,1-2 0 0,0-3 0 0,1-3 0 16,-1-2 0-16,3-4 0 0,-1-1 0 0,2-4 0 0,0-1 0 0,1-3 0 15,-1-1 0-15,3-4 0 0,-2 1 0 0,2-5 0 0,0 0 0 0,0 0 0 16,0 0 0-16,0 0 0 0,0 0 0 0,2-2 0 0,1-1 0 0,-1-3 0 16,3-3 0-16,1-1 0 0,0-4 0 0,-1-3 0 0,3-2 0 0,3-5 0 15,0-3 0-15,0-3 0 0,0-2 0 0,3 1 0 0,-2-3 0 0,3 0 0 16,-2 0 0-16,1 1 0 0,1 0 0 0,0 3 0 0,-2 0 0 0,2 3 0 16,-2 2 0-16,0 2 0 0,-2 2 0 0,0 3 0 0,0 5 0 0,0 0 0 15,-3 5 0-15,3 3 0 0,-3 2 0 0,2 3 0 0,-2 3 0 0,2 5 0 16,-2 1 0-16,-1 3 0 0,4 3 0 0,-3 3 0 0,-2 3 0 0,2 3 0 15,-2 2 0-15,-3 3 0 0,2 1 0 0,-5 3 0 0,0 2 0 0,0-1 0 16,-2 2 0-16,-1 0 0 0,-3 2 0 0,3-2 0 0,-2-3 0 0,0 0 0 16,2-3 0-16,-2-4 0 0,1 0 0 0,-1-6 0 0,4-4 0 0,-1-1 0 15,-1-4 0-15,1-3 0 0,2-1 0 0,0-3 0 0,0-4 0 0,0 0 0 16,0 0 0-16,0 0 0 0,0 0 0 0,0 0 0 0,2-6 0 0,0-2 0 16,1-3 0-16,1-4 0 0,2-6 0 0,-1 0 0 0,3-6 0 0,3-5 0 15,0-2 0-15,2-4 0 0,3-1 0 0,-2 0 0 0,3 0 0 0,-1 0 0 16,0 3 0-16,0 2 0 0,1 1 0 0,-1 4 0 0,-2 4 0 0,-1 4 0 15,-1 3 0-15,0 3 0 0,-1 2 0 0,-2 5 0 0,1 3 0 0,-1 2 0 16,0 1 0-16,-2 6 0 0,3 0 0 0,0 4 0 0,-2 2 0 0,2 2 0 16,-2 3 0-16,1 3 0 0,-1 3 0 0,0 0 0 0,-1 3 0 0,0 2 0 15,-2 1 0-15,1 0 0 0,-1 1 0 0,-1 1 0 0,0-1 0 0,-1 1 0 16,0-1 0-16,0-1 0 0,-1 0 0 0,1-1 0 0,-1 0-68 0,-1-3-46 16,-1 1-57-16,0-1-64 0,-1-1-129 0,-1-1-146 0,-1 1-72 0,0-2-57 15,-2-2-14-15,-1 0-1 0,-2-2 1 0,0 1 1 0,0-2 20 16,0 1 22-16,-1-4 34 0,1 1 35 0,-3-1 61 0</inkml:trace>
  <inkml:trace contextRef="#ctx0" brushRef="#br0" timeOffset="35234.75">9635 8649 267 0,'-2'-7'352'0,"-1"0"24"0,1 1 14 15,-1 2 14-15,0 1 8 0,3-2 4 0,-1 3 2 0,1 2 3 0,0 0-36 16,0 0-44-16,0 0-37 0,0 0-38 0,0 0-38 0,1 5-37 0,-1 1-19 16,0 3-12-16,0 1-8 0,3 1-4 0,-3 4 2 0,2 2 4 15,-1 1 7-15,-1 1 7 0,2 2-4 0,-2 0-3 0,0 4-8 0,0-2-3 0,-2 2-9 16,1 1-14-16,-1 0-6 0,-4-1-10 0,1 2-9 0,0-2-5 0,-1 1-10 16,1 0-12-16,-1-3-8 0,0 0-7 0,-1-2-13 0,3-3-17 15,-1 0-10-15,0-4-8 0,1-2-3 0,2-2-3 0,0 1-1 0,-1-6-1 0,2 2 1 16,-1-3-4-16,2-2-1 0,0-2 0 0,0 0 0 0,0 0 0 0,0 0 0 15,0 0 0-15,0 0 0 0,0 0 0 0,0 0 0 0,0-3 0 16,3-3 0-16,0-3 0 0,1-4 0 0,2 0 0 0,-2-5 0 0,4-3 0 0,-1-3 0 16,4-3 0-16,-2-2 0 0,1-2 0 0,2 0 0 0,-1-2 0 0,1 0 0 15,0 0 0-15,-1 1 0 0,-1 0 0 0,2 3 0 0,-2 2 0 16,2 1 0-16,-2 2 0 0,1 3 0 0,-2 3 0 0,-1 2 0 0,2 1 0 0,-4 4 0 16,4 1 0-16,-2 5 0 0,-2 1 0 0,2 2 0 0,1 2 0 0,-1 2 0 15,0 2 0-15,0 1 0 0,0 4 0 0,-2 0 0 0,2 6 0 16,-3-1 0-16,3 4 0 0,-4 1 0 0,0 1 0 0,-1 3 0 0,0 0-1 0,-3 4 1 15,0 0 1-15,0 2-1 0,0-1-1 0,-3 0 2 0,1-1-1 0,-1 0 0 16,1-2 0-16,-1 1 0 0,-1-2 0 0,-1-3 0 0,2-1 0 16,1-4 0-16,-1-1 0 0,-2-3 0 0,4-1 0 0,-1-2 0 0,0-3 0 15,1 0 0-15,-1-4 0 0,2-2 0 0,0 0 0 0,0 0 0 0,0 0 0 0,2-2 0 16,-1-4 0-16,1-5 0 0,1 0 0 0,2-5 0 0,2-3 0 16,-1-5 0-16,3-3 0 0,2-3 0 0,-1-2 0 0,4-3 0 0,-1 0 0 0,1 0 0 15,-1-1 0-15,-1 5 0 0,-1 1 0 0,-1 3 0 0,1 4 0 16,-2 3 0-16,-2 6 0 0,-1 2-1 0,2 4-2 0,-2 5 0 0,-1 1 1 15,1 5 1-15,1 5-1 0,-1 1 1 0,0 3 0 0,1 5 1 0,-1 1 1 16,-1 4 2-16,1 2 1 0,-2 4 1 0,0-1-4 0,-1 4-1 0,0 0 0 16,0 1 0-16,-1-1 0 0,-2 2 0 0,3-2 0 0,-1 0 0 0,-1-1 0 15,1-2 0-15,2-1-10 0,-2-1-26 0,0-1-21 0,-1-2-27 0,2-2-34 16,-1-2-47-16,1-2-54 0,2-3-102 0,-3 0-114 0,1-2-98 0,0-1-91 16,0-4-18-16,0-1-4 0,2-1 6 0,-2-3 5 0,0 0 21 0,2-2 20 15,-2-3 28-15,4-1 32 0,0-2 51 0</inkml:trace>
  <inkml:trace contextRef="#ctx0" brushRef="#br0" timeOffset="36135.37">12851 8461 128 0,'-2'-9'400'0,"-1"0"34"0,1 2 15 0,-1-1 10 0,3 4 4 0,-1 1 1 16,-1 0-1-16,2 3 0 0,0 0-5 0,0 0-5 0,0 0-66 0,0 0-78 0,0 0-59 15,0 4-57-15,0 2-28 0,0 3-21 0,0 3-2 0,0 2 3 16,0 4 12-16,0 2 11 0,-2 5 8 0,2 3 4 0,0 2-4 0,-1 3-11 16,-1 3-19-16,1 1-20 0,-3 1-16 0,4 1-16 0,-4 0-11 0,1 0-9 0,-2-3-13 15,3 0-15-15,-1-3-13 0,-2-1-12 0,2-2-15 0,1-3-6 16,-1-3 0-16,-1-4 0 0,2-2 0 0,-1-2 0 0,3-3 0 0,-3-3 0 0,3-2 0 15,0-1 0-15,-2-4 0 0,2 1 0 0,0-4 0 0,0 0 0 0,0 0 0 16,0 0 0-16,0 0 0 0,0 0 0 0,2-4 0 0,-2-1 0 16,0-3 0-16,0 0 0 0,3-5 0 0,-1-1 0 0,-1-6 0 0,4-1 0 0,-1-4 0 15,0-1 0-15,2-3 0 0,-1 0 0 0,3-2 0 0,1 0 0 16,-1-1 0-16,2 1 0 0,1 2 0 0,-2 0 0 0,1 4 0 0,-1 4 0 16,1 0 0-16,-1 5 0 0,-1 2 0 0,0 4 0 0,-2 2 0 0,2 2 0 0,0 3 0 15,0 1 0-15,-2 4 0 0,2 5 0 0,0 0 0 0,1 3 0 16,-2 2 0-16,-1 5 0 0,-1 1 0 0,2 3 0 0,-1 4 0 0,-3 0 0 15,-2 4 0-15,1 0 0 0,-2 1 0 0,0 0 0 0,0 0 0 0,0-2 0 16,-2 1 0-16,1-4 0 0,-1-1 0 0,1-1 0 0,1-3 0 0,0-4 0 16,-2-3 0-16,2-1 0 0,0-3 0 0,0-1 0 0,0-2 0 0,0-4 0 15,0-2 0-15,0 0 0 0,0 0 0 0,0 0 0 0,0 0 0 0,0 0 0 16,2-2 0-16,-1-6 0 0,2 0 0 0,2-5 0 0,-2-2 0 0,2-3 0 16,3-4 0-16,0-2 0 0,0-5 0 0,1-2 0 0,2-3 0 0,-1 2 0 15,1-3 0-15,0 1 0 0,-2 0 0 0,3 0 0 0,-2 3 0 0,0 3 0 16,0 2 0-16,0 3 0 0,-1 2 0 0,-3 3 0 0,0 2 0 0,4 4 0 15,-6 1 0-15,1 2 0 0,0 2 0 0,1 2 0 0,0 2 0 0,-1 3 0 16,0 1 0-16,1 4 0 0,1 3 0 0,-1 2 0 0,3 5 0 0,-1 2 0 16,-1 3 0-16,-1 5 0 0,0 2 0 0,-1 1 0 0,1 5 0 0,-4 0 0 15,1 3 0-15,-1 0 0 0,0 2 0 0,-1-1 0 0,-1 1 0 0,2-1 0 16,-1 1 0-16,-1-2 0 0,0-2 0 0,2-1 0 0,-2 0 0 0,0-4 0 16,4 2 0-16,-4-4-24 0,2-1-58 0,-1-4-35 0,1-2-50 0,1-1-57 15,-1-3-101-15,0-2-112 0,-1-1-96 0,1-4-92 0,-1 0-21 0,1-4-2 16,0 0 1-16,-2-5 4 0,0 0 17 0,0 0 20 0,0 0 34 0,0 0 33 15,0 0 53-15</inkml:trace>
  <inkml:trace contextRef="#ctx0" brushRef="#br0" timeOffset="37201.5">19788 15654 105 0,'4'-8'443'0,"-3"2"22"0,2 2 4 0,-3 1 2 0,0 3 2 0,0 0 0 16,0 0 17-16,0 0 13 0,0 0 12 0,0 3 12 0,0 3-75 0,-1 1-93 16,-1 4-97-16,1 1-98 0,-1 3-31 0,0 2-15 0,-2 2-2 0,4 2 0 15,-2 0 3-15,1 1 1 0,-1 4-4 0,2-1-10 0,-1 0-7 0,1 1-6 16,0 2-9-16,-2-2-7 0,2 3-6 0,0-2-5 0,-2 0-5 0,2-1-3 16,0 0-1-16,0 0-5 0,0-4-4 0,-1 1-4 0,1-4-8 0,0-1-7 15,0-2-6-15,0-1-4 0,0-5-4 0,0 0-8 0,1-4-1 0,-1 0-1 16,0-3-4-16,0-3-1 0,0 0 1 0,0 0-1 0,0 0-1 0,0 0 0 15,2-4-2-15,0-2 1 0,1-5 1 0,0-1-4 0,3-5 2 0,-1-2 1 0,1-5-1 16,2-1-4-16,0-5 1 0,1-2 2 0,1-2 0 0,1-2-2 0,2 0 2 16,-4 0 1-16,4 0-1 0,-2 1 1 0,0 2 1 0,1 2 3 0,-2 4 0 15,0 1 0-15,-1 4 1 0,-1 2 2 0,-2 4 0 0,-1 4 0 16,0 1 4-16,3 2 0 0,-7 5 2 0,4-1 0 0,0 4 1 0,0 1 2 0,-1 1-1 16,1 4-2-16,3 1 0 0,-2 3 0 0,1 1 0 0,-1 4-1 15,2 3 0-15,-4 1-1 0,1 4 0 0,0 0-4 0,0 4 1 0,-3 1-1 0,-1 1-2 16,1 1 0-16,-1 1-2 0,-1-2 2 0,0 2 0 0,-1 0 0 15,1-2-1-15,-2-1 0 0,1-2-1 0,1-1 0 0,-2-3 0 0,0-2 0 0,2-1 0 16,0-2 0-16,-1-5 0 0,-1 0 0 0,2-4 0 0,0-1 0 0,-2-1 0 16,2-5 0-16,0 0 0 0,0 0 0 0,0-3 0 0,2-5 0 0,-2-1 0 15,2-4 0-15,1-5 0 0,0-3-2 0,0-5-11 0,3-4-4 0,1-3 2 16,-1-5-2-16,4 0 1 0,0-3-1 0,-1-1 2 0,2 0 2 0,-1 2 0 0,0 4 1 16,0 0 1-16,1 5 4 0,-3 5-1 0,-2 3 2 0,0 5 5 15,0 3 4-15,-1 5 4 0,-2 4 3 0,2 3 2 0,-2 6 3 0,2 1 0 16,-2 7 0-16,2 2 0 0,0 5 2 0,-2 4-2 0,2 6-2 0,-4 1 1 0,1 6 3 15,-1 1-3-15,1 2-13 0,-2 0-1 0,2 3 0 0,-1 0 0 16,3-2 0-16,-3-3 0 0,5 0-7 0,-3-2-19 0,4-1-20 0,-1-2-23 0,1-4-26 16,-1-2-43-16,1-1-48 0,2-3-95 0,-5-3-108 0,1-3-112 0,0 0-113 15,-1-5-26-15,-2-3-4 0,-1 0 1 0,-1-7 2 0,-3 3 15 0,3-3 19 16,-4-3 24-16,-1-2 27 0,4-2 44 0</inkml:trace>
  <inkml:trace contextRef="#ctx0" brushRef="#br0" timeOffset="37501.68">20426 15768 422 0,'20'-18'474'0,"-2"2"11"0,-1 2 19 0,0 3 22 16,-1 1 17-16,-2 2 16 0,-1 1 11 0,0 4 7 0,-1-2 2 0,0 1-1 16,-3 1-143-16,4 0-171 0,-4 3-79 0,-1-2-57 0,1 1-20 0,-2 1-11 15,-1 0-18-15,-1 0-21 0,-2 3-17 0,2-3-17 0,-4 6-11 0,-1-2-6 16,-1 2-3-16,-4 1-1 0,1 3-1 0,-1 2 0 0,-2 1-1 0,-2 2 0 16,-4 2 0-16,4 2-1 0,-7 1 0 0,3 1-2 0,-2 2 1 0,0 0-1 15,2 1 1-15,-1-1-1 0,3 1 2 0,0-2 0 0,3-1-1 0,0-2 0 16,5-1 2-16,0-1 2 0,1-2 1 0,5-1 4 0,1-1 2 0,1-1 3 15,3-1 6-15,2-1 6 0,2-1 5 0,0 2 4 0,6-2 3 0,0 1 1 16,-2 1 7-16,3-1 9 0,1 1 1 0,0-1 2 0,-1 3-2 0,-2 0 0 16,2-1-2-16,-3 1-3 0,1 1-4 0,-4 1-6 0,0 0-6 0,-4 1-3 15,-1 2-3-15,-3 0-2 0,-3 0-6 0,-1 1-8 0,-4 3-4 0,0-1-1 0,-5 0-2 16,-2 2-5-16,-1-1-2 0,-1 0-1 0,-4-1-8 0,2 0-7 0,-4-1-13 16,1-4-15-16,0 0-24 0,-1-2-29 0,1 0-45 0,1-6-49 0,-2 1-101 15,4-4-115-15,-2-3-92 0,3-2-86 0,1-3-32 0,3-3-19 0,2-5 2 0,2-3 7 16,-1-2 12-16,5-3 13 0,2-4 26 0,4-2 31 0,1-3 44 0</inkml:trace>
  <inkml:trace contextRef="#ctx0" brushRef="#br0" timeOffset="37737.07">20898 16030 285 0,'12'4'460'0,"-1"3"31"0,0 1 23 16,-3 2 22-16,-4 3 20 0,3 1 13 0,0 1 13 0,-2 0 7 0,-2 1 4 16,2-1-62-16,-2 0-74 0,1 0-96 0,-3 0-97 0,2 0-67 0,2-2-59 15,0 1-28-15,-1-2-24 0,1-2-19 0,0 1-21 0,2-3-14 0,0-2-10 16,1-3-8-16,0-3-6 0,3-3-4 0,2-2 1 0,-4-5 0 0,5-2-1 15,-1-2-1-15,-2-4 2 0,3-2-3 0,-2-1-1 0,-2-1 0 0,0 0 1 16,-4-4-2-16,-1 2 0 0,-3-1 4 0,-2 1 8 0,-2-1 3 0,1 3 5 16,-6 1 6-16,2 0 7 0,-3 3 0 0,-2 2 1 0,0 2 1 0,-1 2 2 15,-2 3-2-15,2 5 0 0,-3 1 0 0,3 2 0 0,-3 2-12 0,1 3-11 0,0 3-23 16,-1 3-23-16,1 0-41 0,1 3-48 0,2 1-89 0,-1 1-105 16,0 2-134-16,5-1-143 0,1-1-33 0,-1 0-8 0,3-1-4 0,-1-4 0 15,2 1 6-15,2-4 7 0,0-1 16 0,2-3 21 0,3-3 36 0,2-1 45 0</inkml:trace>
  <inkml:trace contextRef="#ctx0" brushRef="#br0" timeOffset="37867.74">21413 16083 475 0,'17'18'503'0,"-4"0"25"0,-3 0 27 0,-2-3 14 0,-3 0 14 0,0-2 3 15,-2-1 2-15,-1-3 0 0,-1-3 0 0,1-1-59 0,1 0-69 0,-3-3-146 16,0-2-158-16,0 0-74 0,0 3-54 0,-3-1-83 0,1-2-88 0,-1 1-141 0,-2 1-151 16,-1-2-77-16,-4 0-60 0,1 0-12 0,-4-2-6 0,-1 1 1 15,0-1-2-15,-5-1 3 0,1 1 3 0,0-2 24 0,-4 0 30 0,1-1 59 0</inkml:trace>
  <inkml:trace contextRef="#ctx0" brushRef="#br0" timeOffset="38702.49">22206 15612 254 0,'-3'-17'449'0,"0"1"16"16,-1 0 2-16,3 3 0 0,-1 1 0 0,2 1 3 0,0 3 4 0,0 0 6 15,2 2 5-15,-1 2 6 0,4 1-109 0,0 1-132 0,2 2-86 0,-1 2-73 0,3 1-23 16,-1-2-12-16,3 5 0 0,-2-1 4 0,1 2 1 0,0 0 4 15,1 4-1-15,-5-2-5 0,0 3 2 0,2 1 4 0,-3-1 2 0,0 4 4 16,-4-1 3-16,-1 3 3 0,0 0 1 0,-1 0 5 0,-5 0-1 0,1 1 2 0,-2 1-4 16,-1-1-4-16,2-2-1 0,-3 1-3 0,2-3-9 0,1-2-7 15,-1-1-11-15,3-3-11 0,-1-1-6 0,4-2-9 0,-1-2-3 0,2 1-7 16,0-2-5-16,3-1-2 0,2 2-1 0,-1-2 1 0,1 3-2 0,2-1-2 0,1 0 1 16,1 0 0-16,1 2 1 0,-1 2 0 0,-1-2 1 0,5 1 0 0,-4 3 1 15,-1-2-1-15,1 3 7 0,-1 1 9 0,-1 0 5 0,-1 1 4 0,-1 2 3 16,-4 2 2-16,2 0 0 0,-3 0-1 0,-3 3 2 0,0 1 0 0,-4 1 0 15,-2 1-2-15,1 1 0 0,-4 1 2 0,-1 0-9 0,-1 0-8 0,1-1-6 16,1 1-6-16,-6-1-8 0,5-1-8 0,0-1-13 0,0-1-13 0,0-1-22 0,2-1-26 16,5-1-35-16,-2-4-38 0,0 1-53 0,5-3-57 0,0-1-95 0,3-3-102 15,0-4-79-15,1 2-74 0,4-5-12 0,1-1 4 0,-1-5 11 0,3-1 13 16,0-1 23-16,3-5 23 0,-2 0 37 0,4-3 40 0,-1 1 56 0</inkml:trace>
  <inkml:trace contextRef="#ctx0" brushRef="#br0" timeOffset="39368.68">22320 15470 72 0,'0'-8'444'16,"-2"2"17"-16,2 0 7 0,0 1-1 0,0 2 2 0,0 3 7 0,0 0 9 16,0 0 17-16,0 0 21 0,0 0-16 0,0 3-26 0,2 3-88 0,-1 2-99 15,1 2-67-15,0 2-61 0,-1 5-5 0,-1 1 9 0,2 7 1 0,-1 0 3 16,-1 6-5-16,-1 2-8 0,-1 3-18 0,1 4-20 0,-1 1-17 0,-3 2-15 16,4 4-17-16,-5-3-16 0,1 3-10 0,2 0-10 0,-4 0-12 0,2-2-12 15,1-2-4-15,-4-1-1 0,3-3-2 0,0-3-4 0,1-3-3 0,-1-3 0 16,1-3 0-16,1-3 0 0,-1-6 0 0,2-2 0 0,-1-3 0 0,2-1 0 15,1-6 0-15,-2 1 0 0,0-4 0 0,2-3 0 0,0 0 0 0,0 0 0 16,0 0 0-16,4-3 0 0,-3-2 0 0,1-3 0 0,1-5 0 0,3-2 0 0,0-6 0 16,1-1 0-16,1-5 0 0,3-5 0 0,-2-2 0 0,4-3 0 0,-1-3 0 15,1-2 0-15,1-1 0 0,1-1 0 0,0 1 0 0,0-1 0 0,-1 2 0 16,-1 0 0-16,-1 3 0 0,2 3 0 0,-2 4 0 0,0 3 0 16,-2 5 0-16,-2 1 0 0,0 5 0 0,-1 3 0 0,0 5 0 0,-3-1 0 0,3 4 0 15,-2 1 0-15,2 3 0 0,0 1 0 0,-3 0 0 0,3 4 0 16,-1 1 0-16,2 2 0 0,0 2 0 0,-2 4 0 0,1 1 0 0,0 2 0 15,0 5 0-15,-2 3 0 0,-2 1 0 0,-2 4 0 0,3 1 0 0,-4 2 0 0,0 2 0 16,-2 1 0-16,0-2 0 0,-1 2 0 0,2-1 0 0,-3-1 0 0,3-1 0 16,-4-1 0-16,2-2 0 0,0-4 0 0,0 0 0 0,1-3 0 0,1-2 0 0,-3-4 0 15,3-1 0-15,1-3 0 0,-2-2 0 0,2-3 0 0,0 0 0 16,0-5 0-16,0 0 0 0,0 0 0 0,0 0 0 0,0 0 0 0,2-5 0 16,3-2 0-16,-2-3 0 0,4-4 0 0,0-4 0 0,1-3 0 0,1-3 0 0,4-4 0 15,-2-2 0-15,3-2 0 0,-1-1 0 0,2 0 0 0,-2 2 0 0,-2 1 0 16,3 3 0-16,-2 3 0 0,-4 1 0 0,2 5 0 0,-3 3 0 15,-1 3 0-15,-1 5 0 0,3 2 0 0,-4 4 0 0,1 4 0 0,0 1 0 0,2 3 0 16,-3 4 0-16,2 3 0 0,-1 4 0 0,-2 0 0 0,1 5 0 0,-3 0 0 16,2 4 0-16,-1 2 0 0,-2 1 0 0,-2 0 0 0,2 0 0 0,0 1 0 15,-1-1 0-15,-1-1 0 0,2-1 0 0,0-1 0 0,-1 0 0 0,1-3 0 16,1-3 0-16,-1 0 0 0,3-3-37 0,-1-3-45 0,1 0-27 0,0-2-29 16,5-4-65-16,-2-2-72 0,2-1-126 0,0-5-138 0,3-1-58 0,0-4-43 15,-1-1-7-15,2-4 4 0,0 0 13 0,-3-3 14 0,4-1 21 0,-4-4 20 16,-1 2 25-16,1-1 30 0</inkml:trace>
  <inkml:trace contextRef="#ctx0" brushRef="#br0" timeOffset="39702.81">23117 15726 166 0,'-6'1'511'0,"2"1"15"0,0 0 4 0,0 3-2 0,1-2 1 0,2 2-2 16,-3 0 2-16,4-3 0 0,0 1-1 0,4-1-2 0,-1 1-79 0,2-2-98 15,-1 1-141-15,6 1-151 0,-2 0-37 0,0-1-16 0,1 2-3 0,2-1 0 0,0 0-1 16,-1 1 1-16,1-1-1 0,-2 2-2 0,-1-1 0 0,3 1 0 16,-3 0 0-16,-1 2 0 0,-3-1 0 0,2 2 0 0,-3 3 2 0,-3 0 4 0,-1 2 6 15,-2 2 9-15,-3 2 4 0,1 1 5 0,-1 1 0 0,-4 1 5 0,1 2 1 16,-1-1 3-16,2 0 2 0,2 2-1 0,-3-2 4 0,4-2 1 0,1 1 3 16,1-4-2-16,2 1-2 0,1-3-6 0,1 2 0 0,2-3-1 0,1-1 0 0,-1-1 1 15,3-1 1-15,2 1 1 0,-2-2-1 0,1 0 1 0,1 0 2 16,1-2 2-16,-3 1-3 0,2-1-2 0,0 1-2 0,0-1-1 0,-3-1-3 15,1 1-3-15,-3 0-1 0,1 0-1 0,-1 1-1 0,-2-2-3 0,1 0-3 0,-4-1 1 16,2 2-4-16,-3 1-7 0,0-3-2 0,-2 1-2 0,-1 1-17 0,-1 0-16 16,0-1-22-16,0-2-25 0,-1 0-43 0,2 0-46 0,-2-1-78 0,4-2-86 15,-3-1-86-15,2-3-85 0,2-2-59 0,0 0-49 0,1-4-11 0,2 0-2 16,0-2 14-16,3-1 14 0,2-1 24 0,3-1 24 0,0-1 42 0,3 2 45 16</inkml:trace>
  <inkml:trace contextRef="#ctx0" brushRef="#br0" timeOffset="39902.31">23346 16191 167 0,'5'4'382'0,"-2"2"25"0,2 0 19 0,-1 2 19 0,-1 1 17 15,2-2 21-15,-1 2 20 0,0-1 18 0,1-2 14 0,0 1-58 0,2-2-72 16,2 1-47-16,-1-2-41 0,1-1-48 0,0-1-50 0,1-2-20 0,2-2-13 16,1-1-13-16,2-3-10 0,0-1-20 0,4-2-20 0,-1-3-17 0,2 0-11 15,-1-5-9-15,2 1-8 0,-1-2-8 0,-2 0-10 0,1-2-4 0,-7 1-5 16,2-2-5-16,-2 1-6 0,-3 1-6 0,-3-1-5 0,1 1-1 0,-6 1-2 16,-1 0-3-16,0 1-23 0,-1-1 0 0,-6 4 0 0,1 0 0 0,-2 2 0 0,0 2 0 15,-1 2 0-15,-4 2 0 0,0 1 0 0,-2 5 0 0,-1 1 0 0,-1 4-29 16,-3 3-32-16,1 2-31 0,-1 2-33 0,2 2-64 0,0 1-74 15,0 1-130-15,1 1-143 0,2 1-62 0,1-2-42 0,1-1-7 0,3-1-2 0,2-4 6 16,1-1 11-16,2-2 18 0,2 0 22 0,2-4 30 0,1-3 36 16</inkml:trace>
  <inkml:trace contextRef="#ctx0" brushRef="#br0" timeOffset="40051.87">23947 16147 306 0,'47'9'540'0,"1"0"4"0,-6-1 0 15,-2-1 4-15,-1 1 7 0,-9-2 9 0,-2 0 10 0,-6-2 2 0,0-1-2 16,-6 0-2-16,-2 0-1 0,-3 1-206 0,0-2-250 0,-7 1-68 0,1-1-29 0,-2 1-22 15,1 0-22-15,-4-3-50 0,-4 3-58 0,1-2-107 0,-3 3-116 16,-5 0-89-16,-2-1-77 0,-1-2-30 0,-3 1-17 0,-2-1-3 0,-2-1-4 0,-3 0 7 16,-1-1 12-16,2-2 19 0,-6-2 21 0,5-1 48 0</inkml:trace>
  <inkml:trace contextRef="#ctx0" brushRef="#br0" timeOffset="41268.61">16475 15831 129 0,'1'-4'400'0,"1"3"18"0,-2 1 9 0,0 0 3 0,0 0 11 0,0 0 16 16,1 1 14-16,4 1 17 0,-2 3 9 0,-1 0 8 0,2 5-89 0,0 0-112 16,-3 5-60-16,2 3-54 0,1 3-16 0,-4 3-7 0,1 3 0 0,-2 3 4 15,-1 2-7-15,0 1-8 0,-2 0-10 0,-2 3-11 0,-1-2-6 0,-1 4-7 16,0-4-10-16,-1 2-12 0,3-1-13 0,-4 0-12 0,2-5-11 0,-3 1-8 15,5-3-10-15,-1-2-5 0,-1-4-7 0,2 0-2 0,2-6-5 0,-1-1-4 16,3-5-2-16,0-1-2 0,-1-2-2 0,3-2-2 0,-1-2 0 0,1-3-1 16,0 0 0-16,0 0-1 0,0 0 0 0,0 0-8 0,0 0-5 0,1-1 0 0,1-6 0 15,1 2 0-15,0-6 0 0,2 1 0 0,3-5 0 0,-4-1 0 0,4-6 0 16,2 1 0-16,1-4 0 0,-1-1 0 0,-1-1 0 0,3-1 0 0,1-2 0 16,-1-2 0-16,2 2 0 0,-3-1 0 0,1-1 0 0,1 2 0 0,-2-1 0 0,2 2 0 15,-2 2 0-15,0 3 0 0,-2 0 0 0,-1 6 0 0,-1 0 0 16,0 5 0-16,-2 2 0 0,0 1 0 0,-2 5 0 0,0 1 0 0,1 1 0 0,-4 3-2 15,3 3-3-15,0 0 2 0,1 3-1 0,1 1 0 0,-2 3 1 0,1 2 1 16,0 4 0-16,0 2 2 0,0 1 2 0,-2 2 1 0,2 2 2 0,0-1-3 16,-3 4 0-16,2-3 0 0,-1 3-1 0,0-3-1 0,-1 1-1 0,-1-3 2 15,3 1-2-15,-3-2 0 0,0-1 0 0,2-2 1 0,-2-1-1 0,0-2-1 16,0-1 1-16,0-2 0 0,0-2 0 0,2-1-1 0,-2-3 1 0,0 0 1 16,0-2 0-16,0-3-1 0,0 0 3 0,0 0 1 0,0 0-1 0,0 0-1 15,1-2 2-15,2-3 0 0,3-1-1 0,1-4-3 0,-1-3 0 0,2-5 0 16,5-1 0-16,-4-6-3 0,4-2-2 0,1-5 2 0,1 0-2 0,-2-2-1 15,0-1-1-15,1-1 2 0,-1 0-2 0,0 3 1 0,-1 0-1 0,-2 4 4 16,-2 2-4-16,1 4 1 0,-1 3-3 0,-3 3 2 0,1 4-1 0,-1 4 3 16,0 3 0-16,-2 5 4 0,0 1 2 0,0 4 1 0,0 1 4 0,2 6 0 15,-1 3 0-15,-1 4 1 0,1 3 1 0,-2 4 5 0,1 2-1 0,-2 3 2 16,1 2 0-16,0 2 0 0,-2 2-2 0,1-2-3 0,-1 3-5 0,2-1-1 0,-1 0-5 16,-1-2-4-16,2 1-9 0,1-2-9 0,1-2-20 0,-3 1-21 0,2-4-30 15,3 1-31-15,-3-4-52 0,2-2-56 0,-1-2-100 0,-3-3-111 0,2 0-91 16,1-5-84-16,-3-2-17 0,1-3-2 0,-2-1 7 0,0-7 10 0,-2 3 21 0,2-3 19 15,0 0 30-15,-1-3 35 0,-3-4 50 0</inkml:trace>
  <inkml:trace contextRef="#ctx0" brushRef="#br0" timeOffset="42368.68">17148 16119 63 0,'0'-6'416'0,"0"-2"32"0,-2 2 20 16,2 0 11-16,0 1 10 0,0 1 4 0,0 3 2 0,0 1 1 0,0 0 2 15,0 0-50-15,0 0-64 0,0 0-72 0,0 0-75 0,0 0-79 0,0 0-77 16,0 0-30-16,0 0-20 0,0 0-8 0,0 0-9 0,0 0-2 0,4 1-2 16,-1 1-2-16,0 2 0 0,0 1-1 0,2 1-1 0,1-1 1 0,-1 3 1 15,-2 1 0-15,3 0 3 0,-2 0 7 0,-1 2 8 0,-1-1 5 0,-1 1 4 16,1-1 3-16,-2 2 5 0,-2 0 5 0,1 0 4 0,-3 0 3 0,1 2 4 16,-2-4 2-16,0 4 0 0,2-4-1 0,-3 1-2 0,2-1-7 0,-1-1-8 15,1-1-8-15,1-1-5 0,0-2-6 0,1-1-6 0,1-1-3 0,1 1-4 0,0-4-5 16,0 2-3-16,1 0-1 0,1 1-2 0,1 0 0 0,0-1 1 0,1 2 0 15,1-1-1-15,-1 1 0 0,2 1 0 0,-1 1 0 0,1-2 0 16,-1 2 0-16,0 0 1 0,3 0 0 0,-4 0 0 0,1 2 0 0,-1-1 0 0,-3 2 0 16,1-1-1-16,-1 3 2 0,-1 1 2 0,-1 1-1 0,-1 1 0 0,-3 3-2 15,0-1 1-15,-2 1-2 0,1 1-2 0,-1 0-6 0,-1 2-11 0,2-3-20 16,-3 1-21-16,0-1-29 0,3 0-27 0,0-2-51 0,-2-2-56 0,3-2-74 0,2-1-81 16,-2-2-70-16,4-2-66 0,-1 0-27 0,2-6-22 0,0 0 5 0,0 0 8 15,0 0 19-15,3-6 22 0,2-2 28 0,0-1 31 0,1-1 49 0</inkml:trace>
  <inkml:trace contextRef="#ctx0" brushRef="#br0" timeOffset="42569.14">17352 16438 210 0,'6'0'365'0,"-3"3"18"0,1-1 16 0,-3-1 18 0,1 2 20 15,-1-1 5-15,-1-2 7 0,0 0 7 0,2 1 11 0,1 1-65 0,-3-2-82 16,4 0-61-16,0 0-58 0,1 0-39 0,-1-2-29 0,1 1-20 0,0-3-17 16,3 0-17-16,0 0-21 0,0-4-4 0,0 1-5 0,0-2-10 0,3 0-9 0,-3 0-11 15,-2-2-9-15,2 1-3 0,0-1-4 0,-5 2 0 0,2 0 1 16,-4 2 0-16,-1-1-2 0,0 2 0 0,-1 0 1 0,-3 0-1 0,0 1 0 0,-4 3 0 15,0-1 0-15,2 1 0 0,-2 1 0 0,-3 1-1 0,1 1-1 0,0 1-2 16,-2 3-2-16,3 0-19 0,-1 0-23 0,-1 2-66 0,3 0-76 0,0 3-86 16,2-1-91-16,-2 0-61 0,3 1-56 0,0-1-13 0,4 0-3 0,-1 0 2 15,2 0-2-15,3-1 1 0,1-2-1 0,2-2 21 0,2 1 25 0</inkml:trace>
  <inkml:trace contextRef="#ctx0" brushRef="#br0" timeOffset="42702.78">17679 16396 239 0,'8'8'484'0,"2"-1"21"0,-6 1 12 0,0-1 9 15,-3 1 8-15,1-4 7 0,-1 2 7 0,-1 0 3 0,0-4 0 0,0 3-33 0,0-5-41 16,0 0-138-16,0 0-152 0,0 0-71 0,0 2-49 0,0-2-29 0,0 0-29 16,0 4-52-16,2 0-61 0,0-1-104 0,-1 0-116 0,1-1-102 0,0 3-98 15,1-2-21-15,-2-2-8 0,-1-1 0 0,6 2-1 0,-1-4 1 0,0 1-1 16,1-2 12-16,-1-2 14 0,4 2 47 0</inkml:trace>
  <inkml:trace contextRef="#ctx0" brushRef="#br0" timeOffset="43052.85">18174 16033 246 0,'-13'1'515'0,"0"-1"7"0,1 4 0 0,3-3 0 0,0 1-1 16,2 1-1-16,1-2-2 0,2 1 1 0,4-2-2 0,2-2 1 0,1 1-2 15,0 1-196-15,2 0-236 0,0 0-60 0,3 1-19 0,-2 1-4 0,2 1-3 16,2-2 0-16,0 2 0 0,0 0 2 0,1 0 0 0,0 2 0 0,0-1 0 16,-3 2 1-16,3 0 1 0,-3 0 7 0,0 3 9 0,1 0 7 0,-4 2 4 15,0 1 9-15,-2 1 8 0,-3 2 2 0,0 2 6 0,-3 0 3 0,-2 0 4 16,0 3-1-16,-1-1 4 0,-2 1-1 0,0 1 1 0,2-2-8 0,-3 0-11 16,2-2-6-16,-1 0-4 0,3-2-7 0,-2-1-9 0,4 0-4 0,0-3-1 15,-1-1-4-15,3 1-6 0,-1-4 1 0,2 2-1 0,2-2-1 0,-1-1-1 16,1 1-2-16,1-2 1 0,2 0-5 0,2-1-9 0,-2 0-19 0,5-1-21 15,-2-3-35-15,4 0-38 0,1-1-54 0,1-5-57 0,-1 2-81 0,4-3-85 0,-1-4-55 16,1 1-48-16,1-4-36 0,-1 0-35 0,1 0-1 0,1-3 4 0,-1 1 20 16,0-2 22-16,-1 0 35 0,-1 1 38 0,2 0 55 0</inkml:trace>
  <inkml:trace contextRef="#ctx0" brushRef="#br0" timeOffset="43354.05">18560 16163 180 0,'1'-14'383'0,"-1"-3"39"0,-1 2 21 0,-1 0 16 0,1 1 14 16,-4 0 14-16,5-1 10 0,-3 1 8 0,2 3-26 0,-3 0-34 15,1-1-46-15,0 0-44 0,-2 1-63 0,0 2-68 0,-1-1-41 0,2-1-39 0,-3 2-18 16,2 0-16-16,0 2-14 0,-1-2-13 0,-1 3-12 0,0-2-9 0,2 2-13 0,0 2-12 15,1-1-10-15,-4 1-12 0,3 1-7 0,0-1-3 0,2 3-5 0,-2-1-4 16,1 1 0-16,-2 1-1 0,2 0-2 0,0 0-1 0,0 1 0 0,0 1-2 16,0-1-2-16,1 3-3 0,0-3-4 0,1 2-5 0,-2-1-1 0,2-1-4 15,2-1 0-15,0 4 0 0,0-4-3 0,0 0-3 0,0 0-3 0,0 2-4 16,0-2 2-16,0 3 1 0,2-1 1 0,-2 1 3 0,3-2 6 0,-2 1 3 16,-1-2 4-16,3 1 2 0,-1 3 2 0,1-4 0 0,2 1 4 0,-2 0 4 15,2 0 4-15,0 3 2 0,-1-3 2 0,1 1 1 0,0 1 0 0,0 0 1 16,-2 0-1-16,3 3 1 0,-2 0-1 0,2 1 1 0,-5 4 2 0,2 0 2 15,-1 3 14-15,0 4 15 0,-1 0 18 0,1 2 15 0,-2 2 13 0,0 4 12 16,0 2 7-16,-2 1 8 0,2 2 4 0,-1 3 7 0,-1 0 2 0,0 3 5 16,-1 2-4-16,2 1-2 0,-1 1-16 0,-2 1-18 0,2 2-25 0,0-1-24 15,-1-1-32-15,2 2-36 0,-1 0-39 0,0-1-43 0,1-3-79 0,-1 1-86 0,1-1-115 16,-1-2-123-16,0-2-61 0,1-3-48 0,-1-2-9 0,1-1 0 0,-1-5 5 16,0-2 11-16,2-3 20 0,-2-4 22 0,4-4 34 0,0-3 39 15</inkml:trace>
  <inkml:trace contextRef="#ctx0" brushRef="#br0" timeOffset="44404.24">25917 15589 3 0,'0'-16'404'0,"-5"2"41"16,5 0 16-16,0 3 7 0,-3 2 3 0,3 0 1 0,-1 4 1 0,1 1 0 16,0-1 7-16,0 5 10 0,0 0-69 0,0 0-88 0,0 0-77 0,0 0-75 15,0 6-45-15,1 0-34 0,-1 3-10 0,2 2-3 0,-1 2 3 0,-1 5 9 16,0 1 9-16,-1 4 9 0,-1 3 0 0,1 1-2 0,-3 2-3 0,1 4-3 15,-2-1-5-15,0 1-9 0,1 0-3 0,-2 2-3 0,1-2-3 0,0-2-7 16,-1-1-8-16,2-2-6 0,0-1-12 0,-2-4-8 0,3-1-8 0,-1-4-7 16,1-4-9-16,1-2-7 0,-1-1-5 0,2-4-2 0,-1-2-2 0,0-1 1 15,1-1 0-15,1-3 3 0,0 0-1 0,0 0 1 0,0 0-1 0,0 0 0 16,0 0-2-16,0-4-4 0,0-2 1 0,1-2-1 0,1-4-2 0,1-1-2 16,4-5-2-16,-2-3 2 0,4-5-8 0,0-2-3 0,3-4-2 0,1-4 0 15,2-2-1-15,2 1-1 0,-1-2 1 0,5-3 3 0,-3 3-2 0,0 2-2 16,1 1 1-16,-1 1 1 0,-1 3-3 0,-3 5 0 0,0 4-1 0,-3 5 0 15,-3 1 1-15,1 4-1 0,-2 4 3 0,-2 2 2 0,0 5 3 0,-2 2 1 16,0 2 3-16,1 5 6 0,-1 2 0 0,1 3 0 0,-3 3 3 0,3 3 4 16,-3 3 6-16,1 3 9 0,-1 2 2 0,-1 4 2 0,0-1-2 0,0 3 0 15,0-1-3-15,-1 1-1 0,-1-1-2 0,2 1-1 0,-1-2-2 0,1-2 2 16,-2-1-1-16,2-3-5 0,-2-1-3 0,2-4-5 0,0-2-1 0,0-4-3 0,0-1 2 16,0-2 0-16,0-3 0 0,0-3-1 0,0-1 1 0,0-3 2 15,0 0-2-15,0 0 0 0,0 0 0 0,2-2-1 0,0-2 0 0,-1-2-1 0,2-3 0 16,2-4 0-16,-2-2 0 0,3-3 0 0,1-3 0 0,-1-3 0 0,2-3 0 15,0-2 0-15,3-1 0 0,-1 0-2 0,-1-1-2 0,2 1 0 0,-1-1 1 16,-1 4 1-16,2 2-3 0,-3 3 2 0,0 0-1 0,0 6-1 0,-4 1 2 16,1 3-2-16,2 5 1 0,-4 0 5 0,0 3 1 0,2 2 0 0,1 4 3 15,-1 1-1-15,1 3 1 0,-1 3-1 0,1 2 3 0,2 2 0 0,-2 2 0 16,1 5-7-16,-1 0 0 0,-1 5 0 0,-2 0 0 0,3 2 0 0,-3 2 0 16,1 1 0-16,-3 1 0 0,1 0 0 0,-1-2 0 0,3 1 0 15,-3-1-15-15,3-1-18 0,-1-1-19 0,-2-1-17 0,4-4-34 0,-4 0-35 0,2-5-51 16,2 0-49-16,-3-2-99 0,-1-3-109 0,3-2-90 0,-3-3-85 0,1-2-16 15,0-3-4-15,-2-2 11 0,0 0 9 0,0-5 20 0,0-4 17 0,0-1 34 0,1-4 38 16,-1-2 50-16</inkml:trace>
  <inkml:trace contextRef="#ctx0" brushRef="#br0" timeOffset="44653.57">26587 15693 91 0,'11'-9'367'0,"-3"6"16"16,-1-2 7-16,-1 2 19 0,-3 2 23 0,3-1 6 0,-1 1 3 0,-2 2 2 0,0-1 4 15,1 2-56-15,-3-1-65 0,3 1-76 0,-1-1-76 0,-3 2-50 0,3 0-44 16,0-1-15-16,-2 3-6 0,2 0-20 0,-1 0-23 0,0 2-5 0,-2-1-2 15,1 2-4-15,-1 1-3 0,0 0-1 0,0 0 1 0,0 1 0 0,0 1-1 16,0-1 1-16,-1 2 2 0,1-1-3 0,0-1 1 0,0 1 0 0,1 1 0 16,-1-2 0-16,0 2 0 0,2-1 13 0,0 1 18 0,-1 0 9 0,1-1 10 15,-2 2 8-15,1-1 9 0,-1 1 5 0,2-1 2 0,0 2 4 0,-2-3 5 16,0 1 9-16,1 1 8 0,-1 0 5 0,0-1 6 0,0 2-11 0,-1-1-12 16,1 1-9-16,-2-2-9 0,0 0-11 0,1 1-10 0,-2-1-3 0,-1 0-4 15,1-1-3-15,-2-1-3 0,1 1-20 0,1-2-21 0,0-2-22 0,-1 0-24 16,1 1-27-16,1-1-29 0,1-2-27 0,-1 0-27 0,2-1-79 0,0-4-88 15,0 0-59-15,0 0-51 0,0 0-59 0,5-3-60 0,0-1-4 0,0-2 9 16,1-3 16-16,-2-1 19 0,1 1 23 0,2-4 25 0,-1-1 28 0,3 1 28 16</inkml:trace>
  <inkml:trace contextRef="#ctx0" brushRef="#br0" timeOffset="44837.08">26734 16063 127 0,'2'-1'269'0,"-2"1"50"0,0 0 55 16,2 1 35-16,1 1 27 0,0 0 14 0,1-1 11 0,0 0-34 0,-1 2-43 0,0 0-21 16,2-1-18-16,0 1-16 0,1-2-16 0,2-1-33 0,-2 0-36 0,2-1-54 15,2-1-53-15,0-2-32 0,2-1-29 0,-1-1-13 0,1-3-11 0,1 0-10 16,1-2-9-16,-3 0-9 0,3-3-6 0,-2 2-8 0,-3-3-4 0,0 2-2 15,-1-1-1-15,0 1 2 0,-4 1 4 0,-1 0 1 0,-3 0 2 0,-2 1 2 0,1 2 0 16,-4 2 2-16,-2 0 0 0,-1 0 0 0,-2 4-1 0,-2 0 0 16,0 1-1-16,-1 2 0 0,-1 2 0 0,0 1-6 0,-1 0-6 0,1 2-35 0,1-1-44 15,1 2-82-15,1 0-95 0,0 0-101 0,1-1-102 0,4 0-41 0,1 0-23 16,0-2-5-16,5-3-2 0,0 0-1 0,0 0 0 0,5-3 3 16,2-3 1-16,-1 0 35 0,3 0 43 0</inkml:trace>
  <inkml:trace contextRef="#ctx0" brushRef="#br0" timeOffset="45115.34">27465 15976 269 0,'5'-6'511'0,"-2"3"14"0,-2 2 11 15,-1 1 1-15,0 0 1 0,0 0-1 0,0 0 0 0,0 0-2 0,2 3 1 16,-2-3-28-16,2 1-31 0,-2 2-155 0,1 0-181 0,-1 2-80 0,3-2-57 16,-3 4-47-16,5-1-49 0,-2 1-95 0,-2-2-107 0,3 3-104 0,1-2-107 0,1 0-24 15,0-2-4-15,4-3-3 0,-2-1 0 0,1-1-1 0,4-2 1 16,-1-1 7-16,4-4 14 0,-2-1 34 0</inkml:trace>
  <inkml:trace contextRef="#ctx0" brushRef="#br0" timeOffset="45469.39">28064 15444 361 0,'-5'3'548'0,"2"-1"6"0,0 0-1 15,0-1 0-15,1 1 0 0,2-2 0 0,0 0 1 0,0 0-3 0,5-4-1 16,1-1-10-16,1 2-14 0,4 2-201 0,0-2-238 0,-2 1-61 0,4-1-21 16,0 2-5-16,-4 0-2 0,4 1-1 0,-4-2 1 0,-1 2-2 0,1 0-1 15,-2 2 0-15,-2-1 1 0,0 1-1 0,-2 2 0 0,-2 0 1 0,-1 3-1 16,0 0 1-16,-3 0 0 0,-2 4 0 0,0 1 2 0,-1 1-2 0,-2 2 2 16,-1 0-1-16,-1 1 1 0,2 1 1 0,-3 2 0 0,5-3 1 0,0 0 0 15,1 3 0-15,2-3-2 0,-1-1 3 0,4 1 0 0,4-1 4 0,-3 2 3 16,4-2 2-16,1 1 7 0,-1 1 1 0,3-1 2 0,1-1 3 0,1 1 1 15,0 0 2-15,0-1-1 0,0 0 1 0,0 0 1 0,-3-2 0 0,1 1-2 16,-1-1-2-16,-2 0-3 0,-1 1-3 0,1 0-4 0,-4-2-3 0,-2 1-1 16,-4 2-3-16,1 1-3 0,-1-2-3 0,-5 2-10 0,-1 1-18 0,-2 0-21 15,2-1-38-15,-3 1-42 0,1-1-90 0,-1-2-100 0,2-1-90 0,0-1-92 16,3-1-37-16,3-2-29 0,-1-5-7 0,4-1-2 0,3-3 5 0,0 0 6 0,2-7 18 16,4-2 22-16,2-6 38 0,1-3 43 0</inkml:trace>
  <inkml:trace contextRef="#ctx0" brushRef="#br0" timeOffset="45653.9">28826 15118 165 0,'7'-5'405'0,"-1"3"25"0,-2 0 25 0,1 5 25 16,-3 0 21-16,-1 5 20 0,-1 0 17 0,-1 3 15 0,-1 3 14 0,1 2 14 16,-4 5-99-16,0 2-125 0,-1 6-65 0,0 3-55 0,-3 4-30 0,0 3-26 15,0 2-27-15,1 4-28 0,-3 0-34 0,1 3-32 0,2 2-46 0,2-1-47 16,-2 2-61-16,4-1-66 0,-3 2-117 0,2-3-129 0,0-1-93 0,1 0-88 0,-1-3-18 15,0-1-7-15,2-2 3 0,0-3 1 0,0-3 13 0,0-3 13 16,-1-5 28-16,0-1 33 0,2-3 49 0</inkml:trace>
  <inkml:trace contextRef="#ctx0" brushRef="#br0" timeOffset="45789.53">29101 16199 290 0,'24'0'561'0,"-5"1"10"0,-2 1 2 0,-2 2 0 0,-5-1-1 16,-1-2 0-16,-5 2-1 0,1 1-4 0,0-3-7 0,-1 0-19 0,-4-1-24 15,0 0-233-15,0 0-281 0,0 0-148 0,0 0-121 0,-4-1-97 0,-1 0-92 16,-1 1-55-16,-2-4-47 0,-3 3-11 0,0-2-3 0,-1 0 2 0,-1-1 7 16,-4 1 17-16,4-2 22 0,-4 2 35 0,3-4 36 0</inkml:trace>
  <inkml:trace contextRef="#ctx0" brushRef="#br0" timeOffset="47406.21">19757 15894 51 0,'-6'-2'105'0,"3"1"5"0,-2-1-9 0,2 2-7 0,-2-1-26 0,1 1-28 16,1 0-17-16,-3-2-11 0,3 2-3 0,0-2-1 0,0 1 3 0,0-1-2 0,-1 1 2 16,1 0 0-16,0-1 0 0,0 1-3 0,-2-2 1 0,2 2 3 15,2-1 3-15,-3-1 2 0,1-1 2 0,1 2 2 0,1-2 0 0,-1 2 0 0,1-3 2 16,-1 2 7-16,0-3 2 0,1 3 1 0,-1-1 5 0,2-1 5 0,-1 2 1 16,-1-1 3-16,-1 1 3 0,2 0 8 0,-1-2 1 0,1 2 0 15,-3 0-2-15,1 0-3 0,1 2-5 0,-1-2-6 0,0 0-4 0,0 0-4 0,0 1-5 16,-3-2-5-16,2 1-3 0,1-2-4 0,0 2-7 0,-2-2-9 0,4 1-4 15,-3-2 0-15,1 0 0 0,2-1-1 0,-3 1 1 0,2-2 2 16,0 1-2-16,0-1-1 0,1 1 1 0,-1 0 1 0,2-2 2 0,-1 2 6 0,1 1 10 16,0 0 13-16,0 0 16 0,0 2 18 0,0-1 21 0,0 5 23 0,0 0 20 15,0 0 21-15,0 0 16 0,0 0 17 0,0 0 9 0,0 0 13 16,0 0 4-16,0 0 5 0,0 0-13 0,0 0-12 0,0 0-17 0,0 0-13 0,0 0-23 16,0 0-26-16,0 0-23 0,0 0-25 0,0 0-25 0,0 0-27 0,0 0-31 15,0 0-33-15,0 0-29 0,0 0-27 0,0 0-18 0,0 0-16 16,0 0-13-16,0 0-16 0,0 0-13 0,0 0-10 0,0 0-11 0,1 0-9 0,-1 0-6 15,0 0-2-15,0 0 3 0,0 0 2 0,3 0 5 0,-3 0 7 0,0 0-10 16,4 2-11-16,-4-2-2 0,4 1 2 0,-4-1 13 0,0 0 12 16,2 2 14-16</inkml:trace>
  <inkml:trace contextRef="#ctx0" brushRef="#br0" timeOffset="48786.52">19578 15597 110 0,'-1'-6'184'16,"1"-1"9"-16,-4 4 10 0,0-2 10 0,2 1 12 0,-2-2 2 0,-1 2 5 15,2 1-27-15,-4-1-28 0,2 1-8 0,-1-2 0 0,2 2 4 0,-1 0 8 16,0 1 14-16,0 0 15 0,0-1 7 0,-1 1 8 0,2 1-4 0,0-3-8 15,1 3-8-15,0 0-11 0,1-1-16 0,2 2-12 0,-1 0-14 0,1 0-11 16,0 0-15-16,0 0-17 0,0 0-22 0,0 0-20 0,0 0-19 0,0 0-16 16,0 0-5-16,0 0-5 0,0 0-3 0,0 0-6 0,0 0-2 0,0 0-1 15,0 0-4-15,0 0-2 0,0 0-1 0,0 0 2 0,0 0 2 0,0 0 1 16,0 0 5-16,0 0 7 0,0 0 1 0,0 0 2 0,0 0 4 0,0 0 6 16,0 0 5-16,0 0 8 0,0 0 4 0,0 0 1 0,0 0 1 0,0 3-1 15,1 0-1-15,2 0-2 0,1 2-4 0,1-1-6 0,-1 2-4 0,4-1-3 16,-2 0-4-16,-1 1-5 0,3 1-6 0,0-1-8 0,1 1-3 0,-1-1 0 15,2 2 9-15,1-1 11 0,-2 1 1 0,5-1 0 0,-2 1 0 0,0-1 3 16,2 1 6-16,1-1 7 0,0 2 3 0,0-1 5 0,0 1 5 0,2 0 5 16,0 1 1-16,-3 1-1 0,3-3-7 0,-1 3-6 0,2 1 1 0,-4-1 2 15,3 1 5-15,-1-1 5 0,1 3-2 0,-2-2-3 0,0 0 0 0,0 0 1 16,1 2-3-16,-4-3-4 0,4 1 2 0,-2 1 4 0,2-2 0 0,-2 2 1 0,2-1-3 16,-1 0-1-16,2 0-5 0,-3 0-3 0,2-2-1 0,0 4-4 15,-1-4-3-15,1 2-2 0,2-1-2 0,-2 1-3 0,-1 0-2 0,2-2-17 0,-1 2-10 16,2 0 0-16,-2-1 0 0,2 1 0 0,-1 0 0 0,1 0 0 0,-2 0 0 15,2 1 0-15,0 1 0 0,-2-1 0 0,3 1 0 0,-1 0 0 0,1 1 0 0,-2-1 0 16,0 0 0-16,2-1 0 0,-1 2 0 0,-1-1 0 0,-1-1 0 16,3 0 0-16,-3 1 0 0,1-1 0 0,-1-1 0 0,1 1 0 0,1-1 0 0,-4-1 0 15,2 2 0-15,-2-3 0 0,2 1 0 0,-2-1 0 0,2 2 0 0,-3-4 0 16,-1 3 0-16,1-1 0 0,0 0 0 0,-1-2 0 0,-1 0 0 0,1 2 0 16,-2-2 0-16,1 0 0 0,1 2 0 0,0-3 0 0,-1 2 0 0,2 0 0 15,-4 0 0-15,3 1 0 0,0-1 0 0,-1 2 0 0,-1-1 0 0,2 1 0 16,-2 2 0-16,-1-1 0 0,2 1 0 0,0-4 0 0,-3 4 0 0,3-1 0 15,-3 0 0-15,2-2 0 0,-1 2 0 0,1 0 0 0,-4 0 0 0,2-1 0 16,1 1 0-16,-1-2 0 0,-1 0 0 0,-1 3 0 0,2-3 0 0,-4-1 0 16,3 2 0-16,-2-2 0 0,0-1 0 0,-1 0 0 0,2 0 0 0,-1 1 0 15,2-2 0-15,-1 0 0 0,0 1 0 0,0 0 0 0,2-1 0 0,0 1 0 0,0-1 0 16,2 1 0-16,-4-1 0 0,2 1 0 0,0-2 0 0,1 1 0 0,-2-1 0 16,-1 2 0-16,2-3 0 0,0 0 0 0,-2 1 0 0,1 1 0 0,-1-4 0 0,0 4 0 15,2-1 0-15,-2-2 0 0,-1 1 0 0,2 1 0 0,-3-2 0 0,2 0 0 16,-1 1 0-16,-2-2 0 0,2 2 0 0,-2-2 0 0,1 0 0 0,-1 0 0 15,0 0 0-15,1 0 0 0,-2 1 0 0,1-1 0 0,-1 1 0 0,1 0 0 16,0-1 0-16,-1 4 0 0,1-3 0 0,0 3 0 0,0-2 0 0,-1 1 0 16,4 1 0-16,-3 0 0 0,0 0 0 0,1 3 0 0,-1-3 0 0,2 1 0 0,0 1 0 15,-2-2 0-15,3 2 0 0,-2 0 0 0,1-1 0 0,0-1 0 0,2 1 0 16,-3 1 0-16,2-3 0 0,1 0 0 0,-3 1 0 0,1 1 0 0,3-3 0 16,-2 3 0-16,2 0 0 0,-1-2 0 0,-1-1 0 0,3 2 0 0,-1 1 0 15,-1-3 0-15,1 3 0 0,3-2 0 0,-3 0 0 0,0 0 0 0,0 1 0 0,2-1 0 16,-2 2 0-16,2-3 0 0,-1 2 0 0,2 0 0 0,-1-1 0 0,-1 2 0 15,2-3 0-15,-1 3 0 0,1-1 0 0,-1-2 0 16,2 3 0-16,1-1 0 0,0 2 0 0,1-1 0 16,0 1 0-16,2 1 0 0,-2-1 0 0,2 2 0 15,0-1 0-15,-1 1 0 0,3 1 0 0,1-2 0 16,-5 1 0-16,5 2 0 0,-3-3 0 0,1 3 0 16,0-3 0-16,-1 1 0 0,2 0 0 0,-2 2 0 15,-1-3 0-15,0 2 0 0,0-1 0 0,1 1 0 16,1 0 0-16,1 0 0 0,-1 1 0 0,3-1 0 15,0 2 0-15,0 1 0 0,4-2 0 0,0 3 0 16,1 0 0-16,1 0 0 0,2 1 0 0,-1-1 0 16,1 2 0-16,2-1 0 0,0 0 0 0,0 1 0 15,2 0 0-15,0 0 0 0,-2 0 0 0,1 2 0 16,1-2 0-16,-1 0 0 0,1 1 0 16,-2 1 0-16,3-2 0 0,-3 0 0 0,2 0 0 15,0 0 0-15,-2-1 0 0,0 0 0 16,1 1 0-16,-1 1 0 0,0-3 0 0,4 4 0 15,-3-4 0-15,1 2 0 16,0 0 0-16,2 0 0 0,1-1 0 0,-1 1 0 16,0-2 0-16,4 2 0 0,-2 0 0 0,2-1 0 15,1 1 0-15,0 0 0 16,0 0 0-16,-1 1 0 0,2 1 0 0,1 0 0 16,-1-1 0-16,-1 0 0 0,2 2 0 15,-1 0 0-15,-1 0 0 0,-1 1 0 16,3-3 0-16,-1 2 0 0,0 0 0 0,0 0 0 15,-2-2 0-15,2 1 0 16,-2-1 0-16,1-1 0 0,-2 0 0 0,-1 1 0 16,-1-3 0-16,-2-1 0 0,1 0 0 15,-4-2 0-15,-2 2 0 0,-1-4 0 16,-4 0 0-16,-1 0 0 0,-4-2 0 0,-2-1 0 16,-4-2 0-16,-2-1 0 0,-1 0 0 15,-2 0 0-15,-3-4 0 0,1 3 0 16,-1-3 0-16,-3 0 0 0,-1-1 0 0,0 0 0 15,0 0 0-15,0 0 0 16,0 0 0-16,0 0 0 0,0 0 0 0,0 0 0 16,0 0 0-16,0 0 0 0,0 0 0 15,0 0 0-15,0 0 0 0,0 0 0 16,0 0 0-16,0 0 0 0,0 0-37 0,0 0-46 16,0 0-42-16,0 0-41 15,0 0-106-15,-5 0-121 0,0 0-112 0,-3-1-105 16,-1-2-32-16,-4 0-14 0,-3 0 4 0,-2 0 10 15,-4 1 3-15,-2 2 1 16,0 2 29-16,-1 2 33 0,3 4 49 0</inkml:trace>
  <inkml:trace contextRef="#ctx0" brushRef="#br0" timeOffset="52301.12">10261 6883 149 0,'-2'5'287'15,"-1"-4"9"-15,0 2 5 0,1 0 3 0,-1-1-1 0,1-1 2 0,2-1-1 16,-3 0-3-16,3 0-4 0,-4-1-69 0,4 1-86 0,-2-2-23 0,2 2-12 15,0 0-5-15,0 0-6 0,-3-1-6 0,3 1-4 0,-1-2-9 0,1 2-6 16,0 0-44-16,-2-3-51 0,0 3-63 0,-1-1-60 0,3 1-78 0,0 0-81 16,0 0-33-16,-5 0-21 0,0 0-14 0,-4 1-9 0,1 4-3 0,-1-1-2 15,-4 2 8-15,0 2 5 0</inkml:trace>
  <inkml:trace contextRef="#ctx0" brushRef="#br0" timeOffset="55705.01">7285 8669 87 0,'0'-5'168'0,"-3"2"5"0,3-2 4 0,-1-1 8 0,-1 1 9 16,2 0 13-16,-3-2-20 0,3 1-30 0,0 1 1 0,-2 0 4 0,2 1 21 0,0-1 21 15,0 1 19-15,0 1 19 0,0 0 12 0,0 0 9 0,0 3 3 16,2-3 1-16,-2 3-4 0,0-2-10 0,0 2-11 0,0 0-12 0,0 0-20 16,0 0-21-16,0 0-26 0,0 0-23 0,0 0-21 0,0 0-20 0,0 0-8 0,0 0-5 15,0 0-3-15,3-3-1 0,-3 3-5 0,2 0-7 0,2 0-3 16,-2 2-5-16,1 1-5 0,-2-2-4 0,3 4-5 0,-1 1-5 0,-2 3-3 15,1 3-6-15,0 3-8 0,-2 3-8 0,0 3-6 0,0 3-5 0,0 4 1 0,-2 1 5 16,2 5 7-16,-2-1 9 0,1 3 6 0,1 0 4 16,-2 0 1-16,-1 0 1 0,1-1 1 0,-1-2-1 0,2-2-1 0,-1-1-2 0,-1-3 1 15,2-4-1-15,-1-2-1 0,1-3-4 0,-1-3-6 0,4-3-10 0,-2-2-3 0,0-3-4 16,-2-2 1-16,2 1-1 0,0-5 2 0,0-1 2 0,0 0 3 16,0 0 2-16,0 0-1 0,0 0 0 0,0 0 0 0,0 0 1 0,3-1-2 15,-3-3 0-15,2-1-3 0,-2-4 0 0,1-1-5 0,-1-1-4 0,0-2-1 16,3-4-2-16,-3-1-3 0,2-1-3 0,-2-2 1 0,1-2-1 0,1-1 0 15,-1-2 0-15,-1 3-1 0,2-3 2 0,1 2-2 0,-1-2 1 0,1 3 0 16,2 2 1-16,0-2-1 0,1 5 1 0,0 0 0 0,0 0 2 0,1 2-2 16,1 2 1-16,1 1 0 0,-1 1 1 0,0 1 0 0,1 2-1 15,1 2 1-15,-2 1 1 0,2 1-1 0,0 2 1 0,0 1 1 0,0 2 1 0,0 2 1 16,0 1 0-16,1 2 1 0,0 1 3 0,-3 0 0 0,3 3 0 0,-2-1 5 16,-1 3 1-16,-1 1 6 0,-1 0 8 0,2 2 8 0,-3-1 6 15,-2 2 5-15,2 0 5 0,-4 2 0 0,1-2 3 0,-2 0-3 0,-2 1 0 0,2-1-2 16,-3 0 1-16,0-1-4 0,0 1-2 0,-2-4-6 0,2 2-6 0,-2-4-6 15,1 0-6-15,0-2-11 0,1-1-9 0,1 0 0 0,1-3 0 0,-1 0 0 16,2-3 0-16,0 0 0 0,0 0 0 0,0 0 0 0,0 0 0 0,2-3 0 16,-1-1 0-16,3-4 0 0,-1-2 0 0,3-4 0 0,0-3 0 0,2-4 0 15,0-3 0-15,0 1 0 0,3-5 0 0,0 0 0 0,-1 1 0 0,-1 0 0 16,1 3 0-16,-2 1 0 0,-1 4 0 0,0 1 0 0,-2 6 0 16,-1 0 0-16,0 5 0 0,-1 0 0 0,0 5 0 0,0-1 0 0,2 5 0 15,-1-1 0-15,0 3 0 0,0 1 0 0,1 2 0 0,2 2 0 0,0 2 0 0,0 1 0 16,-1 1 0-16,1 3 0 0,-1 1 0 0,1 0 0 0,-2 3 0 15,2-1 0-15,-2 1 0 0,-1 0 0 0,2 1 0 0,-1 0 0 0,-2-1 0 16,1 0 0-16,-1-1-14 0,-2 0-18 0,3-2-10 0,-1-1-15 0,-2-1-14 16,1 0-23-16,2-4-23 0,-2 4-36 0,-1-5-40 0,1 3-63 0,1-5-69 15,-1 1-80-15,0 1-84 0,-1-3-64 0,1 0-60 0,-1 0-3 0,-1 0 9 0,0-1 14 16,2-1 12-16,-2 0 24 0,0 0 23 0,3-2 38 0,-3-3 40 16</inkml:trace>
  <inkml:trace contextRef="#ctx0" brushRef="#br0" timeOffset="56120.9">7998 8898 169 0,'2'-6'320'0,"-1"3"37"15,-1-2 27-15,0 2 23 0,0 3 9 0,0-3 4 0,0 0 11 0,0 3 12 16,0 0-36-16,0 0-43 0,0 0-24 0,0 0-16 0,0 3-28 0,2 3-32 16,-2 2-26-16,0-1-31 0,2 5-18 0,-2 2-18 0,0 1-4 0,0 1-4 15,-2 2-10-15,2 3-10 0,0-1-23 0,-2 1-21 0,1 0-18 0,-1-1-16 16,2-2-19-16,0 2-19 0,0-2-21 0,0-1-24 0,0-1-31 0,0-2-35 16,0-2-43-16,2 0-46 0,-1-2-88 0,-1-2-96 0,0-1-76 0,2-1-73 15,0-3-37-15,-2-3-33 0,0 0-1 0,0 0 2 0,4-1 11 0,-2-4 15 16,3-2 25-16,-2-2 28 0,3-2 42 0</inkml:trace>
  <inkml:trace contextRef="#ctx0" brushRef="#br0" timeOffset="56390.18">8183 8907 188 0,'11'-8'333'0,"-1"5"46"0,-1 0 51 15,-1 2 19-15,0 1 13 0,0 1 8 0,0 2 6 0,-2-1 13 0,2 1 15 16,0 0-74-16,0 1-93 0,-2 1-42 0,2-1-30 0,0 1-26 0,1 0-24 16,-2 3-42-16,-1-3-46 0,2 0-20 0,-2 1-11 0,1-1-7 0,-1 1-8 15,-1 0-12-15,0-2-15 0,-2 1-12 0,3 0-9 0,-1 0-1 0,-2 0-2 16,2 1 0-16,-4-1-2 0,1 2 2 0,0 2 3 0,-2-2 4 0,-2 4 8 15,0 1 1-15,-1 0 3 0,-3 2 5 0,-1-1 6 0,-2 2 0 0,1 1 2 16,0 2-2-16,-3-2 1 0,3 0-8 0,0-2-9 0,2-1-7 0,-2-1-5 16,4-1-5-16,0-4-8 0,3 0-2 0,1-2-3 0,1 0-3 0,3-3-3 15,2 0-2-15,1-2 0 0,3 0-1 0,1-2-3 0,5 1 3 0,0-3 0 16,1-1-1-16,2 1 0 0,0-5-1 0,3 3 2 0,0-3-3 16,-1 0-2-16,1-2-12 0,0 0-15 0,-3 3-30 0,0-2-37 0,-2 2-48 0,-1 0-55 15,-3 3-100-15,0 0-114 0,-4 0-94 0,-1 4-92 0,-2-1-22 0,-6 2-6 16,0 5 1-16,-6 1-1 0,0 1 12 0,-4 2 14 0,-1 2 31 15,-3 1 34-15,1 1 53 0</inkml:trace>
  <inkml:trace contextRef="#ctx0" brushRef="#br0" timeOffset="62055.03">10201 10753 46 0,'-2'2'366'0,"1"1"26"0,-1-3 18 0,-3 4 16 0,2-3 4 0,0 1 2 0,-2 0 2 15,2-2 2-15,-1 0 1 0,2 1-2 0,2-1-91 0,0 0-111 16,0 0-63-16,0 0-48 0,0 0-30 0,0 0-23 0,-5 0-16 0,5 0-17 0,0 0-2 15,0 0-4-15,0 0-3 0,0 0-8 0,0 0-14 0,0 0-15 16,0 0-43-16,0 0-48 0,0 0-64 0,0 0-72 0,0 0-42 0,0 0-37 0,0 0-31 16,0 0-33-16,0 0-36 0,0 0-35 0,0 0-8 0,0 0 5 0,0 0 11 15,0 0 15-15,0 0 39 0,0 0 42 0</inkml:trace>
  <inkml:trace contextRef="#ctx0" brushRef="#br0" timeOffset="62203.66">10198 10779 166 0,'1'2'305'0,"1"2"8"0,0-3 6 15,-2-1 0-15,0 0 1 0,0 3 0 0,0-3-3 0,-2 2-1 0,2-2-4 16,0 0-69-16,0 0-85 0,0 0-45 0,-2 1-38 0,2-1-20 0,0 0-18 16,0 0-22-16,0 0-21 0,0 0-43 0,0 0-48 0,0 0-37 0,0 0-35 15,0 0-64-15,0 0-67 0,0 0-22 0,0 0-10 0,0 0-7 0,0 0-3 16,0-3-1-16,0-1 1 0,-1 0 12 0,1-1 20 0</inkml:trace>
  <inkml:trace contextRef="#ctx0" brushRef="#br0" timeOffset="62313.34">10221 10781 177 0,'-1'4'181'0,"-3"-3"0"16,3 0-12-16,-1 3-11 0,2-4-14 0,-3 0-17 0,3 0-54 0,0 0-60 15,0 0-80-15,0 0-81 0,-4-2-23 0,4 2-8 0,-2-3-2 0,2 3-2 16,0-5 2-16</inkml:trace>
  <inkml:trace contextRef="#ctx0" brushRef="#br0" timeOffset="62439">10259 10771 61 0,'0'0'45'0,"0"0"-34"0,0 0-9 0,0 0-2 15,0 0-29-15,0 0-40 0</inkml:trace>
  <inkml:trace contextRef="#ctx0" brushRef="#br0" timeOffset="62913.77">10236 10725 38 0,'0'0'118'0,"0"0"-3"0,-2 1-5 0,2-1-8 16,0 0-6-16,-3 0-45 0,3 0-51 0,0 0-33 0,0 0-29 0,0 0-29 16,0 0-23-16,0 0-6 0,-3 0 1 0</inkml:trace>
  <inkml:trace contextRef="#ctx0" brushRef="#br0" timeOffset="64703.95">12849 10673 46 0,'0'-7'254'0,"2"1"34"0,-1 0 38 16,-1 2 38-16,0 0 33 0,2-1 29 0,-2 1 20 0,0 2 14 0,0 2-39 0,0 0-52 15,0 0-25-15,0 0-19 0,0 0-17 0,0-2-18 0,0 2-27 16,-2-2-26-16,2 2-36 0,0 0-36 0,0 0-30 0,-3-1-27 0,3 1-19 0,0 0-17 16,-3 0-14-16,3 0-12 0,0 0-8 0,0 0-5 0,0 0-7 0,0 0-8 15,0 0-4-15,0 0-5 0,0 0-4 0,0 0-3 0,0 0 0 16,0 0-3-16,0 0 0 0,0 0 1 0,0 1 0 0,-2 3 1 0,2 0 5 16,-1 3 5-16,-1 0 7 0,2 2 5 0,0 3 6 0,-1 1 7 0,1 2 11 0,-2 3 11 15,2 3 14-15,0 1 13 0,-2 2 9 0,2 4 8 0,0 1 5 16,0 3 1-16,0 0-3 0,-1 2-6 0,1 0-4 0,0 2-5 0,0-1-6 0,0-1-6 15,0 0-11-15,0-3-11 0,0-1-11 0,0-1-15 0,0-4-9 0,1-2-9 16,-1-3-4-16,0-1-1 0,2-2-4 0,-2-6-2 0,0-1 1 16,0 0 1-16,0-3 0 0,0-2-1 0,0-2-2 0,0-3 0 0,0 0 0 0,0 0 0 15,0 0 0-15,0 0 0 0,0 0 0 0,0 0 0 0,0 0 0 16,0-5 0-16,2-1 0 0,-2-3 0 0,1-1 0 0,-1-4 0 0,0-3 0 0,2-2 0 16,-1-3 0-16,-1-2 0 0,2-5 0 0,0-1 0 0,-1-1 0 15,2-1 0-15,-1-2 0 0,1 1 0 0,3-2 0 0,-3 1 0 0,2 0 0 16,0 3 0-16,2 3 0 0,-3 1 0 0,2 2 0 0,-1 4 0 0,0 2 0 15,0 6-14-15,0-2-1 0,-1 6-2 0,-1 1-1 0,3 2 0 0,-2 1-1 16,2 4-2-16,-1 1 2 0,1 1 0 0,0 4 1 0,1 1 0 0,-1 3 2 16,1 2-1-16,-1 2 6 0,1 5 1 0,0 2 6 0,-2 2 5 0,0 4 5 15,-1-1 4-15,-2 5 3 0,2 1 5 0,-2-1 0 0,0 4-2 0,-2-3 2 16,0 1 1-16,0-2 0 0,-2 0 1 0,2-2-1 0,-2-1 0 0,0-1-1 16,2-4-2-16,-2-1-3 0,2-2-3 0,0-1-9 0,-2-2-1 0,2-3 0 15,0-2 0-15,-1-1 0 0,-1-2 0 0,2-4 0 0,0 2 0 0,0-4 0 16,0-2 0-16,0 0 0 0,0 0 0 0,0 0 0 0,0 0 0 0,0 0 0 15,3-5 0-15,-1-1 0 0,2-4 0 0,1-5 0 0,0-3 0 0,3-3 0 16,-2-6 0-16,4-4 0 0,-1-3 0 0,-1-2 0 0,3-2 0 0,-1 1 0 16,-1-1 0-16,-1 2 0 0,0 5 0 0,-2 3 0 0,-1 1 0 0,0 7 0 15,0 4 0-15,-4 2 0 0,1 5 0 0,2 2 0 0,-2 2 0 0,-1 2 0 0,-1 3 0 16,5 2 0-16,-1-1 0 0,0 4 0 0,1 2 0 0,3 2 0 16,-2 2 0-16,1 2 0 0,-1 4 0 0,0 3 0 0,4 1 0 0,-6 4 0 15,1 2 0-15,2 1 0 0,-3 2 0 0,2 0 0 0,-1 2 0 0,-2 0 0 0,1 0 0 16,-1-2 0-16,0 1 0 0,0 1 0 0,-1-3 0 0,-1-1 0 15,1-1 0-15,1-2 0 0,-3-2 0 0,3-3 0 0,-1-2 0 0,-1-3-2 16,-1-3-31-16,0-2-10 0,2-2-11 0,-2-2-20 0,1-2-20 0,-1-1-41 0,0-3-44 16,0 0-93-16,0 0-106 0,0 0-102 0,0 0-99 0,-1-3-34 15,-1-3-21-15,-1 0 5 0,0-3 7 0,2 0 10 0,-1-3 14 0,0-1 19 16,-1-2 20-16,3-2 41 0,-1 1 48 0</inkml:trace>
  <inkml:trace contextRef="#ctx0" brushRef="#br0" timeOffset="65038.05">13388 10964 316 0,'3'0'445'0,"-3"0"10"16,0 0 7-16,4 0 4 0,-4 0 7 0,1 2 7 0,1 0 11 0,-2-2 14 16,3 1 9-16,0-1 5 0,2 0-118 0,1 0-146 0,0 0-75 0,-1 0-59 15,3 0-19-15,3-1-9 0,-3-1-8 0,3 2-3 0,0-1-7 0,0 0-6 16,1 1-14-16,-2 0-13 0,0-2-9 0,0 2-8 0,0 2-8 0,-2-2-10 16,0 1-3-16,-3 0-4 0,0 4 1 0,1-1 0 0,-3 2 0 0,-3 2-1 0,0 2 4 15,-2 3 3-15,-2 3 6 0,-2 0 4 0,-1 4 7 0,-1 1 6 16,-1 1 3-16,-2 1-1 0,1-1 3 0,-2 1 1 0,2-2 0 0,2 0-4 0,0-3 2 15,2-2 1-15,2-1-4 0,0-1-3 0,4-2-4 0,0-2-2 0,0-1-2 16,4 0-2-16,0-1-1 0,5-1 2 0,-2 1 1 0,3-3 0 16,0 2 1-16,3-3 1 0,0 2 4 0,3-2-1 0,-2 1 5 0,3 0 1 0,0-1 2 15,-2 0 2-15,-1 1 4 0,3 1 3 0,-4-1 2 0,1 1 3 16,-2-1 1-16,-2 0 1 0,0 1-1 0,-4 0-3 0,-1 2-1 0,0 1-1 16,-5 0-3-16,0 0-5 0,-3 3-4 0,-4 0-2 0,-1 3-8 0,0 0-20 15,-4 0-1-15,-3 1 0 0,2 2 0 0,-4 0 0 0,0 0-18 0,1 0-22 16,-1 0-24-16,2-3-28 0,0 2-45 0,2-4-49 0,-1-2-104 0,4-1-120 15,-1-3-106-15,4-5-104 0,0-1-24 0,2-3-4 0,4-6 3 0,-1-2 6 16,2-4 12-16,2-5 15 0,-1-2 26 0,4-5 26 0,2-2 47 0</inkml:trace>
  <inkml:trace contextRef="#ctx0" brushRef="#br0" timeOffset="65321.32">13706 11087 166 0,'13'-13'427'0,"-1"1"20"16,1 0 20-16,-1 3 20 0,0 0 19 0,-1 2 19 0,1-1 12 0,-2-1 12 15,1 2 11-15,3-1 9 0,-3 2-98 0,0 0-123 0,2 1-88 0,-2 0-78 16,3 0-30-16,-1 3-17 0,1-4-20 0,-1 5-19 0,2-1-14 0,-3 1-13 15,-3 1-11-15,4 1-7 0,-4 2-9 0,-2 1-10 0,0 2-1 0,-3 0-2 16,-3 4 1-16,1 0 0 0,-2 4 0 0,-2 1 2 0,-3 3 2 0,1-1-3 16,-1 4-1-16,-1-2-3 0,-1 2-3 0,3-1-3 0,-4-1-1 0,3-2-1 15,2-1 0-15,1-2-3 0,2-2 4 0,0 0 0 0,2-2 1 0,1-1-2 16,2-2 3-16,3 2 4 0,-2-2 4 0,2 0 1 0,2-1 2 0,0 2-3 16,3-1 1-16,0 1-3 0,-1-3 0 0,4 3 0 0,-2 0-1 0,-1 1-3 15,5 0-7-15,-4 1-17 0,2 3 0 0,-4-1 0 0,2 3 0 0,-1-1 0 16,0 1 0-16,-2 2 0 0,-2 0 0 0,1 2 0 0,-4 0 0 0,-3 2 0 15,-1 2 0-15,-2 0 0 0,-2 2 0 0,-3 0 0 0,-1 2 0 0,-5 2 0 16,0-1 0-16,-1 2 0 0,-1-1 0 0,-2 1 0 0,-2-3 0 0,0 0-72 16,3-2-101-16,-5 0-76 0,1-2-149 0,3-2-167 0,-2-1-57 0,0-4-30 15,1-2-8-15,-1-5-1 0,3 1 3 0,0-5 4 0,2-4 11 0,4-2 15 16,1-5 34-16,5-3 41 0</inkml:trace>
  <inkml:trace contextRef="#ctx0" brushRef="#br0" timeOffset="65448.95">14391 11748 399 0,'19'6'608'0,"-5"2"22"15,0 3 22-15,-4 1 7 0,-2-1 2 0,-1 1 1 0,-4-2-1 0,-1 1 1 0,4-4-4 16,-4-1-3-16,1 0-6 0,-3-3-226 0,0 0-267 0,-1 0-100 0,-1-1-56 16,-1 1-21-16,0-1-77 0,-1-1-69 0,0-1-77 0,-2 1-140 15,-1-1-154-15,1 0-66 0,-2 0-43 0,-3-2-11 0,1 0 0 0,-1-3-1 0,-3-1 2 16,0-1 16-16,-5 4 20 0,1-5 36 0,-2-1 38 0</inkml:trace>
  <inkml:trace contextRef="#ctx0" brushRef="#br0" timeOffset="66472.25">10177 10931 337 0,'-3'-5'383'0,"0"2"19"0,1-1 12 0,2 4 10 0,0 0 12 0,0 4 14 15,-1-1 8-15,1 4 9 0,0 1-33 0,1 2-43 0,-1 3-59 0,2 3-59 0,0 2-42 16,-1 3-37-16,2 1-14 0,-3 4-8 0,3 1-3 0,0 0-2 0,-1 1-5 15,-1 1-5-15,-1 1-2 0,2-2 2 0,0 1-2 0,-1 0-5 0,-1 0-12 16,0-2-15-16,0-1-16 0,0 2-13 0,0-2-12 0,0-1-11 0,-1-1-8 16,-1-1-7-16,2-2-11 0,-2-2-6 0,1-1-8 0,-1-3-9 0,2-1-7 15,0-4-7-15,-1 1-3 0,-1-4 1 0,2-1-3 0,0-3 1 0,0 1 0 16,0-4 3-16,0 0 0 0,0 0-1 0,0 0-1 0,0 0-5 16,0 0 0-16,0 0 0 0,0 0 0 0,0 0 0 0,0-2 0 0,0-3 0 0,3-2 0 15,-3-2 0-15,3-5 0 0,-1-1 0 0,1-4 0 0,2-3 0 0,0-3 0 16,1-2 0-16,2-1-7 0,-2-3 0 0,2 2 0 0,0-1-1 15,1 3 4-15,-2 1 0 0,1 3 0 0,0 1-1 0,1 6 2 0,-2 0-1 16,-1 3 0-16,0 3 2 0,2 2 2 0,-2 4 4 0,1-1 0 0,-1 4 1 0,3 1-2 16,-2 2 4-16,1 2-2 0,0 2 1 0,1 1 0 0,-1 4 2 15,0 0-1-15,2 3-3 0,-1 1-4 0,-1 2 0 0,0 1 0 0,0 1 0 16,1 2 0-16,-1 0 0 0,-1 0 0 0,-1 0 0 0,1 1 0 0,-2 0 0 0,0-1 0 16,0 0 0-16,0-2 0 0,-2-2 0 0,0 1 0 0,-2 0 0 15,1-2 0-15,-1-1 0 0,1-1 0 0,-2-1 0 0,0-3 0 0,0 1 0 16,0 0 0-16,-2-4 0 0,1 1 0 0,1-2 0 0,0-3 0 0,0 1 0 0,0-4 0 15,0 5 0-15,0-5 0 0,0 0 0 0,0 0 0 0,0 0 0 16,0 0 0-16,0 0 0 0,0 0 0 0,3-5 0 0,-1 1 0 0,1-5 0 16,0-3 0-16,2-3 0 0,1-5 0 0,2-1 0 0,-2-5 0 0,2-3 0 15,0-3 0-15,2-1 0 0,-2-2 0 0,0 1 0 0,-2 0 0 0,2 4 0 16,-2 0 0-16,-1 1 0 0,0 4 0 0,-2 4 0 0,0 3 0 0,0 3 0 16,-1 3 0-16,2 3 0 0,-4 2 0 0,2 3 0 0,-1 1 0 0,-1 3 0 0,0 0 0 15,0 0 0-15,0 0 0 0,0 0 0 0,0 0 0 0,2 2 0 16,0 1 0-16,-1 3 0 0,1 0 0 0,1 2 0 0,0 2 0 0,2 5 0 15,-2-1 0-15,3 4 0 0,-3 0 0 0,1 3 0 0,-1 1 0 0,0 0 0 16,-1 2 0-16,-1 0 0 0,1 0 0 0,1 0 0 0,-3 1 0 0,3-2 0 16,-3 1 0-16,2-1 0 0,-2-1 0 0,4 0-46 0,-4-2-31 0,2-1-30 15,-1-1-53-15,1 0-58 0,-2-2-109 0,3-1-122 0,-3-2-92 0,2-2-85 16,1 0-18-16,-1-4-4 0,-1-2 2 0,3-1 4 0,0-2 16 0,2-2 20 16,-2-4 31-16,2-1 29 0,0 1 54 0</inkml:trace>
  <inkml:trace contextRef="#ctx0" brushRef="#br0" timeOffset="67106.52">10960 11233 94 0,'-8'-3'436'0,"0"2"31"0,2-2 11 15,-1 1 8-15,2 2 3 0,2 0 1 0,-3 0-1 0,6 0 0 0,0 0 0 16,0 0-2-16,0 0-88 0,0 0-105 0,0 0-85 0,6 0-82 0,-3 0-33 15,4 2-20-15,-1-2-4 0,2 0 0 0,5 0 5 0,-2 3 6 0,4-3 7 16,0 0 5-16,2-3 2 0,-1 3 4 0,1 0-3 0,1-2-2 0,-1 1-12 16,0 1-15-16,-4-2-12 0,0 0-6 0,-1 1-10 0,-4 0-7 0,-1 1-7 15,-1 0-8-15,0 0 7 0,-3 0 9 0,-1 1 4 0,-2 4 4 0,0-2 1 16,-2 4 2-16,-1 2 4 0,0 3 6 0,-3 2 2 0,0 2 1 0,-1 2 2 16,-2 3-1-16,-1 0 1 0,2-1-3 0,0 1-10 0,0-2-11 15,1-1-10-15,0-1-4 0,3-2-2 0,0-2-3 0,1-1-3 0,2 0-5 16,1-1-2-16,1-1-1 0,1-1-2 0,1 2 2 0,2-1-2 0,0-1-3 0,1 2 0 15,3-2 0-15,-1 2 0 0,0-2 0 0,3-1 0 0,-3 3 0 16,2-2 0-16,-1 0 0 0,0 1 0 0,-4-1 0 0,2 0 0 0,-4 2 0 16,2-2 0-16,-4 2 0 0,-1 3 0 0,0-1 0 0,-1-1 0 0,-4 4 0 0,2-1-33 15,-4 1-21-15,2-1-27 0,-4 2-33 0,1-2-55 0,3-2-64 16,-1-2-124-16,-2 4-138 0,2-7-76 0,-2 0-61 0,3-1-16 0,0-6-3 16,2-2 6-16,0-5 10 0,1-3 19 0,-2-3 16 0,4-2 32 0,2-4 32 15,0-5 59-15</inkml:trace>
  <inkml:trace contextRef="#ctx0" brushRef="#br0" timeOffset="67370.84">11406 11278 171 0,'12'0'479'0,"1"2"6"0,-5-1 4 0,3 2 22 0,-5 2 27 0,1-2 17 0,-1 1 15 15,0-1 7-15,0-1 5 0,2-2 7 0,0 1 4 0,0-1-179 0,0 0-216 16,0 0-53-16,0 0-15 0,3 0-5 0,-2 0-1 0,1 2-22 0,2-2-27 16,-2 1-18-16,0 3-12 0,2-3-9 0,-4 1-5 0,3 3 2 0,0 0 2 15,0 1 4-15,-3 4 1 0,2-1 0 0,-4 3 1 0,-1 3-3 0,-2 3 0 16,-1 2 2-16,-4 2 2 0,2 3-1 0,-5 1-2 0,-1 3 1 0,-1-1-2 15,-2 1-12-15,1-1-26 0,0-1 0 0,2-3 0 0,-2-1 0 0,3-5 0 16,-1-2 0-16,3-4 0 0,1-1 0 0,0-4 0 0,-1-1 0 0,5-1 0 16,-1-4 0-16,3 2 0 0,-1-1 0 0,3-2 0 0,2 0 0 0,3-2 0 15,0 1 0-15,5-2 0 0,0-3 0 0,1 0 0 0,1-4 0 16,2 1 0-16,1 1 0 0,-2-4 0 0,3 0 0 0,-2-2-46 0,0 2-140 16,0-1-80-16,-2 1-138 0,-1 1-148 0,-3 0-61 0,2 1-42 0,-5 0-9 15,0 1-4-15,-3-1 1 0,-2 1 3 0,-1 0 17 0,0 2 23 0,-1 0 39 16,1-2 44-16</inkml:trace>
  <inkml:trace contextRef="#ctx0" brushRef="#br0" timeOffset="67512.42">12468 11623 411 0,'-3'20'540'0,"0"-2"4"0,-3-3 2 0,-1 1 0 0,2-4-1 0,-3-1 0 15,2-4-23-15,0 1-27 0,1-4-47 0,-1-1-50 0,-1-1-205 0,2 0-241 16,-2-2-195-16,1 0-186 0,1 0-65 0,0-2-38 0,0-1-11 0,0-1-2 15,1-2 0-15,1 1 0 0,0-2 21 0,1-3 28 0,0 0 45 0</inkml:trace>
  <inkml:trace contextRef="#ctx0" brushRef="#br0" timeOffset="69338.55">16316 10582 152 0,'-3'-2'319'0,"0"1"59"16,-3 0 30-16,3-1 23 0,-2-1 17 0,3 0 15 0,-2 2 12 0,0-2 7 15,1-1-41-15,1 3-57 0,-1-2-37 0,2 2-34 0,1 1-30 0,-5-2-30 16,5 2-52-16,0 0-56 0,-1 0-31 0,1 0-25 0,0 0-12 0,0 0-9 15,-2 2-2-15,2 2 2 0,0 1-3 0,0 5-4 0,2 1 2 0,-1 3 0 16,-1 6 7-16,0 5 5 0,0 2 13 0,0 2 12 0,0 6 14 0,-1 2 11 16,-1 3-3-16,1-2-3 0,-1 4-10 0,0-1-10 0,-1 2-6 0,0-2-5 15,0-2-9-15,-1 2-9 0,1-3-11 0,-1-2-8 0,1-4-11 0,0-4-14 16,-1-1-19-16,3-6-7 0,-1-1 0 0,1-5 0 0,-1-3 0 0,2-2 0 16,0-2 0-16,0-2 0 0,0-3 0 0,0-3 0 0,0 0 0 0,0 0 0 15,0 0 0-15,0 0 0 0,0 0 0 0,0 0 0 0,0 0 0 0,0 0 0 16,0 0 0-16,2-2 0 0,-1-4 0 0,2-1 0 0,1-3 0 0,-1-3 0 15,3-3 0-15,0-4 0 0,-1-1 0 0,1-6 0 0,2 0 0 0,0-3 0 16,0-2 0-16,0 0 0 0,-2-4 0 0,5 3 0 0,-3-3 0 0,2 0 0 16,1-2 0-16,-2 1 0 0,3 2 0 0,-2 0 0 0,1 1 0 0,-1 4 0 15,2 2 0-15,-2 4 0 0,-2 1 0 0,1 4 0 0,-1 4 0 0,0 3 0 16,-1 1 0-16,0 5 0 0,0 3 0 0,-1 3 0 0,1 3 0 0,-1 2 0 16,3 2 0-16,-2 4 0 0,-1 0 0 0,0 6 0 0,-1 1 0 0,3 3 0 15,-3 3 0-15,-2 1 0 0,0 4 0 0,0 3 0 0,-1-1 0 0,0 2 0 16,-1 2 0-16,-1 0 0 0,2 0 0 0,-2-2 0 0,1-1 0 0,-1 2 0 15,3-3 0-15,-1-5 0 0,-2 1 0 0,1-5 0 0,1-1 0 0,-1-3 0 16,1-2 0-16,0-3 0 0,-1-1 0 0,1-3 0 0,-1-3 0 0,-1 0 0 16,0-3 0-16,2 0 0 0,-2-3 0 0,0 0 0 0,3-1 0 0,1-1 0 15,0-4 0-15,2-3 0 0,2-2 0 0,0-5 0 0,2-2 0 0,2-5 0 16,0-2 0-16,1-3 0 0,0-5 0 0,1-2 0 0,-2 1 0 0,0-2 0 16,-1 2 0-16,0 2 0 0,-3 0 0 0,2 5 0 0,-4 2 0 0,0 4 0 15,-1 3 0-15,-1 4 0 0,-1 3 0 0,1 2-3 0,-2 5-10 0,-1 1 4 16,2 5 2-16,-1 2 6 0,1 4 1 0,0 3 0 0,1 3 5 0,1 4 2 15,-1 5 3-15,2 2 1 0,-3 5-11 0,2 3 0 0,0 3 0 0,0 3 0 16,0 1 0-16,1 2 0 0,-2 1 0 0,3-3 0 0,-2 2 0 0,0 1 0 16,1-4 0-16,0-2 0 0,0-1 0 0,-1-2 0 0,2-4 0 0,-1-1-25 15,0-5-58-15,0-3-33 0,-1-3-60 0,2-4-65 0,-3-3-144 0,1-1-158 16,0-5-61-16,-1-2-41 0,-4-3-6 0,2-6-1 0,-2-3 6 0,0-5 5 16,-2 0 20-16,-2-4 17 0,-1-2 33 0,0-3 31 0</inkml:trace>
  <inkml:trace contextRef="#ctx0" brushRef="#br0" timeOffset="69856.17">17026 10968 214 0,'-3'-4'509'0,"-2"0"8"0,1 2 3 0,2-1 2 0,-1 3-1 15,0-1 0-15,3 1 1 0,0 0 0 0,0 0 0 0,0 0 12 0,2-3 15 16,1 1-176-16,4 1-218 0,-2 0-57 0,3 0-20 0,2-3-6 0,2 3-5 15,1-3 0-15,1 2-1 0,0-2 2 0,2-1-3 0,-2 3 1 0,-1 1-3 16,3-3-13-16,-2 3-16 0,-1 0-13 0,0-1-14 0,-3 1-3 0,-2 2-4 16,0 1 1-16,-1-1 0 0,-1 2 0 0,-2 2 1 0,-2 0 6 0,-2 1 7 15,0 5 6-15,-2-1 4 0,-1 3 10 0,-3 3 6 0,0 1 4 16,-2 1 6-16,-2 1 1 0,0 2 3 0,1 0-1 0,-2 0-2 0,1-2-1 0,1 1 1 16,1-3-7-16,2-1-7 0,-1-2-5 0,2-2-6 0,1-2-7 0,3 1-6 15,-1-4-5-15,4 0-4 0,-1 2-2 0,1-4-3 0,1 2 2 0,2 0-2 16,1 0 2-16,-1 1-2 0,0-1 2 0,1-1 1 0,-1 2-2 0,1 0 1 15,2-3 0-15,-2 3 0 0,-1-2 0 0,2 1 0 0,-3-1 1 0,1 1 2 16,-2 3-1-16,-2-1-1 0,-1 0 1 0,0 1 0 0,-1 1-1 0,-2 2-1 16,-2 0-7-16,-1 3-4 0,-1-1-13 0,-1 1-12 0,2 1-18 0,-5-2-19 15,3 0-29-15,2 0-33 0,-2-3-48 0,4-1-49 0,-3 0-88 0,4-2-97 16,0-2-84-16,1-2-82 0,2-5-29 0,0 0-18 0,0 0 7 16,3-3 11-16,2 1 18 0,0-5 19 0,1 0 29 0,2-2 33 0,-2-1 48 15</inkml:trace>
  <inkml:trace contextRef="#ctx0" brushRef="#br0" timeOffset="70538.34">17548 10897 6 0,'0'-3'229'0,"-2"2"24"16,1-4 33-16,1 4 29 0,-2-2 30 0,2 1 30 0,0-2 25 0,-1 2 27 15,1-1-38-15,0 0-49 0,0 3-22 0,0-3-14 0,0-2-7 0,0 5-4 16,0-2-14-16,1 0-18 0,-1 2-22 0,0 0-22 0,0-3-25 0,0 3-21 16,0 0-20-16,0 0-16 0,0 0-9 0,0 0-5 0,0 0-3 0,0 0-7 15,0 0-7-15,0 0-3 0,0 0-7 0,0 0-5 0,0 0-5 0,0 0-6 16,0 0-5-16,0 0-6 0,0 0-8 0,0 0-7 0,0 0-1 0,-1 2 0 15,-4 2 3-15,1 4 2 0,0 1-2 0,1 6-2 0,-2 0-4 0,0 3-2 16,2 7-2-16,-3 0 0 0,1 1-1 0,4 2-1 0,-1 0-1 0,1 1 2 16,2-2-20-16,2-2-23 0,2-2 0 0,3-1 0 0,0-1 0 0,2-5 0 15,3 0 0-15,0-4 0 0,4 1 0 0,0-4 0 0,0-2 0 0,0-1 0 16,2-3 0-16,0-1 0 0,-3 0 0 0,4-2 0 0,-3-4 0 0,0 3 0 16,-3-4 0-16,3 0 0 0,-4 0 0 0,3-2 0 0,-3-2 0 0,-1 2 0 15,-1 0 0-15,-1-3 0 0,1 3 0 0,-3 0 0 0,-2-2 0 0,0 6 0 16,2-4 0-16,-5 3 0 0,0 0-40 0,1 1-84 0,-3 1-46 0,-1 2-48 15,0 0-99-15,0 0-109 0,0 0-105 0,0 0-101 0,-5 2-24 0,2-1-5 16,-3 2 9-16,1-1 12 0,-1-1 20 0,0 2 21 0,-2-2 31 0,0 1 31 16,0 0 46-16</inkml:trace>
  <inkml:trace contextRef="#ctx0" brushRef="#br0" timeOffset="70722.85">17781 10887 274 0,'1'-3'529'0,"-1"3"17"0,0 3 16 0,-1 3 26 0,-1 3 31 0,1 4 18 16,-1 2 15-16,0 4 5 0,2 6-1 0,-1 2 1 0,-1 2-2 15,0 6-201-15,-1 4-240 0,0 3-61 0,0 3-19 0,0 3-16 0,-5 0-32 16,3 0-86-16,-1 3 0 0,1-1 0 0,-1-1 0 0,0 2 0 0,1-1 0 0,0-1 0 16,0 1 0-16,4-3 0 0,-1-3 0 0,0-2 0 0,4-3-14 15,0-3-144-15,-1-4-71 0,4-5-145 0,2-5-163 0,-3-4-68 0,5-5-48 16,-1-3-12-16,-1-8 0 0,1-3 0 0,1-3 4 0,-3-3 17 0,3-4 18 16,0 0 30-16,-5-4 33 0,3-1 63 0</inkml:trace>
  <inkml:trace contextRef="#ctx0" brushRef="#br0" timeOffset="70858.48">18459 11467 446 0,'22'15'658'16,"-5"0"7"-16,-6 2 3 0,-2-5 0 0,-8 3 0 0,-1-3 1 0,-1-1-2 0,-6-4 0 15,2-3-4-15,0-3-6 0,-4-1-107 0,5 0-134 0,-3 0-287 0,4-1-129 16,0 1-12-16,1-2-101 0,0 0-56 0,-1 0-62 0,2-1-121 0,1 1-139 16,0-3-83-16,0-1-72 0,0-3-16 0,0 2-1 0,1-4 6 0,-1 3 9 15,0-4 22-15,-1 2 23 0,1-1 30 0,-5-1 29 0,2 1 56 16</inkml:trace>
  <inkml:trace contextRef="#ctx0" brushRef="#br0" timeOffset="78883.03">8332 6956 269 0,'-8'8'369'0,"3"2"25"0,-3-1 13 16,0-4 9-16,-1 1 5 0,3 1 5 0,-1-2-4 0,-1 1-4 16,2-3-43-16,0 2-53 0,1-3-63 0,0 3-63 0,0-2-62 0,2 0-59 15,2 0-76-15,-1 0-80 0,-1 0-72 0,3 0-66 0,0-3-47 0,0 0-41 0,0 0-48 16,0 0-49-16,3 3-13 0,-3-3-7 0,0 0 1 0,0 0 1 15,5-1 6-15,-2-1 4 0,0-1 46 0</inkml:trace>
  <inkml:trace contextRef="#ctx0" brushRef="#br0" timeOffset="79007.69">8245 7167 98 0,'-2'13'296'16,"-1"-1"6"-16,3-3 3 0,-3-1-2 0,2-4 1 0,1 1-2 0,0-5 2 15,0 0-13-15,0 0-11 0,1 3-113 0,-1-3-134 0,3 0-77 0,-3 0-68 16,5 0-82-16,-2-3-85 0,2 1-18 0,-2-2-7 0,2-2 1 0,1-2 0 15,-1 2-1-15,-1-4 1 0,1 0 12 0</inkml:trace>
  <inkml:trace contextRef="#ctx0" brushRef="#br0" timeOffset="79126.37">8351 7074 188 0,'-2'5'255'0,"1"2"7"0,-1-2 8 16,-3 0 3-16,2 0 2 0,0-2 1 0,1 0-1 0,-4-2-32 0,5 1-41 16,-2 1-48-16,1-2-55 0,0 2-40 0,-1-2-41 0,2 5-48 0,-1-5-48 15,-1 3-49-15,1 1-47 0,0-3-45 0,-1 3-44 0,-1 0-9 0,2 0-4 16,-1-2 1-16,0 1-1 0,1 0 2 0,2-4-2 0,0 0 16 0</inkml:trace>
  <inkml:trace contextRef="#ctx0" brushRef="#br0" timeOffset="80018.98">21164 16152 88 0,'-1'10'223'0,"-4"-2"12"0,2-1 3 0,-1-1 2 0,0-3-1 0,0-1 0 16,0-2-18-16,1 0-20 0,0 0-88 0,-1-2-102 0,4 2-91 15,0 0-93-15,-1-3-26 0,-1 0-14 0,2-1-12 0,-1-2-10 0,1-2-3 0,0 1-2 16,-2-4 1-16</inkml:trace>
  <inkml:trace contextRef="#ctx0" brushRef="#br0" timeOffset="81624.69">6430 6196 380 0,'-2'-3'420'16,"-3"3"8"-16,-2 0 5 0,0 3 0 0,-1 0-2 0,-4 3 3 0,2 2 2 16,-1-1 3-16,0 4 2 0,-3 4-67 0,1 1-82 0,-1 7-93 15,1 7-94-15,-4 4-14 0,-1 7 3 0,0 5 7 0,-1 7 4 0,-2 2 13 0,2 7 9 16,-3 2 4-16,3 6 1 0,0 3 6 0,0 2 6 0,3 0 0 0,-1 1-2 16,4 3 2-16,2 1 4 0,0 0-16 0,5 0-23 0,-1 3-10 0,4-2-8 15,1 0-9-15,2 0-7 0,2 0-5 0,1-3-4 0,4-1-9 0,-1-1-8 16,3-2-10-16,-1-2-7 0,2-5-5 0,2 0-2 0,-2-3-7 0,0-3-7 15,-1-3-2-15,0 0-2 0,-1-3-3 0,-3-2-2 0,0 1-1 0,-2-3 1 16,-3 0-1-16,-3-2-1 0,-2 2 0 0,-1-1 0 0,-4-2-2 0,-4 1-2 16,1 0 1-16,-4 0 1 0,-2-1 0 0,0-2 1 0,-3 1-1 0,1-2 1 15,-2-2-1-15,-1 1 1 0,2-5 1 0,0-3 5 0,0-2 1 0,0-4 3 16,2-5 2-16,3-1 1 0,0-5-1 0,2-4-1 0,4-3 0 0,-1-3 1 16,2-3-2-16,2-2 1 0,-1-1-1 0,4-3 2 0,-1 0-4 0,1 0-2 15,0-1-2-15,2-1-3 0,-3-1-4 0,4 2-2 0,-1-1-3 0,2 0-5 16,1 2-2-16,0 0 0 0,0 0-1 0,0 0 0 0,4-1 0 0,4 1 1 15,-2 1 0-15,4 1 1 0,4 1 1 0,0 2-2 0,2 1 3 0,3 0 1 16,0 0 7-16,2 5 4 0,1 1 2 0,3 3 0 0,-1 3 1 0,-2-1-2 16,2 6 5-16,1 2 3 0,-1 5 3 0,-1 2-1 0,0 3 4 0,0 6 3 15,-1 4-1-15,2 7 1 0,-5 4 1 0,3 6 0 0,-1 7-1 16,-2 4 0-16,1 8 0 0,1 8 3 0,-2 7-4 0,1 5-3 0,-2 7-1 0,4 8 0 16,-2 7-3-16,1 6-4 0,1 6 0 0,0 8-3 0,0 2-1 15,-1 5-1-15,3 5 0 0,-1 2 0 0,1 2 0 0,0 2 0 0,0-1 0 16,1 3 0-16,0-3 0 0,-2-2 0 0,0-3 0 0,1 1 0 0,-1-4 0 15,-2-4 0-15,0-1 0 0,-1-2 0 0,-1-2 0 0,0-5 0 0,-2-1 0 16,-1-2 0-16,0-2 0 0,-3-4 0 0,-2 2 0 0,1-5 0 0,-5-1 0 16,-1-3 0-16,-1-2 0 0,-3-5 0 0,-4 0 0 0,-1-6 0 0,-2-4 0 15,-1-5 0-15,-2-3 0 0,-3-6 0 0,0-8 0 0,-1-4-14 0,0-8-18 0,1-6-10 16,0-10-19-16,1-7-22 0,1-9-39 0,1-8-42 0,0-10-47 0,0-9-47 16,2-11-90-16,-5-6-97 0,3-10-85 0,-2-9-81 0,-4-11-18 0,0-8-4 15,-5-7 8-15,0-9 9 0,-5-5 22 0,-3-6 22 0,-3-7 40 0,-1-4 44 16,-4-4 49-16</inkml:trace>
  <inkml:trace contextRef="#ctx0" brushRef="#br0" timeOffset="82206.14">2118 10428 80 0,'-3'-6'482'0,"0"0"30"0,-2-2 12 0,4 2 4 15,1-2-3-15,0 3-6 0,0-1 0 0,3-1-2 0,1 2 0 0,1-3 1 16,3 2-75-16,2 2-92 0,5 1-127 0,0 1-135 0,5 4-49 0,1-1-29 15,-1 1-9-15,7 2-4 0,0 1 4 0,1 1 3 0,1 0 3 0,1 1 1 16,-2 1 0-16,1 1-1 0,-1 0 0 0,-4 1 1 0,2 1-1 0,-3-1 1 0,-3 2 5 16,0 1 8-16,-3 2 5 0,-3-1 8 0,0 4 7 0,-4 2 12 0,-2-1 7 15,-2 5 6-15,-3 2 7 0,-4 3 4 0,-4 1 5 0,-3 4 1 16,0 2 5-16,-5 3 2 0,-4 1 0 0,-2 4-3 0,0-1-4 0,-4 2-5 0,-1 0-9 16,-1 0-7-16,-1 0-8 0,1-1-6 0,1-4-6 0,-1-1-5 0,3-3-4 0,4-4 0 15,-2-4-6-15,7-4-6 0,-1-3-5 0,4-3-6 0,2-5-6 0,4-2 0 16,-1-4-4-16,2 0 1 0,3-4 0 0,3-1-1 0,2 0 0 0,-1 0 3 15,6-2-1-15,0-2-2 0,5-2 2 0,0-1 0 0,7-2-3 0,1-4 1 16,4-1-8-16,2-4-10 0,2-4-23 0,1-4-23 0,4-2-39 0,-1-2-40 16,2-2-52-16,-1-1-53 0,2-1-93 0,-4 0-103 0,1 1-91 0,-3 3-87 15,-4-2-20-15,-1 1-4 0,-3 4 9 0,0-1 10 0,-4 3 22 0,-2 0 26 16,-1 5 38-16,-4-2 39 0,1 2 50 0</inkml:trace>
  <inkml:trace contextRef="#ctx0" brushRef="#br0" timeOffset="82506.34">3019 10752 17 0,'4'4'473'0,"-1"1"37"0,0-1 6 0,0 0 3 0,2 0 1 0,-2-3 1 15,2-1 0-15,1 0-2 0,2-5 0 0,1-1 0 0,1-2-65 0,3-4-77 16,1-3-133-16,2-3-146 0,3-3-53 0,-1-2-32 0,3-2-5 0,1-1 1 16,0-1 2-16,-2-1 2 0,0 1 3 0,0-1 3 0,-2 1 2 0,-1 0 2 15,-2 2 5-15,0 0 6 0,-5 0 3 0,1 2 2 0,0 1 2 0,-5 2 0 16,-1-3-3-16,-2 4-3 0,-1-1-3 0,-2 1-4 0,-3-1-1 0,-4 4-2 16,-1 0-1-16,-3-1 4 0,0 2-4 0,-6 0-4 0,1 3 0 0,-1 1 0 15,-1 2-4-15,-2 3 2 0,-1 2-1 0,2 2 1 0,-3 2-3 0,2 3 0 16,0 3-1-16,-2 3 1 0,2 0-4 0,2 3-3 0,1 2-3 0,1 4-1 15,2 2-1-15,3-1-4 0,0 3 1 0,3 1 1 0,2 1 8 0,1 3 10 16,3-1 8-16,4 5 9 0,-2-3 4 0,5 4 6 0,1 1 5 0,3 0 5 0,-1 1 4 16,2 2 0-16,4 0 2 0,0 3 4 0,2 2-1 0,0 1-3 0,1 3-6 15,-1 0-8-15,1 4-8 0,-2 2-4 0,0 3-7 0,-2 3-2 16,1 3-7-16,-4 3-5 0,-2 2-3 0,-2 0-1 0,0 3-5 0,-3 0-1 0,1 0-3 16,-3 0 0-16,1 1-11 0,-1-4-12 0,3-1-24 0,-1-1-28 0,0-3-45 15,2-4-48-15,1-4-106 0,0-2-116 0,1-5-113 0,1-6-114 16,1-5-26-16,-1-7-7 0,2-6 1 0,0-7 0 0,-2-9 9 0,0-8 11 0,2-4 25 15,-1-6 26-15,1-9 47 0</inkml:trace>
  <inkml:trace contextRef="#ctx0" brushRef="#br0" timeOffset="83274.28">3861 9736 245 0,'0'6'560'0,"0"2"19"0,-2 2 5 0,-3 3 1 15,0-2-2-15,-1 3-2 0,-2-1 2 0,-1 1-1 0,1-4-1 0,0 0-2 16,-3 1-84-16,3 2-102 0,0 1-157 0,0 4-169 0,-3 0-45 0,0 2-15 16,1 2-4-16,-4 2-1 0,3 2 2 0,-3-1 2 0,1 1 0 0,1-2-1 15,2 0-4-15,-1-3 0 0,3-3-3 0,1-2-4 0,0-1-1 0,4-5 1 16,0 1-2-16,3-4-2 0,1-2-2 0,1 0 3 0,4-4-3 0,2 1-3 16,1 1 1-16,3-3 2 0,3-1 0 0,1-1 3 0,1 0 3 0,1-1 3 15,3 2 0-15,-1-2 1 0,-1-1 0 0,0 3 2 0,0 0-1 0,-2 1 0 16,-2 1 0-16,1 0 0 0,-5 1 5 0,1 3 4 0,-4 1 13 0,-1-1 16 15,-3 3 9-15,2 2 8 0,-4 1 4 0,-2 1 4 0,-2 3 2 0,-2 2 3 16,-1 1-2-16,-3 0 1 0,0 2 1 0,-4 1 0 0,2 1-5 0,-3-1-4 16,-1 0-15-16,1 0-13 0,1-2-9 0,-1-1-8 0,4-3-6 0,-2-2-8 15,3 0-6-15,1-3-7 0,1-2-4 0,2-1-6 0,0-1-4 0,3-3-6 16,-1 0-6-16,2-3-5 0,0 0 0 0,0 0 0 0,2 2 0 0,-1 0-1 16,-1-2 2-16,5 0 3 0,0-1 5 0,-1 1 3 0,1 0 5 0,2 1 6 15,-1 1 5-15,3 1 3 0,-1 0 6 0,0 3 7 0,0 1 3 0,1 3 2 16,-1 2 3-16,-1 1 3 0,-1 4 0 0,0 1 2 0,-1 3 0 0,-2-1 2 15,-1 2-1-15,-2-1-2 0,0 0-6 0,0 3-3 0,0-3-12 0,0-3-9 16,0 0-19-16,0-3-17 0,0-2-26 0,0-4-28 0,2-1-39 0,-1-4-41 16,2-2-72-16,-1-4-77 0,3-2-46 0,2-5-36 0,0-5-15 0,1-3-7 15,0-3 4-15,4-6 8 0,-2-1 17 0,1-6 19 0,1-1 35 0,-2-4 37 16,1 0 66-16,2-3 71 0,-2 0 124 0,3 1 135 0,-3-3 94 0,2 6 88 16,-1-2 45-16,1 3 34 0,3 0 23 0,-3 4 20 0,2 1 16 0,-2 3 13 15,1 2-1-15,-1 4-3 0,-2 1-19 0,0 3-23 0,-2 1-50 0,1 5-57 16,-2 2-47-16,-4-1-47 0,3 5-26 0,-4 0-20 0,0 2-16 0,-1 2-18 15,1-1-13-15,-3 3-19 0,0 0-9 0,0 0-8 0,0 0-8 16,0 0-6-16,0 0-2 0,0 0 0 0,0 3-3 0,2 2-2 0,-2-1-3 0,1 1-4 16,-1 1-3-16,2-1-7 0,-2 2-1 0,3 0-3 0,-2 1-1 15,1-2-3-15,-1 3-1 0,1-2 1 0,1 2-2 0,1-1 0 0,-1 0 0 0,0 0 2 16,2 1 2-16,2 0 2 0,-2 0 2 0,2-1 4 0,-1 1 0 0,2-2 2 16,-1 1 1-16,0-1 3 0,1-1 0 0,-2 0-1 0,2 0 2 15,0-1 0-15,-3-1 0 0,3 1-1 0,-3-2 1 0,2 1-1 0,-2-2 1 16,1 1 0-16,1 1 6 0,-2-1 6 0,2 3 15 0,-4 0 14 0,2 0 6 0,0 3 3 15,0 2 0-15,-2 2-1 0,0 3 1 0,0 1 1 0,0 4 1 16,-1 3-1-16,-2 3 0 0,0 1 3 0,0 3-7 0,-2 3-7 0,-1-1-12 0,0 3-15 16,-1 0-3-16,0 2-11 0,-2-1-1 0,1 1 0 0,-1-4 0 0,-2 0 0 15,3-2 0-15,-1 0 0 0,1-4 0 0,0-3 0 0,-1-2 0 16,1-2 0-16,2-3 0 0,-2-4 0 0,4-2 0 0,-1-2 0 0,-1-2 0 0,1-3 0 16,-1 0 0-16,-2-3 0 0,-1 2 0 0,0-3 0 0,0 1 0 0,-3-2 0 15,-1 0 0-15,-1 0 0 0,-1-2 0 0,-2 1 0 0,0-3 0 16,2-3-189-16,0-1-147 0,-2-5-150 0,3-1-89 0,0-6-72 0,0-3-19 0,0-4 0 15,1-6-2-15,-1-2 4 0,5-1 1 0,-2-1 7 0,3-3 24 0,3 3 30 16,1 1 65-16</inkml:trace>
  <inkml:trace contextRef="#ctx0" brushRef="#br0" timeOffset="83414.89">4787 10628 538 0,'46'27'646'0,"-5"2"6"0,-6 1 1 16,-2-1-1-16,-7-3-2 0,-5 1 2 0,-3-5 1 0,-4-4-1 0,3-3-4 15,-2-5-2-15,-4-1-6 0,-2-1-250 0,-1-2-292 0,0-2-77 0,-3 2-21 16,3 0 0-16,-4-1 0 0,1-2 0 0,-2 3 0 0,-1-3-14 0,1-1-31 15,-3-2-41-15,-3 4-44 0,-2-4-106 0,-1 1-121 0,-3-1-126 0,-3 0-128 16,-2 0-31-16,-3 0-9 0,-5 0 1 0,-2 2-2 0,-5 1 3 0,-7-1 3 16,-2 4 19-16,-3 1 22 0,-8 2 40 0,-2 2 48 0</inkml:trace>
  <inkml:trace contextRef="#ctx0" brushRef="#br0" timeOffset="83740.03">2351 12030 380 0,'-11'21'571'0,"1"-2"5"0,-1-1-1 0,5-1 1 16,1-4-1-16,3-2 0 0,4-1-1 0,6-7-1 0,9-6 0 0,7-3 8 16,9 0 9-16,7 2-202 0,10-3-251 0,7 0-50 0,14 0-8 0,7-4-3 15,7 0 2-15,7 0-1 0,6-3 1 0,2 0 2 0,4 3 0 0,-1-3 2 16,2 1 3-16,-2 1-12 0,-3 0-11 0,-2 3-52 0,-1 0-10 0,-4 1 0 15,-5 2 0-15,-1 3 0 0,-5 0 0 0,-1 2 0 0,-5 2 0 0,-3 2 0 16,-2 0 0-16,-3 2 0 0,-5-1 0 0,0 2 0 0,-3 0 0 16,-1 0 0-16,-7 0 0 0,0-1 0 0,-3 1 0 0,-4 0 0 0,-3 0 0 0,-6 0 0 15,-2-1 0-15,-6-2 0 0,-3 2 0 0,-4-1 0 0,-4 0 0 0,-4-1 0 16,-2 0 0-16,-3-2-19 0,-2 1-92 0,-1-1-82 0,-3 0-91 16,-2-1-154-16,-2 3-168 0,-4 2-39 0,-1-2-7 0,-5 0-2 0,-2 1-1 0,-7-2 2 15,-6-2 3-15,-3-1 11 0,-4-4 15 0,-5-1 36 0,-2-4 39 0</inkml:trace>
  <inkml:trace contextRef="#ctx0" brushRef="#br0" timeOffset="83865.7">5506 11791 543 0,'21'12'647'0,"-7"1"-21"0,-4 1-29 0,-7-2-64 16,-4 1-72-16,-3-2-130 0,-4-1-143 0,2-3-88 0,1-6-78 0,1-1-18 15,-1-6-2-15,0-3-250 0,2-1-305 0,1-5-71 0,-3-3-23 0,-1 1 21 16,-3-5 29-16,-1-3 63 0</inkml:trace>
  <inkml:trace contextRef="#ctx0" brushRef="#br0" timeOffset="86408.9">24093 6978 422 0,'-9'6'519'0,"1"-2"9"0,-1 1 3 16,4-1 2-16,1 0 0 0,-1-3-1 0,2 1 4 0,3-2 4 0,0 0 3 15,0 0-33-15,4-1-43 0,4 1-163 0,2 1-189 0,2-1-51 0,1 2-18 16,3 0-7-16,3-1-3 0,-3 2 1 0,2-1-1 0,0 1 0 0,1 0-4 16,-1-1-2-16,-3 2-7 0,0 0-2 0,0 2-2 0,0-2 4 0,-3 4 7 15,-1 0 4-15,-3-1 4 0,1 4 7 0,-2 1 2 0,-2 1 7 0,-4 3 3 16,-1 3 2-16,0 0 2 0,-5 2 2 0,1 5 3 0,-3-1-2 0,-2 2 0 15,3 2-8-15,-4-1-8 0,-1 1-9 0,3-2-10 0,0-2-6 0,0-1-9 16,2 0-4-16,3-3-6 0,1-1-3 0,4-4-1 0,1 1-2 0,3-2-5 16,2-1 2-16,4 1 1 0,1-2-1 0,4 0-1 0,1 1 2 0,3-1 2 15,0-1 3-15,2 3 1 0,1-1 2 0,-1 1 4 0,-2 0 2 0,3 1 0 16,-2 1 3-16,-3-1 3 0,-2 1 0 0,-2 2-2 0,-3-1 3 0,-4 3 1 16,-1 0-1-16,-4 0 0 0,-3 3 0 0,-3 2 2 0,-5 2-4 0,-4-1-2 15,-2 3-2-15,-3 2-1 0,-4 1-5 0,-2-2-4 0,-3 2-6 0,2 0-6 16,-2-1-19-16,-1-1-21 0,2-1-34 0,1-3-37 0,0 0-82 0,3-3-92 15,3-3-148-15,0 0-158 0,1-3-36 0,2-3-10 0,1-1 0 0,1-4 1 16,1-1 5-16,3-3 4 0,-1 0 21 0,1-3 20 0,1-1 36 0,1-4 37 16</inkml:trace>
  <inkml:trace contextRef="#ctx0" brushRef="#br0" timeOffset="86560.49">24750 8333 429 0,'11'18'610'0,"-4"1"9"0,-1-2 2 15,-2-3-1-15,-1-2 1 0,-3-1-8 0,-1-1-3 0,-1-5-27 0,2-5-31 16,0 0-46-16,-1-2-45 0,-4 2-280 0,1-3-328 0,-1 2-159 0,0-2-123 16,-2-1-87-16,3 2-80 0,-4-3-17 0,0-1-5 0,0 1 2 0,-1 1 6 15,1-2 24-15,-2 2 30 0,2-1 45 0,-1 3 44 0,-1-3 57 0</inkml:trace>
  <inkml:trace contextRef="#ctx0" brushRef="#br0" timeOffset="88023.61">7856 7762 128 0,'-8'3'323'16,"-3"-1"32"-16,5 1 16 0,-1-2 11 0,1 2 6 0,1-3 1 0,2 2 0 0,-1-2 0 15,4 0-39-15,0 0-44 0,0 0-62 0,0 0-63 0,0 0-32 0,0 0-25 16,0 0-23-16,6 1-25 0,2 2-5 0,1 0 0 0,5 0 4 0,2 3 6 16,6 0 8-16,5 0 11 0,3 0 7 0,7 2 8 0,4-2 10 0,6 0 11 15,4-2-5-15,7-2-6 0,7 1 0 0,4-6 2 0,4 1-5 0,8-2-9 16,1-2-2-16,5-2-6 0,3-2-4 0,4 1-6 0,2-2-7 0,-1 1-8 15,4 1-7-15,-1 1-10 0,-1 1-4 0,-1 1-5 0,-1 3-2 0,-1 0-5 16,-1 1-2-16,-3 2 1 0,-1 4-4 0,-3-3 2 0,1 3 0 0,-3 1-1 16,0-1 7-16,0 2 7 0,-3-1 2 0,-1-1 5 0,-1 1-4 15,0-1-3-15,-2 1-7 0,-4-1-5 0,0-1-4 0,0 0 0 0,-4 0-3 0,-2-3-5 16,-1 2-1-16,-2-4-18 0,-4 2-14 0,-3-3 0 0,-4 0 0 0,-1 0 0 16,-6-1 0-16,-2-2 0 0,-6 1 0 0,-6 1-14 0,-2-2-26 0,-5 1-16 15,-4 0-29-15,-4 3-31 0,-2-3-63 0,-4 2-71 0,-3 1-128 0,-4-4-135 16,-2 2-70-16,0-2-53 0,-4-3-6 0,0-1 2 0,-4-2 6 0,0-2 8 15,-7-1 13-15,2-1 15 0,-5-1 29 0,2-1 31 0,-3 2 68 16</inkml:trace>
  <inkml:trace contextRef="#ctx0" brushRef="#br0" timeOffset="88164.2">11889 7541 227 0,'10'11'358'0,"-4"-2"-55"0,0-1-71 0,-1-3-60 0,-3-1-55 16,-2-4-52-16,-5 3-51 0,2-3-11 0,-2 0-2 0,-3-2-61 0,2 1-72 16,-2-3-98-16,0 0-105 0,-3-1-20 0,0-1-1 0</inkml:trace>
  <inkml:trace contextRef="#ctx0" brushRef="#br0" timeOffset="88381.65">11406 6640 371 0,'0'0'454'0,"0"0"4"0,0 0-9 15,-3-2-12-15,-2 0-58 0,-2-3-70 0,-1 2-83 0,-2-2-85 0,1 3-65 16,-2-3-60-16,-3 2-147 0,1 1-167 0,-1 1-81 0,2 2-62 0,-4 1-13 15,2 0-3-15,-2-1 7 0,2 1 14 0</inkml:trace>
  <inkml:trace contextRef="#ctx0" brushRef="#br0" timeOffset="89442.78">16299 17133 24 0,'-18'4'306'0,"0"2"35"0,-1 0 32 0,3 0 26 0,-1 0 26 15,2 1 6-15,1-3 1 0,1-2 1 0,2 2 1 0,2-3-66 0,4 1-83 16,0 1-24-16,2-3-12 0,3 0-26 0,3 3-31 0,4-2-30 0,4 1-28 15,3-1-7-15,6-1-4 0,6 1 3 0,5-1 2 0,6 0 14 0,6 0 15 16,7-1 4-16,5 1 3 0,5 0-3 0,5-1-3 0,5 1-15 16,3 0-14-16,4 0 2 0,2 0 7 0,3 0-16 0,0 0-23 15,-1 1-5-15,3-1-4 0,-2 0-14 0,-1 0-17 0,1 1-10 0,-1-1-7 0,-2 2-11 16,-2 0-8-16,-1-1-3 0,1-1 4 0,0 2-22 0,-2-1-2 0,-2 1 0 16,0-2 0-16,1 3 0 0,-1-3 0 0,-2 1 0 0,0-1 0 0,0 0 0 15,-2 0 0-15,-3 0 0 0,2 0 0 0,-4-1 0 0,-2 1 0 0,-2-3 0 0,-1 3 0 16,-5-2 0-16,-4 1 0 0,1-1 0 0,-8 2 0 0,-4-3 0 0,0 1-2 15,-5 1-39-15,-9 0-11 0,1 1-18 0,-5-2-16 0,-3 2-23 0,-7 0-25 16,-3 0-51-16,-5 2-60 0,-3-2-114 0,-3 6-128 0,-3 0-77 0,-7 1-65 16,-5 2-6-16,-3 2 10 0,-5 1 12 0,-4-1 13 0,-5 4 16 0,-3-5 15 15,-5 0 25-15,0-2 28 0,-4-1 52 0</inkml:trace>
  <inkml:trace contextRef="#ctx0" brushRef="#br0" timeOffset="89570.46">18848 17335 259 0,'6'17'509'0,"-3"-4"-6"0,-1-3-9 16,-4 0-27-16,-1-5-31 0,-3-2-81 0,-5-1-90 0,-2-4-99 0,2-3-102 15,-3-3-36-15,3-2-22 0,-1 3-205 0,0-1-245 0,1 0-52 0,-3-2-14 16,1-1 6-16,2-1 10 0,-1 0 27 0,0-2 33 0</inkml:trace>
  <inkml:trace contextRef="#ctx0" brushRef="#br0" timeOffset="90291.51">25148 7504 313 0,'13'-9'553'15,"2"3"13"-15,-6 2 10 0,-4 1 7 0,-2 1 7 0,-3 2 2 0,0 0 3 0,-3-1 6 16,3-1 5-16,-4 1 8 0,4 1 4 0,-4 1-197 0,-2 2-241 0,-2 3-63 16,0 3-26-16,-4 0-10 0,-2 5-10 0,1 1-8 0,-4 3-7 15,0 1-2-15,-5 4-2 0,0 3-6 0,-2-1-9 0,2 2-9 0,-4 1-10 0,3 1-15 16,-2-1-19-16,-1 1-21 0,4-1-21 0,-2 1-37 0,2-2-41 0,3-2-66 15,0 0-72-15,2-4-114 0,3-3-124 0,2-1-65 0,2-3-54 16,3-4-10-16,1-5-3 0,2 0 7 0,4-5 8 0,0-5 21 0,0-4 22 0,4-3 37 16,-3-3 41-16</inkml:trace>
  <inkml:trace contextRef="#ctx0" brushRef="#br0" timeOffset="90426.15">24760 7731 219 0,'1'-16'503'0,"-1"5"4"0,2 2-1 0,-1 3 10 0,1 0 12 16,0 3 12-16,1 1 14 0,3 1 15 0,2 2 13 0,1 1 12 0,3 1 11 15,-2 3-182-15,3 0-221 0,3 0-50 0,-2 2-10 0,3 3-4 0,1 0 2 16,-1 1-9-16,-1-2-13 0,3 4-12 0,-2-1-16 0,-1-1-19 0,3 2-19 15,-3-1-30-15,3-1-33 0,-1 2-42 0,0-5-48 0,1 2-64 0,1 0-68 16,-3-2-120-16,0-1-129 0,1 0-77 0,-2-5-67 0,-2 2-14 0,-2-2-8 16,2-3 5-16,-2-1 4 0,-4-1 19 0,1-4 21 0,-3 0 34 0,1-3 40 15,-2-2 57-15</inkml:trace>
  <inkml:trace contextRef="#ctx0" brushRef="#br0" timeOffset="90673.49">25413 7391 260 0,'9'-10'483'0,"2"0"15"0,-1 5 10 0,-1-1 14 16,4 3 17-16,-2 0 18 0,1 2 13 0,3-2 13 0,2 1 7 15,-1-1 2-15,1 2-103 0,-1-1-126 0,3-1-111 0,-1 3-107 0,-3 0-28 16,1 0-10-16,-2 3-13 0,-1-1-10 0,-1-1-17 0,-2 4-17 0,-2-2-10 0,0 2-7 16,-4 2 1-16,1 2 10 0,-3 0 0 0,-2 3-3 0,-2 1 1 15,-1 4 3-15,-3 4-1 0,-5 0-2 0,0 4 1 0,-5 4 0 0,-2 1 0 0,0 1-1 16,-3 4-5-16,4-2-3 0,-4 1-11 0,3-1-12 0,3-1-2 0,2-1-3 16,1-3 1-16,5-2-3 0,3-1 0 0,0-3 1 0,6-1-4 15,3-4-1-15,0-3 0 0,5 0 0 0,2-3 0 0,0-3 0 0,6-2 0 0,0-3-2 16,3-1-20-16,3-5-23 0,1-2-36 0,3-2-41 0,-1-4-58 0,3-1-63 15,-2-1-103-15,2-2-118 0,-4-2-83 0,1 0-81 0,-2-1-18 16,-3 1-2-16,-1-1-1 0,0 1 2 0,-6 0 19 0,0-1 21 0,-2 2 41 16,1-2 40-16,-5 4 62 0</inkml:trace>
  <inkml:trace contextRef="#ctx0" brushRef="#br0" timeOffset="90804.18">26081 7554 323 0,'0'0'454'0,"0"0"17"0,0 0 10 0,0 0 3 16,0 0-2-16,0 0 1 0,0 0 0 0,0 0-1 0,0 0-1 0,0 0-73 15,-1-3-86-15,-1 1-113 0,0-1-119 0,2-2-72 0,0 3-67 0,-1-3-61 16,-1 2-61-16,2-1-60 0,0-1-56 0,0 1-38 0,0-1-34 16,3 0-34-16,-3 1-37 0,4 0-17 0,-1-1-16 0,2 2 11 0,0-1 14 0,1-2 17 15,3 1 16-15,1-1 77 0,-2 0 94 0</inkml:trace>
  <inkml:trace contextRef="#ctx0" brushRef="#br0" timeOffset="91143.24">26171 7435 7 0,'13'-7'113'0,"0"-4"57"0,-4 2 57 0,3-2 56 0,-2 3 44 16,0-3 37-16,-2 1 31 0,0-1 27 0,-1-1-22 0,2 0-32 15,-3 0-30-15,0 0-28 0,2-1-14 0,-2 0-8 0,2-3-11 0,-1 1-15 0,0-1-21 16,1-2-27-16,0 1-27 0,0-2-32 0,3-1-22 0,-3-1-17 15,0-2-5-15,3 1 0 0,-5-2 1 0,2 0 1 0,-3 2 2 0,0-1 2 16,-2 1-4-16,0 1 0 0,-3 2-5 0,-3 0-10 0,-1 3-8 0,-1 2-6 0,-3 2-9 16,-2 3-8-16,-2 2-7 0,-3 4-6 0,-2 1-7 0,-1 7-8 15,-4 1 4-15,0 4 4 0,-3 2-3 0,-2 6-5 0,2 1-2 0,-2 4 0 16,2 3-1-16,-1-1-1 0,4 2 1 0,3 2 1 0,0-2-2 0,6 0-2 0,4-2-1 16,3 1 0-16,3-4-11 0,4 1-14 0,3-4-3 0,5 2 1 15,0-3 0-15,3-2-3 0,3 0 2 0,1-3 0 0,3-1 0 0,0-1-1 16,2-2 0-16,-1-3 1 0,-1 0-1 0,2-2-1 0,-1-1 1 0,-2-1-2 0,1-1 1 15,-2-2-1-15,-1-1 0 0,-2 1 0 0,-3-1-1 0,-1 0-1 16,-2 2 1-16,1-1 0 0,-4 0-1 0,-2-1-1 0,-3 2 0 0,0 0 0 16,0 0-1-16,0 0-2 0,1 3 2 0,-1 0 1 0,0 5-1 0,0 1 2 0,-1 4 0 15,-1 4 3-15,-3 5 1 0,4 5 1 0,-6 7 4 0,1 7 3 16,0 6 1-16,-2 5 1 0,-2 4 1 0,0 9 0 0,-2 2-1 0,-2 3-13 0,3 4 0 16,-3 2 0-16,-2 2 0 0,2 3 0 0,-4-2 0 0,1 3 0 15,3-1 0-15,-1-3 0 0,1 0-2 0,3-2-52 0,-1-1-34 0,4-4-40 16,0-4-76-16,3-2-85 0,2-6-126 0,-2-4-139 0,4-6-54 0,-1-3-37 15,2-3-5-15,2-6-1 0,-1-6 11 0,1-2 9 0,1-6 16 0,-2-5 15 0,2-2 34 16,2-4 40-16</inkml:trace>
  <inkml:trace contextRef="#ctx0" brushRef="#br0" timeOffset="91430.47">26941 7495 438 0,'4'0'603'15,"0"3"4"-15,0 2 2 0,-3 0 6 0,4 3 7 0,-2 1 8 0,5-1 10 16,1-2 5-16,4-4 4 0,4 2 0 0,2-3-3 0,4 0-231 0,0 1-277 15,4 1-65-15,2-1-22 0,-1-2-11 0,0 2-11 0,-1-2-26 0,2-2-25 16,-5 2-47-16,-1-2-53 0,-1 2-73 0,-4-1-83 0,1 1-128 0,-5 0-140 16,0 0-58-16,-2 1-36 0,-2 1-11 0,-3 0-4 0,-4 0 7 0,-3 3 9 15,-3-1 20-15,-5 3 21 0,-5 0 38 0,-1 0 46 0</inkml:trace>
  <inkml:trace contextRef="#ctx0" brushRef="#br0" timeOffset="91574.08">27150 7752 306 0,'-6'20'549'15,"3"0"17"-15,1 0 15 0,2-2 19 0,3-1 21 0,1-1 13 0,3-2 11 16,3-1 4-16,3-6 0 0,2-1-1 0,6 0-1 0,1 0-207 0,3-1-247 15,4-3-65-15,1 2-25 0,1-3-19 0,1-1-18 0,0 0-38 0,-2-1-41 16,0-3-51-16,-2 2-51 0,-1-3-66 0,0-1-67 0,-6 1-119 0,1 2-135 16,-4-2-74-16,0 2-61 0,-2-2-11 0,-3 2-7 0,-3 0 2 0,-3 0 4 15,-2 0 19-15,-2 2 23 0,-3 1 39 0,0 0 43 0,0 0 61 0</inkml:trace>
  <inkml:trace contextRef="#ctx0" brushRef="#br0" timeOffset="92309.12">28515 7210 293 0,'-18'-6'540'0,"1"3"14"0,-5 2 8 0,-3 2 3 15,-1 1 4-15,-2 1 0 0,2 3 1 0,-1 0 0 0,2 0 0 0,2-1-1 0,2 2-1 16,0 3-204-16,6 1-245 0,0 0-64 0,1 4-24 0,5-2-10 15,-1 3-8-15,4 1 1 0,0-1 4 0,1 2 11 0,2 0 12 0,3 0 9 16,1 0 13-16,4 3 5 0,3-3 4 0,1 3 2 0,6-3 0 0,0 3 0 16,3-1 1-16,4 1-1 0,2-3 0 0,1 1-6 0,3 1-6 0,1-2-11 15,-2 0-15-15,1-2-9 0,-1 1-10 0,0-3-7 0,-2 3-5 0,-1-2-1 16,-3-1 1-16,-3 1-1 0,-2-3-4 0,-2 1 0 0,-2-1 0 0,-5 0 0 16,0-1 0-16,-2 1 0 0,-5 0 0 0,-4-2 0 0,-1 2 0 0,-4 1 0 15,-4 2 0-15,-4-4 0 0,-2 3 0 0,-5 1 0 0,-2 0 0 16,-3 0 0-16,-2 0 0 0,1-2 0 0,-4 1 0 0,3-3 0 0,-1 0 0 0,4-2 0 15,1-1 0-15,4-2 0 0,1-2 0 0,5-1 0 0,3-1 0 0,4-4 0 16,3-3 0-16,3 0 0 0,8-5 0 0,0-2 0 0,7-5 0 0,2-4 0 16,6-2 0-16,3-5 0 0,0-4 0 0,7-2 0 0,1-4 0 0,0 1 0 15,3-3 0-15,0 1 0 0,-1 1 0 0,-1-1 0 0,-1 2 0 0,-1-1 0 16,-2 2 0-16,-2 1 0 0,-2 4 0 0,-3 1 0 0,-3 1 0 0,-3 4 0 16,-1 4 0-16,-4 1 0 0,-1 4 0 0,-3 2 0 0,0 4 0 15,-5 2 0-15,-5 3 0 0,0-2 0 0,-1 5 0 0,-4 0 0 0,-4 0 0 0,-2 2 0 16,-2 2 0-16,-3 1 0 0,-5 1 0 0,0 0 0 0,-3 4-24 0,-1 3-26 15,-1-1-18-15,1 2-22 0,0 0-26 0,1 2-37 0,1-2-38 0,4 0-78 16,2 0-86-16,3-1-72 0,3 0-68 0,2-2-67 0,4 0-65 16,4-3-5-16,3-2 12 0,3-4 14 0,6 2 22 0,2-5 23 0,3-1 26 15,6-5 36-15,3-4 43 0</inkml:trace>
  <inkml:trace contextRef="#ctx0" brushRef="#br0" timeOffset="92574.4">28613 7096 155 0,'23'-25'443'0,"1"2"23"0,0 2 14 0,-2 3 15 0,2 3 14 15,-2 2 17-15,-1 0 16 0,1 3 16 0,3-1 11 0,-2 3 14 0,3-2-88 16,-1 3-110-16,4 1-88 0,-1 0-82 0,2 2-26 0,2 1-15 15,-2 1-11-15,0 1-9 0,0 1-16 0,0 0-15 0,-2 3-17 0,-1 0-14 16,-2 0-14-16,-1 1-13 0,-2 1-10 0,2 2-8 0,-5-1-11 0,0-1-9 16,0 4-9-16,-5-2-10 0,2 1-8 0,-3-1 0 0,-4 0 0 0,0-3 0 15,0 2 0-15,-5-2 0 0,3 1 0 0,-6-2 0 0,3 0 0 0,-4-1 0 16,0-2 0-16,0 0 0 0,0 0 0 0,0 0 0 0,0 2-1 0,-4 3 1 16,3 1-1-16,-4 1-2 0,0 4 1 0,-1 2 3 0,-2 4 0 0,-3 4 0 15,0 4 1-15,-2 7 0 0,2 2-2 0,-2 8 0 0,-2 3 0 0,2 6 0 16,-3 5 0-16,2 5 0 0,-2 4 0 0,3 4 0 0,-2 4 0 0,0 4 0 15,0 0 0-15,0 2 0 0,0 0 0 0,0 0 0 0,0 1 0 0,0-4 0 16,1-2 0-16,1-4 0 0,1-3 0 0,-1-7 0 0,4-2 0 0,-1-7-57 16,2-4-85-16,0-6-68 0,4-4-146 0,-1-4-163 0,1-6-73 0,0-5-50 15,-1-5-13-15,4-3-1 0,-4-1 2 0,2-6 2 0,-4 1 8 0,2-5 5 16,5-3 30-16,0 0 33 0,-3-5 63 0</inkml:trace>
  <inkml:trace contextRef="#ctx0" brushRef="#br0" timeOffset="92712.04">29874 8383 576 0,'18'20'635'0,"-6"-2"9"0,-3-2 4 16,-5 1 0-16,1-1 1 0,-5-3-2 0,0-2 2 0,-2-2-4 0,-1-6-2 16,2 1-41-16,-1-2-50 0,-3-2-221 0,0 2-255 0,-1-2-100 0,-2 0-69 15,-4 0-59-15,0 0-57 0,-2 0-119 0,-2 1-135 0,1 1-87 0,-1-2-74 16,-5 3-19-16,4-2-2 0,-4 0 7 0,3 3 13 0,-2-1 16 16,0-2 18-16,-4 1 26 0,3-2 28 0,-1 0 49 0</inkml:trace>
  <inkml:trace contextRef="#ctx0" brushRef="#br0" timeOffset="94381.57">20527 17004 218 0,'-9'0'380'0,"2"0"19"0,2 0 14 15,0-2 4-15,1 2 1 0,-2-1 5 0,4 1 4 0,2 0 8 16,0 0 9-16,2 1-82 0,4 2-103 0,0 3-32 0,2 2-15 0,5-1-35 15,4 4-42-15,4-1 5 0,4 1 12 0,5 1 5 0,6-2 1 16,7 1 13-16,4-4 12 0,6 1 2 0,5-2-4 0,4-3 4 0,4-1 5 16,8-4-20-16,4 0-24 0,3-2-11 0,2-1-9 0,3-2-18 0,3 1-26 15,1-4-8-15,-2 3-2 0,2-2-17 0,-1 0-18 0,-1 0-8 0,-4 2-7 16,0 1-1-16,0-2-1 0,-7 4-5 0,2-1-7 0,-4 1-1 0,0 2 1 16,-2-1-1-16,-3 3-6 0,-1-2-1 0,-1 1 0 0,-1 0 0 0,-2-1 0 15,0 1 0-15,-2-2 0 0,-2 0 0 0,-2 1 0 0,-1-3 0 0,-2 3 0 0,-3-3 0 16,-2 1 0-16,1-3 0 0,-5 2 0 0,-1-2 0 0,-4-2 0 0,-2 2 0 15,-1 0 0-15,-6-1 0 0,-3 1 0 0,-3 2 0 0,-4-1 0 0,-5 2 0 16,-3-1 0-16,-3 2 0 0,-3 0 0 0,-1 2 0 0,-3-1 0 0,-5 2 0 0,0 0 0 16,0 0 0-16,0 0 0 0,-7 2 0 0,-2-2 0 0,0 1 0 0,-3 1 0 15,-3-1 0-15,-1 1 0 0,-3 1 0 0,-3 0 0 0,-2 1 0 0,0 0 0 16,-3 1 0-16,1 0 0 0,-5 1-46 0,1 0-34 0,0 0-26 0,-3 0-27 16,2 1-35-16,-4-1-38 0,-2 1-93 0,-2-2-104 0,1 1-84 0,-3 1-83 15,-5-2-38-15,2 0-31 0,-5-1 9 0,0-2 15 0,-7-1 18 0,-1-1 21 16,1-1 27-16,-4-2 25 0,-2-3 37 0,0 0 40 0</inkml:trace>
  <inkml:trace contextRef="#ctx0" brushRef="#br0" timeOffset="94524.19">21784 16977 197 0,'-43'18'489'0,"5"0"16"0,6 0 18 0,4-2-6 0,4-4-11 15,4 2 7-15,7-7 10 0,4-1-8 0,4-4-10 0,5-2 4 16,6-2 13-16,2-3-196 0,4 1-239 0,3-3-47 0,3 0-6 16,5-1-14-16,3-1-17 0,0-3 6 0,4 0 13 0,5-2-8 0,0-1-10 0,2 0 7 15,3-1 10-15,0-1-8 0,1 1-12 0,3-1-12 0,-1 2-11 0,2 0-42 16,0 2-49-16,-3-1-97 0,0 5-107 0,-2 0-93 0,-2 3-90 0,-2 0-20 15,-3 3-5-15,2 0-2 0,-5 1 1 0,-5 0 1 0,1-1-1 0,-4 1 19 0,-5-2 22 16,0 0 36-16</inkml:trace>
  <inkml:trace contextRef="#ctx0" brushRef="#br0" timeOffset="95081.7">24641 10319 86 0,'10'-14'498'0,"0"-1"37"16,-2 6 14-16,-1-2 15 0,-1 3 8 0,-1 1 5 0,-1 1 6 0,0 3 3 15,-3-1 5-15,2 1 6 0,-3 0-66 0,0 3-82 0,0 0-127 0,0 0-135 16,-3 1-46-16,2 2-30 0,-4 3-15 0,0 0-12 0,-2 4-9 0,-2 3-7 15,-2 2-4-15,0 1-4 0,-1 6-7 0,-2 0-7 0,-2 2-5 0,-2 1-5 16,2 2-12-16,-2 0-12 0,0 1-6 0,-1 1-7 0,0 2-10 0,2-3-9 16,-2-1-16-16,1 0-14 0,3-2-28 0,0 0-31 0,1-4-48 0,1-1-55 15,5-4-102-15,-2 0-109 0,3-4-100 0,1-3-95 0,2-3-21 0,4-6-4 16,0 0 8-16,4-6 7 0,2-5 17 0,1-2 16 0,2-7 27 0,0-4 30 16,3-4 53-16</inkml:trace>
  <inkml:trace contextRef="#ctx0" brushRef="#br0" timeOffset="95197.39">24605 10305 51 0,'18'-21'454'0,"-2"4"25"0,2 5 5 0,-6 0 0 0,0 3-1 0,-2 1 3 15,-2 5-2-15,-1-1 1 0,-1 1 1 0,2-1-1 0,-2 0-73 0,1 3-87 16,1-1-122-16,1 0-127 0,1 0-43 0,-1 1-24 0,5-2-9 0,-1 2-7 16,1-3-26-16,0 2-30 0,2 2-80 0,-2 0-90 0,-1 0-63 0,1 2-54 15,-1 0-59-15,1 1-63 0,-3 0-13 0,-1 0-2 0,-3 2-2 0,0 0 1 16,-2 1 5-16,-4 1 5 0,-1 3 27 0,-1-2 31 0</inkml:trace>
  <inkml:trace contextRef="#ctx0" brushRef="#br0" timeOffset="95306.13">24872 10402 92 0,'-5'12'351'16,"4"0"26"-16,-2-3 23 0,-1 0 10 0,3-3 12 0,-1-1 3 0,2-2 4 15,0-3-1-15,0 0-3 0,0 0-62 0,0 0-75 0,0 0-63 0,0 0-59 16,0 0-71-16,0 0-73 0,0 0-109 0,0 0-119 0,3 0-97 0,2-2-94 16,3 1-22-16,-2-4-8 0,4-2-1 0,-1-2 2 0,2-2 0 0,0-2-5 15,3-3 3-15,1-2 2 0,2 0 22 0</inkml:trace>
  <inkml:trace contextRef="#ctx0" brushRef="#br0" timeOffset="95859.62">25311 9936 372 0,'-1'3'449'0,"-3"2"9"0,-3 2 11 0,-1 0 12 0,-2 1 12 0,1-1 15 15,-4 1 8-15,4-1 10 0,-4 0 4 0,2 3 4 0,-3 0-131 0,-2 3-163 16,0 1-66-16,-3 2-49 0,5 2-18 0,-7 0-8 0,3 4-10 0,0 0-13 16,1-2-15-16,-4 3-16 0,5 2-22 0,1-3-24 0,0 2-29 15,0-1-28-15,0-1-37 0,2 0-38 0,-1 1-64 0,1 1-74 0,0-3-44 0,1 0-43 16,3-1-17-16,-2-2-9 0,3-2-3 0,1 0-1 0,3-4 13 0,-1-1 15 16,4-4 33-16,2 0 37 0,2-4 44 0,0-2 48 0,4-1 91 15,-3-1 100-15,5-1 89 0,0-2 85 0,-1-1 50 0,1-1 39 0,4 1 16 16,0-1 10-16,-2-1 3 0,3 0 6 0,0 0-9 0,0 0-10 0,1 0-12 0,0-1-14 15,0 1-28-15,0-1-28 0,0 1-43 0,0 1-41 16,0-2-33-16,0 2-30 0,1-1-11 0,0 1-8 0,-2 0-5 0,0 1-5 0,-1 0-3 16,-2 3-1-16,-1-1-2 0,-2 1 0 0,-2 1-4 0,-3 1 0 0,0 1-2 0,-4 4-4 15,-2-1 2-15,-4 4 0 0,-2 0-1 0,-5 5-1 0,-2 2-1 16,-5 1 1-16,-1 4-2 0,-3 2 1 0,-1 1-3 0,-4 4-4 0,0-2 0 16,0 2 2-16,-2-1 1 0,2 1-1 0,2-2-2 0,1-1 0 0,4-1 2 15,1-4 2-15,2-2-1 0,5-2 0 0,4-4 3 0,-1 0 2 0,5-4 3 16,2-2 1-16,0 1-1 0,4-3 0 0,1-1 3 0,0-2 6 0,0 0 3 15,0 0 3-15,0 0 1 0,1 1 1 0,6-2 0 0,-3-1 2 0,4 1 0 16,-2-1-1-16,4-2 0 0,0-1 0 0,0 1-1 0,2-2 0 0,2 0-3 16,0 0-2-16,3-3-3 0,-1 1-3 0,5 1-2 0,-2-2-1 0,5 0-1 15,-1 0-1-15,2-2 3 0,2 2 7 0,2 0 8 0,-1 2 10 0,-1-2 9 16,3 1 9-16,0 2 7 0,0 2 7 0,0-1 8 0,-3 4 8 0,-2 0 10 16,1 2 13-16,-3 0 12 0,-3 2 12 0,-2 3 8 0,-3 0 9 0,0 2-6 15,-3 1-7-15,-3 0-7 0,0 1-7 0,-4 2-8 0,0 2-8 0,-2-1-9 16,-1 4-5-16,-4 1-12 0,1 0-13 0,-3-1-10 0,0 5-10 0,-3-1-14 15,-2 0-13-15,1 0-5 0,-2 1 0 0,0 0-4 0,-2-1 0 16,3 1 0-16,-5-3-2 0,3-1 1 0,-1 0-2 0,2 0 0 0,-2-2 1 0,0 0-3 16,1-3-2-16,1-1 1 0,-1 1 2 0,2-3 0 0,-3 0-1 0,3-1 1 15,1-1 1-15,0-2-2 0,-1-2-1 0,-1 2-6 0,2-4-2 0,0 0-15 16,2 0-18-16,-2-4-33 0,0 1-38 0,4-3-50 0,-1-2-52 0,0-3-97 16,2-5-103-16,-3-1-80 0,4-6-71 0,1-2-38 0,1-6-33 0,1-3-2 15,1-5 1-15,1-3 16 0,1-1 17 0,1-5 36 0,0 3 38 0,-2-2 58 16</inkml:trace>
  <inkml:trace contextRef="#ctx0" brushRef="#br0" timeOffset="96008.23">25186 10561 113 0,'0'-13'293'0,"-1"4"71"0,-1 6 41 0,2 3 34 16,-5 5 20-16,-1 2 16 0,2 5 14 0,-3 4 15 0,1 2-44 0,-1 5-55 0,-2 2-14 16,3 4-7-16,-1 2-14 0,-1 1-18 0,-1 1-52 0,1 1-63 0,0 2-36 15,-3 2-30-15,3-2-17 0,-1 1-15 0,-4 1-18 0,4-2-19 16,-1 0-18-16,-2 2-19 0,0-4-27 0,3-2-26 0,-4 2-35 0,4-6-35 0,1 1-45 16,1-6-46-16,1-1-37 0,3-4-35 0,2-2-83 0,-1-4-93 15,4-3-74-15,-1-4-68 0,7-4-33 0,-4-5-24 0,5-4 7 0,-1-4 13 16,0-4 22-16,4-4 23 0,-1-4 39 0,2-3 39 0,-4-4 35 0</inkml:trace>
  <inkml:trace contextRef="#ctx0" brushRef="#br0" timeOffset="96087.01">25027 10816 123 0,'-18'-6'260'0,"0"3"5"0,-2 1 3 0,-2 5 0 15,0 1 2-15,1 2 1 0,1 1-14 0,0 2-14 0,-1 1-99 0,2 1-117 0,1 1-107 16,3 0-106-16,2 0-39 0,2-1-25 0,3-1-9 0,7-1-7 16,1-4-2-16,4 2-1 0,4-7 0 0,6-2 0 0</inkml:trace>
  <inkml:trace contextRef="#ctx0" brushRef="#br0" timeOffset="96625.57">26529 10028 340 0,'8'-16'550'0,"-5"3"2"0,0 1 2 16,-3 1-1-16,-2 4-1 0,-2 2 0 0,-6 1-1 0,2-1-1 0,0 2 0 16,-4 0-2-16,1 5-1 0,-4 2-213 0,0 2-258 0,0 2-59 0,0 4-13 15,0-3-3-15,1 6-1 0,1-1 5 0,1 2 3 0,1-1 5 0,3 1 2 16,1-2 5-16,5 0 4 0,-2 2 4 0,8-1 4 0,2-2 4 0,2 0 5 16,1-1 3-16,5 3-1 0,1-6 0 0,3 2 1 0,2-1-4 0,2-2-2 15,1 1-3-15,1-1 1 0,0-1-4 0,1 1-1 0,0-1-5 0,-3 0-3 16,2 1-2-16,-3 1-7 0,-1 0 1 0,-4 2-1 0,3-2 0 0,-4 4 1 15,-5-1 7-15,0 2 6 0,-4-1 2 0,0 3 2 0,-2 0 0 0,-4 2 0 16,-4 0 0-16,-2 1 1 0,-3 2-1 0,-2 1 2 0,-7 1-2 0,2 1 0 16,-6-1 1-16,-1 2-3 0,-4-2-5 0,-2 2-6 0,-1-3-2 0,0 3-3 15,-1-6-2-15,1 2-1 0,0-3 0 0,0 0-1 0,1-3 1 0,7-1 1 16,-2-3 0-16,2-2 0 0,6-2-2 0,2-3-10 0,3-1 0 0,1-3 0 16,3-3 0-16,4-1 0 0,-1-4 0 0,4-2 0 0,4-3 0 0,-1-3 0 15,6-3 0-15,1-4 0 0,2-2 0 0,6-5 0 0,0-1 0 0,3-1 0 16,3-4-14-16,3 0-6 0,-1-1 0 0,4-3 1 0,-1 3 0 0,-1-1-1 15,2 1 2-15,-1-1 3 0,0 2-1 0,-4 2 2 0,0 1 2 0,-3 3 1 16,-3 0 5-16,0 3 4 0,-4 1 7 0,-1 2 7 0,-5 4 2 0,-2 2 1 16,-1-2 1-16,-3 6 1 0,-3 1-3 0,-3-1-4 0,-1 4 1 0,-5-1-2 15,0 2-3-15,-3 2-5 0,-3 1-6 0,-4 1-6 0,0 1-14 0,-2 2-12 16,-2 1-15-16,0 2-12 0,-2 1-25 0,1 2-28 0,-1 1-43 0,4 1-52 16,-1 0-99-16,4 1-116 0,0 1-92 0,2-1-89 0,7 1-17 0,2-4 2 15,4 2 4-15,5-3 11 0,2-1 11 0,4-1 13 0,8-2 24 0,2-4 27 16,5-1 49-16</inkml:trace>
  <inkml:trace contextRef="#ctx0" brushRef="#br0" timeOffset="97024.51">27141 9860 50 0,'9'9'358'0,"-3"4"50"15,-2-1 23-15,-4 1 18 0,0 1 14 0,-5 1 11 0,2 0 9 0,-5 1 5 16,2 1-5-16,-2 2-9 0,0 2-78 0,-2 1-90 0,2 1-47 0,4 0-39 16,-3-1-40-16,2 1-43 0,4-2-14 0,1 1-12 0,3-1-8 0,2-3-9 15,4 2-1-15,3-2-1 0,2 0-1 0,2-3-4 0,2 3 1 0,3 0 2 16,0-2-6-16,1-1-8 0,1 1 2 0,-1-2 7 0,1 0-2 0,-1-1-4 15,0 1-1-15,-5-2-5 0,2-1-5 0,-3 0-7 0,1 0-7 0,-4-1-3 16,0-1-7-16,-5-1-4 0,-3 0-2 0,-1 0-2 0,-4 0-11 0,-1-1-12 16,-6 1-6-16,-1-1-4 0,-1 1-1 0,-5 0 0 0,-1 2-1 0,0-2 4 15,-6 3-3-15,4-1 0 0,-2 0 1 0,0-2 0 0,-3 1 0 0,0-2-1 16,1 0 0-16,-1-1 3 0,0 0 0 0,0-2-3 0,2 0 3 0,-2-1 2 16,4-2-4-16,0-1 1 0,1-1 0 0,2-2-1 0,1-2 0 0,5-1-1 15,1-1-1-15,1-2 2 0,1-2-3 0,5-2-1 0,1-2-9 0,1-3-7 16,4 0 3-16,-1-3 6 0,4 0 1 0,1-3 2 0,4-1 2 0,0 0-1 15,4-2-1-15,0 0 1 0,3-1 1 0,2 1-2 0,1-2 1 0,0 2 2 16,2 0 7-16,0 1 9 0,-2 3-4 0,1-1-5 0,-1 1-3 0,-1 1-3 16,-3 2 2-16,0 0 1 0,-3 4 3 0,0 1-2 0,-3 2 4 0,-4-1 0 15,-3 2 1-15,1 1-3 0,-6 1 2 0,1 1-1 0,-4 0-1 0,-2 0-3 16,-3 0 0-16,-4 2 1 0,-2-1-4 0,1 0-4 0,-7 3-6 0,-2 0-2 16,1-1-11-16,-4 4-7 0,-1 1-8 0,0 1-7 0,-4 1-13 0,2 1-14 15,0 4-19-15,0-1-23 0,-1 0-41 0,3 3-44 0,1 0-99 0,0-1-113 16,5 2-97-16,2-1-96 0,4-2-14 0,2 3 0 0,5-5 8 0,4 1 7 15,2-5 13-15,5 0 12 0,4-3 22 0,2-2 24 0,7-2 42 0</inkml:trace>
  <inkml:trace contextRef="#ctx0" brushRef="#br0" timeOffset="97216.02">28029 9578 63 0,'13'4'490'0,"-5"4"19"0,-3 0 9 15,-1 1 9-15,-4 2 10 0,0-1 18 0,-4 1 17 0,-1 2 15 0,-2-3 14 16,-3 4 11-16,-2 0 10 0,-2 1-151 0,0 1-183 0,-5 0-79 0,1 4-57 15,-4 1-18-15,0 0-8 0,0 0-10 0,-2 2-12 0,1-3-23 0,-1 4-25 16,2-1-28-16,-2 1-29 0,0 2-31 0,2-2-34 0,2 0-43 0,-2 4-44 16,0-1-59-16,1 0-58 0,0 0-90 0,-1 2-97 0,5-4-68 0,-2 1-62 15,2-4-23-15,2-1-16 0,2-3 12 0,4-3 12 0,3-4 20 0,4-5 24 16,4 0 33-16,3-6 40 0,5-2 114 0</inkml:trace>
  <inkml:trace contextRef="#ctx0" brushRef="#br0" timeOffset="97325.7">27582 10258 243 0,'21'-12'381'0,"2"0"59"0,2-1 41 0,0 0 26 0,0 1 17 15,1 1 17-15,1-1 12 0,0 0 11 0,0 1 9 0,0 1-53 0,-2 1-62 16,1 1-72-16,0 1-72 0,0-1-72 0,-1 2-72 0,2 0-31 0,-4 0-20 15,3 0-19-15,-1 2-18 0,0-1-14 0,1 1-17 0,-1-1-12 16,-3 1-14-16,2 0-25 0,-2 1-29 0,-2-1-29 0,0 1-33 0,-3 1-32 0,-3 0-34 16,-1 0-46-16,-4 0-49 0,-2 1-77 0,-6-1-85 0,-1 2-55 15,0 0-48-15,-5 0-38 0,-4 0-34 0,-4 2 10 0,-1 1 19 0,-5-1 25 16,0 1 25-16,-3 0 31 0,-2 0 30 0,-2 1 48 0</inkml:trace>
  <inkml:trace contextRef="#ctx0" brushRef="#br0" timeOffset="97508.21">27903 10040 233 0,'-3'-1'331'0,"3"1"58"0,0 0 40 0,-4 1 32 0,4 5 30 0,4-2 26 15,-3 2 32-15,2 1 32 0,1 5-30 0,0 2-39 0,1 2-43 16,1 5-44-16,-3 3-28 0,2 4-26 0,-2 2-51 0,-1 4-57 0,0 3-37 16,-4 3-34-16,0 3-27 0,-2 2-28 0,-1 3-29 0,-3 0-35 0,0 3-72 0,-1 1-1 15,-1 2 0-15,-1 2 0 0,2 1 0 0,-3 0 0 0,0-2 0 16,1-1 0-16,-2-1 0 0,5-2 0 0,0-3 0 0,2-3 0 0,-2-5 0 16,7-2 0-16,-2-5-22 0,3-5-56 0,3-4-37 0,-2-3-41 0,7-3-65 0,0-4-72 15,2-4-117-15,0-3-131 0,2-5-56 0,0-4-41 16,6-2-9-16,-4-5 1 0,2-3 8 0,0-4 14 0,2-2 20 0,0-5 21 0,-1-2 39 15,0-4 43-15</inkml:trace>
  <inkml:trace contextRef="#ctx0" brushRef="#br0" timeOffset="97673.81">28671 9661 252 0,'11'-3'524'0,"-1"5"15"0,-6 2 3 15,3 4-1-15,-6 2 2 0,3-2-1 0,-3 3-1 0,2-1 1 0,1-3-2 16,-3 1-1-16,4-2-93 0,-5 2-117 0,0 2-135 0,0 0-139 0,-2 1-39 15,-1 2-13-15,2 1-11 0,-1 0-9 0,0 2-38 0,-1 0-38 16,2 0-80-16,1-2-83 0,0 1-84 0,0-1-86 0,4-4-53 0,1 1-49 16,4-2-10-16,1-5-2 0,6 1-1 0,1-5-2 0,5-2 10 0,3-2 9 15,2-4 36-15,1-2 43 0</inkml:trace>
  <inkml:trace contextRef="#ctx0" brushRef="#br0" timeOffset="97882.21">29144 9751 400 0,'12'-9'460'0,"-5"3"11"0,-2 0 3 0,-5 4 0 0,0-2 2 15,-5 2 9-15,0 2 11 0,-3 0 8 0,-4 0 7 0,-1 2-58 0,-8 3-71 16,-1-2-110-16,-4 4-116 0,-2 1-44 0,-3 1-26 0,-5 3-6 0,-1 1-3 15,1 0-1-15,-4 1-3 0,1 1-8 0,1 0-11 0,1-2-8 0,4 1-10 16,2 0-6-16,4-4-6 0,2 1-8 0,5-3-4 0,5-1-4 0,2-1-1 16,4-1 0-16,2-3 2 0,6 1 5 0,1-3 6 0,3 2 1 0,6-2 2 15,2-2 0-15,4 1 3 0,4-3 0 0,2 2-2 0,4-3 0 0,3-1 1 16,2 1-2-16,2 0-2 0,-1-3-2 0,4 0-4 0,0 3-7 0,-4-1-8 16,1-1-19-16,-4 1-22 0,1 3-28 0,-4-2-32 0,-1 0-28 0,0 0-31 15,-4 3-58-15,-2-1-65 0,-3 1-62 0,-4-1-58 0,1 0-46 0,-3 2-39 16,-4-2-37-16,-4 1-33 0,-1 2 8 0,-1-3 17 0,-3 0 29 0,-2 0 29 15,-3 0 30-15,-1 0 30 0,1-1 60 0</inkml:trace>
  <inkml:trace contextRef="#ctx0" brushRef="#br0" timeOffset="98579.35">28954 9455 259 0,'0'-5'360'0,"-1"2"8"0,1 3 4 16,0 0 26-16,0 0 33 0,-2 1 18 0,2-1 16 0,0 3 15 0,-2 2 14 15,2 2-60-15,-1 1-78 0,-1 1-58 0,1 3-55 0,-3 1-18 0,3 4-13 16,-7 1 0-16,4 3 4 0,-3 1-25 0,-3 3-27 0,0 4-13 0,-2 1-11 15,0 2-11-15,-6 2-10 0,4 4-11 0,-3-1-10 0,1 4-14 0,-3-3-11 16,2 3-6-16,2 1-7 0,1-4-8 0,1 2-6 0,4-4-5 0,0-1-2 16,1-3-6-16,3-3-8 0,2-2-6 0,-1-3-9 0,4-4-6 0,0-2-7 15,0-3-2-15,0-3-2 0,0-3-3 0,0-2-3 0,2-1-3 0,0-1-4 16,-2-4-8-16,0-1-13 0,0 0-6 0,0 0-5 0,0 0 1 0,0 0 1 16,-4-1 2-16,3-3 1 0,-2 3 0 0,-2-4-1 0,0 3 2 0,2-3 2 15,-2 4 0-15,2-3 4 0,-2 2 9 0,2-1 13 0,-2 1 5 0,3 2 7 16,-2-1 1-16,4 1 0 0,0 0-3 0,0 0-2 0,0 0-2 0,0 0-1 15,0 0-4-15,0 0-8 0,6 0-1 0,1 0-4 0,1-3 0 0,3 3 1 16,5-2 0-16,0 1 1 0,2-2 2 0,3 0 0 0,1-2 4 0,4 2 2 16,-1 0 4-16,2-1 0 0,-1 2 6 0,0 0 5 0,-2 1 4 0,-1 1 3 15,-1 0 2-15,-1 1-1 0,-5 1 0 0,-1 0-2 0,-2-1 2 0,-2 2 1 16,-3-1 0-16,-2 1 4 0,-2 0 1 0,-3 0 1 0,-2 3 0 0,-3-3-1 16,-2 6 1-16,-3-2-1 0,-2 2-1 0,-2 2 1 0,-3 0 0 0,-3 3 0 15,2 1-2-15,-4 2 1 0,2 1-3 0,-3 1-2 0,2 1-1 0,-2-2-1 16,2 4 3-16,2-1 4 0,-2 2 3 0,5-3 0 0,0 2 2 0,5-3 3 15,-2 1-1-15,6-2 1 0,-2 0 1 0,5-2 0 0,2 1 1 0,1-2-3 16,0-2 1-16,3 1 1 0,1-4-6 0,1 1-6 0,0-2-19 0,3-3-18 16,-2 0-23-16,3-3-25 0,3-2-25 0,-1-2-19 0,3-4-18 0,0 1-16 15,2-5-14-15,0-2-17 0,-1-1-11 0,1-3-9 0,2-1-5 0,-2-4 1 16,-1-1 13-16,0-1 18 0,0-3 23 0,0 0 22 0,0-2 21 0,0-3 17 16,0 0 17-16,3-3 13 0,-1-1 15 0,-1-2 17 0,5-2 18 0,-3 1 19 15,2-1 30-15,-2 1 33 0,3-1 16 0,-2 2 10 0,0 3 17 0,-3 3 14 16,1 0 18-16,-2 5 17 0,-3 2 12 0,-2 2 13 0,-1 5 7 0,-1 1 6 15,-2 3-6-15,-1 3-12 0,-2 0-23 0,-1 3-28 0,0 1-14 0,1 2-8 16,-3 3-1-16,0 0-2 0,-3 0-7 0,-1 3-10 0,-1 3-11 0,-3 2-9 16,-1 1-6-16,0 2-5 0,-3 5 0 0,0 1 4 0,-1 3 0 0,0 1 3 15,-1 3 1-15,3 0 2 0,0 0-11 0,3 2-9 0,2-2-2 0,3 3-1 16,3-4 4-16,1 2 3 0,6-3 5 0,1 1 4 0,2-1 2 0,3-1-3 16,1 0-1-16,2-1-3 0,2-1-10 0,-2 1-12 0,1-2 2 0,-1-2 9 15,-1 0-3-15,2 0-3 0,-4-2-5 0,0 1-4 0,0-3-8 0,-5-1-8 16,0 0-7-16,-2-2 0 0,-1-2 0 0,-1-1 0 0,-4-1 0 0,-2 0 0 15,-3 0 0-15,-3 1 0 0,-4-1 0 0,-3 1 0 0,-3 0 0 0,-5 1 0 16,-6 1 0-16,-1 2 0 0,-5 1 0 0,0-1 0 0,-4 2 0 16,0 0 0-16,-3 1-31 0,4-2-65 0,-2 1-59 0,3-1-61 0,1-1-120 0,2 1-133 15,3-5-88-15,2-2-75 0,6-2-19 0,1-4-4 0,6-2 3 0,0-7 1 16,5-1 14-16,3-5 15 0,3-1 31 0,7-3 32 0,2-1 59 0</inkml:trace>
  <inkml:trace contextRef="#ctx0" brushRef="#br0" timeOffset="98698.03">29168 10578 85 0,'44'22'492'0,"-5"4"20"0,1-1 14 0,-3-2 12 0,-4 1 22 0,-3-3 21 15,-2-2 9-15,-3-2 4 0,-3-3 3 0,-2-2-1 0,-5-1-70 0,0-2-86 16,-3-2-140-16,-2 0-151 0,-4-1-45 0,-1-1-25 0,1 0-39 16,-6-2-47-16,-3 0-71 0,-2-1-82 0,-3 0-120 0,-1 0-133 0,-7-1-84 0,-2 1-78 15,-2 0-17-15,-4-1-4 0,-4 1-2 0,1-1-4 0,-6-1 5 0,0 0 4 16,-4-1 27-16,2-2 33 0,-1-1 56 0</inkml:trace>
  <inkml:trace contextRef="#ctx0" brushRef="#br0" timeOffset="100147.15">7511 4104 45 0,'-5'12'162'0,"-1"-3"3"0,3 0 12 0,0 0 9 15,0-2 9-15,3-1 10 0,0 0-15 0,0-1-14 0,3 1-18 0,0 0-12 16,2 0 18-16,1 1 29 0,0 3 27 0,3-3 28 0,3 2 13 0,1 0 10 15,2-2-1-15,1 2-3 0,5-2-5 0,0 0-6 0,4 0-6 0,0-3-8 16,3 3-20-16,4-4-26 0,0 0-31 0,-1-2-33 0,4-1-29 16,-1 0-28-16,0 0-13 0,-2-1-14 0,2-4-6 0,-2 2-6 0,0-3-1 0,-4 2 0 15,-1-4 2-15,-3 1 1 0,1-2-2 0,-3-1-3 0,-3-1-1 16,0-1-1-16,-2-1 0 0,-1-1 0 0,-3-1 1 0,1 0 0 0,-1-2-2 0,-1-1-2 16,0 0-4-16,-3-1-4 0,4-2-2 0,-4 1-4 0,-1-2-3 15,0 1-2-15,0-2-1 0,-2-1 0 0,-1 2 2 0,3-2 6 0,-4-2 2 16,1 1 4-16,-1-2 4 0,-1 0 6 0,-2-2 1 0,1-1 2 0,0 0 2 15,-4-1 2-15,0 1 3 0,1-2 0 0,-4-1 3 0,-2-1-1 0,0 2-3 16,-1 0-4-16,-3 0-3 0,-2-1-4 0,-1-2-4 0,0 3-4 0,-2 0-3 16,-3 2-1-16,1-2-4 0,-2 4-4 0,2-1 1 0,-2 4-3 0,0 1-2 15,0 1-2-15,0 2-1 0,1 4-2 0,1 1-1 0,1 3-1 0,3 2 1 16,-2 2 0-16,2 1 0 0,0 3-2 0,1 2 2 0,-1 0 0 0,4 4-1 16,-3 1-1-16,1 2 0 0,-1 4 2 0,-1 1-1 0,-2 4 0 0,-1 4-1 15,-1 2 1-15,-2 4-1 0,-2 3 2 0,1 3 7 0,-4 4 10 0,-2 1 6 16,0 4 3-16,-1 3 4 0,0-1 6 0,-4 3-2 0,2 1 1 0,1 1 5 15,-1 0 6-15,0 0 1 0,5 0 0 0,-1-2 2 0,4 0-2 0,0-1-6 16,6-5-13-16,4 1-1 0,2-5-7 0,7-2-2 0,2-1-4 16,4-3-2-16,5-1 2 0,4-2-3 0,4-2-7 0,3-2 0 0,5 1 2 0,1-3-1 15,7-2-1-15,2 1 1 0,3-4 1 0,1-1-1 0,3-4-3 0,1 1 1 16,1-5 1-16,1-1 0 0,-1-1-2 0,0-2 0 0,1-2-1 16,-3-1-15-16,-1-1-18 0,-4-2-23 0,0 0-25 0,-4 1-35 0,-2-2-41 0,-3 1-63 15,-3-2-71-15,-2 2-94 0,-2-1-101 0,-3-1-66 0,-2 1-52 16,0-1-15-16,-2 1-3 0,-1-1 14 0,-3 1 16 0,-1-2 26 0,0 1 23 15,-2 0 38-15,-2-2 39 0</inkml:trace>
  <inkml:trace contextRef="#ctx0" brushRef="#br0" timeOffset="102710.3">19441 5460 28 0,'0'-6'413'0,"0"2"33"16,0 1 9-16,0-1 9 0,0 4 1 0,0 0 4 0,0 0 4 0,1-4 3 16,-1 4 10-16,0 0 13 0,0 0-73 0,0 0-90 0,-1 3-89 0,-1 2-90 15,2 0-36-15,-3 3-26 0,1 0-9 0,-1 3-5 0,2 1-4 0,-3 0 0 16,3 2 0-16,-2 1-1 0,1 0-6 0,-1 1-2 0,0 0 0 0,0 4 3 15,1 1-1-15,-1 0-2 0,1 5 4 0,-2-1 1 0,0 4 5 0,0 0 2 16,-4 2 2-16,3 0 1 0,0 0-6 0,-1 3-8 0,-1-4-12 0,3 1-11 16,-4-1-21-16,5-3-19 0,-2 0-20 0,4-3-20 0,-1-2-32 0,0-2-32 15,2-2-47-15,0-3-48 0,0-1-97 0,4-4-108 0,-4-1-98 0,4-2-97 16,0-2-17-16,0-3 0 0,2-4 6 0,-1-4 11 0,2-1 12 0,1-4 15 16,-2-4 23-16,3-1 27 0,-2-5 43 0</inkml:trace>
  <inkml:trace contextRef="#ctx0" brushRef="#br0" timeOffset="103009.5">19408 5568 199 0,'3'-7'408'0,"0"5"10"0,3-2 9 0,-3 3 7 0,0 0 8 0,2 1 7 16,2-3 4-16,-1 1 2 0,5-1 2 0,0 0 0 0,-1-1-113 0,2 1-134 15,-1-2-75-15,3 2-61 0,-2-1-17 0,0 1-8 0,1 0-11 0,0 0-9 16,-3 0-8-16,2 1-4 0,-3 2-6 0,4 0-4 0,-5 2-2 0,1-1 2 16,-2 2-2-16,2 3-4 0,-3 0 5 0,-1 2 6 0,0 2 5 0,-3 0 9 15,-2 6 8-15,0-1 9 0,-4 4 6 0,-2 1 5 0,-1 2 4 0,-2 1 3 16,1 0-1-16,0 2 1 0,-1-1-2 0,-1-1-1 0,1-3-3 0,2-1-7 15,3-1-6-15,-4-1-9 0,6-2-6 0,1-3-9 0,1 0-5 0,1-2-6 16,1-1-3-16,2 1-2 0,1-2 0 0,2 0 1 0,-3 0 0 0,1-1 1 16,2 1 1-16,-1-2-2 0,-2 0 4 0,1 0 4 0,2 0 2 0,-4-2 4 15,0 1 10-15,0 1 15 0,2-2 2 0,-4 0 5 0,-1 3 1 0,-1-3-1 16,-5 3 0-16,1 2-1 0,-3-1 0 0,-3 4 0 0,-2 0-2 0,-1 2-6 16,-3 1-4-16,-1 0-7 0,-1 0-28 0,0 1-29 0,2-1-35 0,-2-2-38 15,3 0-62-15,0-4-70 0,3 0-96 0,1-3-101 0,2-3-68 0,2-3-61 16,4-3-13-16,0-5-3 0,0-1 1 0,4-3 3 0,4-3 15 0,0-4 17 15,2-4 30-15,2 0 34 0</inkml:trace>
  <inkml:trace contextRef="#ctx0" brushRef="#br0" timeOffset="103324.66">19667 5605 111 0,'14'-12'401'0,"-1"3"19"0,-1 2 14 0,-4 1 9 0,0 3 15 0,0 1 15 16,-3 1 11-16,0-1 7 0,1 2 7 0,-3-2 8 0,5 2-95 0,-5 0-119 16,2 2-74-16,0-2-68 0,1 0-28 0,0 2-20 0,2-2-12 0,0 0-8 15,0 0-15-15,0 0-17 0,3 0-10 0,-2 0-8 0,1 0-9 0,2-2-10 16,-2 2-16-16,1 0-19 0,2-2-23 0,-4 2-26 0,1 0-24 0,-1 0-22 15,-1 2-38-15,0-2-43 0,-3 0-33 0,1 2-32 0,-3-2-15 0,2 1-13 16,-5-1-8-16,0 0-8 0,0 0 9 0,0 0 10 0,0 0 22 0,-3 2 24 16,-1-2 28-16,0 2 29 0,-4-1 55 0,2-1 60 0,-1 0 58 0,1 0 56 15,-2 0 37-15,0 0 35 0,2 0 18 0,-1 0 12 0,3 0 16 0,-4 0 14 16,2 3 23-16,1 0 22 0,0-1 5 0,0 5 0 0,-1 2-4 16,2 3-9-16,-3 3-11 0,1 1-14 0,-1 5-10 0,-2 5-11 0,3-1 0 0,-2 5 4 15,0 2-7-15,-3 0-7 0,3 2-18 0,0-1-19 0,1 0-9 0,0-2-7 16,0-2-5-16,3-1-7 0,2-2-10 0,0-2-9 0,2-5-9 0,2-1-7 15,0-3-6-15,2-3-9 0,1-1-5 0,4-6-4 0,-1 0-17 0,4-3-17 16,0-4-26-16,1-4-28 0,1-1-39 0,3-4-39 0,2-2-80 0,1-4-90 16,-2-2-65-16,0-2-63 0,1-2-61 0,-1 1-63 0,0-2-16 0,-1 1-1 15,-1 0 8-15,-2 1 16 0,1-1 22 0,-3 3 28 0,-1-1 34 0,1 0 37 16</inkml:trace>
  <inkml:trace contextRef="#ctx0" brushRef="#br0" timeOffset="103526.12">20141 5656 34 0,'2'5'336'0,"-1"1"44"0,-1 3 39 0,2 1 17 16,-2 2 12-16,0 0 9 0,0 1 10 0,2 2 6 0,-2-1 9 0,1 1-65 0,1 0-82 15,-1 0-36-15,3 0-26 0,0-1-47 0,1-2-51 0,0 0-32 16,1-2-29-16,0-2-7 0,4-1-5 0,-1-1-5 0,2-3-7 0,0-1-6 16,0-2-7-16,2-2-3 0,3-1-1 0,-3-3-4 0,2-1-5 0,-2-2-1 0,1-2 2 15,-3 1-4-15,2-1-8 0,-5-1-7 0,-2 0-10 0,1 2-3 16,-4-2-2-16,-3 1-2 0,-2 1-2 0,-1-1 0 0,-3 1-2 0,-2-1 2 16,-5 1-4-16,0 1-7 0,-4-2-11 0,1 2-4 0,1 2-4 0,-5-1-1 0,1 4-1 15,1-2-14-15,2 1-13 0,-2 4-31 0,4-1-35 0,0 2-52 16,3 2-56-16,1-1-101 0,4 2-113 0,-2 0-75 0,5 2-72 0,1-2-11 15,2 1-7-15,2-1 3 0,1-1-1 0,5 2 12 0,0-2 15 0,1-2 30 16,5 0 38-16,-1-3 55 0</inkml:trace>
  <inkml:trace contextRef="#ctx0" brushRef="#br0" timeOffset="103841.28">20579 5403 31 0,'3'-5'422'0,"-1"4"34"0,1-1 11 0,2-1 7 0,-5 3 1 0,0 0 1 0,1 0 7 16,2 0 7-16,1-1 2 0,0 1-1 0,0-2-82 0,1 2-96 15,-1 0-100-15,2 0-101 0,2 0-43 0,0 2-33 0,3-2-11 0,0 0-6 16,1 0-1-16,-2 1-1 0,3-1-6 0,0 0-10 0,-1 0-1 0,1 0 0 0,0 0 0 16,-4 1 2-16,2 1 0 0,0-2-1 0,-3 2 0 0,2-1 0 15,-4 1-1-15,0 2 2 0,1-1 3 0,-4 3 1 0,0 2 3 0,-3-1 5 16,0 4 5-16,0 2 4 0,-2 1 1 0,-1 2 1 0,2 4 6 0,-6 1 7 0,4 3 10 16,-3 1 12-16,1 3 8 0,-1 3 7 0,1 0 6 0,-1 0 6 15,0 3 9-15,2-1 8 0,0-2 6 0,0 2 5 0,1-3 6 0,2 0 6 16,-3-1-3-16,3-4-6 0,-1-2-10 0,1-1-12 0,1-5-9 0,0 1-6 0,0-3-6 15,-2-3-11-15,2-2-10 0,0-2-11 0,0-4-11 0,0 2-18 16,-2-4-14-16,2-2 0 0,0 0 0 0,0 0 0 0,0 0 0 0,0 0 0 16,0 0 0-16,0 0 0 0,-2 3 0 0,-3-3 0 0,2 0 0 0,-4 0-21 0,-1-2-83 15,-1 1-51-15,-1-1-100 0,-3 1-117 0,1-1-124 0,-1-2-125 16,2 1-30-16,-3-3-7 0,1 1 1 0,-1-2-1 0,5-2 7 0,-4 1 10 16,4 0 24-16,1-2 26 0,1 0 43 0</inkml:trace>
  <inkml:trace contextRef="#ctx0" brushRef="#br0" timeOffset="103974.92">21055 5889 171 0,'22'10'461'0,"-3"1"18"0,-3-1 11 16,-7 1 10-16,-1-1 5 0,-3-1 1 0,-2 0 0 0,1-3 1 0,-2 0-1 15,-2-1-31-15,0-2-36 0,0-3-148 0,0 0-169 0,0 0-105 0,0 0-90 0,0 0-119 16,0 0-127-16,0 0-85 0,0 0-78 0,0 0-19 0,5-3-4 16,2-2-3-16,-3-1 1 0,4-1 0 0,3-2 1 0,0-2 14 0,7-2 22 15,-4 1 39-15</inkml:trace>
  <inkml:trace contextRef="#ctx0" brushRef="#br0" timeOffset="104415.77">22068 5266 100 0,'-6'-6'457'0,"2"0"18"0,0 2 3 0,1 2 1 0,2 1 1 0,1 1 1 0,0 0 10 16,0 3 10-16,0 2 6 0,1 3 2 0,1 0-80 0,-1 3-96 0,-1 5-113 16,0 2-112-16,2 1-31 0,0 4-15 0,-2 1-1 0,1 1 0 0,-1 2 0 15,2-1-2-15,-1-1-10 0,4 1-10 0,-4-1-6 0,1-1-3 0,-1 0-3 16,1-3 0-16,0 0-12 0,-1 0-12 0,-1 0-14 0,2-1-16 15,-4-1-25-15,2 1-29 0,-3-2-49 0,1 0-52 0,-2 0-85 0,-2-3-93 16,3-2-80-16,-4 0-78 0,2 0-17 0,0-5-4 0,2-1 2 0,-1-4 5 0,4-3 9 16,0 0 10-16,0-6 26 0,3-5 28 0,0-1 50 0</inkml:trace>
  <inkml:trace contextRef="#ctx0" brushRef="#br0" timeOffset="104692.03">22133 5292 123 0,'7'-14'360'0,"-4"4"10"0,2 1 8 0,-4 4-1 0,3 1 0 16,-3 1 1-16,2 1 2 0,-3 2-1 0,0 0 0 0,5 3-60 0,-4-1-76 0,1 1-71 15,-1 1-72-15,-1 2-45 0,4 2-36 0,-4-1-11 0,1 1-6 16,1 3-4-16,-1-3-3 0,1 3-15 0,0-1-19 0,-1-1-4 0,3 2-1 16,-3-1-1-16,1-1-1 0,-1 0-3 0,4-1 2 0,-4 2 4 0,-1-2 5 15,2-1 11-15,-1 2 12 0,-1-1 25 0,0-1 28 0,2 1 26 0,0 0 28 16,-1-1 15-16,-1 2 18 0,3-2 4 0,-1 2 8 0,1-2 6 0,1 3 3 16,-1-2 0-16,3 2-6 0,-2-3-7 0,1 1-9 0,0 1-16 0,2-2-19 15,-3 1-12-15,1-1-10 0,-1 1-10 0,1-1-6 0,-1-1-1 0,-1 1 1 16,-2-2-3-16,3 1-2 0,-3 0 0 0,-1 0-2 0,-1 0-2 0,-3 2-4 15,0-2-3-15,-1 1-6 0,-3 2-3 0,0 0 0 0,-1-1-12 0,-1 1-15 16,-1-2-37-16,3 1-39 0,0-3-87 0,0 0-95 0,1-3-77 0,0-2-70 16,4 0-54-16,0-3-53 0,3-5-11 0,0-1-2 0,1-1-1 0,2-4 0 15,4-1 8-15,2-1 12 0,1-4 29 0,-1-1 36 0</inkml:trace>
  <inkml:trace contextRef="#ctx0" brushRef="#br0" timeOffset="104841.6">22470 5209 344 0,'8'-3'367'16,"-2"0"29"-16,-1 2 31 0,2 1 16 0,-1 0 12 0,-2 0 2 0,3 0 3 15,-1 0 0-15,1 0-1 0,0 1-88 0,1-1-108 0,2 3-69 0,1-1-61 16,-2-1-25-16,1 1-16 0,1 1-27 0,0-2-32 0,-1 1-15 0,0-2-11 16,2 1-6-16,-3 1 0 0,0-2-12 0,-1 1-15 0,0-1-25 0,0 2-28 15,0-2-56-15,-2 1-61 0,-2-1-46 0,-1 0-43 0,-3 0-32 0,0 0-33 16,0 0-47-16,0 0-49 0,-2 3-10 0,-1-1-4 0,-2 1 11 0,-2 0 15 16,-1-1 24-16,0 2 29 0,-2-2 56 0</inkml:trace>
  <inkml:trace contextRef="#ctx0" brushRef="#br0" timeOffset="104992.2">22574 5260 112 0,'-6'1'227'0,"0"3"52"0,0 1 54 0,1 2 43 0,0 0 46 15,2 6 17-15,0 0 16 0,-2 3-36 0,2 2-47 0,-3 5-12 0,2 1-3 16,0 3-5-16,0 2-3 0,1-1-21 0,-2 1-26 0,2 2-48 0,0-1-53 16,1-2-46-16,0-1-41 0,2-1-20 0,0-2-14 0,2-3-13 0,2-2-11 15,-1-2-16-15,2-2-14 0,1-5-8 0,0 1-10 0,5-6-22 0,0 0-25 16,1-3-35-16,2-4-38 0,0-3-87 0,2 2-99 0,0-5-86 0,1-2-86 16,2-3-33-16,-3 0-25 0,3-1-7 0,-2-2-2 0,0-1 0 0,-2-1 0 15,2 2 20-15,-2-2 23 0,0 1 35 0</inkml:trace>
  <inkml:trace contextRef="#ctx0" brushRef="#br0" timeOffset="105175.71">23014 5252 21 0,'-3'7'403'0,"0"2"38"0,0 0 20 0,-2 1 18 16,1 2 15-16,0 2 17 0,-4-1 11 0,7 1 11 0,-3 0 7 0,-1 3 4 15,2 1-82-15,-2 0-102 0,2 3-86 0,-3 1-84 0,3 1-46 0,-2-2-37 16,2 0-19-16,0 0-17 0,0-2-16 0,-1 0-16 0,3-3-19 0,1-2-18 15,-2-1-26-15,4-2-30 0,-2-1-35 0,1-1-37 0,3-2-84 0,-4 0-95 16,1-3-96-16,1 1-97 0,-1-4-32 0,-1-1-15 0,0 0-3 0,0 0-1 16,4-1 6-16,-3-5 7 0,3 0 20 0,-1-2 23 0,3-1 35 15</inkml:trace>
  <inkml:trace contextRef="#ctx0" brushRef="#br0" timeOffset="105542.73">23250 5013 82 0,'-9'7'440'0,"5"2"25"0,-4-2 5 0,3 1 1 0,1 0-1 0,0-2 2 15,1-3-2-15,1 0-1 0,2-3 1 0,0 0-1 0,2 3-84 16,0-2-101-16,1 1-104 0,0 1-105 0,0-2-29 0,2 2-14 0,3 2 1 16,-2-2 2-16,2-1 2 0,0 2 3 0,3-2 2 0,0 3-2 0,0-3 0 0,3 0 0 15,-1 0 1-15,1-1-2 0,1 1-3 0,0-2-2 0,0 2-10 16,-1-1-10-16,-1 0-7 0,-2 1-4 0,-1 1-2 0,0-1-3 0,0 0 0 15,-3-1 2-15,0 2 0 0,-2 1-1 0,-1-1 2 0,0 3 6 0,-1 2 9 0,-2-1 9 16,-1 4 14-16,0 1 13 0,0 1 10 0,-1 5 9 0,-1 0 9 16,1 3 9-16,-3 4 6 0,1 2 6 0,0 1 7 0,-2 1 7 0,0 3 5 15,1 0 0-15,-1 2-5 0,2-1-9 0,0 0-12 0,0-1-11 0,-1 2-9 16,3-3-7-16,-3-3-9 0,4-1-8 0,-1-4-6 0,-1 0-4 16,2-5-6-16,0 0-6 0,-1-4-7 0,1-1-4 0,0-4-9 0,-3 0-8 0,1-3 0 15,1 0 0-15,-2-1 0 0,-2-2 0 0,0 0 0 0,-3-2 0 0,-3 0 0 16,2 3 0-16,-4-3 0 0,-1-1 0 0,1 0 0 0,-3 0 0 15,3-1 0-15,-1-3 0 0,2 2-93 0,0-4-67 0,2 0-93 0,2-2-108 0,1-2-126 16,2-1-130-16,4-2-32 0,1-4-9 0,0 0 1 0,3-2-2 0,2-1 6 16,0 0 4-16,-1-1 23 0,4 0 28 0,0 0 49 0,-2 3 54 15</inkml:trace>
  <inkml:trace contextRef="#ctx0" brushRef="#br0" timeOffset="105724.24">24094 5625 346 0,'3'15'598'0,"0"-2"12"0,-1-1 10 16,-1 0 0-16,-1 0-2 0,0-3-6 0,0 0-9 0,-1 0-23 0,1-3-26 15,1 0-42-15,-1-3-45 0,0-3-263 0,0 0-305 0,0 0-166 0,2-2-136 16,1 0-99-16,0-4-90 0,0-2-21 0,2-1-3 0,0-2 4 0,4-2 7 16,-2 0 24-16,1-1 23 0,1 1 41 0,0-1 44 0,1 1 55 0</inkml:trace>
  <inkml:trace contextRef="#ctx0" brushRef="#br0" timeOffset="106043.38">24368 5325 168 0,'-8'0'479'0,"-1"1"16"0,5 1 3 16,-4 1-1-16,5 0 2 0,0-1-1 0,1 2 9 0,4-3 11 15,3 2 4-15,4-1 3 0,0 1-86 0,6-2-105 0,4 2-114 0,1 0-120 16,2-1-30-16,8 1-13 0,1 0 1 0,3-3 6 0,4 1 1 0,2-2 2 0,-1-1-6 16,5-1-11-16,-1-2-4 0,-2 0-4 0,3-3-5 0,-1 1-4 15,1-1-3-15,-2-1-5 0,-3 0-5 0,-2 0-3 0,0 0-12 0,-5 0-13 16,-2 2-18-16,-3-1-17 0,-5 2-27 0,-1 0-34 0,-3 2-46 0,-5 1-54 0,-2-2-104 15,-1 2-120-15,-2-1-68 0,-5 1-54 0,0-2-14 0,-1 2-4 16,-2-1 6-16,-4-2 10 0,1 1 11 0,-2-1 18 0,1 2 26 0,-6-2 32 16</inkml:trace>
  <inkml:trace contextRef="#ctx0" brushRef="#br0" timeOffset="106225.9">25172 4947 368 0,'6'3'462'0,"-1"0"8"0,2-1 13 0,-1 3 14 15,4-1 13-15,-1 3 14 0,2-4 6 0,5-2 2 0,0 3 4 0,1-4 3 16,1 3-124-16,2 2-149 0,0 1-69 0,1 0-46 0,0 3 3 0,-1 0 15 15,-1 0-7-15,-2 1-12 0,1 1-12 0,-2 0-15 0,0-1-7 0,-2 1-4 16,-1-1-4-16,-3 1-3 0,2 0-13 0,-4 0-10 0,1-1-15 0,-6 1-14 0,0 0-22 16,-3 2-24-16,-3-1-5 0,-5 2-3 0,0 1-2 0,-3 1-1 15,-4 2-7-15,-3 3-6 0,-4 0-19 0,-2 2-21 0,-3 1-27 0,1-1-25 16,-2 3-58-16,1-2-62 0,1 0-123 0,0 0-136 0,5-3-77 0,1-1-62 16,3-4-12-16,6-2-3 0,-2-5 7 0,9-2 4 0,0-3 20 0,4-4 22 15,5 0 26-15,2-4 29 0,3 0 58 0</inkml:trace>
  <inkml:trace contextRef="#ctx0" brushRef="#br0" timeOffset="106991.85">26666 4593 196 0,'0'7'480'0,"-1"2"3"0,-3 1 5 16,3 1 8-16,-2 4 7 0,-3 0 4 0,1 5 1 0,0-1 1 0,0 2 1 15,0 2 11-15,-4 2 12 0,3 2-181 0,-1 3-219 0,-1 2-41 0,-2-1 2 16,3 2-1-16,-1-1 0 0,2-1-8 0,-3-1-6 0,2 0-1 0,2-3 3 16,1 0 0-16,-1-1-2 0,2-3-9 0,-1 0-12 0,2 0-13 0,0-2-10 15,2-3-16-15,0 3-18 0,2-3-12 0,2-2-13 0,-1 1-19 0,2-4-21 16,1-1-30-16,-1 0-31 0,3-4-47 0,3-1-51 0,-1-4-86 0,-1-3-96 16,4-1-66-16,0-4-57 0,0-4-25 0,2-1-15 0,-1-6 3 15,-1 0 10-15,1-4 16 0,-5 1 20 0,3-2 28 0,-4-1 29 0,-1-2 45 0</inkml:trace>
  <inkml:trace contextRef="#ctx0" brushRef="#br0" timeOffset="107293.04">26700 4811 436 0,'0'-31'475'0,"0"1"16"0,1 3 7 0,1 4 6 0,-1 4 0 16,3 2 2-16,-4 5-3 0,1 2 0 0,1 3-28 0,-1-1-30 0,-1 4-100 0,0 0-117 15,2 3-88-15,-2 1-82 0,4-1-29 0,-4 1-15 0,4 1-7 16,0 0-7-16,3 3-1 0,-2-2-1 0,3 2 2 0,1 2 2 0,-3 0-1 16,2 0 0-16,3 0 0 0,-1 1-1 0,-2 2 0 0,0-1 1 0,1 1-1 15,-1 0-1-15,-2 0 1 0,1 0 2 0,-1 0 2 0,-2 0 4 0,-2 1 7 16,0 1 9-16,-2-1 4 0,0 2 3 0,-4-1 1 0,3 2 4 0,-2-1 0 15,-2 3 2-15,2-1 1 0,-2-1 1 0,2 1 1 0,0 1-1 0,0 0 3 16,1-2 5-16,0-1-4 0,2 2-4 0,0-2-4 0,2-2-1 0,1 1 2 16,0 0 3-16,2-1-1 0,2-2 1 0,-1-1 2 0,2 2-1 0,-2-4 1 15,1 3-2-15,2-2-7 0,-3 0-5 0,-1-1-4 0,1 1-5 0,-1-2 0 16,-2-1-1-16,-1 0 7 0,1 0 8 0,-2 2 5 0,-2-2 4 0,-2 1 0 16,0 1 0-16,-2 1 0 0,-1 0 1 0,-3 3-1 0,-3 0-1 0,1 3 0 15,-5-2 0-15,3 2-5 0,-1 0-5 0,-2 0-19 0,4-1-24 0,-2-3-21 16,2 2-23-16,4-3-21 0,-1 1-23 0,4-2-30 0,1-3-33 0,0 1-36 15,3-3-38-15,-1 1-72 0,2-2-83 0,0 0-51 0,0 0-45 0,0 0-47 16,0 0-48-16,0 0 3 0,3-2 11 0,4 0 21 0,-2-3 21 0,3-1 30 16,1-2 32-16,0 0 37 0,3-3 39 0</inkml:trace>
  <inkml:trace contextRef="#ctx0" brushRef="#br0" timeOffset="107825.62">27142 4653 264 0,'0'-8'396'0,"0"-1"29"0,-1 2 28 16,-1-1 19-16,1 1 15 0,-1 4 13 0,0-2 7 0,1 2 5 0,-1-1 5 15,1 2-72-15,1 2-90 0,0 0-61 0,0 0-54 0,0 0-46 0,0 0-45 16,0 0-28-16,0 0-24 0,0 0-20 0,0 0-16 0,0 0-13 0,0 0-6 16,0 0-7-16,0 0-6 0,0 0 7 0,0 0 9 0,0 0-2 0,0 0-6 15,0 0-1-15,0 0-1 0,1 2-1 0,1 2-2 0,-1-1 1 0,-1 0 1 16,2-1 0-16,0 1-2 0,-2-3 1 0,0 3 2 0,0-3-15 0,1 2-13 15,-1-2-2-15,0 0-1 0,0 0-1 0,0 0-1 0,0 0 1 0,0 0 1 16,0 0 1-16,0 0-3 0,0 0 4 0,0 0 2 0,0 0 2 0,0 0 2 16,0 0 3-16,0 0 6 0,0 0 1 0,0 0 0 0,0 0 1 0,0 0 4 15,0 0-2-15,0 0-1 0,0 0 1 0,0 0 1 0,0 0-2 0,0 0-5 16,0 0 1-16,0 0-4 0,0 0-3 0,0 0-6 0,0 0-1 0,0 0 0 16,0 0-2-16,0 0-2 0,0 0-1 0,0 0 0 0,0 0 2 0,0 0 1 15,0 0 8-15,0 0 4 0,0 0 1 0,0 0 1 0,0 0 1 0,0 0 5 16,0 0-2-16,0 0-2 0,0 0 0 0,0 0 2 0,0 0 0 0,0 0 0 15,-1-5-2-15,1 3-1 0,0-1-2 0,0 3-4 0,0-3 1 0,0 3 1 16,0-3-1-16,0 3 0 0,0 0 0 0,0 0 5 0,0 0-2 0,0 0 0 16,0 0 2-16,0 0 1 0,0 0-2 0,0 0-2 0,0 0-1 0,0 0-5 15,0 0-10-15,0 0 0 0,0 0 0 0,0 0 0 0,0 0 0 0,0 0 0 16,0 0 0-16,0 0 0 0,0 0 0 0,0 0 0 0,0-3 0 0,0 3 0 16,3-1 0-16,2-1 0 0,1 2 0 0,-2 0 0 0,6 0 0 0,1 0 0 15,3 0 0-15,1 2 0 0,3-2 0 0,1 1 0 0,2 2 0 0,3-1 0 16,-1 1 0-16,1 0 0 0,-2 0 0 0,4 1 0 0,-1-1 0 0,-2 1 0 15,3 0 0-15,-5-1 0 0,1 0 0 0,-4-2-4 0,0 0-32 0,-1 3-10 16,-4-3-10-16,-2 0-14 0,-2 1-18 0,-2-2-20 0,-2 2-31 0,-5-2-38 16,-4 3-35-16,0 1-37 0,-6 1-75 0,-2 0-85 0,-4 3-43 0,-5 0-35 15,-1 1-48-15,0 1-54 0,-5 1-2 0,0-1 9 0,-1 1 18 0,1-2 20 16,2-2 32-16,-1-1 36 0,2 0 36 0,2-3 40 0</inkml:trace>
  <inkml:trace contextRef="#ctx0" brushRef="#br0" timeOffset="108025.09">27190 4669 175 0,'3'-9'233'0,"0"3"1"0,-1 2 44 0,-1 1 54 0,-1 3 44 0,0 0 42 15,4 5 18-15,-3 0 13 0,1 2-53 0,-1 4-65 0,4 3-26 0,-5 1-18 16,1 3 1-16,2 1 0 0,-3 1 4 0,2 1 4 0,0 3-34 0,-1 0-46 16,-1 0-37-16,0 0-34 0,0-2-13 0,0 2-3 0,0 0-6 0,0-1-6 15,0-2-9-15,0 1-6 0,0-1-8 0,-1-3-6 0,1 2-5 0,0-2-4 16,0-2-7-16,0-2-9 0,0-1-6 0,0 0-7 0,0-3-7 0,0 0-8 16,1-2-10-16,-1-1-8 0,2-3-7 0,-1 3-7 0,-1-4-12 0,4 1-12 15,-3-1-23-15,4 0-21 0,-2-1-43 0,5-1-42 0,-2-1-70 0,2 0-76 16,2-1-83-16,2-4-83 0,1 2-67 0,3-4-61 0,-2-1-13 0,3 1-2 15,-1-4 9-15,3 1 8 0,2-2 21 0,-4-2 22 0,4 1 41 0,-4-1 42 16</inkml:trace>
  <inkml:trace contextRef="#ctx0" brushRef="#br0" timeOffset="108442.97">27761 4714 351 0,'-3'-1'429'0,"-1"-2"11"0,-1 1 4 0,1 1 3 0,0-1 3 16,0 1 1-16,-2 1 3 0,1 1 4 0,-2 1-19 0,3-1-28 0,-1 2-88 0,-2 0-102 16,0 3-74-16,0 0-69 0,3 2-18 0,-1 1-8 0,1 0-3 15,0 0-2-15,1 3-1 0,3 0 0 0,0-2-5 0,4 2-4 0,-1 1-4 16,4-2-7-16,-1 3-2 0,2-4-6 0,3 2-2 0,-1-1-2 0,-1-1-3 16,4 1 1-16,-4-1-2 0,3-1 1 0,-3 0 0 0,0 0 0 0,0 0-1 15,0 0-1-15,-1 0 1 0,-2 0 1 0,-1 0 2 0,0 0 3 0,1 0 4 16,-5 0 6-16,1 0 3 0,-2 0 2 0,0 0 4 0,-2 0 2 0,-4-1 3 15,3 1 4-15,-3-2 4 0,-1-1 6 0,1 2 3 0,-3-3 7 16,1 1 2-16,0-1 0 0,-2 0 1 0,-1-1-3 0,2-1 4 0,-1 0 0 0,-1-2 3 16,5 1 0-16,-4 0 0 0,1-2 0 0,3-2-5 0,-2 2-3 0,3-3-6 15,0 1-6-15,2-2-5 0,-2 0-7 0,4-2-4 0,1-4-2 0,1 0-8 16,4 0-8-16,-1-4-3 0,1 1-6 0,3-4-4 0,0-1-2 0,2 0-2 16,1-1 0-16,-2-1 0 0,4-1 0 0,-2 3 1 0,-1-3 0 0,2 3-1 15,-2 0 1-15,-2 2 1 0,-1 0 2 0,1 2-2 0,-1 1 0 16,-4 2 0-16,2 0 0 0,-4 4 0 0,4-1 0 0,-4 4-1 0,-1-2-1 15,0 1-5-15,0 2-4 0,-1 0-5 0,-2 0-8 0,1 0-11 0,1 2-14 0,-2-2-21 16,-1 1-25-16,3 1-38 0,-1-1-44 0,0 2-72 0,-1-2-82 16,3 2-87-16,0 0-91 0,0 0-51 0,0 0-42 0,0 0-5 0,3-2 3 15,1-1 12-15,1-3 12 0,4 1 21 0,0-2 26 0,3-4 37 0,3 1 46 16</inkml:trace>
  <inkml:trace contextRef="#ctx0" brushRef="#br0" timeOffset="108691.33">28080 4455 443 0,'3'-2'473'0,"-3"2"6"16,0 0 0-16,3 2 0 0,-1-1 1 0,-2-1-1 0,1 3 9 0,3-1 6 0,-3-1 8 15,1 1 2-15,3-2-133 0,1 3-162 0,-2-2-74 0,4 0-51 16,0-1-13-16,3 0-3 0,-1 0-1 0,1 0 1 0,1 0 0 0,1-1 0 0,1 0-9 16,-1-2-10-16,-2 3-7 0,3-2-6 0,-1 1-10 0,3 1-7 0,-7-2-6 15,3 2-8-15,-3 0-2 0,0 0-3 0,-4 0 2 0,2 2 1 16,-1-1 1-16,-3 1 2 0,-3 3 0 0,0 3 0 0,-3 0 2 0,-3 0 3 0,1 5 3 16,-2 2 5-16,-1 3 5 0,0 1 5 0,-4 5 0 0,1 3 3 15,-2 1-1-15,4 6 1 0,-3 0 0 0,2 4 1 0,-1 1 2 0,2 3-1 16,0-2-1-16,5 2 0 0,-1 0-7 0,1-1-3 0,1-2-6 0,3 0-3 0,2-1-4 15,-1-3-6-15,3 0-13 0,-3-4-16 0,3 0-31 0,-1-3-36 16,0-3-54-16,1 0-56 0,-1-5-97 0,-1-2-105 0,0-1-81 0,-1-5-80 16,-1-2-16-16,4-2-5 0,-4-4 0 0,0-4 2 0,0 0 12 0,0 0 15 0,0-6 30 15,1-3 32-15,1-1 53 0</inkml:trace>
  <inkml:trace contextRef="#ctx0" brushRef="#br0" timeOffset="108903.74">28605 4411 331 0,'0'-6'472'0,"-2"0"12"0,2 2 5 0,-2-1 4 16,2 1 0-16,-1-1 0 0,1 1-1 0,1 1 2 0,1-3 2 0,0 1 3 15,-1 1-114-15,3-1-141 0,-1 1-83 0,2 0-72 0,-1 0-15 0,4 1-7 16,-2-1-4-16,1-1-3 0,-1 2 0 0,3-3 0 0,-1 3 0 0,0-1-2 16,-1 1-3-16,-1-1-3 0,2 2-9 0,-3-1-11 0,-1 1-8 0,0 1-10 15,0-2-7-15,-2 3-7 0,0-3-7 0,-2 3-5 0,0 0-19 0,0 0-23 16,0 0-21-16,0 0-20 0,0 0-35 0,0 0-37 0,0 0-86 0,1 3-96 15,-1-3-78-15,3 3-71 0,-6 3-28 0,2 0-19 0,-1 0 1 0,-3 4 3 16,0-1 19-16,1 0 23 0,-3 2 20 0,0 1 23 0,-1-1 33 0</inkml:trace>
  <inkml:trace contextRef="#ctx0" brushRef="#br0" timeOffset="109191.96">28665 4345 25 0,'-3'-10'438'0,"-1"-1"21"0,0 1 15 0,2-1 13 0,1-1 4 0,-1 2 2 0,2-1 0 0,0 2-1 15,2 2 0-15,-1-2 0 0,-1 3-74 0,0-1-87 0,2 4-107 0,-2-1-110 16,0 4-29-16,0 0-9 0,2 2-6 0,2 0-7 0,-2 1 2 0,1 4 4 16,2-1 7-16,-1 3 7 0,1 3 1 0,0 1 1 0,3 1 4 0,-4 4 6 15,3 1-7-15,-2 4-6 0,1-1 0 0,2 2 4 0,-4 2 4 0,1 1 3 16,0 1-5-16,-2 2-3 0,1 0-7 0,-3 2-6 0,1-1-3 0,-4 1-1 15,1-1-6-15,-1 1-7 0,-1-1-11 0,-4 1-13 0,2-2-26 0,-4 0-27 16,1-2-38-16,-1 4-40 0,-1-4-53 0,-2 0-58 0,-1-1-112 0,-3-1-123 16,3-2-91-16,-2-3-84 0,0-2-18 0,0 0-3 0,-1-5 7 15,2-1 3-15,-1-4 18 0,0 0 15 0,-1-3 27 0,2-1 30 0,1-2 52 0</inkml:trace>
  <inkml:trace contextRef="#ctx0" brushRef="#br0" timeOffset="109691.63">28540 4141 153 0,'-8'-9'488'0,"4"5"20"16,-1-1 7-16,1 2 5 0,0 3-1 0,0-2 2 0,4 2-2 0,0 0-2 0,0 0 1 16,0 0-2-16,-1-1-78 0,1 1-98 0,0 0-115 0,0 0-118 0,0 0-29 15,5 0-6-15,-1 0 1 0,3 1 4 0,2-1 1 0,1 2-2 16,-1-2 3-16,5 0 4 0,-1 2-1 0,3-2 0 0,0-2-3 0,2 2-6 0,0-2-11 16,3 1-13-16,-4 0-14 0,4-1-10 0,-3 1-10 0,-3-2-8 0,0 1-1 15,-2 1-1-15,-3-1-1 0,1 1-2 0,-3 1 0 0,-3-2-1 16,-2 2-1-16,-3 0-2 0,0 0 1 0,0 0 1 0,0 0 0 0,0 0 0 0,0 0 1 15,0 0 1-15,0 0 3 0,0 0 5 0,0 0 13 0,1 2 15 16,-1 1 3-16,0 3 1 0,-1 1 2 0,-1 4 0 0,1 1 1 0,-4 2-1 0,2 6 3 16,-2 5 0-16,1 2 0 0,0 2-2 0,-1 4-1 0,1 5-3 15,0 1-13-15,3 4-21 0,-3 2-7 0,3 2 0 0,-1 2 0 0,1 2 0 16,-3-1 0-16,4 2 0 0,-1-1 0 0,-1-1 0 0,1-2 0 0,-1-3 0 16,2-3 0-16,-3-4 0 0,3-1 0 0,0-4 0 0,0-5 0 0,0-2 0 15,0-5 0-15,0-2 0 0,0-5 0 0,0-1 0 0,0-2 0 0,0-4 0 16,0-2 0-16,0 1 0 0,-1-3 0 0,1-3 0 0,0 0 0 0,0 0 0 15,0 1 0-15,-3-1 0 0,-1 1 0 0,-1-1 0 0,-3 0 0 0,-2-1 0 16,-2 0 0-16,-5-1 0 0,1 1 0 0,-6-4 0 0,0 1-142 0,-4-1-91 16,0-1-136-16,-4 0-152 0,1 0-76 0,1-1-54 0,-1-3-13 0,3 2 1 15,-3-3 0-15,4 4 1 0,2-1 14 0,1 1 19 0,4 1 30 0,2 0 34 16,2 1 64-16</inkml:trace>
  <inkml:trace contextRef="#ctx0" brushRef="#br0" timeOffset="109838.24">28943 5100 249 0,'6'9'553'0,"-2"-2"15"16,-1 1 4-16,-1-4-1 0,-4 2-4 0,-1-3-7 0,-1 0-26 0,-2 0-28 15,0-1-45-15,-3-2-47 0,-3 2-182 0,3-1-209 0,-7 1-230 0,2 2-234 16,-4 2-76-16,1 0-43 0,-5 1-7 0,0 2-4 0,-3 2 3 0,-2-2 9 16,-3 3 22-16,1-2 30 0,-2 1 43 0</inkml:trace>
  <inkml:trace contextRef="#ctx0" brushRef="#br0" timeOffset="110458.58">17229 7048 334 0,'3'20'436'0,"0"-2"3"0,0-2 9 0,0-1 7 15,2-1 7-15,3-5 4 0,3-2 7 0,3-3 3 0,5-3 5 0,2-1 4 16,9-3-120-16,3 0-149 0,10-3-64 0,4-1-43 0,10-2-8 0,7-1 1 16,4-2-5-16,10 0-5 0,6-1 0 0,6-1 3 0,5-1 3 0,6 2 1 15,8-1-2-15,2-1 1 0,5 2-8 0,5 1-5 0,4-1-7 0,2 3-9 16,3-2 5-16,5 2 8 0,5-3 11 0,0 3 11 0,3-3-4 0,7-1-10 15,3-1-3-15,2-2-5 0,9-1-6 0,4-1-5 0,4-3-8 0,7-2-8 16,6-2 0-16,16-4-1 0,4 0-39 0,0-3-15 0,3-1 0 0,6-2 0 16,1 0 0-16,0-2 0 0,4 1 0 0,5-1 0 0,-5 1 0 0,-4 1 0 15,5 1 0-15,1 1 0 0,2 2 0 0,0 2 0 0,5 1 0 0,-2 2 0 16,-1 2 0-16,-1 3 0 0,-3-1 0 0,-1 3 0 0,-3 0 0 0,-7 3 0 16,-4-1 0-16,-6 3 0 0,-3 0 0 0,-9 2 0 0,-8-1 0 0,-5 4 0 15,-7-2 0-15,-7 1 0 0,-8 2 0 0,-5 0 0 0,-8 2 0 0,-7-1 0 16,-5 2 0-16,-4 0 0 0,-6 1 0 0,-6-2 0 0,-7 3 0 0,-1-2 0 15,-8 3 0-15,-4-2 0 0,-3 1 0 0,-8-1 0 0,-3 1 0 0,-5 1 0 16,-5-1 0-16,-3 0 0 0,-10 1 0 0,-1-1 0 0,-8 2 0 0,-7-1 0 16,-2 0 0-16,-7 0 0 0,-7 0-20 0,-5 0-100 0,-4 0-65 0,-8-1-69 15,-2 0-119-15,-8 0-127 0,-2 0-78 0,-6-4-62 0,-3 1-16 0,-5-2-3 16,-3-2 0-16,-5-1 1 0,-4-1 20 0,-4-1 24 0,-2-1 39 0,-3 0 41 16,-5 0 64-16</inkml:trace>
  <inkml:trace contextRef="#ctx0" brushRef="#br0" timeOffset="110591.22">28443 5791 42 0,'15'23'556'0,"-6"-5"12"0,2 0-27 0,-4-5-33 0,-3-3-113 0,0-1-132 0,-3-2-117 16,1-3-112-16,-2-4-27 0,-2 3-5 0,1 0-45 0,-4 0-48 0,-3 0-193 16,-3 2-223-16,0 1-50 0,-8 1-11 0,-2 1 26 0</inkml:trace>
  <inkml:trace contextRef="#ctx0" brushRef="#br0" timeOffset="119759.78">7673 9049 42 0,'-2'5'168'0,"2"-2"13"0,0 1 8 16,-2 0 10-16,2 0 9 0,-1-1 9 0,1 0-19 0,0-3-25 0,0 2-18 16,0-2-16-16,0 0-3 0,0 0 1 0,0 0 0 0,0 0 0 0,0 0-7 15,0 0-9-15,0 0-9 0,0 0-10 0,0 0-9 0,0 0-11 0,0 0-9 16,0 0-12-16,0 0-12 0,0 0-16 0,1 4-12 0,-1-4-9 0,0 0-7 15,0 0-6-15,0 0-1 0,0 0-3 0,0 0 1 0,0 0 0 0,2 0 0 16,-2 0 2-16,0 0 0 0,0 0 0 0,0 0 1 0,0 0 3 0,3 1-2 16,-3-1 0-16,0 0 0 0,2 0 2 0,-2 0-1 0,3 0 2 0,-3 0 5 15,3 0 7-15,2 0 8 0,-5 0 6 0,4 1 4 0,-2-1 3 0,3 2-1 16,-2-2 4-16,0 2 0 0,2-1 3 0,-2 1 0 0,3 0 2 0,-1 0 2 16,0-1 3-16,0 1-2 0,1 0-5 0,-1 0-6 0,1 0-6 0,2 1-6 15,-2 1-2-15,1-2-2 0,0 0-1 0,0-1-2 0,-1 1-3 0,-1 0 0 16,3 0-1-16,-2-1 1 0,0-1-1 0,-1 2-2 0,2-2-1 15,-3 0-2-15,1 0 0 0,3 0 12 0,-5 2 9 0,3-2 13 0,-1 0 8 16,0 1 9-16,1-1 8 0,0 0 0 0,-1 2 3 0,0-1-3 0,2 1-2 16,0-1-1-16,-1 1 1 0,1 1-2 0,1-1 0 0,-2 0-10 0,2 1-12 0,0 2-8 15,0-2-12-15,0 1-7 0,-1-1-6 0,2 2-4 0,-3-1 1 16,2-1-4-16,1 1-1 0,-2 1 5 0,-1 0 6 0,2-2 3 0,0 1 4 0,-2 1 2 16,0-2 2-16,1 1-1 0,-1-2 2 0,3 2 1 0,-4-1-1 15,2 0-1-15,-1 0-1 0,2-1 1 0,-2 2 2 0,-1-1-6 0,1 0-4 16,-1 0 0-16,3 0 4 0,-2-1-2 0,-1 3-2 0,3 0 0 0,0-2 1 15,3 4 0-15,-2-2-2 0,-1-1 1 0,3 5 3 0,0-4-2 0,-3 1-1 16,3 0 0-16,-3 0 0 0,0 0-5 0,0-1-5 0,3-1 5 0,-3 1 8 16,0-2 1-16,3 1 1 0,-3-1 1 0,3 2 0 0,0-1 2 0,0 0-1 15,0 1 1-15,0 0 1 0,0 1-1 0,2-2-1 0,-2 2 1 0,0 0 1 16,0-1-7-16,0 1-8 0,0-3-4 0,0 2 0 0,0 1-1 0,-1-1 0 16,2 0-1-16,-4-1 0 0,2 0-1 0,-1 1 0 0,-1-1 0 0,0 0 0 0,0 2-1 15,0-4 0-15,0 3 0 0,0 0 1 0,0 1 0 0,1-2 0 16,-2 2-1-16,1-1 0 0,0 2 0 0,1-1 2 0,-3 0-2 0,2 2 1 0,-1-2-1 15,2 1 1-15,-3-1-1 0,1 2 0 0,-1-2 0 0,0 0-1 16,0 0 1-16,-1 0 1 0,0-2 6 0,2 1 6 0,-3-1 2 0,4 1 3 16,-3-3-1-16,3 1 3 0,0 1-2 0,2 0 0 0,0-2 2 0,0 1 1 0,0-1 0 15,0 0-1-15,0-1-1 0,-1 1-1 0,-3-2-7 0,1 0-5 0,-2 2-2 16,-2-1-2-16,0-1 0 0,-3 0 0 0,3 0-2 0,0 2 0 16,0-1 0-16,0 1-1 0,2 1 2 0,0 0 0 0,0-1 2 0,1 3 0 0,3 1 0 15,-1 0 2-15,1 2-1 0,1 1 1 0,0-2 0 0,-2 4-1 16,4-2 0-16,-2 0 2 0,-2 0-1 0,4-1-1 0,-2 2 1 0,1-2-1 15,0 1-1-15,-1 1 4 0,1-2-1 0,1 0-2 0,-1 0 0 0,-1 1 1 16,4 0 1-16,-3 0 1 0,3 0 1 0,-1 0 0 0,0 0-1 0,1-2 2 16,0 4-1-16,0-2 0 0,1-1 0 0,0 3 0 0,-2-2-1 0,4 0-1 15,-2 2 2-15,0-1 0 0,0 1 0 0,2-1-3 0,-4 0-1 0,4 1 0 16,-4-2-1-16,4 2 0 0,-4-1-1 0,2-1 0 0,0 2 0 0,2-3 0 16,-4 3-1-16,4-4 1 0,-4 3-3 0,4-3-1 0,-2 2 0 0,2-1 1 15,-3 0 1-15,3-1-1 0,-2 0 1 0,0 0-1 0,0 0 2 0,2-1 0 16,-2-1-1-16,0 3-1 0,0-2 0 0,0 0 0 0,1 0 0 0,-2 0 0 15,1 0 0-15,0 0 2 0,0 2-1 0,-1-3-2 0,0 2 2 0,-1 0 0 16,1 1-2-16,-1-1 0 0,-1 0 1 0,1 2-1 0,-2-2 0 0,2 2 0 16,-2-2 1-16,1 2 2 0,-4 0-1 0,2 0 0 0,-2-1 1 0,1-1-1 15,-1 1 1-15,-1-1-2 0,-1-1 0 0,1 0 1 0,0 2 0 0,1-3 0 16,-2 2 0-16,2-2 0 0,0 1-2 0,-2 3 0 0,2-2 0 0,2-2 1 16,-1 3-1-16,-1 1 0 0,5 0 0 0,-4-1 1 0,3 2 1 0,1 0 1 15,-1 1 0-15,2 1 0 0,0 0 1 0,-1 2-1 0,3-2 0 0,-2 2 0 16,2 0 0-16,-2 0 0 0,2-1 0 0,-2 1 0 0,0 1 0 0,1-2 0 15,-2 1 0-15,0-1-2 0,0-1 1 0,-2-2 0 0,-1 1 0 0,0 0-1 16,0-3 0-16,-2 0 2 0,0 0-1 0,1-2 1 0,-1-1-1 0,-1 0 0 16,-1 1 0-16,3-1 0 0,-1 1 0 0,0 0-1 0,3 0 0 0,-3 0 0 15,3 1 1-15,0 0 1 0,0 1-1 0,2 2-1 0,-1 1-1 0,1 0 0 16,1 2 1-16,-1-2-1 0,3 5 0 0,-3-3 0 0,-1 1 2 0,2 1 0 16,-1-1-1-16,0-1 0 0,-1 2 0 0,0-3 0 0,0 3 0 0,-1-1 0 15,2-1 0-15,-2-1 0 0,0 0 0 0,1 0 1 0,-2 0-1 0,3 1 0 16,-2-2-1-16,0 1 1 0,3 0 0 0,-3 2-1 0,2-2 0 0,-1 1 0 15,1 1 0-15,3-1 0 0,-2 0 0 0,0 1 2 0,1 1-1 0,0 0 0 16,1-2 0-16,1 3 1 0,-2 0 1 0,2-2 0 0,-1 2 1 0,3-1 0 16,-3 0 0-16,3 0-1 0,-2 0 0 0,2 0 0 0,-2 2 1 0,1-3-1 15,1 3 1-15,1 0-1 0,-2-2-1 0,1 2-1 0,-2-1 1 0,2-2 0 16,-3 3-1-16,3 0 0 0,0-2 0 0,-3 1 1 0,3-1 0 0,-3 2-2 16,1-1 1-16,-1 0 2 0,3 1-1 0,-2 0-1 0,-1 1 1 0,3-2 0 15,-1 2 0-15,0 0-1 0,0-1 1 0,1 1 0 0,-1 3 0 0,0-2 0 16,1 2 0-16,1-1 0 0,0 1-2 0,0-1 0 0,-1 1 1 0,0 1 1 15,3-1-1-15,-3 0 0 0,3 1 1 0,-1-1 0 0,-2 1 2 0,3-1-1 16,-2 1 0-16,1-1 1 0,1 1-1 0,0-2 1 0,0 1-1 0,-1-2-1 16,3 2 0-16,-2-1 0 0,-1 0 1 0,1 0 0 0,1-1-1 0,-1-1-2 15,-1 4 0-15,0-4 1 0,0 1-1 0,0 1 0 0,0-2-1 0,-1 1 2 16,1-1-1-16,-1 2 4 0,1-2-2 0,-2 1-2 0,1 1 1 0,1-1 0 16,-2 1-1-16,2-2 1 0,-1 1 0 0,-1 1 0 0,2-1 0 0,-1 1 1 15,-1-2-2-15,2 3 1 0,-2-2-1 0,1 1 0 0,-1-1 0 0,2 1 2 16,-1-1 0-16,2 1 0 0,-1-1 0 0,1 1 2 0,0-1-2 0,0-1 1 15,-1 2-1-15,4-1 0 0,-3 0 0 0,4 1 2 0,-4-1-1 0,3 3-1 16,0-3 0-16,-1 2 0 0,1 0-2 0,-1 0 0 0,2 0-1 0,-1 0 0 16,0 1-1-16,0 1 2 0,-1 0-2 0,0-1 1 0,1 2-1 0,0-1 2 15,-1 1-1-15,0-1 0 0,0 1-2 0,1 1 1 0,-2-1 0 0,0 0 1 16,1 0-1-16,-1 0 2 0,1-1-1 0,-1 1 0 0,-2 1 1 0,3-1 0 16,-1-2 0-16,-2 2 0 0,3-1 0 0,0 1 2 0,-3-3 0 0,2 2 0 15,1-3 0-15,1 1 2 0,0 0-1 0,-1 0-1 0,0 1 1 0,1-2-1 16,0 0 1-16,2 1 0 0,-2 0-2 0,2 0-1 0,0-1-1 0,-1 2-1 15,0-1-1-15,3 1 1 0,-4 1-1 0,3-1 2 0,-2 1-1 0,-1 1-2 16,2 1 1-16,0-1 0 0,-2 2-1 0,2-1-2 0,0 1 2 0,-2-2 1 16,-1 4 0-16,3-1 2 0,0 0 1 0,0-1 1 0,-2 2 0 0,2-1-1 15,-3 0 1-15,3 0 1 0,-1 0-1 0,-1 0 1 0,2-1 1 0,0-1 0 16,-2 2 1-16,3-3 1 0,-1 2-1 0,1-3-1 0,0 3 0 0,1-2-2 16,-1 1 1-16,2 0-1 0,0 0 1 0,0-1-2 0,0 2 0 0,0-1 1 15,0 0 0-15,0 0 0 0,0 0 0 0,0 2-5 0,0-1 2 0,0-1-1 16,0 0 0-16,0 3-1 0,1-3 3 0,-1 2 1 0,0-1 1 0,-2 1-1 15,1-2 2-15,-1 1-1 0,1-1-1 0,-1 1 0 0,-1-2 2 0,0 0 2 16,-2 0-1-16,2-3-1 0,-3 2 1 0,0-3 0 0,-1-1-1 0,-1 1-2 16,1-2 0-16,-1 0 1 0,0 0-1 0,0-1 2 0,0-1-2 0,0 2 1 15,3 0-1-15,-3 0 1 0,2-1 0 0,2 1 1 0,-3 3-1 0,4-3 1 16,-2 3-1-16,-1-2-1 0,2 4 1 0,-1-3-1 0,0 1 1 0,0 1-1 16,-1 1 2-16,0-3 1 0,0 1-1 0,1 0 0 0,-2 1 1 0,-2-2 0 15,3 3 0-15,-1-2-1 0,1 0 1 0,-1 0 0 0,0 0 1 0,1 1 0 16,-1-1-1-16,0 0 1 0,0 0 0 0,3 2-1 0,-3-2 0 0,0 0 0 15,0 1 0-15,3 1 0 0,-3-2 1 0,-2 0-1 0,4 1 0 0,-1 1-1 16,-1-1 1-16,1-1-1 0,-1 2 1 0,0-2 0 0,1 1-1 0,-1 1 0 16,-2-2 0-16,3 1 0 0,-1 1-1 0,-2-2 0 0,3 0 0 0,0 1 1 15,-3 0 0-15,0-2 0 0,3 1 0 0,0-1 1 0,-2-1 0 0,-1 1 1 16,0-2 0-16,1 1 0 0,1 1 0 0,-1-2 0 0,2 1 0 0,-2-1 2 16,0 2-1-16,0-2 1 0,0 1-1 0,2 1 0 0,-2-2 1 0,0 0-2 0,0 1 1 15,-1 1-1-15,3-2-1 0,-2 0-1 0,0 0 0 0,0-2 2 16,0 2-2-16,2 0 0 0,-1 0 0 0,-2-1-1 0,3 1-1 0,-1 0 1 0,1 0-1 0,-1-1 0 15,0 1 0-15,1 1 0 0,-1 0 0 0,0 1 1 0,2-2-1 0,-1 1-2 16,-1 1 2-16,1-1 1 0,2 1 1 0,-3 0-1 0,1-2 0 0,-1 1 0 16,0 0-1-16,0-1 0 0,-1 2 2 0,2-2-2 0,-3 0 1 0,1 0 1 15,0 0 1-15,-1 0 1 0,-1-2-2 0,2 2-2 16,-1 0 0-16,1-1-2 0,2 4-16 0,-2-3-17 16,0 3-23-16,2-2-23 0,-1 1-93 0,-1 1-109 15,-2-2-88-15,-2 1-83 0,-2-2-28 0,-5 0-18 16,-4-5-3-16,-7-1-3 0,-7-4 3 0,-5-5 1 15,-9-5 15-15,-9-4 19 0,-11-7 24 0</inkml:trace>
  <inkml:trace contextRef="#ctx0" brushRef="#br0" timeOffset="121976.85">9638 6754 21 0,'0'0'147'0,"0"-4"3"0,0 4 3 16,0-2 1-16,0 2 1 0,0 0-21 0,0-3-26 0,0 3-27 0,0 0-27 15,0 0-12-15,0 0-9 0,0 0-1 0,0 0 1 0,0 0 7 0,0-1 2 16,1-1 8-16,-1 2 9 0,4-3 8 0,-3 2 11 0,3-1 16 0,-1 1 16 16,0-2 14-16,1 1 16 0,1 1 2 0,0-2 3 0,-2 1 2 0,2 0-1 15,1 1 1-15,0 1-5 0,-1-1-5 0,2 2-4 0,-1-1-8 0,0 3-5 16,2-1-17-16,0 1-16 0,2 1-12 0,0 1-13 0,0 1-6 0,1 0-5 16,2 1-9-16,-1 1-8 0,1 0-7 0,1 0-5 0,-1 2-4 0,3 0-4 15,-2-1-7-15,3-1-2 0,-1 2-1 0,3-3 1 0,-2 2-1 0,1-1-2 16,2-1-1-16,-2 1 1 0,2-1 0 0,2-1 0 0,-2 0-1 0,2 0 2 15,0 0 5-15,1 2 6 0,0-2 15 0,0 0 13 0,3 1 3 0,-1-1 2 16,2 2 3-16,-2-1 2 0,2 1 3 0,2-1-2 0,-1 2 6 0,2-1 4 16,-2 0 1-16,1 2 1 0,1-2-2 0,0 2-5 0,0 0-12 0,0-1-15 15,0 3-2-15,0-1-1 0,0-1 3 0,0 2 1 0,0 1 1 0,2 0 3 16,-1 0-3-16,1 1-3 0,0 1-1 0,-1-2 0 0,1 2-1 0,0 0-2 16,1 2 1-16,0 1 0 0,-1-2 1 0,1 2 1 0,0 0-1 0,2 0-5 15,-2 2-2-15,3-1-1 0,-3 1 0 0,1-1 1 0,-1 0 0 0,0 3-2 16,0-2-1-16,-1 0 0 0,-2 1-1 0,2 0 1 0,-1 0-2 0,-1-1-1 15,0 1-1-15,0 0 0 0,1 0 0 0,-1-1 2 0,1-1-2 0,-1-1-3 16,2 1 0-16,-1-1-2 0,0 0 1 0,0 0-2 0,1 0 1 0,-1 2 0 16,1-2 0-16,1 0-1 0,2 1-1 0,-2 1-4 0,-1 1 0 0,4-1 0 15,-3 1-1-15,0 2 3 0,2-2 0 0,-3 3 2 0,1-1 0 0,-1 1 0 16,-1-1-1-16,1 0-2 0,-2 0 4 0,2-1 1 0,-1 1 2 0,-1-2 3 16,0 1 2-16,0 1 1 0,2-2 0 0,-2-1 1 0,0 2-1 0,2-1-1 15,-2 0 2-15,1 0 1 0,1-2 1 0,-2 2 1 0,3 1-1 0,-1-2-2 16,0 1 0-16,-1 0-4 0,1 0 0 0,1 1 0 0,2-2-1 0,-2 3-1 15,2-2 1-15,-1-1-1 0,0 3-2 0,1 0 0 0,-1 2 1 0,3-1 1 16,-1 0 0-16,0 2 0 0,-1-1-1 0,3 1 1 0,-1 1-3 0,-1-2 0 16,2 1-1-16,-2-1-1 0,1 1 0 0,-3-2-1 0,1 1-1 0,0-1-2 15,-2 0-1-15,2-3 0 0,-2 2-3 0,0-1-1 0,-1 1 2 0,-1-2 0 16,-1 0-1-16,2 0 0 0,-2 0 1 0,-1-2 0 0,1 2 0 0,-2-1-1 16,1 0 2-16,4 1 2 0,-3-1-1 0,1 1 0 0,1 2 0 0,-2-2 1 15,3 0 1-15,0 1-1 0,-1 0 2 0,1 1-1 0,2 1 1 0,0 1-1 16,-2 0 0-16,2 0 2 0,0 2-2 0,3-1 0 0,-4-1 1 0,1 1-4 15,0-2 1-15,0 3 0 0,0-2-1 0,-2 1 0 0,3-2 0 0,-4 0-2 16,1-2 2-16,-2 2-1 0,1-1 1 0,1-1 0 0,-1 1-1 0,0-1 0 16,-1-1 1-16,3 0 0 0,-3 2 0 0,1-3 1 0,-1 3-1 0,3-2 0 15,-1 2 0-15,-1-1 0 0,2 1-1 0,0-1-1 0,2 3 0 0,-3-3-1 16,0 2 2-16,2 0 1 0,-2-2 0 0,2 4-2 0,-2-3 1 0,2 2 0 16,0 0 0-16,-1-1 0 0,0 0 0 0,0-1 1 0,0 2 0 0,-1-3 1 15,0 3 0-15,2-1-2 0,-2-2 0 0,2 0 0 0,-2 3 0 0,3-2 0 16,-1-3 0-16,-2 3-1 0,2-1 0 0,0 1 1 0,2-1-2 0,-3 1 1 15,2-3-1-15,-1 4 0 0,2 1-1 0,-3-3 1 0,3 2 0 0,-1 0-2 16,-1 0 1-16,1 0-1 0,-1 1 2 0,0-2 0 0,1 1 1 0,-2 2 1 16,0-3 1-16,4 4 1 0,-3-2-1 0,-2-2 0 0,4 3 1 0,-4-2-1 15,2 1 0-15,0 2 1 0,-2-4-1 0,0 1 2 0,3 0-1 0,-3 0-1 16,0 0-1-16,2 0-2 0,-1 1 1 0,-3-2-1 0,2 0 0 0,-1 1 1 16,1 0-1-16,1 0 2 0,-3 1 0 0,2 0 0 0,-1 0 0 0,1 0 0 15,2-1 0-15,-1 3 1 0,0-1-1 0,1-1-1 0,-2 1 0 0,3 1 0 16,-1-2 0-16,3 0 2 0,-4 3 1 0,5-2-1 0,-3 0-1 0,2 1 0 15,1 0 0-15,-1 1-2 0,0-1 1 0,2 2 0 0,-1-2 1 0,1 0-1 16,0 0 1-16,-4 1 0 0,5-2-1 0,-3 1 0 0,2 2-1 0,-4-2 1 16,3 1 0-16,1-1 0 0,-2 0 1 0,3 0 0 0,-5 0 0 0,2 0-1 15,2-1 0-15,-1 2 0 0,-1-2 0 0,2-1-1 0,-1 0 1 0,1 1-1 16,-1 1 0-16,-1-2 0 0,2 1 1 0,-1 0-1 0,1-1 1 0,0 1 2 16,-1-1 0-16,0 3 0 0,-1-3-1 0,2 0 0 0,1 1 2 0,-1-1 0 15,-1 1 1-15,4-1-2 0,-2 1 0 0,0-1-2 0,1 1 1 0,1-1 0 16,-1 1-1-16,2 1 0 0,-3 0-2 0,1 0 0 0,0 0 1 0,-1 0-1 15,1-1 1-15,0 2-1 0,-3-1 0 0,4 1 2 0,-5-1-1 0,1-1 0 16,1 2 0-16,-1-3 2 0,1 3 1 0,0-2 0 0,-1 2 0 0,0-3 0 16,-1 2 0-16,2 0-1 0,-1-2 1 0,1 3-2 0,0-3 1 0,-2 1 1 15,2-1-1-15,-2 2 0 0,2-1 0 0,1-1-1 0,-1 1-1 0,-1-2 2 16,-1 4 0-16,3-2 1 0,0 1 0 0,-1 0 0 0,1-3 0 0,0 5 0 16,0-1 0-16,0 0-1 0,-1-1 0 0,1 0 0 0,1 2-1 0,1-2 0 15,-1 0 0-15,0 0 1 0,-1 0-2 0,-1 0 0 0,2-2 0 0,0 3 1 16,0-3-1-16,-2 0 0 0,-2-1 1 0,0 0 1 0,1 0 0 15,-3-1 0-15,2-1 1 0,-3 1-1 0,3-2 0 0,-2 0 0 0,-1-2-1 16,2 2 1-16,-1-2 0 0,1 1 0 0,-3-1-1 0,4 3 1 0,-2-1-1 0,1 0-1 16,-1 0 0-16,2-1 1 0,0 3 0 0,-2-2 0 0,2 2 1 15,1-1-2-15,-1 1 0 0,-1-1 0 0,1 2 1 0,-1-1-1 0,-1-1 1 16,3 1 0-16,-4-1 2 0,2-1 0 0,-3 2 0 0,1-2-2 0,0 0 1 0,-2-2-1 16,1 1 1-16,-3-1 2 0,2-1-1 0,-1 0 0 0,-2-1 0 15,-1 1-1-15,1-2 0 0,-2-1-1 0,1 2 0 0,-3-2-1 0,1 0 1 16,2-2 0-16,-3 0 1 0,1 1 0 0,0 0-1 0,-3 1-1 0,1-2 2 0,1-1-1 15,-1 2 0-15,-2-1 1 0,1 1 1 0,2-1 0 0,-1-1 1 16,0 2-1-16,0-1 0 0,-1 1 0 0,2-1-1 0,-3 0-1 0,2 2 1 16,1-3 1-16,-4 3 0 0,2-1-1 0,-1 0 0 0,-1-1 1 0,1-1-1 0,-3 2 0 15,2-2-1-15,-3 1 1 0,2-2-1 0,-1 2 0 0,-2-3 1 16,1 3 0-16,-2-2 1 0,2-3 1 0,-2 3-2 0,-1-1-1 0,1-1 0 16,1 2-1-16,-1-3 0 0,-1 2 1 0,2 0 0 0,-2-2 1 0,1 1-1 0,-1 0 1 15,0-2 0-15,1 2 0 0,-3-2-1 0,2 1-1 0,-3-1 0 16,1-2 2-16,-2 2 1 0,1-2-1 0,0 1 0 0,-2-1-1 0,-1-1 1 0,0 1 0 15,0-2 0-15,-2 2 0 0,-2-3 0 0,2 1 0 0,-2-1 0 0,1 1 0 16,-4-2-1-16,0 2 2 0,0-1-1 0,2-1 0 0,-2-1 1 16,-3 0 0-16,1 2 1 0,-1-2 0 0,0 0-1 0,4 1-1 0,-4-1-1 0,0 0 0 15,0 0 1-15,1 1 1 0,3 1-1 0,-3 0 0 0,1-2 0 0,1 3 0 16,-1-2 1-16,-1 1-1 0,2 1 0 0,2-2 0 0,-4 2 0 16,1 0 1-16,-1-1 0 0,1-1 1 0,-2-1 0 0,2 2-1 0,-2-2 1 15,0 0-2-15,0 0 0 0,0 0 1 0,0 0-1 0,0 0 0 0,0 0 0 0,0 0 1 16,0 0 0-16,0 0-1 0,0 0-2 0,0 0-1 0,0 0-3 15,0 0-4-15,0 0-13 0,0 0-15 0,0 0-15 0,0 0-16 0,0 0-17 16,0 0-15-16,0 0-20 0,-4 3-22 0,3 0-31 0,-1 0-35 0,-4 0-24 16,3-1-24-16,2 2-16 0,-3-1-13 0,0 1 1 0,0-1 6 0,1 1 10 15,0 0 9-15,1-1 9 0,-2 0 12 0,2-1 14 0,-1 2 13 0,2-3 27 16,1 0 29-16,0-1 22 0,0 0 20 0,0 0 10 0,0 0 11 0,0 0 0 0,0 0 2 16,0 0-18-16,0 0-19 0,0 0-24 0,0 0-21 0,-4 2-1 15,-1 0 6-15,1-1 5 0,0 1 4 0</inkml:trace>
  <inkml:trace contextRef="#ctx0" brushRef="#br0" timeOffset="125027.69">25196 11020 37 0,'-16'8'268'0,"-3"-1"20"0,0-1 21 0,2 1 17 0,-2 1 15 0,1-2 15 16,-1 0 14-16,1-1 16 0,0 1 15 0,-1 0-69 0,5 0-88 0,0-1-24 15,3 0-13-15,1-1-5 0,2 1-1 0,5 0-7 0,3-5-5 0,3 1-6 16,6 1-6-16,3-2-4 0,5-3-5 0,4 0-10 0,7-2-9 0,6 1 0 16,5-3 1-16,5-4-2 0,7 0 1 0,4-1-11 0,7-2-11 0,6 1-1 15,1 0 0-15,4-1 4 0,8 0 3 0,1 1-3 0,3 1-5 0,4-2-7 16,3 3-4-16,4-2-7 0,1 1-9 0,7 1-4 0,2-1-5 15,6 0-28-15,5-2-61 0,5-1 0 0,6 1 0 0,5-2 0 0,6-1 0 16,3 0 0-16,8-3 0 0,4-1 0 0,4-1 0 0,2-2 0 0,5-2 0 16,2 1 0-16,-3-2 0 0,0-2 0 0,-1 1 0 0,-1 0 0 0,-5-1 0 15,-6 2 0-15,-2 0 0 0,-7 3 0 0,-8 1 0 0,-7 2 0 0,-6 4 0 16,-5-1 0-16,-13 5 0 0,-4 1 0 0,-9 1 0 0,-7 5 0 0,-6 1 0 0,-11 2 0 16,-2 1 0-16,-9 2 0 0,-7 2 0 0,-6 1 0 0,-6 0 0 15,-6-1 0-15,-3 3 0 0,-8 0 0 0,-1-2 0 0,-6 0 0 0,-2-1 0 16,-4 2 0-16,-1-3 0 0,-5-1 0 0,-3 1-120 0,-1 2-83 0,-5-1-67 0,-2 2-129 15,-3 1-142-15,-8-1-62 0,-5 4-47 0,-5 2-8 0,-4-2-3 0,-7 0 2 16,-4 1 1-16,-5-2 20 0,-4 0 25 0,2-3 42 0,-4-1 46 0</inkml:trace>
  <inkml:trace contextRef="#ctx0" brushRef="#br0" timeOffset="127811.25">6934 5659 225 0,'-11'-24'245'0,"-3"-1"20"0,1-1 25 0,-1-3 36 0,1 3 37 0,1-1 17 16,-1 1 9-16,2 2-22 0,1 1-29 0,3 4-56 0,2 2-57 0,3 6-4 16,4 2 12-16,3 6 8 0,6 4 8 0,1 4-4 0,7 5-10 0,5 2-26 15,9 6-28-15,5 3-9 0,5 2-3 0,11 2 8 0,6 2 9 0,9-1-8 16,7-1-11-16,7-2-14 0,8-4-13 0,7-2-14 0,6-5-13 15,4-5-12-15,7-2-14 0,1-7-3 0,2-2-2 0,0-5 2 0,3-2 5 16,-2-4-3-16,-1-1-6 0,-1-5-8 0,-1 0-9 0,-4-5-2 0,-3 1-2 0,-3-4-4 16,-2-1-3-16,-6 0-6 0,-4-3-46 0,-6 2 0 0,-4-2 0 15,-6 0 0-15,-7 1 0 0,-8 1 0 0,-6 2 0 0,-7 1 0 0,-7 2 0 16,-8 2 0-16,-8 2 0 0,-7-1 0 0,-8 2 0 0,-8 0 0 0,-4-2 0 0,-8-2 0 16,-3-2-66-16,-8-4-40 0,-3-2-18 0,-5-6-17 0,-1-5-19 15,-6-4-16-15,-2-4-16 0,-5-4-11 0,-2-5-7 0,-4-2 2 0,-2-6 4 16,-5 0 14-16,-4 0 16 0,-4 0 22 0,-5-2 22 0,-5 5 18 0,-4 3 14 0,-4 5 17 15,-5 5 14-15,-5 7 22 0,-5 7 22 0,-4 9 14 0,-5 7 11 16,-4 10 12-16,-3 8 12 0,-4 11 8 0,-2 9 3 0,-3 11 4 0,-2 8-2 0,-1 10 1 16,-2 10 4-16,0 6 4 0,0 12 4 0,0 6 1 0,-1 8 0 0,1 7 4 15,1 7 5-15,1 4 5 0,1 6 4 0,2 4-4 0,3 5-5 16,6 2 1-16,1 4-1 0,7-1 6 0,8 1 2 0,7-4-2 0,7-1 0 0,13-3-3 16,11-5-4-16,13-6 7 0,12-7 5 0,13-9-2 0,16-7-8 0,14-10 2 15,13-7 6-15,14-9 0 0,14-9 0 0,13-8-2 0,12-10 0 16,10-7-5-16,8-8-3 0,11-8-5 0,9-7-7 0,9-7-22 0,4-8-26 15,5-5-20-15,7-7-22 0,4-6-19 0,0-4-22 0,3-5-20 0,3-3-22 0,0-5-25 16,-1-2-25-16,-2-2-52 0,-1-6-55 0,-4 0-78 0,-6-2-80 16,-3-2-65-16,-1-1-64 0,-7-2 2 0,-6 0 8 0,-5 0 13 0,-3 1 14 15,-8 2 17-15,-7 0 19 0,-4 5 23 0,-7 0 24 0,-8 2 53 0</inkml:trace>
  <inkml:trace contextRef="#ctx0" brushRef="#br0" timeOffset="127943.89">9436 5428 431 0,'-40'104'572'0,"-1"-1"7"0,-5-4 1 0,0-4-3 16,-3-9-22-16,3-10-29 0,1-10-34 0,2-12-32 0,6-10-107 0,4-10-118 16,9-8-221-16,9-5-243 0,10-4-163 0,8 0-144 0,8-4-34 0,5-1-8 15,3-1-1-15,0-4 0 0,3-5 25 0,0-4 27 0,-3-8 33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4:10:16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8719 3088 203 0,'-4'0'222'0,"-1"-1"19"0,1-1 21 0,1 0 20 15,-1 1 24-15,2 0 25 0,-1 1-11 0,2-3-19 0,-1 3-17 0,2 0-18 16,0 0-4-16,0 0 1 0,0 0-7 0,0 0-12 0,0 0-10 0,0 0-13 16,0 0-16-16,0 0-17 0,0 0-22 0,0 0-21 0,0 0-18 0,0 0-18 15,0 0-17-15,0 0-19 0,-2-2-12 0,2 2-11 0,0 0-3 0,0 0-4 16,0 0-2-16,0 0-5 0,0 0-2 0,0 0-1 0,0 0-2 0,0 0-1 15,0 0 0-15,0 0-3 0,0 0 0 0,0 0-1 0,0 0 0 0,0 0-3 16,0 0 1-16,0 0 0 0,0 0 0 0,0 0 2 0,0 0 2 0,0 0 3 16,0 0-1-16,0 0-1 0,0 0 1 0,2-1 3 0,1-1-1 0,0 1-1 15,3 1-1-15,-1-2 1 0,0 1-4 0,1-1-1 0,1 1-4 0,0-1-4 16,1 1-4-16,0-1-2 0,0 1-4 0,2-1-1 0,-2 1-1 0,0 1-4 16,1-2 1-16,0 2 0 0,1 0 2 0,1 0-1 0,0 0 8 0,0 2 7 15,3-2 6-15,-1 3 6 0,0-2 8 0,4 1 9 0,2-1 7 0,2 2 9 16,2-1 8-16,3-1 7 0,2 1 4 0,2-2 3 0,5 0 2 0,1-2 1 15,4-1-5-15,4 0-10 0,2 0-5 0,3-1-8 0,1-3-6 0,1 2-7 16,1-1-7-16,2-1-8 0,-2 2-8 0,0-1-7 0,0 1-4 0,-2 1-2 16,-3 1-3-16,-1 0-2 0,0 1 1 0,-3 1 1 0,1 1 0 0,-3 1-1 15,0 1 1-15,1 3-2 0,0-3 2 0,-1 4-2 0,1 0 1 0,1 0-1 16,1-1 1-16,-1 2-4 0,2 0 1 0,0 0-1 0,1 0 0 0,3-1-1 16,0-1 1-16,0 1 4 0,3-4-6 0,2 2-2 0,0-3 0 0,3-1 0 15,1 0 0-15,2 0 0 0,-1-1 0 0,1-1 0 0,0 0 0 0,-2 1 0 16,1 0 0-16,-3-2 0 0,-1 3 0 0,-2-2 0 0,-2 1 0 0,-3 1 0 15,0 0 0-15,-5 0 0 0,-3 0 0 0,1 1 0 0,-5 1 0 0,-1 1 0 16,-2-1 0-16,-1 3 0 0,-2-2 0 0,-2 2 0 0,-1 2 0 0,0-3 0 16,-5 3 0-16,-1-1 0 0,1 1 0 0,-2-1 0 0,-2 0 0 15,-3 0 0-15,0 0 0 0,-1 0 0 0,-3 0 0 0,0 0 0 0,0-1 0 0,-3-1 0 16,0 0 0-16,0 0 0 0,-2-1 0 0,1 0 0 0,-3 0 0 0,1 0 0 16,0-2 0-16,-2 0 0 0,0 3 0 0,0-4 0 0,-3 0 0 0,0 0 0 15,0 0 0-15,0 0-1 0,0 0-23 0,0 0-14 0,0 0-23 0,0 0-26 16,0 0-36-16,0 0-41 0,0 0-82 0,0 0-91 0,0 0-110 15,0 0-115-15,-3-2-46 0,-1 0-33 0,-3 1-1 0,2-2 1 0,-3 2 13 0,-2-1 15 16,0 2 24-16,2 0 26 0,-3 0 37 0,5 2 42 0</inkml:trace>
  <inkml:trace contextRef="#ctx0" brushRef="#br0" timeOffset="163.56">12647 3309 123 0,'12'12'368'16,"-2"-2"17"-16,-2 1 24 0,-2-1 27 0,-3-1 11 0,0-1 9 0,-1-2 5 15,0-3 2-15,-1 1 0 0,1 1 0 0,0-3-109 0,-1 2-134 0,2-3-59 16,-3-1-43-16,3 2-22 0,-3-2-18 0,2 0-36 0,-2 0-39 0,0 0-74 16,0 0-84-16,0 0-87 0,0 0-90 0,0 0-60 0,-5 0-56 0,2-3-13 15,2-2-3-15,-3 1-2 0,-1-2-1 0,2 0 2 0,-2 0 3 0,-1 0 10 16,-3 0 13-16</inkml:trace>
  <inkml:trace contextRef="#ctx0" brushRef="#br0" timeOffset="1278.58">5707 6159 163 0,'0'0'183'0,"-1"-2"8"0,1 2 6 0,-2-3 11 0,2 3 8 15,0 0-3-15,0-1-6 0,0 1-25 0,0 0-29 0,0-3 2 0,0 3 6 16,0 0 10-16,2-2 12 0,-2 2 6 0,0 0 8 0,0 0 5 0,0 0 9 16,0 0-2-16,0 0-3 0,0 0-9 0,0 0-8 0,0 0-16 0,0 0-18 15,0 0-20-15,0 0-20 0,0 0-18 0,0 0-19 0,0 0-14 0,0 0-10 16,0 0-18-16,0 0-15 0,0 0-6 0,0 0-3 0,0 0-7 0,0 0-4 15,0 0-1-15,0 0 1 0,0 0-1 0,0 0 0 0,0 0 0 16,0 0 2-16,0 0 0 0,0 0-4 0,0 0 4 0,0 0 1 0,0 0-2 0,0 0-4 16,0 0 4-16,0 0 6 0,0 0 1 0,0 0 0 0,0 0 5 0,0 0 2 15,0 0 3-15,0 0 1 0,0 0 5 0,0 0 5 0,0 0 1 0,0 0 1 16,0 0 5-16,0 0 7 0,0 0 0 0,0 0-4 0,0 0 0 0,0 0 2 16,0 0-1-16,0 0-4 0,0 0-2 0,0 0-1 0,0 0-1 15,0 0-5-15,0 0-1 0,0 0-2 0,0 0-3 0,0 0-4 0,0 0-1 0,0 0-2 16,0 0-2-16,0 0-3 0,0 0-1 0,0 0 0 0,0 0-3 0,0 0 0 15,0 0-1-15,0 0-3 0,0 0-4 0,0 0-6 0,0 0-15 16,0 0-18-16,0 0-47 0,0 0-53 0,0 0-87 0,0 0-89 0,0 0-80 0,0 0-70 16,0 0-17-16,0-4-4 0,0-1-2 0,0 2 3 0,3-1 3 0,-3-1 3 15,6-1 17-15,-3 2 17 0,2-2 49 0</inkml:trace>
  <inkml:trace contextRef="#ctx0" brushRef="#br0" timeOffset="2266.92">15249 3106 114 0,'-13'3'387'0,"1"-1"35"0,-1 1 12 0,4-1 9 0,-4-2 6 16,2 1 4-16,3-1 0 0,-1-1 2 0,2 1 0 0,3-2-1 15,-1 2-105-15,2-2-129 0,3 2-65 0,0 0-49 0,0 0-34 0,0 0-30 16,0 0-5-16,0 0 2 0,0 0 8 0,0 0 9 0,0 0 9 0,4 2 9 15,1-2 9-15,3 2 8 0,3-1 8 0,0 0 7 0,5 1 7 0,3-1 5 16,3 1 5-16,3 0 2 0,1 0-5 0,4-1-9 0,4 1-10 0,1 1-9 16,2-1-7-16,2-1-8 0,1 1-5 0,6-1-2 0,-3 1-4 0,2 0-4 15,1-1-11-15,3 0-10 0,-1 0 4 0,2 1 3 0,2 0 1 0,1-1-2 16,0 1-3-16,4-2-1 0,-2 1-2 0,2-1-4 0,2 2-1 0,-4-2-5 16,4 1-1-16,-1-1-3 0,-1 0 1 0,0 2 5 0,-2 0-7 0,1-2-8 15,1 1-3-15,-2 1-9 0,0 0-6 0,0 0 0 0,-2 1 0 0,2 0 0 16,1-2 0-16,0 2 0 0,1 1 0 0,-3 0 0 0,3-1 0 0,0 0 0 15,1-2 0-15,3 2 0 0,-1-1 0 0,0-1 0 0,-2 0 0 0,5-1 0 16,-1 0 0-16,0 0 0 0,-1-1 0 0,3 1 0 0,-6 0 0 0,2-1 0 16,0 1 0-16,-3-2 0 0,-3 2 0 0,-2 0 0 0,0 0 0 0,-6 0 0 15,1 2 0-15,-4-2 0 0,-3 1 0 0,-2-1 0 0,-4 1 0 0,-2 1 0 16,-4 0 0-16,-3 1 0 0,-3-2 0 0,-4 1 0 0,-1-1 0 0,-4 1 0 16,-3-1 0-16,-2-1 0 0,1 2 0 0,-6-1 0 0,2-1 0 0,-5 0 0 15,0 0 0-15,0 0 0 0,0 0 0 0,0 0 0 0,0 0 0 0,0 0 0 16,0 0 0-16,0 0 0 0,0 0-28 0,0 0-57 0,-3 0-37 0,-2 0-39 15,-1-1-43-15,2-1-42 0,-5 1-92 0,0-2-103 0,-2 1-91 0,1-1-86 16,-1 2-22-16,0-3-11 0,0 2 12 0,2 0 13 0,-4 2 28 0,5 0 31 16,0 0 36-16,3 0 40 0,-1 2 42 0</inkml:trace>
  <inkml:trace contextRef="#ctx0" brushRef="#br0" timeOffset="2399.58">18979 3243 192 0,'-3'12'449'15,"-2"0"8"-15,0-2 2 0,0-1-7 0,1-1-8 0,-2-2-40 0,3-2-48 16,-1-1-91-16,4-3-98 0,-4-1-106 0,2-2-106 0,0-2-153 0,2 0-162 16,0-3-57-16,2 0-33 0,0-2-7 0,-1-2-2 0,4 0 6 0,0-3 11 15,2 1 38-15</inkml:trace>
  <inkml:trace contextRef="#ctx0" brushRef="#br0" timeOffset="3250.3">20136 3130 162 0,'0'0'185'0,"0"0"10"0,0 0 9 0,0 0 12 0,0 0 14 0,0 0 15 16,0 0-24-16,0 0-32 0,0 0 0 0,-1 2 9 0,1-2 15 15,0 0 15-15,0 0 17 0,0 0 15 0,0 0 2 0,0 0 0 0,0 0-2 0,0 0-6 16,0 0-7-16,0 0-9 0,0 0-14 0,0 0-13 0,0 0-26 0,0 0-26 16,0 0-16-16,0 0-13 0,0 0-13 0,0 0-16 0,3 1 1 15,0 1 4-15,5-2 2 0,1 0 3 0,4 1-1 0,0-1-5 0,6 2 1 0,3-2-2 16,3 0 1-16,2-2 3 0,3 1-10 0,6 1-7 0,2-3-9 0,0-1-8 15,4 3-10-15,0-3-10 0,3 1-12 0,0-1-9 0,-2 0-4 16,4-1-4-16,-4 3-1 0,0-2-3 0,-1 2-2 0,-2-1-3 0,0 1-3 0,-1 1-5 16,-4-1 0-16,-2 0-2 0,-1 1-1 0,-4 1 0 0,-1 0 1 0,-3 0 0 15,0 0-2-15,-4 1-2 0,-2-1 0 0,-1 2 0 0,-3 0 0 16,2-1-1-16,-5 1 1 0,1-2-2 0,-3 0 2 0,-1 3 0 0,-4-3-1 16,4 0 1-16,-5 1-1 0,0-1 1 0,-3 0 0 0,0 0 2 0,0 0-20 0,0 0-23 15,0 0-31-15,0 0-32 0,-1-4-32 0,1 2-35 0,-2-3-81 16,-1-1-95-16,0 1-82 0,-2-3-81 0,2-1-54 0,0-2-47 0,1 1-12 0,2-2-3 15,0 2 20-15,2-1 23 0,0 0 32 0,2 3 32 0,4 0 33 16,-2 1 34-16</inkml:trace>
  <inkml:trace contextRef="#ctx0" brushRef="#br0" timeOffset="4383.26">21801 3133 28 0,'-6'3'272'0,"-2"-1"28"16,0-1 27-16,2 3 27 0,-1-4 23 0,1 1 26 0,-2-1 16 0,4 0 14 15,-3-1-32-15,6 1-40 0,-4 0-47 0,5 0-45 0,-3-2-24 16,3 2-20-16,0 0-19 0,0 0-19 0,0 0-20 0,0 0-19 0,0 0-19 0,0 0-22 16,0 0-11-16,0 0-12 0,0 0-5 0,0 0-5 0,0 0-4 0,0 0-5 15,0 0-8-15,0 0-5 0,0 0-7 0,0 0-3 0,0 0-3 16,0 0-5-16,3 0-3 0,2-2-1 0,-2 2 0 0,2 0-1 0,1 0 1 16,2-1-1-16,1 1 4 0,-1 0 2 0,5 0 3 0,-2 0 2 0,2 0 1 15,2 0-3-15,1 0 1 0,2 0 0 0,0 0-1 0,2 0 0 0,0 0-1 16,2 0-2-16,-1 0-1 0,2 0 1 0,-1 0-5 0,-1 0-4 0,1 0 1 15,0-2-1-15,0 2 3 0,-1 0 5 0,1-1 2 0,0 1 1 0,-1 0-1 16,1 0 0-16,2 0-1 0,1 0 3 0,1 0 0 0,0 0 0 0,4 1 4 16,2-1 0-16,6 2 1 0,-4-1-1 0,6 1-3 0,1 0-6 0,3-2-4 15,4 1-2-15,3 0-2 0,2-1-2 0,0 0 0 0,5 0 0 0,1-1 0 16,2 0-2-16,3-3-1 0,-1 3 0 0,0-2-2 0,0-2 0 0,1 0-3 16,-3 1-2-16,-1 0 0 0,0-2 0 0,-4 1-1 0,-3 0-1 0,-2 0-2 15,-5 0-1-15,-3 1-2 0,-4-1-1 0,-4 1-4 0,-4 1-1 0,-2 0 0 16,-8 1 0-16,-1-1 0 0,-3 2 0 0,-6-1 0 0,1 2 0 15,-3 0 0-15,-3-1 0 0,1 1 0 0,-4 0 0 0,0 0 0 0,0 0 0 0,-3 0 0 16,5 0 0-16,-2 0 0 0,-3 0 0 0,0 0 0 0,3 0 0 0,-3 0 0 16,0 0 0-16,0 0 0 0,0 0 0 0,0 0 0 0,0 0 0 0,0 0 0 15,0 0 0-15,-2 0 0 0,-1-3 0 0,-3 1 0 0,2-1 0 0,-5 0-3 16,1 0-7-16,-2 0-2 0,0-1-3 0,-1 1-2 0,-2 0 0 16,1-1-2-16,-2 2-6 0,-1-1 1 0,2 1-1 0,1 1-2 0,1-1-2 15,-2 1 2-15,4 1 3 0,1 0-2 0,0 0 0 0,0 0 1 0,3 0 1 0,0 0-3 16,5 0 0-16,-3 0 2 0,3 0 2 0,0 0 0 0,0 0 3 15,0 0 2-15,0 0 4 0,0 0 0 0,0 0 1 0,0 0 0 0,3 0 2 16,1 3 1-16,2-3 0 0,2 1 5 0,0 1 2 0,0-1 1 0,3 2 1 0,3 0 2 16,0-1 1-16,2 2 0 0,2-2-4 0,0 1 2 0,3 1 0 15,0-3 0-15,1 3-2 0,0-1 3 0,0-2 1 0,-1 2 0 0,1 0-4 16,0-1 4-16,-2 1 1 0,2 0 4 0,0 0 3 0,1 0 2 0,2 1 4 0,2-1-1 16,1 0 2-16,2 0 1 0,4-1 1 0,1 1 1 0,4-3-2 15,-1 3 4-15,1-2 3 0,3-1-1 0,-2 0 0 0,0 0-4 0,1 0-1 16,0-1 0-16,-3 1-2 0,2 0-1 0,1-3-2 0,-5 3 0 0,1 0-1 15,-3-2 1-15,0 1-1 0,-4 1-3 0,0-2-5 0,-2 2 1 0,-3 0 0 16,-4-2-3-16,1 2-1 0,-5 0-1 0,0 0 0 0,-4 0-1 0,-1 0 0 16,-3 0 0-16,0 0 1 0,0 0-1 0,-3 2-1 0,0-2 1 0,2 0 2 0,-3 2-2 15,1-2 1-15,-1 1 0 0,-2 1 1 0,2-2 0 0,-1 0 0 16,0 0 0-16,-4 0-1 0,0 0 1 0,3 0-2 0,-3 0 1 0,0 0 1 16,0 0 0-16,0 0-4 0,0 0 3 0,0 0 0 0,0 0-1 0,0 0-1 15,0 0-1-15,0 0-2 0,0 0-8 0,0 0-12 0,0 0-19 0,0 0-17 16,0 0-30-16,0 0-30 0,0 0-41 0,0 0-47 0,0 0-91 0,0 0-105 15,0 0-89-15,-7 0-88 0,-2 0-30 0,1-2-19 0,-5 1 7 0,-2-1 7 16,-4 0 21-16,-4 1 19 0,-2 0 28 0,-5-1 33 0,-1 0 41 0</inkml:trace>
  <inkml:trace contextRef="#ctx0" brushRef="#br0" timeOffset="5302.83">6849 6585 132 0,'4'-5'392'0,"-4"1"26"15,2 0 22-15,-2 4 5 0,0 0 2 0,0-2 3 0,2 0 2 0,-2 2 1 16,0 0 1-16,0 0-52 0,0 0-60 0,0 0-66 0,0 0-66 0,0 0-44 16,0 0-42-16,0 0-18 0,-2 4-13 0,0 3-1 0,0 0 3 15,-2 2 6-15,1 3 4 0,-2 2 5 0,-1 1 4 0,1 1-2 0,0 0-2 0,-4 2-9 16,4 2-8-16,-3 0-7 0,2-1-8 0,-2-1-5 0,4 0-3 15,-1 0-7-15,-2 0-2 0,4-2-7 0,-2-2-7 0,-1 0-5 0,3-3-3 0,2 0-6 16,-1-2-8-16,0-1-3 0,-1-1-2 0,3-2-5 0,-2-1-5 0,2-2-8 0,0-2-7 16,0 0-20-16,0 0-22 0,0 0-32 0,0 0-33 0,0 0-59 15,0 0-65-15,0 0-117 0,4 0-131 0,-1-5-61 0,2 1-48 0,-2-5-12 16,3-1 0-16,0-1 2 0,-1-3 7 0,2 1 19 0,-1-4 20 0,1-1 31 16,2 2 34-16</inkml:trace>
  <inkml:trace contextRef="#ctx0" brushRef="#br0" timeOffset="6085.72">8757 6491 87 0,'-3'-2'274'0,"3"-1"32"0,-3-2 26 0,1 3 24 0,2 0 17 0,-1-2 13 16,-1 3 10-16,2 1 9 0,0 0-44 0,0 0-55 0,0 0-40 0,0 0-36 15,0 0-14-15,0 0-8 0,0 0-20 0,0 0-21 0,0 0-19 0,3 1-16 0,1 1-11 16,2 1-7-16,0 0-2 0,0 2-3 0,2-1 1 0,2 2 1 16,2 0 1-16,-2-1-1 0,4-1-9 0,0 2-10 0,-1-3-10 0,3 2-4 15,-2-2-8-15,2 0-5 0,-2 0-6 0,2-2-9 0,-3 2-3 0,-1-1-8 0,-1 1-5 16,-1-2-7-16,1 1-5 0,-5 1-3 0,1 0-4 0,-3-2-4 16,1 4-2-16,-2-2 1 0,0 1 0 0,-3 1 0 0,-1 1 0 0,-4 1-1 15,0 2 0-15,-1 2 1 0,-2 1 0 0,-4 1 2 0,0 2 3 0,-2 2 3 0,-2-2 2 16,2 1 4-16,-2 1-1 0,3-4-2 0,0 1 1 0,1-1 1 15,3-4-1-15,1 0-2 0,0-2 1 0,3-2 3 0,2-2-1 0,1 2-3 16,-1-3 1-16,3-2-1 0,0 0-4 0,0 0-7 0,0 0-1 0,0 0-1 16,0 0 0-16,0 0-3 0,3 1 1 0,2-1 1 0,0 0-1 0,0 0-1 15,4 0-3-15,-1 0 2 0,2-1-11 0,1-1-14 0,1 2-18 0,0-2-20 16,1-1-28-16,0 0-30 0,3 2-55 0,-2-4-62 0,0 1-99 0,1 1-111 16,-1-2-69-16,0-1-58 0,2 0-13 0,-2 2-5 0,2-1 10 0,0-1 9 15,-2 3 21-15,2-1 22 0,0-1 28 0,4 2 28 0</inkml:trace>
  <inkml:trace contextRef="#ctx0" brushRef="#br0" timeOffset="6584.39">10792 6496 217 0,'0'0'304'0,"0"0"5"0,0 0 17 15,0 0 22-15,3 3 29 0,0-3 32 0,2 1 20 0,0 1 19 0,1-2-39 16,1 0-49-16,3 2-50 0,-1-2-51 0,2 2-32 0,1-1-25 0,1-1-2 16,-1 3 1-16,1-3-13 0,0 1-18 0,1 1-27 0,-3 0-31 0,0 0-20 15,0 1-17-15,-1 0-10 0,1 0-8 0,-3 0-9 0,0 2-8 0,-2-1-4 16,3 1-6-16,-4 1-7 0,0-2-6 0,-2 1-4 0,-1 1-3 0,-1 0-2 16,-1 0 0-16,-1 1 0 0,-2 0 0 0,-1 1 0 0,-1 1-1 15,-2 0 0-15,-1 0-1 0,1 0-2 0,1 2 0 0,-2-4 0 0,1 2 1 0,2-2-2 16,0 0-1-16,0-1 0 0,3-2 1 0,1 1-1 0,-1-2-2 0,2 1 1 15,2 1 0-15,-1-4-1 0,1 4 1 0,1-2 0 0,0 1 1 0,1 1 0 16,-1-3-2-16,0 3 1 0,3-2 0 0,-3 2 1 0,2-2-2 0,-2-1 1 16,2 2 1-16,-2-1-1 0,-1-2 0 0,1 2 1 0,-1-1 1 0,-1 1-2 15,1-2 0-15,-2-1 0 0,-2 3 1 0,1 2-3 0,-2-2-1 0,-1 2-12 16,1 1-15-16,-3 1-24 0,1-2-27 0,-3 1-43 0,0 3-53 0,3-4-83 16,-1 1-92-16,1-1-82 0,-1-2-76 0,6 0-18 0,0-3-6 0,0 0 2 15,5 1 0-15,1-1 11 0,2-1 17 0,3-1 23 0,3-1 26 0,2-2 48 16</inkml:trace>
  <inkml:trace contextRef="#ctx0" brushRef="#br0" timeOffset="6935.44">12201 6495 53 0,'3'-4'363'0,"-3"4"26"0,0 0 22 16,0 0 17-16,0 0 19 0,-3 4 10 0,-2-3 7 0,0 5 11 0,0 0 8 15,-2 1-44-15,-1 3-54 0,1 1-63 0,-1 3-68 0,-2 0-44 0,0 2-47 16,2-1-24-16,-3 1-21 0,5 1-13 0,-1 0-16 0,1-2-5 0,1 0-6 15,2-2-5-15,3 1-6 0,3-4-6 0,0 0-10 0,2 0-4 0,5-2-8 16,1 0-3-16,1 0-4 0,1-4 0 0,3 2 1 0,0-4-3 0,1 2-5 16,2-3-10-16,-1-1-10 0,0-1-19 0,0 0-20 0,-1-2-25 0,-1-2-24 15,1 1-44-15,-1-2-50 0,-3-2-84 0,-2 1-97 0,1-2-90 0,-2 0-88 16,0-2-21-16,-3-1-2 0,0-1 3 0,-4 1 6 0,0-2 17 0,0 1 14 16,-1-3 25-16,-2 2 23 0,0-1 43 0</inkml:trace>
  <inkml:trace contextRef="#ctx0" brushRef="#br0" timeOffset="7088.04">12371 6388 263 0,'-7'12'417'0,"2"0"28"0,-3 2 15 0,2 1 12 0,-2 1 10 0,-1 0 7 16,0 2 10-16,1 2 10 0,-2 0 3 0,0 1 1 0,0-1-118 0,0 5-145 15,0-4-63-15,0 4-45 0,-2-3-29 0,2 1-26 0,2 0-18 0,-1-2-11 16,0-3-11-16,2 0-8 0,1 0-21 0,1-3-26 0,2-2-35 0,0 1-37 16,3-4-82-16,0-1-96 0,4 0-91 0,-1-3-91 0,2 0-47 0,0-2-34 15,2 0-6-15,2-3-1 0,0 1-1 0,-1-4-2 0,4 1 15 0,0-3 14 16,1 2 29-16,1-4 31 0</inkml:trace>
  <inkml:trace contextRef="#ctx0" brushRef="#br0" timeOffset="7484.98">14264 6486 168 0,'0'-5'340'0,"0"2"8"15,-1 0 6-15,1 3 33 0,0 0 37 0,0 0 20 0,0 0 14 0,0 0 7 16,1 4 9-16,3 3-63 0,-3-2-77 0,2 6-57 0,2 0-53 0,1 2-30 16,-1 2-22-16,1 2-9 0,1-1-2 0,0 2-31 0,0-1-39 0,-1 1-18 15,2 0-12-15,1-2-11 0,-2 1-8 0,-1-2-8 0,-1 0-13 0,1-2-3 16,0-1-7-16,-1 0-1 0,-2-1-3 0,-1-1-3 0,1-3 0 0,-3 3-6 16,-1-2-7-16,-3 0-20 0,0 0-22 0,-6-1-46 0,2 1-48 0,-5-2-89 15,-2 1-95-15,0-1-83 0,-3 0-79 0,0-1-20 0,-1-1-6 0,1-2-2 16,0-1 1-16,1-2 4 0,2-3 5 0,1-1 21 0,5-3 23 0,0-4 45 15</inkml:trace>
  <inkml:trace contextRef="#ctx0" brushRef="#br0" timeOffset="7605.65">14211 6515 194 0,'7'-15'492'0,"1"4"17"0,-3 3 10 15,2 2 1-15,-3 3 1 0,1 2 0 0,-4-2 1 0,2 3-1 0,1-2 1 16,-1 2-24-16,0 0-26 0,4 2-147 0,-3-2-170 0,4 3-74 0,0-2-48 16,2 0-17-16,0 1-8 0,3 0-4 0,0-2-2 0,3 0-16 0,0 0-17 15,2-2-31-15,1 0-30 0,1 0-99 0,0-1-112 0,2 0-98 0,0-1-94 16,0 0-23-16,4 1-4 0,-3-1-3 0,2 1-1 0,-4-2 1 0,3 2 3 15,-2-1 13-15,-3 2 19 0,0 1 29 0</inkml:trace>
  <inkml:trace contextRef="#ctx0" brushRef="#br0" timeOffset="8052.46">16351 6318 296 0,'-3'-8'409'15,"1"4"15"-15,-2 1 9 0,-1 0 10 0,0 1 10 0,2 2 9 0,0 2 9 16,0 1 10-16,0 3 9 0,-2 3-58 0,0 2-74 0,-3 5-72 0,2 2-74 16,-4 4-33-16,2 2-23 0,-2 3-8 0,0 3-3 0,0 1-8 0,0 1-5 15,0 0-8-15,2-1-7 0,0-1-6 0,2-2-7 0,1-2-10 0,2 0-8 16,1-4-10-16,2-2-12 0,2-3-3 0,1-1-7 0,2-3-3 0,1-1-2 16,2-3 0-16,0-2-2 0,0 0-2 0,3-4-3 0,-2-2-2 0,3-1-4 15,-2-3-3-15,3 0-5 0,-2-5-2 0,2 0-3 0,-2-3-5 0,0 1-7 16,0-3-2-16,-1 0-3 0,-4 0-4 0,2-2-1 0,-4 1 0 0,-2 0 1 15,-4 1 0-15,1 0-2 0,-2 2 0 0,-5 0 0 0,2 1-1 0,-4 2-5 16,2 1-1-16,-4 1-3 0,0 2-14 0,-2 1-11 0,2 3-27 0,0 0-30 16,-2 3-35-16,3-1-42 0,-1 2-77 0,2 0-86 0,0 3-93 0,3-2-95 15,2-1-54-15,2 3-42 0,3-1-7 0,2 1 0 0,2-2 13 0,2-1 13 16,6 1 28-16,-1-2 27 0,4-2 39 0,1-1 39 0</inkml:trace>
  <inkml:trace contextRef="#ctx0" brushRef="#br0" timeOffset="8434.44">18277 6276 355 0,'-3'-5'428'0,"3"2"13"0,-2 0 1 16,2 3 1-16,0 0 4 0,0 0 8 0,0 0 4 0,2-1 5 15,4 1-13-15,-3 0-20 0,4 3-101 0,-1-2-121 0,1 1-61 0,3 2-54 16,-2-1-14-16,4 0-7 0,0 2 1 0,-1-1 3 0,2-1-4 0,-1 0-5 0,1 2 0 16,-1-5-1-16,-2 4-3 0,1-2-4 0,0 1-6 0,-3-2-10 15,0 0-6-15,0 1-6 0,1 0-2 0,-4-1-3 0,0-1 6 0,0 2 5 16,-2 1 4-16,0-1 3 0,2 3 1 0,-5 1-2 0,0 2 0 0,0 2 2 15,-5 3 0-15,1 1 0 0,-3 3 1 0,-1 2-2 0,-3 4-3 0,0 0-3 16,-2 4-9-16,-1-2-7 0,1 3-6 0,-1-1-4 0,2 0-7 0,0-1-5 16,2-1-21-16,-2 1-23 0,4-4-35 0,2-1-38 0,2-3-81 0,-1-1-93 15,3-2-108-15,0-2-114 0,2-3-40 0,2-3-20 0,1-1-7 0,1-3-2 16,2-3 2-16,1-2 0 0,2-3 21 0,-1 1 20 0,2-5 37 0,3-2 38 16</inkml:trace>
  <inkml:trace contextRef="#ctx0" brushRef="#br0" timeOffset="8917.15">20127 6217 182 0,'-3'-6'353'0,"1"2"7"0,-1-1 0 0,2 2 2 16,-1 0 3-16,0 2 3 0,2 1 6 0,0 0 9 0,0 0 10 0,0 0-54 15,0 4-67-15,2 2-61 0,0 2-55 0,-2-1-25 0,1 4-20 0,2 1 4 16,3 1 8-16,-1 1 8 0,2 1 3 0,1 0 2 0,0 1 1 0,2-1-4 16,3 0-7-16,3-1-13 0,-2-1-12 0,3 0-12 0,1 1-7 0,1-3-10 15,0 0-7-15,-3 0-11 0,1 0-8 0,-3-2-7 0,0-1-9 0,-2-1-3 16,-3 0-2-16,-2-1 0 0,0 2-1 0,-4-2 0 0,-1-2-3 0,-2 3-2 15,-3-2-1-15,0 1 0 0,-7 3 1 0,1-1 0 0,-2 1 0 0,-2-2-1 16,-3 2 0-16,1-1-1 0,-3-1-4 0,-1 1-3 0,0-1-4 0,3-2-2 16,-3-2 0-16,3-2 0 0,-1 1 1 0,4-2 0 0,-1 0-2 0,3-2 0 15,1 1 0-15,1-2 0 0,3-2 0 0,0-2-2 0,2-1-2 0,1-2 0 16,3-1-1-16,0-1-2 0,3-3 1 0,1 0-1 0,2-1-3 0,0-2 0 16,3 0 0-16,0 1 0 0,0-1 0 0,4 2 1 0,-1-1 1 0,0 1-1 15,2-1-1-15,-2 4 1 0,2-3 2 0,-1 2 1 0,0-1 1 0,-1 4 5 16,-2-1 5-16,1 0 6 0,-3 1 3 0,-2 3 2 0,1 0 1 0,-1 1 1 15,-3 1-1-15,-2-1 0 0,1 4 3 0,-2-2-2 0,0 0-1 0,-2 2 0 16,1 0-4-16,-2 0-14 0,-2-1-17 0,2 1-22 0,-2-2-25 0,1 2-28 16,-3 0-32-16,2 0-73 0,-1 0-84 0,0-1-89 0,-1 4-89 0,4-3-52 15,-2-1-42-15,2 3-11 0,3 1 0 0,0 0 10 0,0 0 13 0,2-3 17 16,3 1 21-16,1 1 27 0,4 0 32 0</inkml:trace>
  <inkml:trace contextRef="#ctx0" brushRef="#br0" timeOffset="9450.71">22584 6403 274 0,'-3'-1'432'0,"0"1"24"0,-1-2 15 0,1 1 12 0,2-1 11 16,-3 1 5-16,1-1 5 0,3 1 5 0,0 1 4 0,0 0-66 0,0 0-79 15,-1-3-77-15,1 3-74 0,0 0-51 0,0 0-49 0,0 0-22 0,0 0-12 16,1-4-13-16,1 2-12 0,1-3-6 0,2-1-6 0,1 0-4 0,4-1-4 15,1-3-5-15,2 0-7 0,0-3-5 0,0-1-6 0,4-1-6 0,0 0-8 16,-2 0-1-16,0-1-2 0,0-1 2 0,0 0-1 0,-1 3 3 0,-5-2-1 16,3 0 2-16,-2 1-1 0,-3 2 0 0,-3-2 2 0,3 1-2 0,-4 1-1 15,-1-1 0-15,-1 4 1 0,-1-2-1 0,0 1 1 0,-3 1-1 0,2 1 2 16,-3 1-1-16,-1 1-3 0,1 2 1 0,-3 0 0 0,1 3-1 0,-2 0-1 16,0 2 1-16,0 2 1 0,-1 0 0 0,-1 5-1 0,-1-2 0 0,0 6-1 15,0 0 0-15,2 1-2 0,-4 4 1 0,5 1 3 0,0 1 0 0,2 1-1 16,-2 2 1-16,3-1 2 0,2 4-2 0,2-1 0 0,-1 0 1 0,2 0 1 15,2-1 0-15,-1 1 1 0,2-2 2 0,2-1 3 0,-2 1 0 0,5-1-2 16,-2-2 2-16,-1 2 2 0,2-2-1 0,-3-1 2 0,4 1-1 0,-5-1 1 16,2 2 0-16,-2-1 0 0,-1-1 1 0,-1 1-1 0,-2 2-1 0,-1-2-2 15,1-1-14-15,-4 1-14 0,0 1-27 0,-3-1-32 0,4 0-48 0,-3-2-54 16,-1 2-97-16,3-3-109 0,-1 0-80 0,2-2-74 0,-1 0-21 0,3-3-1 16,2 0-4-16,3-5 2 0,2 1 11 0,3-5 11 0,1 1 30 0,4-5 30 15,1 0 49-15</inkml:trace>
  <inkml:trace contextRef="#ctx0" brushRef="#br0" timeOffset="9718">24020 6159 169 0,'-4'-9'380'16,"3"3"14"-16,-1 0 7 0,0 3 0 0,1 0-1 0,1 3 9 0,0 0 7 16,0 0 6-16,0 4 6 0,1 2-52 0,-1 2-64 0,0 5-83 0,0 1-87 15,0 4-41-15,-1 0-30 0,-1 3-14 0,2 1-8 0,-1 1 0 0,-4-2 2 16,2 2-8-16,2 0-9 0,-3-2-12 0,1 0-9 0,2 0-25 0,-3 0-28 16,3-1-68-16,1-2-76 0,0 0-58 0,1 0-58 0,1-2-65 0,1-1-64 15,4-1-17-15,-1-4-5 0,3-1 0 0,-1-1 1 0,3-4 4 0,3-2 4 16,-1-4 19-16,3-1 23 0</inkml:trace>
  <inkml:trace contextRef="#ctx0" brushRef="#br0" timeOffset="9900.52">24273 6445 120 0,'8'-3'401'0,"-1"3"26"16,0 0 21-16,-3 2 20 0,1 1 14 0,-1 0 14 0,-1 0 9 0,3 0 7 15,-2 0 8-15,1 1 5 0,2-1-91 0,1-1-114 0,2 1-65 0,2-1-56 16,-3 0-21-16,4 1-16 0,0-3-14 0,-1 0-8 0,-1-1-12 0,0-1-10 16,0-1-6-16,0-1-6 0,-1-1-3 0,-1 1-5 0,-1-5-8 0,-1 3-12 15,1-3-5-15,-2 1-12 0,-2-2-6 0,1 1-8 0,-2-2-9 0,-1 2-7 16,-2 0-5-16,0 0-5 0,-2 2-2 0,-1 0-3 0,-2-2-9 0,1 4-8 15,-5-1-15-15,-1 3-21 0,-1-1-33 0,-2 3-40 0,-1 1-54 0,-3 0-58 16,1 3-112-16,-3 0-126 0,0 2-81 0,1 1-74 0,0-2-16 0,-2 3-3 16,1-3 2-16,1 1 4 0,-2-2 17 0,2 2 17 0,-2-2 35 0,0-1 36 15,-2-1 56-15</inkml:trace>
  <inkml:trace contextRef="#ctx0" brushRef="#br0" timeOffset="10736.28">5283 7849 256 0,'0'0'379'0,"0"0"27"16,0 0 24-16,0 0 13 0,0 0 14 0,0 0 13 0,-6 2 12 0,3 1 6 15,0 2 3-15,1 1-60 0,-2 4-73 0,0 0-57 0,-2 6-50 16,0 0-40-16,0 3-39 0,-1 3-26 0,1 1-24 0,-2 3-11 0,-1 2-14 0,2 1-13 16,-1-1-14-16,0 2-21 0,2 0-20 0,0 0-36 0,1-3-36 0,2-3-56 15,1-1-60-15,-1-1-101 0,3-4-116 0,-2-1-80 0,1-3-75 16,-1-3-17-16,2-3-4 0,-3-3-2 0,3 0 1 0,0 1 7 0,0-6 9 15,0 0 25-15,0 0 27 0,0 0 49 0</inkml:trace>
  <inkml:trace contextRef="#ctx0" brushRef="#br0" timeOffset="11201.04">4828 9145 333 0,'-3'-6'400'0,"1"0"13"0,-2 0 8 0,2 1 1 0,2 2-1 16,-1 1 12-16,1 2 18 0,1-5 11 0,1 4 12 0,4 0-68 0,-3-1-82 16,5 2-77-16,-1 0-76 0,3 2-31 0,0-1-22 0,1 0-10 0,3 1-6 15,1 1-1-15,0-1 1 0,0 0-13 0,2 1-16 0,-3 0-11 0,2 0-15 16,-2 0-9-16,2 1-11 0,-2-1-7 0,-1 1-6 0,-2 0-5 0,0-1-3 16,-2 2-2-16,-1-1-3 0,-3 1 0 0,0 1 3 0,-2-1-1 0,-3 5-1 15,-3-2 3-15,0 3-1 0,-4 3 0 0,-1-1 3 0,-4 2 7 0,-1 2 9 16,-2 1 7-16,-2 0 9 0,0 3 6 0,1-3 7 0,-1 3 3 0,1-3 2 15,-1-2-3-15,6 0 1 0,-2-4-1 0,2 1 1 0,4-3-2 0,0-2 0 16,2-3-9-16,2 0-8 0,1 0-6 0,2-5-9 0,0 3-7 0,2 0-7 16,1-2-3-16,2 2-2 0,2-1-1 0,0-1 1 0,1 1-2 0,4-1 0 15,-2 1-11-15,3-1-14 0,2-2-17 0,-2-1-16 0,3 1-26 0,0-1-26 16,1-1-35-16,-1 0-40 0,0 0-84 0,-2 0-95 0,0 2-75 0,-1-1-69 16,1-1-37-16,-1 3-27 0,-2 0 3 0,0 2 9 0,-3 1 19 0,0 1 18 15,-2 2 24-15,0 0 23 0,-1 3 39 0</inkml:trace>
  <inkml:trace contextRef="#ctx0" brushRef="#br0" timeOffset="11633.91">4658 10221 1 0,'3'-6'350'0,"-2"-1"11"16,4 5 3-16,-4-1 3 0,2 1 7 0,1 1 21 0,-1-1 25 0,2 2 14 16,1 0 6-16,-1 0-41 0,1 2-52 0,2-2-79 0,0 1-87 0,0 1-47 15,1 0-42-15,-1-1-10 0,0 1-2 0,-1 0-3 0,2 1-6 0,-3 0-23 16,-1 0-26-16,2 1-10 0,-3-2-5 0,2 1-3 0,-1 2 0 0,-2-1 3 15,-1 1 2-15,1 1 1 0,-3 1-2 0,0 0 4 0,0 3 5 0,-2 2 1 16,-1 0 2-16,-3 4 5 0,-2 1 1 0,2 1 0 0,-2 1 1 0,0 2 1 16,-3 0 1-16,3 0-3 0,0-1 0 0,3-1 0 0,-2-2 0 0,3-1-3 15,3-1-4-15,1-1 1 0,1-2-1 0,3-2 1 0,2 0 3 16,0-2-1-16,2 0 0 0,0-4 1 0,3 2-1 0,-2 0 0 0,1-3 0 16,1 1 0-16,0 0 1 0,-3-3-1 0,1 1-1 0,-1 1-3 0,-1-2-3 15,-1 0-2-15,-3 1-4 0,3 0-1 0,-4-1-4 0,-1 0-2 0,-1-1-3 16,0 5-19-16,-1 1-24 0,-5 0-40 0,1 2-41 0,-1 1-79 0,-2 1-88 15,-3 2-73-15,3 0-69 0,-2 0-36 0,-1 1-24 0,2 0-6 0,-1-3-2 16,4 1 3-16,-2-2 2 0,3-2 18 0,2-1 23 0,2 0 38 0</inkml:trace>
  <inkml:trace contextRef="#ctx0" brushRef="#br0" timeOffset="12030.82">4599 11599 146 0,'-5'-1'244'0,"0"-1"8"16,1 4 24-16,-3-1 26 0,1 4 34 0,-2 1 37 0,2 1 31 0,-1 4 30 16,1 1-45-16,0 3-64 0,-2 3-31 0,3 1-24 0,-1 3-16 0,-1 0-12 15,1 2-8-15,3-2-5 0,3 2-23 0,0-1-26 0,2-1-31 0,5-1-34 16,0-2-30-16,2-1-29 0,4-4-12 0,3-2-10 0,1-1-7 15,2-2-5-15,3-5-3 0,2-1-1 0,-3-1-6 0,4-4-11 0,0-1-13 0,-1-3-11 16,-2-1-29-16,0-2-29 0,0-3-76 0,-4-1-86 0,-1 2-61 0,0-3-64 16,-4 0-55-16,-2 0-55 0,2-1-13 0,-5 1-5 0,-2 0 6 15,-1 0 6-15,-1 0 12 0,-4 1 13 0,0-1 25 0,-4 2 29 0</inkml:trace>
  <inkml:trace contextRef="#ctx0" brushRef="#br0" timeOffset="12163.46">4728 11571 65 0,'-6'0'370'0,"3"0"35"16,0 2 34-16,0 3 15 0,1 1 13 0,-1 3 11 0,1 0 11 0,1 5 10 15,-1 0 9-15,-1 3-46 0,-1 4-59 0,0 2-74 0,0 3-76 0,-1 3-55 16,-2 3-46-16,1-1-46 0,-2 4-43 0,2-1-39 0,0 0-37 0,-1 0-79 16,1-1-87-16,-2-2-98 0,3-1-100 0,2 0-66 0,3-3-60 0,-2 0-14 15,4-3-3-15,0-1-2 0,-1-3 0 0,4 1 9 0,0-1 10 0,1-2 24 16,2-2 27-16</inkml:trace>
  <inkml:trace contextRef="#ctx0" brushRef="#br0" timeOffset="12480.62">4684 12961 180 0,'-8'5'386'16,"0"2"28"-16,-1 0 24 0,0 4 12 0,-1 1 7 0,-1 1 7 0,3 3 6 0,0-1 2 16,0 3 3-16,-1 0-64 0,4 1-79 0,0 2-73 0,0 1-76 15,2-1-46-15,2 1-43 0,1 0-27 0,1-2-22 0,1 1-10 0,3-2-6 16,1-2-6-16,2-1-6 0,1-1-4 0,1 0-2 0,1-3-2 0,0-1 0 16,-1-1-1-16,1-1 2 0,-2-1-6 0,1-1-5 0,-4-2-14 0,0 0-15 15,0-2-40-15,-4 2-46 0,-4-2-87 0,0 2-97 0,-5-1-71 0,-1 3-64 16,-3-2-28-16,-5 4-18 0,0 0-5 0,-4 0-1 0,-2 0 3 0,1-1 5 15,-1-1 12-15,0-2 14 0,2-2 39 0</inkml:trace>
  <inkml:trace contextRef="#ctx0" brushRef="#br0" timeOffset="12613.26">4474 13183 362 0,'11'-22'481'0,"0"2"11"0,-3 6 2 0,1 1 1 0,-1 3 5 0,-3 2 5 16,0 2 8-16,-2 1 4 0,0 4 2 0,2-3-1 0,0 4-125 0,-1 0-156 16,3-2-93-16,1 2-80 0,1 2-22 0,1-2-11 0,-1 0-11 0,4 0-12 15,-2 3-26-15,2-2-26 0,2 0-40 0,-2 1-36 0,1 0-91 0,2-1-103 16,0 0-92-16,-2 1-89 0,3 0-21 0,-2-1-4 0,0 1-1 0,-2 0-3 15,0 2 10-15,-2 0 10 0,0 4 22 0,-2-1 21 0,-1 2 32 0</inkml:trace>
  <inkml:trace contextRef="#ctx0" brushRef="#br0" timeOffset="12985.29">4610 14331 133 0,'-14'3'373'0,"1"0"22"15,-3 1 15-15,2 2 15 0,0 0 11 0,0 4 9 0,-2-3 14 0,5 4 7 16,-2 0 11-16,1 3-58 0,0 0-67 0,0 5-71 0,4 0-71 0,-2 2-46 0,2 0-43 15,1 2-23-15,2-1-16 0,0 1-12 0,2-2-10 0,3-1-11 16,1-2-10-16,3 0-10 0,1-2-8 0,2-1-3 0,1-5-6 0,2-1-1 16,1-2-3-16,1 0-3 0,3-4-1 0,0-2 2 0,-2-2 1 0,3-2-1 0,-2-4-1 15,2 0-1-15,-3-4 1 0,1 1 0 0,-3-1-3 0,0-4 0 16,-2 3-1-16,-1-3-1 0,-3 3-1 0,-3 1 0 0,-1 0 0 0,-2 2 0 16,-3 1-3-16,-2 3 0 0,0 0-1 0,-5 4-5 0,0 1-5 0,-3 3-9 0,-1 4-12 15,-2 1-22-15,-1 5-25 0,0 1-77 0,-2 2-90 0,0 2-74 16,1 3-71-16,0-1-47 0,2 2-40 0,1-1-11 0,0 0-2 0,3 2 5 15,1-2 4-15,4 0 9 0,1-2 11 0,1-1 23 0,4 1 26 0</inkml:trace>
  <inkml:trace contextRef="#ctx0" brushRef="#br0" timeOffset="13317.38">4300 15601 28 0,'5'-4'205'0,"-2"1"0"0,0 0 1 0,0 1 0 0,2 1 1 15,-3 1 9-15,1 1 12 0,1 1 5 0,1 1 5 0,-2-2-38 0,2 3-51 0,0-1 5 16,0 2 16-16,1 0 12 0,0-1 10 0,-1 0 6 0,-2 1 0 0,2 0 12 15,0-2 14-15,0 1-2 0,-1-1-3 0,1 2-7 0,-2 1-10 0,2-2-17 16,-2 4-19-16,0 1-21 0,-1 1-23 0,0 3-10 0,-2 3-8 0,0 0-1 16,-2 4 0-16,-3 2-11 0,0 2-15 0,-1 3-19 0,-2 2-22 0,2 1-29 15,-4 0-33-15,2 1-71 0,-3 1-79 0,2 0-77 0,2-3-78 0,-1-3-76 16,1-1-74-16,2-3-20 0,2-2-5 0,1-3-2 0,-1-4-1 0,3-1 12 16,2-3 12-16,-1 0 20 0,1-4 20 0</inkml:trace>
  <inkml:trace contextRef="#ctx0" brushRef="#br0" timeOffset="13753.21">4346 16499 133 0,'-3'-8'340'0,"-2"0"18"0,0 2 15 0,-2 3 12 15,0 2 8-15,1-2 9 0,1 3 7 0,0 0 1 0,-1 3-25 0,0-2-34 16,1 2-63-16,3 1-72 0,-1 1-54 0,2 3-53 0,1-3-20 0,0 3-15 0,1 2-11 16,4-2-8-16,0 3-8 0,2-1-4 0,0-1-8 0,1 2-5 15,3-1-4-15,0 1-2 0,0-3-2 0,3 2-3 0,-1-2 0 0,-2 2-1 0,3-3-2 16,-1 1-4-16,-1-2-5 0,-2 1-2 0,1-1-3 0,0 0-3 0,-5 0 2 0,2 0 3 16,-3 0-1-16,0 0-1 0,-1 2 0 0,-4-1-1 0,-1 2 0 15,-4 0 0-15,2 0 1 0,-5 3 2 0,0-1-1 0,-3 2 1 0,0 1 0 0,-2-2 1 16,-2 1 4-16,0 1 4 0,-2-2 6 0,1-2 7 0,0 1 3 0,0-4 0 15,1 1 0-15,0-5 1 0,1 0 0 0,1-2 0 0,1-4-1 0,1 2 1 16,1-4 0-16,0-1-1 0,1-1-5 0,1-2-4 0,4-2-7 0,-4-1-7 16,5-1-2-16,1-2 1 0,2-1-4 0,2-2-1 0,0 2-1 0,2-2-1 0,2 0 1 15,-1-1 0-15,3 0 0 0,0 0 2 0,3 1-1 0,-3 0 0 0,3 0 1 16,-2 2 1-16,1-1-1 0,1 2-2 0,-2 0 2 0,1 1 0 0,-2 1 1 16,2 1-1-16,-3 0 1 0,1 2-1 0,-3 2 0 0,0 1 1 0,0 1 0 0,-1 0 2 15,-2 1 0-15,-1 4-3 0,-1 1-5 0,0 0-7 0,0 0-16 0,-3-3-15 16,0 3-39-16,-2 0-40 0,-1 0-69 0,1 3-71 0,-3 0-55 0,-1 0-46 15,1 1-51-15,-2 1-54 0,-2 2-11 0,2 1 0 0,-1 0 4 0,2 3 7 16,-1 0 16-16,2 1 16 0,-1 1 39 0</inkml:trace>
  <inkml:trace contextRef="#ctx0" brushRef="#br0" timeOffset="14186.05">4055 17529 368 0,'0'0'462'16,"0"0"10"-16,1 2-4 0,1 2-6 0,0-1 0 15,-1 0 0-15,4-1 1 0,0-2 2 0,3-1 7 16,3-3 5-16,0-3-135 0,3-1-169 0,0-4-84 0,5-3-63 16,-3-3-22-16,1-4-8 0,1 1 2 0,-1-2 6 0,-2-3 1 0,-3 2 0 15,1 2-1-15,-2-1-1 0,-5 4 1 0,-1 1 2 0,-2 3-1 0,-3 1-3 16,-1 4-1-16,-3-1 2 0,-1 4 0 0,-2 2 0 0,-1 0 8 0,-2 3 10 16,-4 0-7-16,1 2-7 0,-1 3 4 0,-2 0 6 0,-1 2-12 0,1 4-17 15,-1 0 3-15,-1 2 8 0,1 2 3 0,1 2 1 0,1 0 1 16,0 3 0-16,1 1-7 0,3 4-8 15,3 0-10-15,-3 5-10 0,6 2-3 0,0 1 1 16,2 4-34-16,2 2-42 0,1 2-77 0,0 3-82 16,1 3-73-16,1 1-68 0,-2 0-32 0,0 3-26 15,-2 1-6-15,1 0 0 16,-1-1 11-16,-3-3 20 0,-1 1-4 0,3-5-8 16,-2-3 40-16</inkml:trace>
  <inkml:trace contextRef="#ctx0" brushRef="#br0" timeOffset="14387.51">3963 18291 230 0,'0'13'289'15,"0"5"-5"-15,-3 5-9 0,-1 3-35 0,0 2-42 16,1 2-83-16,-3 0-89 15,3-2-23-15,-1-1-6 0,3-4-100 0,-1-4-117 16,5-7-31-16,1-6-9 0,0-6-14 16,4-7-14-16</inkml:trace>
  <inkml:trace contextRef="#ctx0" brushRef="#br0" timeOffset="14700.68">4333 18267 140 0,'24'-7'448'16,"-2"2"31"-16,0 0 12 0,-6 4-35 15,-2-1-47-15,-4 4-157 0,-5-1-178 16,-5-1-49-16,1-9-20 0,-1-3-3 0,-1-4-2 16,-1-2-171-16,-1-5-209 0,-2-2-62 0,-1-7-29 15,-1-5-14-15,0-6-8 0</inkml:trace>
  <inkml:trace contextRef="#ctx0" brushRef="#br0" timeOffset="16318.34">4256 18346 84 0,'-5'0'215'0,"2"0"20"0,-2 0 19 16,2 2 12-16,-3-2 13 16,4 1 24-16,-1 1 26 0,0 0-36 0,3-2-47 15,-2 0-21-15,1 1-14 0,1-1 20 0,-2 2 29 16,0 2-9-16,2 0-18 15,0 3-13-15,0-2-11 0,2 4-30 0,0 3-32 16,1 0-13-16,2 2-10 16,1 1-10-16,-2 3-8 0,3 2-10 0,1-4-7 15,0 0-43-15,1-1-48 16,-1-4 4-16,2-4 16 0,2-2-24 0,-4-7-28 16,2-4 34-16,-1-4 48 0,-3-4-21 15,1-5-34-15,-1 0 17 0,-4-4 29 16,1-1-1-16,-3 1-5 0,-3 1 19 0,1 2 23 15,-4 1-20-15,-1 4-28 16,-1 1 7-16,-1 4 16 0,1 2-94 0,0 1-116 16,-3 4-122-16,3-2-122 0,0 2-53 0,2 2-32 15,0-2-5-15,1 0 4 16,0-3-7-16,2-1-6 0,3 0 5 0,0-2 6 16,0-1 7-16,3-1 8 0</inkml:trace>
  <inkml:trace contextRef="#ctx0" brushRef="#br0" timeOffset="18186.34">1462 4153 162 0,'0'0'329'16,"0"-3"34"-16,0 3 34 0,0-4 11 0,0 1 7 15,-3 1 22-15,3-1 28 0,-2 0-14 0,2 3-21 16,0 0-70-16,0 0-82 0,0 0-50 0,0 0-45 15,0 0-18-15,5 0-15 0,3 3-26 0,0-1-28 16,2-1-6-16,3 1 0 0,4 1-20 0,1 1-25 16,0 1 14-16,4-3 23 0,2 2-21 0,-1-1-31 0,0 0 22 0,2 1 32 15,0-1-19-15,2 0-29 0,-2 0 2 0,2 1 9 0,1-1-11 16,2 1-13-16,-1 0 7 0,4 1 10 0,-1-1-6 0,1-1-11 16,0 1 15-16,4-1 19 0,-1 2-11 0,-1-2-14 0,1 0 1 0,2 1 7 0,-3-3-9 15,-2 1-14-15,2 0 5 0,-2 0 8 0,-1 1-9 0,-2-2-13 16,0 1 6-16,-3-2 8 0,-1 1-6 0,1 1-10 0,-4-1-1 0,0 1-1 0,-1-1 0 15,0 2-1-15,-2-1 0 0,-2-1-1 0,2 1 2 0,-2 1-2 0,1-2 3 0,-1 1 0 16,-1-1-1-16,-1-1 1 0,1 2 1 0,-2-1 2 0,2-1-1 0,-1 0 1 16,-2 0 1-16,0 0 2 0,2-1 4 0,-3 1 6 0,1-2 2 15,-1 2 2-15,-2-1 0 0,3-1-2 0,-3 1 3 0,1-1 2 0,-2 1 1 0,1 1 1 16,2-3 1-16,-4 3 0 0,1-2-1 0,2 0 0 0,-4 1-7 16,2 1-4-16,-1-3-1 0,-1 2-2 0,-1-1 4 0,-1 1 7 0,2-1 1 0,-4 1 1 15,3-2-3-15,-1 1-1 0,-1-1-2 0,3 1 0 0,-4-3 0 0,3-1 0 16,-1 1-1-16,1-2 0 0,0 1-1 0,1-2 0 0,0 0-6 0,2-2-7 15,-1 3-1-15,1-4-3 0,-2 1-1 0,4 1-3 0,-4 0 1 0,2-2 1 16,-1 2 0-16,-1 0-1 0,0-1 2 0,2 1 0 0,-1 0-2 0,-3 1 1 16,2-1 0-16,-1 0 1 0,2 0-1 0,-3 0 2 0,-1 0 1 0,2 0 2 15,-1 0 2-15,0-1-2 0,-1-1 2 0,-2 2 0 0,2-1 1 0,-2-2 0 16,0 1 1-16,-1 1 2 0,-1-1-1 0,1 1-1 0,-2-1-1 0,3 0 1 16,-2 0-3-16,-1 2-5 0,0-2 3 0,2 1 0 0,-2-1-1 0,0 1-3 15,1 1-1-15,1-2 1 0,-2 2-2 0,2-2 0 0,-1 3 1 0,1-3 0 16,-2 2 1-16,3 0-3 0,-3-1 3 0,0 0 0 0,2 2 0 0,-2-2 0 15,0-1 1-15,0 2 1 0,0 0-1 0,0-2-1 0,0 1 1 0,-2-2 1 16,1-1-1-16,-3 2-1 0,3-1-1 0,-4-1 2 0,-1 1-1 0,1-3-1 16,0 3-1-16,-3-2 1 0,2-1-1 0,-5 3-1 0,3-2 0 0,0 1 2 15,-3-1-2-15,0 2-1 0,0 0 2 0,0 0 0 0,0 1-1 0,0 2-1 16,-2 1 2-16,2 0-1 0,-1-1 0 0,0 3-1 0,1-1 0 0,-1 2 1 16,-1-1-1-16,2 0-2 0,-2 2 1 0,0-1 2 0,1 0-2 0,-1 3-1 0,-1-3-1 15,0 2 0-15,-2 0 1 0,2 0-3 0,-1 0 1 0,-2-1-1 16,0 2 2-16,1-1-2 0,-3 0 1 0,0 2 1 0,0-3-1 0,-1 2-2 0,0 1 0 15,-2-3 3-15,2 1 0 0,-1 2-1 0,-1-2 1 0,0-1 1 0,1 2-2 16,1-1 1-16,-2-2 0 0,1 1 1 0,1-1-2 0,-1-1 1 0,2 2 1 16,-1-2 1-16,-1 0 0 0,2 0-2 0,0 1 1 0,-1 0 0 0,2 1-1 15,-1 1 1-15,0-1-6 0,-1 4-6 0,-1-3 4 0,0 3 5 16,1 0-3-16,-4 0-5 0,1 3 4 0,0 0 4 0,0-2-5 0,-4 4-2 16,2-3-5-16,-2 3 1 0,3 0-2 0,-3-1 1 0,2 2 7 0,-2-1 5 15,0-1-3-15,2-1-6 0,1 3 4 0,-2-3 3 0,1 2-3 0,0-1-6 16,2 1 5-16,0-1 5 0,-2 1 8 0,1-1 8 0,1 1-6 0,-1-1-4 15,1 1 1-15,0-1 5 0,1 1-6 0,1-3-6 16,-1 3-1-16,2-2 1 0,0 0 0 0,0 2 1 16,1-3 0-16,1 5-1 0,1-1-7 0,1 0-7 15,-1 3 5-15,1 2 8 0,-1 5-4 0,1 3-4 16,2 2 6-16,1 5 7 0,-3 2 1 0,5 4 0 16,-3 3 0-16,3 2-1 0,3 2 6 15,-3 1 6-15,3 2-2 0,3 0-7 0,-1 0-2 0,4 0 0 16,-2-1-1-16,7-1 0 0,0-3 0 0,3 0-2 15,2-4 2-15,8-2 2 0,2-4 8 16,5-3 8-16,7-4-14 0,7-5-21 0,2-3-12 0,7-4-8 16,4-3-11-16,4-5-15 0,5-3-42 0,-1-5-49 0,2-2-64 0,0-3-67 15,-3-1-74-15,-1-1-76 0,-4 0-74 0,-1-1-74 0,-3-1-3 0,-3 2 10 16,-5 0 15-16,-3 3 16 0,-2 2 13 0,-5-1 15 0,-4 1 44 0,-1 4 50 16</inkml:trace>
  <inkml:trace contextRef="#ctx0" brushRef="#br0" timeOffset="20853.22">6324 7836 122 0,'0'0'215'0,"0"0"18"15,0 0 17-15,-1-2 21 0,1 2 23 0,0 0 23 0,-2-3-4 0,2 3-6 16,0 0-9-16,0 0-10 0,0 0-2 0,0 0-4 0,0 0-1 0,-2-1-4 16,2 1-9-16,0 0-7 0,0 0-13 0,0 0-15 0,0 0-18 0,0 0-15 15,0 0-21-15,0 0-20 0,0 0-23 0,0 0-24 0,-1-2-17 0,1 2-15 16,-2-1-13-16,2 1-11 0,-3 0-8 0,3 0-6 0,0 0-6 0,0 0-3 15,0 0-8-15,0 0-5 0,0 0 4 0,0 0 4 0,0 0 5 0,0 0 3 16,3-2 1-16,2 2 5 0,-2 0-1 0,3 0 1 0,-1 2 3 0,1-2 2 16,1 0 0-16,-1 1 2 0,3-1 1 0,-1 0 4 0,-1 2-7 0,1-2-8 15,1 1-4-15,-3-1 1 0,2 0-2 0,-1 2-2 0,2-1 4 0,-4-1 4 16,1 2 0-16,2 1 1 0,-1-2-2 0,0 1 0 0,0 1-1 0,-1-2 0 16,2 2-2-16,0 0 1 0,-2-1-3 0,2 3-2 0,0-1-4 0,1-2 1 15,1 3-5-15,-2 0-9 0,1 1 1 0,1-2-1 0,-1 3-1 0,1-3-3 16,1 2 1-16,-2 0 1 0,4 0-1 0,-2 0-2 0,2 0 0 0,-1 0-2 15,-1 1 1-15,2-1-1 0,1 2 1 0,-1-3 0 0,1 3-2 0,-1 0 1 16,2-2-1-16,-2 0 1 0,3 3 0 0,-2 0-1 0,0-2-1 0,1 2 0 16,0-2-1-16,1 1-1 0,0 1 0 0,-2 0-1 0,2 0 0 0,-2 0-1 15,2 0 2-15,0 1-1 0,1 0 3 0,-1-2-1 0,0 2 1 0,2 0 1 16,0-2-2-16,0 2 1 0,1-2 0 0,0 3 2 0,-2-1-1 0,2-2-4 16,0 2-3-16,2-2 0 0,-3 2 0 0,0-1 0 0,3 0 0 0,-1 0 0 15,-2-2 0-15,2 4 0 0,-1-2 0 0,3 0 0 0,-1 1 0 0,1-1 0 16,-1 2 0-16,1-2 0 0,1 3 0 0,-2-2 0 0,3 1 0 0,-1 1 0 15,1 0 0-15,-2 0 0 0,2 1 0 0,-2-1 0 0,3 0 0 0,-4 2 0 16,4-2 0-16,-1 1 0 0,1 1 0 0,0-1 0 0,-1 2 0 0,0-1 0 16,4 1 0-16,-2-2 0 0,0 3 0 0,1 0 0 0,0-1 0 0,0 0 0 15,0 3 0-15,0-2 0 0,1 0 0 0,-1 1 0 0,2 0 0 0,-1-1 0 16,0 1 0-16,1 1 0 0,-1-3 0 0,2 3 0 0,-1-2 0 0,1 2 0 16,0-2 0-16,0 2 0 0,2-1 0 0,-2 0 0 0,2 1 0 0,-1-2 0 15,1 1 0-15,1 0 0 0,-2-3 0 0,1 2 0 0,1 2 0 0,-1-2 0 16,-1 2 0-16,1-2 0 0,0 1 0 0,-1 1 0 0,-1 0 0 0,0-1 0 15,2 0 0-15,-4 1 0 0,1 0 0 0,1 0 0 0,-2 2 0 0,1-1 0 16,0-1 0-16,-1 4 0 0,1-3 0 0,-1 0 0 0,2 2 0 0,0 0 0 16,0 0 0-16,0-1 0 0,0 2 0 0,2-1 0 0,-1 0 0 0,1 0 0 15,-2 0 0-15,3 0 0 0,-1 0 0 0,1 0 0 0,0-2 0 0,1 2 0 16,0-1 0-16,-1 1 0 0,2-1 0 0,-2-1 0 0,1 1 0 0,0 2 0 16,-2-1 0-16,3-1 0 0,-2 1 0 0,0-2 0 0,3 0 0 15,-2 1 0-15,0-1 0 0,-2 1 0 0,3-1 0 0,-2 1 0 0,2 1 0 0,-2-1 0 16,2-1 0-16,0 1 0 0,-1 2 0 0,1-1 0 0,0 1 0 0,0-1 0 15,-2 1 0-15,2-1 0 0,0 0 0 0,0 2 0 0,-1 0 0 0,1-1 0 16,-2 1 0-16,2 1 0 0,0-1 0 0,0-2 0 0,-2 3 0 0,3-3 0 16,0 1 0-16,-1 1 0 0,2-1 0 0,-1 1 0 0,-1-1 0 0,3 1 0 15,-1-1 0-15,-2 1 0 0,3 1 0 0,-1 0 0 0,1 0 0 0,1-1 0 16,-2 0 0-16,-1 1 0 0,2-1 0 0,1 0 0 0,-1 2 0 0,0-4 0 16,2 4 0-16,-1-1 0 0,-1 0 0 0,0-1 0 0,2 1 0 0,1 0 0 15,-2 0 0-15,1-2 0 0,1 1 0 0,0 0 0 0,0-1 0 0,3 0 0 16,-4-2 0-16,3 2 0 0,1 1 0 0,-1-3 0 0,-1 0 0 0,1 1 0 15,0 0 0-15,-1 0 0 0,-2 2 0 0,1-3 0 0,2 2 0 0,-4 0 0 16,3 1 0-16,0-2 0 0,-1 1 0 0,2-1 0 0,-2 2 0 16,0-1 0-16,3-1 0 0,-1 0 0 0,0 0 0 0,1 2 0 0,1-2 0 0,-2 0 0 15,2-1 0-15,1 1 0 0,-2 1 0 0,2-1 0 0,-2-2 0 0,3 4 0 16,-2-3 0-16,-1 2 0 0,4-1 0 0,-4 1 0 0,3-1 0 16,-2 0 0-16,0 2 0 0,1-1 0 0,0-1 0 0,-1 1 0 0,0 0 0 0,0 0 0 15,0 1 0-15,-2-1 0 0,3 0 0 0,-3 1 0 0,1 0 0 0,0-1 0 16,-1 1 0-16,1 1 0 0,-1-2 0 0,0 2 0 0,1 0 0 15,0-2 0-15,0 3 0 0,-1-3 0 0,3 1 0 0,-2-1 0 0,-1 1 0 0,3 0 0 16,-2-1 0-16,2 0 0 0,-2 0 0 0,0 3 0 0,1-4 0 0,0 2 0 16,-2 2 0-16,0-3 0 0,1 2 0 0,-1-1 0 0,1 1 0 15,-1-2 0-15,-2 1 0 0,3-1 0 0,1 2 0 0,-3-2 0 0,1 3 0 0,0-4 0 16,1 4 0-16,-1-3 0 0,0 1 0 0,0 0 0 0,0-2 0 0,1 0 0 16,-2 1 0-16,1-1 0 0,0-2 0 0,0 2 0 0,1-1 0 15,-1 0 0-15,1-1 0 0,-3 1 0 0,2-1 0 0,1 1 0 0,-2 0 0 0,0-1 0 16,-1-1 0-16,2 1 0 0,-1 1 0 0,1-2 0 0,-3 3 0 0,2-2 0 15,0 2 0-15,-1-1 0 0,-2 1 0 0,2-1 0 0,-2 2 0 16,1-1 0-16,-2 2 0 0,2-3 0 0,-2 3 0 0,1-2 0 0,-1-1 0 0,2 2 0 16,-2 0 0-16,3 0 0 0,-2-2 0 0,0 1 0 0,1 1 0 0,2-2 0 15,-4 1 0-15,1 0 0 0,2 0 0 0,-1 1 0 0,-1-2 0 16,2 1 0-16,-1 0 0 0,0 0 0 0,-2 0 0 0,2-2 0 0,0 1 0 0,-2 1 0 16,4-1 0-16,-2-2 0 0,1 0 0 0,0 0 0 0,-1 0 0 0,1-1 0 15,3 1 0-15,-3-1 0 0,-1 2 0 0,2-1 0 0,1-1 0 0,-3 0 0 16,2 1 0-16,0 1 0 0,-1-1 0 0,0 1 0 0,-2 1 0 0,1 0 0 15,2-1 0-15,-3 2 0 0,0-2 0 0,-1 2 0 0,3-1 0 0,-3 0 0 16,2 1 0-16,1 0 0 0,-2 0 0 0,-1 0 0 0,2 0 0 0,-1 1 0 16,2-1 0-16,-1 0 0 0,1 2 0 0,0-2 0 0,0 0 0 0,0 0 0 15,0 1 0-15,2-1 0 0,-2-2 0 0,2 3 0 0,-2-1 0 0,3-2 0 16,-1 1 0-16,1-2 0 0,-1 3 0 0,1-2 0 0,0-1 0 0,-1 2 0 16,1-2 0-16,1 2 0 0,0-1 0 0,0 0 0 0,0-1 0 15,0 1 0-15,1 1 0 0,-2 0 0 0,2-1 0 0,-2 1 0 0,1-1 0 16,0-1 0-16,0 2 0 0,0-1 0 0,1-1 0 0,-2 3 0 0,3-3 0 15,-3 3 0-15,2-1 0 0,-1 1 0 0,1 0 0 0,0-1 0 0,0 0 0 16,0 1 0-16,-2 0 0 0,2 1 0 0,-2 0 0 0,2-1 0 0,0 0 0 16,-2 1 0-16,2-1 0 0,-2 0 0 0,0 0 0 0,3 0 0 0,-4-2 0 15,0 1 0-15,3-1 0 0,-1 3 0 0,-3-3 0 0,4 1 0 0,-3-1 0 16,1 1 0-16,-1 1 0 0,0-2 0 0,1 2 0 0,-1-1 0 0,-1 1 0 0,-1-2 0 16,-1 2 0-16,1 0 0 0,0-1 0 0,-1 1 0 0,-1-3 0 15,0 3 0-15,-1-2 0 0,1 1 0 0,1-1 0 0,-2 1 0 0,0-1 0 0,1 2 0 16,-2-1 0-16,-1 0 0 0,3 0 0 0,-5-1 0 0,3 1 0 0,-1 1 0 15,0-1 0-15,1-1 0 0,-2 1 0 0,-1-2 0 0,1 0 0 0,0 1 0 16,0-1 0-16,-1 0 0 0,1 2 0 0,-2-4 0 0,1 2 0 0,-1 0 0 16,0-1 0-16,-3-1 0 0,3 2 0 0,-3-1 0 0,2-2 0 0,0 1 0 15,-2 0 0-15,1 1 0 0,-1-1 0 0,-1 0 0 0,1-1 0 0,-2 0 0 16,1 0 0-16,-3 0 0 0,3-1 0 0,-3 1 0 0,0-2 0 0,0 0 0 16,-3 2 0-16,2-1 0 0,1-1 0 0,-4-1 0 0,0 2 0 0,0-1 0 0,1 1 0 15,0-1 0-15,-1-1 0 0,0 1 0 0,-1 1 0 0,1-2 0 0,2 1 0 16,-3 0 0-16,-1-1 0 0,0-1 0 0,1 2 0 0,0-1 0 0,-1-2 0 15,-1 1 0-15,0 2 0 0,0-3 0 0,-1 1 0 0,-1-2 0 0,0 2 0 16,1 0 0-16,-2-1 0 0,-1-1 0 0,1 0 0 0,1 0 0 0,-4 0 0 0,5 0 0 16,-4 0 0-16,2-2 0 0,-4 2 0 0,4-1 0 0,-2-1 0 0,0 1 0 15,-1-1 0-15,1 1 0 0,-3-1 0 0,2 0 0 0,1 2 0 0,-2-2 0 16,0 0 0-16,-1 1 0 0,0-2 0 0,2 1 0 0,-4 1 0 0,4-3 0 16,-4 3 0-16,3-2 0 0,-2 2 0 0,0-2 0 0,1 1 0 0,-3-1 0 15,5-1 0-15,-4 4 0 0,2-3 0 0,-1 0 0 0,1 0 0 0,0 1 0 16,-2-1 0-16,3 0 0 0,-2 0 0 0,2 2 0 0,-1-3 0 0,1 3 0 0,-1 0 0 15,1-3 0-15,-2 2 0 0,2-1 0 0,0 1 0 0,-1-1 0 0,0 0 0 16,0 0 0-16,0 2 0 0,2-2 0 0,0 0 0 0,0 0 0 16,2 0 0-16,0 1 0 0,2-2 0 0,-1 2 0 15,3-1 0-15,-1-1 0 0,2 2 0 0,0-1 0 16,-1 1 0-16,3-2 0 0,-1 1 0 0,-4 0 0 16,2 0 0-16,0-1 0 0,-1 1 0 15,-3 0 0-15,0-1 0 0,-1-2 0 0,-5 2 0 0,1-2 0 16,-1 0 0-16,-4 0 0 0,1-1 0 0,-3-1 0 15,-1 0 0-15,-2-1 0 0,0 0 0 0,0 0 0 16,0 0 0-16,0 0 0 0,0 0 0 0,0 0 0 16,0 0 0-16,0 0 0 0,0 0 0 0,0 0 0 15,0 0 0-15,0 0 0 0,0 0 0 0,0 0 0 16,0 0 0-16,0 0 0 0,-2-1-25 0,-1 0-75 16,-2-2-122-16,1 0-140 0,-4-3-123 0,-2-3-120 15,1-2-37-15,-4-4-18 0,2-1 4 0,-2-5 8 0,-2-2-6 0,0-2-10 16,0-2 10-16,0-3 16 0,0-2 45 0,-4 1 53 0</inkml:trace>
  <inkml:trace contextRef="#ctx0" brushRef="#br0" timeOffset="22118.84">13657 4300 32 0,'-8'3'230'0,"0"0"18"0,2-3 21 0,-2 0 22 16,2-1 22-16,-1-1 22 0,3-1 20 0,0 2 18 0,0-2-31 0,0 0-44 15,0 1-16-15,1-1-11 0,1 1-10 0,1 1-5 0,1 1-12 0,-2-3-11 16,2 2-16-16,0 1-21 0,0-5-19 0,-2 4-18 0,2 1-17 0,0-3-18 15,-1-1-20-15,1 4-21 0,-2-1-16 0,2 1-13 0,0 0-10 0,-1-1-6 16,1 1-6-16,0-2-4 0,0 2-2 0,0 0-2 0,0 0 0 0,-4-1-4 16,4 1 0-16,-1-2-2 0,1 2-1 0,0 0 1 0,0 0 6 0,0 0 11 15,0 0 9-15,3-3 7 0,3 2 9 0,4-2 6 0,4 1 5 0,2-1 8 16,8 2 4-16,2-2 3 0,6 0 3 0,3 1 4 0,5 1 2 0,2-1 3 16,3 1-11-16,3 1-8 0,-2 1-8 0,3 2-8 0,0 0-6 0,0 2-8 15,0-1-8-15,-4 2-9 0,0 0-4 0,0-2-4 0,-4 3-5 0,1 0-4 16,-2-1-2-16,-3-1-1 0,-1 1-3 0,0 0-3 0,-3 0-1 0,0-3-2 15,-3 2-1-15,-3-1-1 0,2 0 1 0,-5-2-1 0,1 1 1 0,-3-1-3 16,-2-1 2-16,-2 0 1 0,-1 0-1 0,-2-1-2 0,-3 0 1 0,-1 2 2 16,-3-2-2-16,-3 0-1 0,0 0 2 0,1 0 1 0,-6 0 0 0,0 0-2 15,0 0-1-15,0 0-1 0,0 0-9 0,0 0-11 0,-6-2-10 0,1 2-9 16,-3 0-12-16,-2-1-12 0,-5 1-9 0,-1-1-9 0,-5 1-12 0,-4 1-12 16,-2 0-11-16,-3 1-8 0,-3 1-11 0,-2-2-8 0,-3 2 3 0,-1 3 7 15,-4-4 9-15,2 1 10 0,-2 0 11 0,-1-2 11 0,1 1 10 0,-1-2 10 16,4-2 12-16,-1 1 13 0,4-3 16 0,0-2 19 0,6-1 15 0,2 0 17 15,5 0 9-15,2-1 12 0,3-1 3 0,3 2 3 0,4-2-2 0,2 4 1 16,2-1-1-16,3 2 0 0,-1-1 0 0,5 2 1 0,1 3-4 0,0 0-3 16,1-1-2-16,5-1-4 0,-1 2-4 0,2-2-3 0,2 2-4 0,4 0-2 15,1 2 2-15,2-2 1 0,0 2 1 0,2-2-1 0,3 1-2 0,0-1-1 16,2 0-3-16,-1 2-2 0,1-2-3 0,0 0-3 0,3 0-3 0,-1-2-3 16,0 2-6-16,-1-1-3 0,0-1-14 0,-1 0-15 0,3 1-22 0,-6-2-24 15,2 2-50-15,-3-1-62 0,-1 1-75 0,-3-2-82 0,-2 3-47 0,0-2-43 16,-4 2-41-16,-4 2-36 0,-3-1-5 0,-2-1 2 0,-2 6 14 0,-3 2 12 15,-3-1 23-15,-4 2 23 0,-1-1 54 0</inkml:trace>
  <inkml:trace contextRef="#ctx0" brushRef="#br0" timeOffset="24003.8">4641 15964 135 0,'2'2'232'0,"0"1"22"0,-1-2 33 0,-1-1 33 0,0 0 32 0,0 0 30 16,0 0 9-16,0 0 3 0,0 0-35 0,0 0-43 0,0 0-21 0,0 0-20 15,0 0-15-15,0 0-21 0,0 0-17 0,0 0-22 0,0 0-32 0,0 0-36 16,0 0-37-16,0 0-39 0,0 0-51 0,0 0-58 0,0 0-74 0,0 0-79 15,0 0-47-15,0 0-41 0,0 0-40 0,4 0-42 0,-1 0-35 0,2-1-33 16,1-1-8-16,1-1-1 0,3-1 6 0,0-1 7 0,2 1 30 0,3-2 30 16</inkml:trace>
  <inkml:trace contextRef="#ctx0" brushRef="#br0" timeOffset="25370.14">8733 15681 70 0,'-4'-5'175'15,"2"1"16"-15,-1 1 21 0,0-2 19 0,1 1 23 0,1 0 24 0,-1 2-17 16,-1 0-26-16,3 1 0 0,0 1 6 0,0 0 4 0,-2-3 5 0,2 3-1 15,0 0 1-15,0 0-4 0,0 0-2 0,0 0-8 0,0 0-8 0,0 0-17 16,2-2-19-16,0 1-16 0,1 1-18 0,0 0-15 0,0 0-15 0,2 0-13 0,2 1-15 16,-2 1-8-16,2-2-8 0,-2 1-10 0,-1 1-10 0,2-2-9 15,-1 0-10-15,0 1-4 0,-2-1-2 0,0 0-1 0,-3 0 1 0,4 0 4 16,-4 0 6-16,0 0 9 0,0 0 9 0,0 0 2 0,0 0-1 0,0 0-1 0,0 0-3 16,0 0 0-16,0 0-1 0,-4 0-2 0,1 0 1 0,-2 2-5 15,1-2-8-15,-4 1-4 0,3-1-7 0,0 1-7 0,-1-1-8 0,-1 0 0 16,3 0 0-16,-2 0-2 0,1 0 0 0,2-1 0 0,0 1 0 0,3 0-5 15,-4-1-2-15,4 1 0 0,0-2-1 0,0 2-2 0,0-3-3 0,0-1-3 16,2-1-1-16,1-1-3 0,-1 2-2 0,1-1 1 0,0-1 0 0,0 0 0 16,3 2-1-16,-3-1 0 0,1 2 1 0,-1-1-1 0,2 1-1 15,-2 0 0-15,2 1 1 0,-2 1 0 0,1-1 0 0,-2 0 0 0,0 1 2 0,-2 1 0 16,0 0 2-16,0 0 4 0,0 0 6 0,0 0 0 0,0 0-1 0,0 0 2 16,0 0 0-16,-2 1 0 0,-4 3 1 0,3 0 4 0,-2 1 4 0,-1 0 3 15,-1 2 3-15,-2 0-1 0,3-1 0 0,-1 2-2 0,-1-1-4 0,2-1 0 16,-2 0 1-16,3 0 0 0,0-1-3 0,2-2 0 0,0 0 0 0,0-3-6 15,1 3-3-15,2-3-6 0,0 0-3 0,0 0-2 0,0 0-2 0,0 0-1 16,0 0 0-16,0 0-2 0,0 0 0 0,0 0 1 0,3 0 0 0,-1-3 1 16,1 3-1-16,2-2 2 0,-2-1 0 0,2 0 0 0,-2 1 1 0,3 0 0 15,-1-1 0-15,0 1 0 0,-2-1-2 0,2 2 2 0,-2-2 0 0,0 3-1 16,-1-2 0-16,-2 2 0 0,0 0 2 0,0 0-1 0,0 0-1 0,0 0 0 16,0 0 4-16,0 0-3 0,0 0-1 0,0 0 1 0,0 0 2 15,0 2-2-15,-2 2 0 0,-1 1-1 0,0-1 2 0,-2 2 0 0,0-1-1 0,2 4 1 16,-2-3 1-16,-1 0-1 0,2 0-2 0,0 0 0 0,1-1 2 0,0-3-6 15,1-1-9-15,1 3-4 0,1-4 0 0,0 0-3 0,0 0 0 0,0 0-2 16,0 0 1-16,1-4-3 0,1 1 1 0,1-4-1 0,-1 1 1 0,1 2 2 16,-1-2-4-16,1-2 9 0,0 1 7 0,3 1 3 0,-1 1 2 0,0 1 1 15,-1-1 2-15,1 2-1 0,0 0 0 0,2 1 1 0,0 1 2 0,-1 0-1 16,-1 1-1-16,0 0 2 0,-1 0 1 0,0 1 0 0,-3 2-2 0,2-1 1 0,-3-1 2 16,0 4-1-16,0-1 0 0,0 2 1 0,-3 0 0 0,0 0 1 15,1 3-1-15,-4-1 1 0,3 0 0 0,-2 2 0 0,-1-2 0 0,1 1 1 16,2-2 1-16,-3-2-1 0,1 2-1 0,2-3 2 0,0 1-1 0,1-3-1 15,-1 0-3-15,1 0-1 0,2-2 1 0,-1-2-4 0,-1-1-1 0,0-3 0 16,1 0-2-16,-1-2-1 0,2 0-2 0,0-3 1 0,0 1-2 0,0-3 0 16,2 1-2-16,-1 1 2 0,1 1 1 0,1 0 1 0,1 2-2 0,-1 3 2 15,0-1 1-15,0-1 0 0,0 5 0 0,3-1 1 0,-3 1 4 0,1 1-2 16,-1 1 0-16,0 1 2 0,0 1 0 0,1 2 1 0,-3 1-1 0,2 1 4 16,-1 1 0-16,-2 1 0 0,0 2 0 0,0 1 0 0,0-1 3 0,-2 2-1 15,-1 0-3-15,2 0 1 0,-1-1 2 0,-1-1-1 0,1-1-2 0,-1 0 0 16,1-3 2-16,1 0-7 0,-1-1-5 0,-1-1-13 0,3-2-9 0,0-2-10 15,0 0-13-15,0 0-2 0,-2-2-6 0,-2-2-8 0,4-1-7 0,-2-2-7 16,2 0-5-16,-1-1-7 0,-1-2-4 0,2-1 4 0,0-2 3 0,0 3 11 16,2-3 10-16,-1 4 10 0,-1 0 9 0,2-1 7 0,-2 3 6 0,3 0 6 15,-2 2 6-15,-1 2 8 0,2 1 9 0,-2 2 5 0,0 0 4 0,0 0 3 16,0 0 3-16,0 0 2 0,0 0 2 0,0 2 1 0,1 1 2 0,-1 2-1 16,2-1-1-16,-2 2 1 0,0 0 0 0,0 2-13 0,0-1-15 0,0-1-31 15,0-1-35-15,-2-1-74 0,2 1-82 0,-1-3-54 0,1 2-48 0,0-4-56 16,0 0-57-16,0 0-15 0,0 0-2 0,0 0-1 0,0 0 0 0,1-4 11 15,1 2 15-15,0-3 33 0,-1 1 36 0</inkml:trace>
  <inkml:trace contextRef="#ctx0" brushRef="#br0" timeOffset="28103.83">14334 3357 136 0,'-3'-3'235'0,"-2"1"17"0,0-1 20 0,0 0 17 0,-3 2 18 0,1-2 15 15,-3 0 9-15,2 1 9 0,-3-1-54 0,2 1-66 0,-1 1-12 0,-1 0 1 16,2-2 3-16,-1 1 6 0,-1 1-10 0,0-1-12 0,1-1-14 0,-4 2-14 15,3-1-15-15,-2 0-13 0,-2 0-7 0,2 1-5 0,-3-1-12 0,0 0-15 16,-1 2-13-16,1-1-17 0,-1-1-11 0,-2 2-12 0,1-1-1 0,0 1-2 16,-2 1-2-16,0 1-3 0,0-1 1 0,0 1 0 0,-2 1-4 0,0-1-2 15,0 2 0-15,1 2-1 0,-1-2 0 0,-1 2 1 0,2 0-5 0,-3 0-4 16,2 2-4-16,0 1-5 0,1 0 0 0,1 1-3 0,0 1-2 0,0 1-2 16,0 0-1-16,4 3 0 0,-3-2-1 0,5 5-2 0,-2-1-2 0,3 2 0 15,1 2-2-15,2 2-1 0,1 2 1 0,1 2-1 0,3 2 2 0,0 2 1 16,4 2 1-16,1 3 0 0,1 3 2 0,1 2 0 0,5 1 0 0,-3 4 1 15,5 1 0-15,-1-1 2 0,2 4-1 0,2-4 1 0,0 2 1 0,3-3 1 16,1-1-3-16,3-2-1 0,0-6 1 0,3-2 1 0,4-3-2 0,0-3-1 16,4-6-1-16,2-1 0 0,1-4-2 0,4-5 0 0,-1-2-1 0,5-4 0 15,0-3-1-15,2-3-2 0,1-3 1 0,1-3 1 0,0-1-2 0,-2-2 0 16,2 0 1-16,0-5 0 0,0 2-1 0,-1-1-2 0,-1-2 2 0,-4 0 0 16,2-1-1-16,-3 1 0 0,-1-1 0 0,-1 0 1 0,-4 1 0 0,-1-2-2 15,-4 1 1-15,0 0 1 0,-3 0-1 0,-3 1-1 0,-3-1 3 0,-1-1 1 16,-2 0 1-16,-3 0 1 0,-1 0 0 0,-3-1 2 0,0-3 1 0,-3 2-1 15,-2-4 1-15,0 1 1 0,-1-4-1 0,-1-1 2 0,-1-2 3 0,0 0 2 16,0-4 0-16,-3-4 1 0,2 0 0 0,-3-2 0 0,1-1 0 0,-3-4-1 16,0 1-1-16,-1-2 1 0,-1 1-2 0,0-1 0 0,-4 2-1 15,1 0 0-15,-5 4-3 0,3 2-2 0,-4 3-1 0,-1 4-2 0,-2 3-2 0,-2 4-3 16,0 5-2-16,-2 5-7 0,-3 2-6 0,0 7-11 0,-1 4-14 0,-4 4-12 16,2 4-17-16,-3 5-17 0,-2 5-35 0,0 3-40 0,-1 5-82 15,-2 1-90-15,2 3-63 0,-1 3-56 0,3-2-37 0,-3 2-33 0,4 0-1 0,0 0 9 16,1-1 12-16,0-2 14 0,4-2 16 0,-1-2 15 0,1-1 36 0</inkml:trace>
  <inkml:trace contextRef="#ctx0" brushRef="#br0" timeOffset="29621.77">13567 1565 135 0,'-3'-5'213'0,"1"3"2"0,-1 1 1 0,0-1 0 15,3 2 7-15,0 0 9 0,-2 2 17 0,2-1 20 0,-1 4-38 0,1-1-57 16,0 4 1-16,1 2 11 0,-1 4 15 0,2-1 13 0,1 3 9 0,-1 4 6 16,-1 1 9-16,1 2 7 0,2-1 6 0,-1 2 3 0,-1 2-13 0,0-1-16 0,-1 0-23 15,3 3-28-15,-4-1-22 0,1-2-24 0,-1 1-23 0,0-1-22 0,0 2-9 16,0-3-5-16,-1 0-7 0,-1 0-10 0,0-1-10 0,1-2-11 0,-3-2-6 16,1-1-5-16,2-1-3 0,-4-1-7 0,4-3-1 0,-1-2-4 0,-1 0-1 15,3-4-2-15,-2-2-4 0,2-1-3 0,0-4-2 0,0 0-6 0,0 0-1 0,2-3-3 16,1-3-1-16,2-1-1 0,-1-5-1 0,3-4-2 0,-1-1 1 0,2-6 1 15,1-1 0-15,1-4 2 0,1-3 1 0,0-1 1 0,0 2 4 0,1-2 3 16,-2 1 2-16,1 2 2 0,-1 1 1 0,2 4-1 0,-2 1 3 0,-2 4 1 16,1 2-1-16,-2 2 1 0,-1 3 0 0,-1 1 1 0,-2 6 2 0,2-1 0 15,1 3-1-15,-3-1 2 0,0 3 1 0,1 1 0 0,-3 1 1 0,2 1 3 16,1 0 3-16,-3 3 2 0,2-3 2 0,1 4 5 0,-2 2 0 0,2-1 0 16,-3 0 0-16,-1 4-2 0,2 0 1 0,-2 1-1 0,-2 0 0 0,2 1-2 15,-1 1 0-15,-1 1 0 0,0-3-6 0,-2 3-2 0,2-2-3 0,-1 1 0 16,0-4-2-16,1 1-1 0,-1-2-1 0,2-3-1 0,-1 0-1 0,0-4-1 15,2-2 1-15,0 0 2 0,0 0-3 0,5-1-1 0,0-2 0 0,1-3 2 16,2-3-3-16,0-1 0 0,2-4 0 0,-1-1 2 0,4-2 0 0,-1-1 0 16,1-1 0-16,-2-1 1 0,0 1-2 0,2 2-1 0,-4 1 1 0,1 3 1 15,-1 2 1-15,-2 1 0 0,-1 3 1 0,0 3 1 0,0 4 0 0,-1 0 4 16,0 4 2-16,-2 6 2 0,2-2-4 0,1 6-10 0,0 1 11 0,-1 5 13 16,0 1 1-16,-2 1 1 0,2 2 1 0,-2 1 0 0,-1 0-1 0,1-2-1 15,1 2-2-15,-4-3-4 0,4-1-15 0,-3 0-19 0,2-3-18 0,-1-1-19 16,1-2-91-16,2-4-108 0,-2 0-87 0,0 0-85 0,2-5-50 0,1-2-43 15,-3-1-9-15,2-3-3 0,0-1-1 0,0-2 3 0,-2-3 10 0,3-1 18 16,-1 0 24-16,0-4 28 0</inkml:trace>
  <inkml:trace contextRef="#ctx0" brushRef="#br0" timeOffset="29898.03">14223 1860 214 0,'6'3'253'0,"-1"-2"0"0,-1 2 0 15,0-1 2-15,1-2 7 0,1 1 8 0,-1-1 2 0,-2 0 4 0,4 0-64 0,-4 0-72 16,3 0-49-16,-2 0-38 0,1 1 5 0,0-1 16 0,2 0 20 0,-4 2 24 16,0 0 14-16,1-2 10 0,1 3 11 0,-3-3 10 0,1 2 8 0,-1-1 6 15,1 0 3-15,0 0 2 0,-3 1 0 0,3 1 0 0,0-2-21 0,-1 2-24 16,1 1-25-16,-2-1-23 0,1 1-12 0,-1 1-11 0,-1-1-20 0,0 2-20 15,0-1-9-15,0-1-9 0,0 2-13 0,0-1-15 0,0-1-35 0,-1-1-41 16,-1 2-76-16,2-5-87 0,0 0-78 0,0 3-79 0,0-3-26 0,0 0-16 16,0 0-3-16,0 0 1 0,0 0 0 0,0 0 1 0,0 0 8 0,0 0 12 15,0 0 36-15</inkml:trace>
  <inkml:trace contextRef="#ctx0" brushRef="#br0" timeOffset="30270.04">14523 1714 92 0,'3'-1'316'0,"-1"-2"3"0,1 3 2 16,-3 0-1-16,4 0-1 0,-1 0 1 0,0-2 2 0,0 1 8 0,2 1 4 15,-1 0-39-15,1 1-50 0,-2 1-54 0,2-2-52 0,0 0-18 0,0 4-12 16,0-3 0-16,2 1-2 0,-2 2 6 0,1 0 6 0,-1 1 0 0,3-3 0 15,-2 4-5-15,1-2-5 0,-3 2-17 0,1-1-22 0,2 1-12 0,-3-1-12 0,1 2-5 16,-2-1-3-16,0 2 1 0,0-1 3 0,-3 2-1 0,2 0-3 16,-4 3-1-16,1 0 1 0,-1 2 2 0,-3 1 2 0,1 2 5 0,-4-1 4 0,2 2 5 15,-2 1 0-15,0 1 1 0,-2-1 1 0,2-1-3 0,0 0-2 0,0 0-3 16,2-2-2-16,0-2-3 0,1-2 0 0,4-3-6 0,-1 0-3 0,2-1-6 16,2-2-10-16,-1-3-5 0,2 1-6 0,2-2-3 0,2-1-3 0,2-1 0 15,0 0-2-15,1-3 2 0,2 2 1 0,1-4-3 0,1-1 1 0,2 0-4 0,-2-3-2 16,2 0-7-16,-2-2-8 0,1 3-11 0,0-3-11 0,-3 1-9 0,0 0-5 15,1 3-22-15,-2 0-22 0,-1-1-68 0,0 1-78 0,-2 2-65 16,1 0-60-16,-2 0-63 0,-1 2-68 0,2-3-7 0,-3 2 5 0,0 0 9 0,0 1 10 16,1-1 7-16,-3 1 9 0,0-1 19 0,1 2 23 0</inkml:trace>
  <inkml:trace contextRef="#ctx0" brushRef="#br0" timeOffset="30899.35">15021 1891 368 0,'4'3'446'0,"-3"-1"11"0,2 0 4 0,-1 0 1 0,-2-2 0 16,0 2 0-16,0-2 0 0,0 0 0 0,0 0 1 0,3 3-77 0,-3 0-94 15,0-1-89-15,-1 5-86 0,-1-3-56 0,0 3-47 0,1 1-26 0,-2 2-21 16,-1 1-62-16,1-2-75 0,2 2-76 0,-5-2-77 0,4-3-64 0,1 1-59 16,-1-4-13-16,2-3-3 0,0 0-2 0,2-3 0 0,1-1 3 0,1-5 1 15,-1-2 15-15,4-2 18 0</inkml:trace>
  <inkml:trace contextRef="#ctx0" brushRef="#br0" timeOffset="31186.59">15146 1363 192 0,'-3'5'396'0,"2"-2"18"0,-1 0 11 16,0 1 6-16,0-1 4 0,0 1 8 0,6 0 11 0,-2-1 10 0,1 1 5 16,4-1-53-16,-3 0-71 0,4 0-81 0,3 2-84 0,-1-2-46 0,1 1-42 15,5 0-15-15,-2 1-10 0,0 0-5 0,2-4-3 0,1 2-6 0,-2 0-9 16,0-3-1-16,1 1 1 0,-2-1 2 0,1 0-2 0,0 0 1 0,-2-1-1 16,0 1 1-16,-2-3 1 0,0 3-2 0,0-1 2 0,-2-1-4 0,0 1 0 15,0 1-2-15,-3 0-3 0,1-1-6 0,-1 2-7 0,-1-1-1 0,1 3 3 16,-3 1 1-16,0 4 3 0,-3 1 4 0,2 3 4 0,-2 6 5 0,-2 1 7 15,0 7 12-15,-1 4 11 0,-1 4 9 0,1 5 9 0,-2 5 3 0,-1 4 0 16,-1 4-3-16,1 5-8 0,-2 1-9 0,0 6-11 0,2 0-14 0,-1 1-13 16,0 2-23-16,0-1-20 0,2-2-34 0,2-2-37 0,0-2-36 0,1-4-36 15,1-7-50-15,-1-2-51 0,2-7-93 0,2-4-100 0,-1-4-81 0,-1-7-77 16,2-4-9-16,0-4 3 0,-2-5 14 0,1-5 14 0,-1-3 25 0,0-4 22 16,0 0 30-16,-1-4 29 0,-1-3 44 0</inkml:trace>
  <inkml:trace contextRef="#ctx0" brushRef="#br0" timeOffset="31318.24">15597 2248 277 0,'11'8'528'0,"-5"-1"6"0,-1 1-1 15,0-1-6-15,-3 1-5 0,-1-1-21 0,-1-1-24 0,0-1-68 0,0-5-74 16,0 0-99-16,-3 1-104 0,3-1-264 0,-5 0-299 0,0-1-75 0,-3 1-20 16,2-2-5-16,-3 2-3 0,-1-3 7 0,1 2 4 0,-4-1 21 0,4-1 25 15</inkml:trace>
  <inkml:trace contextRef="#ctx0" brushRef="#br0" timeOffset="34370.07">18506 9652 186 0,'3'-4'335'16,"1"0"18"-16,-1 2 14 0,-1-1 13 0,1 1 10 0,-2 1 6 0,-1 1 3 15,0 0 3-15,0 0 2 0,0 0-69 0,0 0-88 0,0 0-41 0,0 0-28 16,0 0-20-16,0 0-17 0,0 0-9 0,0 0-8 0,0 0-7 0,0 0-6 16,0 0 0-16,0 0 1 0,0 0 2 0,0 0 2 0,0 0-2 0,0 0-5 15,0 0-12-15,0 0-13 0,0 0-11 0,0 0-13 0,-1 3-5 0,-1 0-7 16,-1-1 0-16,0 2-1 0,-1 0-2 0,0 2-3 0,-1-2 0 0,0 3 0 16,-1-1-3-16,1 0-4 0,0-2 1 0,2 1-1 0,-2-1 2 0,2-1 2 15,2 0 0-15,-4-2 3 0,4 1-5 0,1-2-2 0,0 0-2 0,0 0-4 16,0 0-3-16,0 0-3 0,0 0-2 0,0 0-5 0,0 0-1 0,0 0-1 15,0 0-3-15,0 0-3 0,0 0 0 0,0 0-3 0,0 0-1 0,0 0-2 16,0 0-2-16,0 0 1 0,0 0-2 0,0 0 0 0,0 0 0 0,0 0 1 16,0 0 2-16,1 5 1 0,4-1 2 0,-5-1 2 0,3 1 1 0,2-1 1 15,-2 3 2-15,0-1 3 0,4 1 0 0,-3 0 2 0,1 2 2 0,-1-3 3 16,0 3-1-16,-1 1 2 0,0 0 0 0,-1 1-2 0,-1 0 0 0,-1 2-1 16,-1-2-1-16,-1 2 2 0,0-1 0 0,1 0-1 0,-2-2 5 0,-1 1 3 15,1-2 0-15,2 0 1 0,-4-2 0 0,4-1 2 0,-1-1 1 0,1-1 1 16,-1-1-1-16,2-2 0 0,0 0-3 0,0 0-2 0,0 0-4 0,0 0-3 15,-2-2-6-15,2-4-6 0,-1 0-3 0,-1-5-2 0,2 1-4 0,0-3-2 16,2-3-3-16,-1 0 1 0,1-2-2 0,0 0-2 0,-1 2 1 0,2 1 2 16,2 0 0-16,-4 2 0 0,2 5-1 0,-1-2 0 0,0 5 0 0,-1 0-2 15,1 3 2-15,-2 2 1 0,0 0-2 0,0 0-2 0,1 1 1 0,3 1 3 16,-1 2 1-16,-1 1 1 0,-1 3 2 0,2 1 2 0,-3 2 2 0,2-1 2 16,-2 3 2-16,-2-2 2 0,1 3-1 0,-1-1 0 0,-1 1 0 0,0-1 3 15,-1-2-1-15,0 0-2 0,0-2-1 0,1 0 1 0,2-4-2 0,-4 1-1 16,4-1-1-16,-1-2 2 0,2 0-3 0,0-3-1 0,0 0-2 0,0 0 0 15,0 0-2-15,-1-3-4 0,1 0-2 0,0-4 1 0,-2 0-3 0,2-2 1 16,0-1-2-16,2-2 0 0,-2 0-1 0,1-2 0 0,1 1-2 0,-1-1 2 16,4 2 0-16,-5 2 0 0,1 1 1 0,2 1 3 0,-1 2 0 0,0 0 0 15,-2 1 2-15,0 2 0 0,0 3-1 0,0 0 0 0,0 0 1 0,0 0-1 16,0 0 1-16,0 0 0 0,0 0-1 0,0 0 0 0,0 0 1 0,1 3-2 16,-1 2-8-16,0 0-7 0,0 0-19 0,0 0-23 0,0 1-25 0,0-1-27 15,-1-1-23-15,1-1-23 0,0 2-38 0,0-5-41 0,0 0-60 0,0 0-62 16,0 0-40-16,0 0-38 0,0 0-14 0,0 0-16 0,0 0-2 0,0 0-2 15,1-5-2-15,2 1-1 0,-1-1 16 0,-2-1 21 0,3 0 38 0,-1 0 43 16,0 0 61-16</inkml:trace>
  <inkml:trace contextRef="#ctx0" brushRef="#br0" timeOffset="34426.92">18527 9728 141 0,'-5'2'153'15,"2"0"-4"-15,0 2-5 0,-2-1-32 0,2 3-36 0,0-1-58 0,-1 1-65 16,1 0-37-16,2 0-37 0,-4 0-14 0,2-2-11 0,0 1-2 0</inkml:trace>
  <inkml:trace contextRef="#ctx0" brushRef="#br0" timeOffset="37241.39">6667 7131 159 0,'-1'-5'254'0,"-1"3"24"0,0-2 30 0,1 1 24 0,-1 1 25 16,-1 0 22-16,3 0 22 0,-2 1-22 0,2 1-30 16,0 0-29-16,0-3-25 0,0 3-20 0,0 0-17 0,0 0-19 0,0 0-15 0,-3-1-22 15,3 1-18-15,0 0-22 0,0 0-19 0,0 0-18 0,-3 1-16 0,3-1-16 0,-3 0-13 16,3 0-10-16,-2 0-9 0,2 0-3 0,0 0-3 0,0 0-6 15,0 0-4-15,0 0-6 0,0 0-7 0,0 0-4 0,0 0-7 0,0 0-4 16,-3 1-4-16,1 1-2 0,0-1-5 0,0 2-1 0,0 0-1 0,1 2-2 16,-1-2-1-16,-1 3-1 0,1-1 1 0,1 2-2 0,-1 1 0 0,-1-1 0 15,1 0 2-15,1-1-1 0,-1 2-2 0,0-1 1 0,1-1 0 0,-1 0-1 16,2-1 0-16,0-1 1 0,-1 1 1 0,1-1 0 0,0-2 0 0,0-2 0 16,0 0 0-16,0 3-1 0,0-3 0 0,0 0 1 0,0 0 1 15,0 0 0-15,0 0-1 0,0 0 1 0,0 0 1 0,0 0-2 0,0 0-1 0,0 0 1 16,0 0 1-16,0 0-1 0,0 0 0 0,0 0 0 0,0 0 1 0,0 0 0 15,0 0 0-15,0 0 0 0,0 0-1 0,0 0 0 0,0 0 1 16,0 0 0-16,0 0 1 0,0 0-1 0,0 0-2 0,0 0 1 0,0 0 1 16,0 0 0-16,0 0 0 0,0 0-1 0,0 0 0 0,0 0-1 0,0 0 1 0,0 0 1 15,0 0-1-15,0 0 0 0,0 0 0 0,0 0 0 0,0 0 2 16,0 0-2-16,0 0 0 0,0 0-1 0,0 0 1 0,0 0-1 0,0 0 1 16,0 0-1-16,0 0 1 0,0 0-2 0,0 0-1 0,0 0-1 0,0 0-4 0,0 0-5 15,0 0-5-15,0 0-15 0,0 0-12 0,0 0-28 0,0 0-29 16,0 0-78-16,-3 3-89 0,3 0-67 0,0-3-62 0,0 0-53 0,0 0-53 15,0 0-11-15,-2 1 1 0,2-1 4 0,0 0 4 0,0 0 15 0,0 5 13 16,0-5 30-16,2 1 29 0</inkml:trace>
  <inkml:trace contextRef="#ctx0" brushRef="#br0" timeOffset="38653.61">6578 7717 209 0,'-7'-2'250'0,"0"1"23"0,1 0 20 0,1-3 20 16,0 2 15-16,-1-1 16 0,3 3 4 0,0 0 0 0,3 0-42 0,0 0-49 15,0 0-7-15,-2-2-2 0,2 2-10 0,0 0-17 0,0 0-19 0,0 0-16 16,0 0-14-16,0 0-14 0,0 0-8 0,0 0-8 0,0-3-14 0,2 0-12 15,0-2-15-15,-1 3-15 0,2-4-14 0,2 0-14 0,-1 0-5 0,1-2-4 16,2-1-3-16,-1 0 0 0,-1 0-7 0,2 0-4 0,0 1-9 0,-1 0-5 16,1 0-7-16,-1 2-2 0,0 0-2 0,-3 1-1 0,2 2-1 0,-2 1-1 15,-1-1 1-15,1 1 1 0,-3 2 0 0,0 0 3 0,0 0 2 0,0 0 6 16,0 0 5-16,0 0 4 0,0 0 4 0,0 0 3 0,2 2 1 0,-2 2-1 16,0 0 0-16,-2 4 3 0,2 1-3 0,-3 2-1 0,1 1-4 0,-1 2-1 15,-2 2-6-15,2 0-5 0,-2 1-5 0,-1 1-6 0,0-1-3 0,1-3-3 16,0 1 1-16,-1-1 0 0,0-2-2 0,1-1 1 0,0-1 0 0,0-3 1 15,2 1-1-15,-3-2 0 0,3-2 0 0,-3 1 0 0,1-2 1 0,0-2 1 16,2 1 1-16,-2 1 2 0,0-3-2 0,2-3-1 0,-3 1 2 0,1-2-1 16,0-2-1-16,1-3 0 0,-1-2 0 0,0-3 0 0,-1-2 0 15,1-4-2-15,0-1 0 0,4-3 0 0,-1 1-3 0,-1-1-1 0,3 0 1 0,0 0 1 16,0 1-1-16,3 2-1 0,-1 0 0 0,1 5 0 0,0 1 1 0,0 3-2 16,2 3 1-16,0 1 0 0,1 4 0 0,0-2 1 0,1 3 0 15,4 1 0-15,-2 2 1 0,-1 0-1 0,5 2 1 0,-2-1 1 0,2 2-1 0,1 2 2 16,-1-1-1-16,0 5 2 0,0 0 0 0,1 2 1 0,-2-1 0 0,-1 3-1 15,1 2 2-15,-4-1-1 0,0 1 4 0,-1 1 6 0,0 0 4 16,-4 0 3-16,1 2 3 0,-3-1 0 0,-1 1-1 0,-1 3 1 0,-1-2 1 0,-3 2 2 16,-1 1 0-16,0-1-2 0,-2 1 1 0,-2 0 0 0,-1 1-2 0,3-3-6 15,-3 2 7-15,-1-2 7 0,2-3 3 0,-1 0 5 0,0-2 3 16,3-3 3-16,0-2-1 0,2-3-4 0,0 0 0 0,1-4 1 0,0-1-2 0,2-4-2 16,1-1 1-16,-1-6-3 0,0-2-8 0,1-2-11 0,-1-5-8 0,0-2-4 15,2-2-6-15,-1-4-3 0,2 0 1 0,0-2 0 0,0 3 0 16,2-1-2-16,-1 4 1 0,4-1 0 0,-2 3-4 0,0 2-3 0,3 4-3 0,-1 2 1 15,3 1-3-15,0 2-1 0,0 3 2 0,2 3 0 0,0 1 0 0,0 2-1 16,1 2 2-16,0 1 2 0,-1 2 1 0,-1 2-1 0,2 2 3 16,-3 2 3-16,0 1 2 0,-3 3 2 0,1 1 1 0,0 2 2 0,-3 0 1 0,-1 2-2 15,-2-1 2-15,0 2 0 0,0-1 0 0,-2 1 0 0,-1-1 0 16,-3-1-1-16,3-1 1 0,-2 0 0 0,-1-2 1 0,-1-1 0 0,1-1 1 16,-3-2-2-16,2 0 1 0,-1-2 0 0,0-1 1 0,1-2 0 0,0-1 3 0,-1-1 1 15,0 0 1-15,1-2-1 0,-1 0 0 0,1-3-1 0,-1 0 1 0,1-3-4 16,0 1 1-16,-1-2 0 0,2-3-1 0,-2 0-2 0,0-4 0 15,2 0-1-15,1-3-3 0,0-1-2 0,-1-2-1 0,3-1 1 0,2 0 0 0,-1 0-2 16,2 0 2-16,2 1 0 0,1 0 1 0,1 1-1 0,1 4-1 0,0 0 4 16,1 1-2-16,-1 4-1 0,4 1 1 0,-1 0 0 0,0 3 2 15,2 1-2-15,-1 1 1 0,1 2 0 0,-1 1 2 0,0 1-1 0,1 3 1 0,-2 0 1 16,2 1-1-16,-1 2 1 0,-3 2 1 0,-1 1 2 0,0 1-1 16,0 2-1-16,-1 0 0 0,-2 2 2 0,-1 1-2 0,-1 0-1 0,-3 1 2 15,0-1 1-15,0-1 0 0,-2 1-2 0,0-2-1 0,1 0 2 0,-1-2-1 16,-2 0-1-16,0-1 0 0,2-2 2 0,-1-1-1 0,-1-1-1 0,2-3 0 15,-1-1 0-15,2-1-2 0,-1-2 0 0,0-2-3 0,0-2 1 0,-1-2-2 16,0-3-2-16,-1-1-1 0,1-2-2 0,1-3-1 0,0 0-3 16,-1-5 1-16,2-1 0 0,-1-4-1 0,1 2 0 0,1-2 2 0,0-2 1 0,1 1-1 15,2 1 0-15,0 0 3 0,0 3 2 0,2 0 0 0,1 3-1 0,-1 1 3 16,1 4 0-16,0 2 2 0,4 1-2 0,-1 1 3 0,0 2 0 0,2 3 0 16,0 2 0-16,1 0 1 0,1 2-1 0,1 0 1 0,0 2-1 0,-1 2 1 15,-1 1 2-15,2 1-1 0,-3 2-1 0,0 0 2 0,0 2 2 0,-2 1-1 16,0 1-1-16,-2 1 0 0,-3 0 1 0,1 2 2 0,-4 0 2 0,1 1 2 15,-3-1 3-15,-2-1 0 0,0 0 3 0,-2 0 3 0,-2-1 0 0,0-1 1 16,-2-2-1-16,1-2 2 0,0 1 1 0,-1-2 0 0,0-3-2 0,0 1-1 16,1-3-3-16,-2-1-1 0,4-2-6 0,-1-2 0 0,-1-2-3 0,2-2-2 15,2-3-4-15,-1-4 0 0,-1 1 0 0,4-6-3 0,0 0-2 0,-1-5-1 16,4-1 1-16,-1-2-3 0,2-3-1 0,-1 3 0 0,2-1 0 16,2 2-1-16,-1 1-2 0,2 1 1 0,2 2-1 0,0 3-1 0,0 2-3 15,4 4 3-15,-3 1 1 0,4 4 0 0,-2 2 0 0,4 2 4 0,-2 3 2 0,1 2-1 16,2 2 0-16,-2 4 2 0,1 0 3 0,1 2 1 0,-2 3 0 15,0 2 1-15,-1 2 2 0,-2 1 0 0,-1 3 1 0,0-1 1 0,-4 3 0 16,0 1 0-16,-1 2-2 0,-2-2 1 0,-2 1 1 0,1 0-1 0,-3-2-3 0,1-2 1 16,-2 0 4-16,-2-1-1 0,2-4-1 0,0-3-1 0,0 0-4 15,-1-5-6-15,-2 0-6 0,2-3-5 0,1-2-4 0,0-3-3 0,-1-1-4 16,-2-4 1-16,4-3 2 0,-1-2-4 0,0-3-7 0,-2-3 0 0,3 0-3 0,-1-5-1 16,-1-1-5-16,3-1 4 0,-1-1 3 0,1-2 4 0,-2 2 2 15,2-1 5-15,-3-1 3 0,3 4 1 0,-2 1-1 0,2 0 5 0,0 3 3 16,0 1 6-16,-1 3 3 0,3 3 7 0,-1 2 5 0,-1 1 1 0,3 2 3 0,-3 3-7 15,2 0-10-15,1 3-18 0,0 0-23 0,0 0-37 0,0 0-38 16,0 0-92-16,0 0-104 0,0 0-97 0,0 0-91 0,0 0-23 0,0 0-5 16,0 0-1-16,4-1 1 0,-1-2 5 0,2-2 12 0,0-1 20 0,3-3 21 15,3-2 36-15</inkml:trace>
  <inkml:trace contextRef="#ctx0" brushRef="#br0" timeOffset="39921.21">8866 7806 157 0,'2'-8'216'0,"-1"2"3"0,1 2 0 0,0-2 22 0,-1 1 25 0,1 2 38 16,1 0 36-16,0 2-16 0,-1 0-31 0,2 1-22 0,1-2-23 0,0 2-6 15,-2 2-6-15,2-2 4 0,1 1 2 0,-1-1 8 0,-1 1 11 0,1 0-18 0,-1 1-22 16,-1 0-27-16,-2-1-33 0,1 1-9 0,-2-2-5 0,3 1-15 15,-3-1-16-15,0 0-3 0,0 0-1 0,0 0-5 0,0 0-4 0,0 5-7 16,-3-2-10-16,1 1-4 0,-1 2-2 0,0-1-2 0,-2 2-1 0,0 1-5 0,-4 2-2 16,0 1-9-16,0-3-6 0,-3 3-7 0,1-2-4 0,1 0-4 15,-2-2 0-15,2-2 0 0,1 0 2 0,-2-2-5 0,3-3-4 0,1 0-3 16,-2-3-2-16,1 0-9 0,0-4-7 0,0 1-2 0,1-1-2 0,0-2-2 16,2 0-6-16,-1 0 0 0,3 0 0 0,-1 0-2 0,1 0-1 15,2 1 1-15,-2 3 1 0,3-1-1 0,0 1 0 0,4 1 1 0,-2-1 4 0,-1 2-2 16,3 0-4-16,-1 2 1 0,3-1 3 0,-1 0-2 0,0 1 0 0,3 1-1 15,-2-1 1-15,0 1 0 0,1 1-1 0,-1-1 1 0,0 1 0 0,-1 1 0 16,1-2-1-16,-1 3 1 0,-2-1 2 0,1-1-1 0,0 1-1 0,-2-1 1 16,-2-1 2-16,0 0 0 0,1 2-1 0,-1-2 0 0,0 0 4 0,0 0-2 15,0 0 1-15,0 0-1 0,0 0 2 0,0 0-1 0,0 0 0 0,0 0 4 16,0 0 0-16,0 0 0 0,0 0 0 0,0 0 0 0,0 0-1 0,0 0 0 16,0 0-3-16,0 0 1 0,0 0 0 0,0 0 0 0,0 0-3 0,0 0-1 15,0 0 1-15,0 0-4 0,0 0-2 0,0 0-1 0,0 0 0 0,0 0-2 16,0 0-2-16,0 0-2 0,0 0-1 0,0 0-4 0,0 0-2 0,0 0-5 15,0 0-2-15,0 0-13 0,0 0-10 0,3 0-15 0,1 1-16 0,-1 1-18 16,0-1-18-16,0 0-26 0,2 3-25 0,-2 0-75 0,2-1-82 0,-1 3-67 16,0 0-59-16,-1 0-57 0,2 3-59 0,-2-1-2 0,2 2 8 0,-2 1 14 15,1 1 17-15,1 0 18 0,-2 3 19 0,-1-2 26 0,1 2 32 0</inkml:trace>
  <inkml:trace contextRef="#ctx0" brushRef="#br0" timeOffset="40522.61">8869 9110 253 0,'-1'-2'268'0,"-1"0"7"0,2 2 7 0,0 0 7 16,0 0 8-16,0 0 14 0,0 0 30 0,0 0 32 0,0 0-35 0,0 0-50 15,2-1-27-15,1-1-25 0,0 2-10 0,-1 0-8 0,3 2-5 0,-2-2-8 16,4 1-1-16,-3-1-5 0,1 2-7 0,-1 0-10 0,1-1-27 0,-2 0-33 16,3 1-27-16,-3 1-28 0,2-2-11 0,-3 0-8 0,1 2-2 0,0-1-2 15,-1 0 1-15,1-1 5 0,-3-1 6 0,0 0 5 0,0 0 4 0,0 0 1 16,0 0-1-16,0 0-1 0,0 0-6 0,-1 2-2 0,-1 1-4 0,-1-2-2 16,-2 1-6-16,0 0-2 0,-1 0-8 0,-2-1-6 0,0-1-9 0,0 0-9 15,-1 0-5-15,1-1-4 0,0 0 0 0,-3-2-1 0,0-2-1 0,3-1 1 16,-2 0 0-16,3-1-1 0,-1-1-1 0,1-1 1 0,2 2-1 0,1 1 1 15,-1 0-1-15,4 1 0 0,-1-1 0 0,2 2-1 0,-2 1 0 0,2 3 0 16,0 0 0-16,2-2 1 0,-2-1-1 0,2 0 0 0,-2 3 2 0,4 0-1 16,1 3 0-16,1 0 1 0,-1 3-1 0,3-2 1 0,1 3 1 0,-1 2 1 15,0-2-1-15,0 0 0 0,3 1 1 0,-3 0 1 0,0-1 0 0,-3 1 0 16,2-1-1-16,-3 2 2 0,-1-1 0 0,-1 2-2 0,-1 1 2 0,-2-1 1 16,-1 2 1-16,0 0 0 0,-1-1 3 0,1-2 1 0,-1 1 2 0,-1-2-2 15,2-1 1-15,-1-2 1 0,-2 0-2 0,4-3-2 0,-3-2 0 0,1-1 1 16,0-4-2-16,-2-1-1 0,2-4-2 0,-3-3-2 0,1-1 0 0,2-5-4 15,-2-1-1-15,2-4 0 0,1 0-1 0,-1-2-1 0,2-2 0 0,1 2 1 16,-2 1-2-16,4-1 1 0,-2 3 0 0,0 2 2 0,0 3-1 0,1 2-3 16,1 3 1-16,-1 1-1 0,1 3 0 0,1 2 0 0,0 2 0 0,-1 0 2 15,3 4 0-15,0-1 1 0,1 1 0 0,-2 2 0 0,1 1 0 0,-2 1 1 16,1 0-1-16,-1 2 3 0,-1 2 2 0,-1 0 2 0,1 2 0 0,-2 0 0 16,0 3-1-16,-2 0 0 0,1 1 0 0,-1 2 1 0,0-3 0 0,-1 3-1 15,1-2 1-15,1-3 0 0,-4 2 0 0,3-3-2 0,-1 0-4 0,0-1-5 16,-1-2-6-16,1-2-9 0,-1 1-11 0,1-1-10 0,0-1-14 0,0-1-18 15,-1-2-28-15,1 0-34 0,0 3-83 0,-3-3-95 0,1-3-63 0,0 3-61 16,1-2-47-16,-1-3-47 0,0 1-4 0,1-2 6 0,-1 2 8 0,2-3 10 16,-1 2 18-16,3-1 15 0,-1-2 29 0,-1 1 37 0</inkml:trace>
  <inkml:trace contextRef="#ctx0" brushRef="#br0" timeOffset="40956.46">8876 9126 35 0,'3'9'421'0,"-1"0"28"0,-1-2 15 0,-1 2 12 0,-1-1 2 15,-1-1 3-15,-1-1 0 0,0 0 1 0,-1-1 1 0,1 1-3 0,-2-2-77 16,1 1-97-16,-2 2-102 0,1-1-104 0,0 1-35 0,-1 3-21 0,-1-2-11 16,1 3-9-16,0 0-2 0,-1-2 0 0,1 2-2 0,1-3-3 0,-2 2-5 15,2-2-5-15,0-2-7 0,3 0-8 0,-1-3-6 0,2 0-6 0,1-3-9 16,0 0-7-16,1-6-6 0,1-1-3 0,-1-4-2 0,1-1-3 0,1-1 2 15,2-2 0-15,1-3 6 0,-1 0 3 0,0 1 8 0,1 1 6 16,-1-1 5-16,1 2 6 0,0 2 5 0,1 2 6 0,-1 4-2 0,-1-1 1 0,1 5 2 16,0 0 4-16,-1 1-3 0,1 2-3 0,-1 2 3 0,0 1 0 0,0 0-1 15,-1 2 0-15,1 0-2 0,-2-2-4 0,-1 4-28 0,1-3-31 16,0 2-81-16,-3-1-90 0,0-1-93 0,0-4-95 0,0 0-19 0,0 0-4 0,0 0 1 16,0-8-4-16,0 0 3 0,2-7-1 0,-2-2 5 0,3-6 4 0,2 0 27 15</inkml:trace>
  <inkml:trace contextRef="#ctx0" brushRef="#br0" timeOffset="41788.21">10857 7489 159 0,'-3'-4'174'16,"3"-1"7"-16,-2 2 4 0,2-2 10 0,-1 3 9 0,-1-1-3 0,1 0-5 16,1 3-28-16,-2-2-30 0,2 2 2 0,-2-3 10 0,2 3 11 0,0 0 12 15,0-3 11-15,0 3 11 0,0 0 11 0,0 0 13 0,0 0 7 0,0 0 8 16,0 0-2-16,0 0 1 0,0 0-4 0,-1-2-4 0,1 2-9 0,0 0-10 16,0 0-12-16,0 0-14 0,0 0-14 0,-3 0-15 0,3 0-15 0,0 0-18 15,-4 0-16-15,1 2-17 0,-2 1-12 0,-1 0-13 0,2 2-9 0,-3-1-12 16,2 2-9-16,0 0-10 0,-1 3-1 0,-3 2 2 0,4-1 2 0,-3 4 5 15,2-1 4-15,-2 4 4 0,2 0 1 0,-1 2 5 0,2 0 3 0,2 1 1 16,0-1-1-16,-1 2 0 0,2-2 0 0,2-1-4 0,2 1-4 0,2-3-5 16,-1-1-6-16,2 0-3 0,3-4-5 0,0 1-4 0,1-3-3 0,2-2-2 15,-1-2-2-15,2 1-2 0,1-3-1 0,0-2 0 0,0-1 1 0,-1-1-3 16,2-2 3-16,-1-3 0 0,1 1-1 0,-3-4 1 0,2 0 1 0,-2-3-1 16,0 0-1-16,-3-1 0 0,3-2 0 0,-3 0 1 0,-1-2-2 0,0 2-1 15,-1 0 1-15,-1 2 2 0,-2 1-2 0,-1-2-1 0,1 4 1 0,-3-1 0 16,0 4-1-16,0-1 0 0,-1 1-1 0,-1 1 2 0,-3 1-1 0,2 0-3 15,0 1-3-15,-2 0-2 0,-1 1-8 0,1 1-9 0,0-1-16 0,-1 1-16 16,0 1-27-16,0 0-33 0,1 1-55 0,-2 0-62 0,3 1-92 0,-1 0-98 16,0 1-72-16,-1 1-62 0,1 1-15 0,2 0 0 0,-2 3 6 0,2 1 8 15,1 2 15-15,-1 1 17 0,0 2 27 0,1 4 34 0</inkml:trace>
  <inkml:trace contextRef="#ctx0" brushRef="#br0" timeOffset="42270.94">10846 8665 72 0,'-3'-4'229'0,"-2"1"16"0,3-1 18 0,-1 3 21 16,0-1 24-16,3 2 25 0,-3 2 27 0,-2-1 8 0,4 5 5 0,-1-2-30 15,1 3-36-15,-1 4-13 0,2 1-6 0,0 1-3 0,2 4-1 0,-1-1-9 16,-1 4-11-16,2 2-17 0,-1-1-18 0,1 3-24 0,2-1-27 0,-1-1-31 15,2-1-35-15,-1 0-21 0,0-2-23 0,3-1-13 0,0-1-13 0,0-3-6 16,-1-2-11-16,1-1-5 0,-1-4-6 0,3 0-1 0,-4-2 1 0,3-3 0 16,-3 2 4-16,1-4-1 0,0-2 3 0,-1 0 1 0,1-2-1 0,-2-2-1 15,0-3 1-15,1 0-2 0,-2-2 0 0,2-2-2 0,-2 0-1 0,0-3-2 16,0 2-6-16,-1-2-1 0,0 2-2 0,-1 0-2 0,-1 2-1 0,2 0 0 16,-2 2 1-16,0 1-1 0,-2 2-1 0,2-1 1 0,-1 0 1 0,-1 4-2 15,-1-2-1-15,0 1-1 0,-1-1-2 0,1 1-4 0,-3 2-5 0,3-2-7 16,-2 0-8-16,0 0-7 0,1 0-8 0,0 2-14 0,1-2-15 15,0 1-23-15,0 1-27 0,0 0-69 0,0 1-80 0,1 2-62 0,-1 0-61 0,1 2-64 16,1 4-68-16,-1 1-8 0,2 2 3 0,-1 5 8 0,1 2 7 0,-2 4 13 16,2 1 16-16,2 4 24 0,-2 2 27 0</inkml:trace>
  <inkml:trace contextRef="#ctx0" brushRef="#br0" timeOffset="42690.82">10814 10162 39 0,'-3'11'305'0,"1"2"37"0,1-1 32 0,-1 2 35 16,-1-1 21-16,3 1 23 0,2 1 10 0,-1-2 8 0,1 4-24 0,-1-2-31 16,4 1-54-16,-3 0-58 0,3 0-42 0,1-1-39 0,-2-1-33 0,1 0-36 15,2 0-33-15,-1-2-33 0,-1-3-20 0,4 0-17 0,-1-3-8 0,0 0-2 16,1-2-4-16,1-1-2 0,0-3 1 0,-1 0 0 0,2-3 3 0,0-1 2 16,-3-2 1-16,3 0 3 0,-3-3 0 0,0-2 1 0,1-2-2 0,-4-1-3 15,1-2-5-15,-1 0-5 0,0-3-4 0,-2 0-2 0,-1-1-5 0,2 1-6 16,-4 1-2-16,-4 0-2 0,4 0-3 0,-5 2-3 0,2 2 0 0,-4 0 1 15,-1 2-3-15,-1 2-1 0,-2 1 1 0,0 3 0 0,-2 1-1 0,-1 1-3 16,-2 4-1-16,2 0 1 0,-2 3-6 0,0 0-6 0,-1 4-7 0,1 2-5 16,-1 0-16-16,4 4-14 0,-4-1-24 0,4 3-24 0,1-1-73 0,0 0-84 15,1-1-97-15,2-1-101 0,3 0-42 0,-1-1-31 0,4-4-4 0,1-1 4 16,-1-3 5-16,3-3 9 0,0 0 12 0,3-7 18 0,2 1 22 0,2-3 26 16</inkml:trace>
  <inkml:trace contextRef="#ctx0" brushRef="#br0" timeOffset="43288.21">12351 7342 119 0,'-2'-7'260'0,"2"1"16"0,-1-1 20 0,-1 3 18 0,1 0 12 0,-1 2 9 15,2 2 2-15,0 0 0 0,0 0-49 0,0 0-57 0,-2 2-26 0,-1 1-17 16,0 1 3-16,0 4 13 0,2 1-6 0,-1 1-8 0,1 2-12 0,-3 5-14 16,4 1-10-16,-1 0-11 0,-1 2 1 0,2 0-1 0,0 3-7 0,0-4-5 15,0 2-21-15,2-1-21 0,-1-2-25 0,3-2-29 0,-3-3-12 0,5 1-12 16,-3-3-3-16,2-2-5 0,1-2-2 0,-1-1 1 0,3-1-3 0,0-2 0 16,0-3 1-16,0-2 1 0,0 1-1 0,1-4-1 0,-1-1 1 0,0-3-1 15,1-2-1-15,-1 0-2 0,-1-1-1 0,-1-4 0 0,-1 0-2 0,1 0-2 16,-3-1 1-16,0 1 0 0,-1-1 1 0,-2 1-3 0,0 1-1 0,0 1 1 15,-2 1-5-15,-1 1-6 0,-2 1-5 0,-1 2-5 0,2 2-8 0,-3 2-11 16,2 1-15-16,-1 1-17 0,-2 3-42 0,0 1-46 0,0 2-53 16,-1 5-48-16,-2 2-41 0,3 2-33 0,-2 4-50 0,1 1-47 0,-1 6-6 0,2 1 4 15,-2 1 8-15,0 2 10 0,2 3 17 0,0 1 18 0,-1 0 44 0</inkml:trace>
  <inkml:trace contextRef="#ctx0" brushRef="#br0" timeOffset="43741.01">12348 8532 172 0,'-3'-2'205'0,"-1"2"19"0,0 3 23 16,-1 3 27-16,4 5 28 0,-2 2 30 0,-1 5 33 0,3 2-24 0,-1 4-35 15,0 1-15-15,1 2-12 0,-1 3-4 0,2-1-2 0,-1-1-7 0,-1 0-11 16,2-3-19-16,2-3-23 0,-1-3-28 0,-1-1-26 0,3-2-32 0,-1-4-31 16,1-2-29-16,2-2-29 0,-2-3-17 0,3-1-14 0,1-3-5 0,-3-1-1 15,3-1-3-15,-1-5 0 0,0 1 1 0,1-4-1 0,-2-1 1 0,-1-2-4 16,1-3 1-16,0-1 2 0,-1 0-1 0,1-2-2 0,-3 0 2 0,-1 2 1 16,1-2-1-16,-2 3-1 0,0 1 0 0,0 1 0 0,-2 2-4 0,-1 0-6 15,0 3-6-15,-3 0-5 0,3 3-17 0,-2 0-18 0,0 2-35 0,0 1-41 16,2 2-56-16,-2 3-59 0,-1 2-44 0,2 0-40 0,0 5-52 0,-1 2-55 15,4 1-6-15,-1 4 5 0,1-1 5 0,-1 2 7 0,2 1 15 0,2 3 17 16,-2-1 38-16</inkml:trace>
  <inkml:trace contextRef="#ctx0" brushRef="#br0" timeOffset="44188.81">12383 10221 211 0,'-5'4'280'0,"0"-1"23"0,0 0 20 16,1 0 20-16,1-1 6 0,-2-1 6 0,3 1 8 0,2-2 9 0,0 0-40 0,-1 0-50 15,1 0-26-15,0 3-19 0,1 3-19 0,-1-3-16 0,0 3-24 0,2-1-24 16,1 0-19-16,0 1-18 0,-1 2-8 0,5-2-6 0,-2-3-7 16,0 3-8-16,0-3-23 0,3-2-26 0,1-2-15 0,-1-1-12 0,2-1-5 0,1-3-5 15,-2-1 2-15,-1-4 3 0,3 1-3 0,-3-2-2 0,0-2 0 0,-2 1 3 16,-1-1-1-16,1-1-3 0,-3 2 1 0,-1-3-1 0,-2 4-1 15,0 1-1-15,0-1 2 0,-2 1 1 0,-1 2 0 0,-3 0-2 0,1 2 2 0,1 1 3 16,-3 0-2-16,1 2-3 0,-1 2 2 0,-2 1 0 0,1 1-3 0,0 1-4 16,-3 1-9-16,3 5-9 0,0-1-36 0,-1 3-43 0,-2 1-81 15,5 1-92-15,-3 1-84 0,0 3-83 0,3-3-18 0,1 4-2 0,-1-3-2 16,1 3 0-16,0-1 2 0,1-2 4 0,2 0 9 0,1 1 9 0,-1-2 37 16</inkml:trace>
  <inkml:trace contextRef="#ctx0" brushRef="#br0" timeOffset="44638.61">12324 11226 93 0,'-5'5'317'0,"-1"-1"18"0,1 0 16 16,2 3 29-16,-3 0 28 0,1 0 23 0,2 2 19 0,0 3 9 0,1 1 8 15,1 4-59-15,-1 2-71 0,4 6-49 0,-1 0-42 0,2 4-26 0,-1-1-26 16,3 4-16-16,0 1-16 0,1-2-27 0,0 0-30 0,0-3-21 0,3-1-20 15,1-5-8-15,0-1-8 0,1-3-9 0,3-4-9 0,-1-4-10 0,2-2-8 16,0-5-2-16,2-2-4 0,-1-3 0 0,1-5 1 0,-1-3 1 0,0-2-2 16,-1-5 1-16,0-3 0 0,-2-2-2 0,-1-2 0 0,0-2-1 0,-4-1 0 15,1 1 0-15,-3-3-2 0,-1 1-2 0,-2 1 1 0,-1 2 0 0,-1 0-1 16,-2 3 1-16,-1 1 0 0,-1 3 1 0,-2 0 1 0,-1 2 2 0,-2 2 2 16,0 0 1-16,-2 2 4 0,-2 2 2 0,2-1 2 0,-1 4 2 0,1-1-1 15,-3 4 1-15,0-2 0 0,2 4 0 0,0 2-3 0,-2 2 0 0,2-2-2 16,2 6-7-16,-4 1-10 0,4 1-19 0,0 0-21 0,-1 3-30 0,0 1-30 15,4 0-86-15,-2 0-103 0,0 2-90 0,3-2-91 0,0 0-33 0,2-4-24 16,0 2-6-16,1-3-1 0,2-2 6 0,-1-1 9 0,1-4 17 0,0 0 17 16,0 0 28-16</inkml:trace>
  <inkml:trace contextRef="#ctx0" brushRef="#br0" timeOffset="44774.25">12634 11073 242 0,'9'3'548'16,"-1"2"12"-16,-3 1 2 0,-2 3 1 0,-1-2 2 0,-2 0 4 0,0 1-1 0,0-3-1 15,0 2-22-15,0-3-23 0,-2-1-117 0,1-1-136 0,-1 1-194 0,2-2-208 16,0-1-124-16,0 0-106 0,0 0-89 0,0 0-82 0,0 0-26 0,-3-4-7 16,3-1-2-16,0-1 1 0,0-1 20 0,0-4 23 0,0-1 32 0,3-1 31 15,0-4 45-15</inkml:trace>
  <inkml:trace contextRef="#ctx0" brushRef="#br0" timeOffset="45467.39">14302 7124 173 0,'5'-2'324'16,"-4"0"17"-16,2 0 12 0,-3 2 14 0,0 0 13 0,0 0 10 0,0 0 11 15,0 0 13-15,0 0 12 0,0 0-65 0,0 0-82 0,0 0-50 0,0 0-39 16,0 0-26-16,0 0-24 0,0 0-16 0,0 0-16 0,0 0-16 0,0 0-15 16,0 0-32-16,0 0-31 0,0 0-87 0,0 0-101 0,0 0-75 0,0 0-71 15,0 0-65-15,0 0-62 0,-3 4-14 0,2 0-4 0,-2 4 0 0,3-1 2 16,-2 3 4-16,2 1 4 0,-1 4 19 0,-1 5 21 0</inkml:trace>
  <inkml:trace contextRef="#ctx0" brushRef="#br0" timeOffset="46117.65">16141 7379 260 0,'6'10'518'16,"-1"-2"4"-16,1 2 3 0,-1-3-1 0,-2 3-2 0,-1-5 2 0,-1 1-2 16,-1-1-4-16,2-4-5 0,-2-1-10 0,0 0-11 0,0 0-204 0,0 0-242 15,0 0-62-15,0 0-20 0,0 0-12 0,0 0-10 0,0 0-21 0,0 0-25 16,0 0-76-16,0 0-87 0,0 0-70 0,0 0-64 0,0 0-43 0,0 0-37 15,0 0-6-15,0 0-1 0,0 0 4 0,0 0 1 0,0 0 9 0,0 0 8 16,0 0 22-16,0 0 27 0</inkml:trace>
  <inkml:trace contextRef="#ctx0" brushRef="#br0" timeOffset="46907.54">25629 3162 293 0,'0'-6'433'0,"0"1"15"0,0 0 6 0,0 4 1 0,0 1 1 0,0 0 0 16,0 0 4-16,0 0 13 0,0 0 16 0,0 0-54 0,0 3-65 15,0 3-86-15,0 3-89 0,0 3-44 0,-1 3-37 0,-3 5-3 0,1 2 1 16,0 5 4-16,-2 3 5 0,-2 3 1 0,0 2 0 0,1 2-10 0,-1 1-18 0,1-1-11 15,-2 1-10-15,2 1-14 0,0-3-14 0,1 0-23 0,-2-2-19 16,1-1-32-16,3-2-34 0,2-2-44 0,-3-2-46 0,3-1-104 0,-1-2-117 16,1-3-94-16,1-2-90 0,0-2-21 0,0-5-6 0,1-2 1 0,1-4 4 0,-1-1 13 15,-1-5 14-15,4-1 25 0,0-7 25 0,1-2 40 0</inkml:trace>
  <inkml:trace contextRef="#ctx0" brushRef="#br0" timeOffset="47090.05">25791 3357 165 0,'14'-3'423'15,"-5"1"27"-15,2 4 24 0,-1-1 17 0,-2 1 19 0,0 2 16 0,2-1 13 16,0-1 8-16,1-1 7 0,7-1-37 0,-1 0-44 0,0 0-106 0,4-3-115 16,2 2-53-16,-2-1-37 0,4-2-23 0,1 1-22 0,0-1-19 0,0 0-17 15,-1-2-15-15,1 0-15 0,-1-1-9 0,0-1-5 0,0 1-8 0,-1-2-10 16,0 0-12-16,0 0-15 0,-3-2-26 0,-3 1-29 0,3 2-29 0,-5-2-28 16,-1 5-33-16,-3-1-38 0,-2-1-85 0,-2 4-98 0,-5 1-80 0,1 1-76 15,-4 1-30-15,0 0-23 0,0 0 4 0,-4-2 8 0,-2 2 24 0,0 0 23 16,-3-3 27-16,0 0 27 0,1-1 35 0</inkml:trace>
  <inkml:trace contextRef="#ctx0" brushRef="#br0" timeOffset="47254.61">26248 2989 309 0,'-4'-3'409'0,"4"3"15"0,-5 2 13 15,2 3 17-15,-2 2 21 0,2 0 18 0,2 4 19 0,-4 2 14 0,4 1 18 16,-2 4-61-16,-1 0-75 0,3 4-72 0,-4 3-71 0,0 3-33 0,0 2-26 16,-2 1-14-16,-1 2-10 0,0 2-17 0,0-1-20 0,-2 1-21 0,2 0-21 15,0 0-29-15,2 0-29 0,-2-2-38 0,5 0-37 0,-2-3-48 0,5 0-47 16,0-4-82-16,4-3-89 0,0-2-109 0,2-1-116 0,4-4-52 0,0-4-37 15,2-1-5-15,1-6 0 0,0-1 11 0,2-4 14 0,1-4 23 0,5-3 24 16,-3-2 36-16,0-1 36 0</inkml:trace>
  <inkml:trace contextRef="#ctx0" brushRef="#br0" timeOffset="47556.8">26866 2846 473 0,'1'-10'515'0,"-1"1"4"0,0 2 0 0,-1 1 3 16,-1 4 6-16,1 4 4 0,-4 2 14 0,3 5 14 0,-1 3 12 0,-4 5 14 16,3 5-128-16,-5 7-154 0,0 5-90 0,-2 7-76 0,2 4-12 0,-2 4 0 15,0 3 0-15,-2 4 1 0,4 1-6 0,-3-2-5 0,3 3-14 0,3-6-16 16,-1-1-16-16,3-4-11 0,4-5-18 0,0-3-12 0,3-6-12 16,2-3-5-16,1-5-9 0,2-4-4 0,3-4-1 0,-2-4-3 0,3-2 0 0,-2-4-1 15,2-3 1-15,2-2 0 0,-3-4 4 0,0-1-2 0,1-2 1 0,0-6 2 16,-3 1 0-16,4-4 0 0,-5-1 1 0,0-1 3 0,-2-1-3 15,0 1 1-15,-3-2-2 0,-3 0-2 0,0 0 1 0,-1 1 0 0,-3 2-1 0,-3 0 0 16,1 0-2-16,-4 2-3 0,0-1-3 0,1 2-1 0,-2 2-7 0,1 0-7 16,0 3-16-16,-2 1-18 0,3 1-29 0,0 4-33 0,-1-1-44 15,2 2-47-15,0 2-102 0,2 3-120 0,1-2-90 0,2 3-86 0,1-1-18 0,2 2-4 16,2-3 4-16,1 2 7 0,0 0 16 0,5-1 19 0,0-4 31 0,1 1 35 16,3-2 44-16</inkml:trace>
  <inkml:trace contextRef="#ctx0" brushRef="#br0" timeOffset="48388.62">26466 3100 112 0,'-2'-9'232'0,"1"0"15"0,-3-1 10 0,3 2 10 0,1-1 6 0,0 2 6 15,-2 1 2-15,2 0-2 0,0 2-58 0,0 4-70 0,0 0-5 0,0 0 11 16,0 0 29-16,0 0 32 0,0 0-1 0,0 0-9 0,3 2-4 15,2 0-3-15,0 1-3 0,2 1-4 0,0 2 1 0,-1 0 0 0,2 2 1 0,1-2 2 16,0 1-22-16,-1 2-27 0,0 0-38 0,1 0-44 0,-4-1-8 16,-1 2-1-16,1-1 1 0,-2 0 0 0,1 2 3 0,-4 0 0 0,-2 2 2 15,-1 0 1-15,-2 4 2 0,-1-1-2 0,-2 3 2 0,-5 3-2 0,2 1-3 0,-3 0-2 16,1 2-5-16,-1 0-7 0,0 0-3 0,-1-1-5 0,3-2-6 16,1 0-6-16,1-4-6 0,-1-2-5 0,5-1-3 0,1-3-3 0,2-1-3 15,3-5 0-15,1 1-4 0,4-1-6 0,2-3-9 0,2-1-12 0,4-2-17 16,1 0-20-16,3-2-24 0,4-3-22 0,0 0-51 0,1-3-56 0,3-4-79 15,-3 0-87-15,2-1-65 0,-1-2-60 0,1-2-28 0,-3 3-23 0,-1-2 4 16,1 1 9-16,-4 2 17 0,1-1 18 0,-4 1 25 0,2 2 24 0,-4 2 50 16</inkml:trace>
  <inkml:trace contextRef="#ctx0" brushRef="#br0" timeOffset="48973.02">26054 3569 21 0,'-44'11'408'0,"0"-2"61"0,3-2 28 16,0 0 19-16,5-3 7 0,4 1 4 0,5-4 0 0,6-1 1 0,2 0 4 0,10-2 2 15,2-3-82-15,10-1-102 0,6-2-75 0,3-2-72 0,10-4-55 0,5 1-55 16,8-4-19-16,5-3-16 0,5-2-1 0,5 0-1 0,2-2 4 16,3 1 3-16,2-1 5 0,1 2 0 0,1 1-4 0,-2 0-2 0,1 0-5 15,-2 3-2-15,1 0-4 0,-4 3-6 0,0-2-6 0,-3 4-6 0,0-1-3 16,-3 4-3-16,0-1-4 0,-4 1-5 0,1 0-10 0,-3 2-6 0,-1 0-12 16,-2 3-17-16,-1-3-26 0,-4 1-30 0,1 4-36 0,-4-2-33 0,-3 0-100 0,-3 0-114 15,-2 4-106-15,-4-2-105 0,-1 2-26 0,-2-1-4 0,-5 2-1 0,-1 0 0 16,-3 0 12-16,-3 2 13 0,-3-2 28 0,0 4 29 0,-3 2 37 15</inkml:trace>
  <inkml:trace contextRef="#ctx0" brushRef="#br0" timeOffset="49272.21">26872 4045 303 0,'-13'1'541'0,"5"5"6"0,-1-2 2 16,0 2-1-16,-1 0 1 0,0 1 2 0,1 4 2 0,-1-1 4 0,4 1 5 16,0 0 3-16,0 5 5 0,-2 3-200 0,1 3-244 0,1 6-56 0,-1-1-15 15,1 3-7-15,0 1-2 0,0 1-1 0,1-1 0 0,0 1-4 0,1-4-4 16,0 1-13-16,1-3-17 0,3 0-25 0,-1-2-26 0,2-1-33 0,2-2-35 15,1-3-63-15,2 0-69 0,0-3-104 0,0-2-112 0,2-1-65 0,3-3-52 16,-1-3-11-16,1-1-2 0,1-4 9 0,0-2 9 0,2-4 20 16,-3-1 21-16,2-5 28 0,-1-1 30 0</inkml:trace>
  <inkml:trace contextRef="#ctx0" brushRef="#br0" timeOffset="49439.77">27066 4232 246 0,'4'4'433'0,"-1"0"20"16,-2-1 17-16,3 0 20 0,0 0 17 0,1-2 15 0,1-1 11 0,1-1 7 15,2-2 5-15,4-1 6 0,1-4-111 0,5 1-137 0,-1-2-74 16,2-2-62-16,2 0-23 0,0 0-18 0,0-3-18 0,2 2-19 0,0 2-18 0,-4-2-15 16,1 1-12-16,-1 1-8 0,-2 1-16 0,1 1-16 0,-3 1-30 15,-1-1-33-15,0 3-36 0,-1-2-36 0,-3 3-75 0,0 0-83 0,-3 2-80 16,0-1-80-16,-3 0-57 0,-2 1-56 0,-3 2-12 0,0 0-2 0,0 0 8 16,-3-1 12-16,-4 1 22 0,1-1 26 0,-1-1 30 0,-3-2 35 0</inkml:trace>
  <inkml:trace contextRef="#ctx0" brushRef="#br0" timeOffset="49595.35">27428 3811 108 0,'2'-1'417'16,"-1"2"23"-16,3 1 13 0,-4 2 10 0,1 2 13 0,-2 2 17 0,1-1 12 16,1 1 12-16,-1 2 12 0,0 1 10 0,0 1-87 0,-1 2-109 0,-3 4-85 15,3 0-80-15,-1 1-35 0,-4 0-22 0,5 2-12 0,-4 0-11 0,2-1-12 16,-1 1-17-16,0-2-14 0,0-1-15 0,1-1-30 0,2 1-30 0,-4-2-32 16,4 1-30-16,1-3-34 0,-3-1-33 0,3 1-75 0,-2-1-86 15,0-1-53-15,1-2-48 0,-1-1-38 0,2-1-36 0,0-2-32 0,0-2-31 0,0-4 10 16,0 0 17-16,5-1 24 0,1-4 22 0,5-2 32 0,-1-2 32 0</inkml:trace>
  <inkml:trace contextRef="#ctx0" brushRef="#br0" timeOffset="49771.88">27546 4104 144 0,'17'-18'300'0,"0"1"51"0,-3 2 43 0,-1 2 44 16,1 2 18-16,-2 0 13 0,-2 4 11 0,-2 1 10 0,0 2-45 0,0 2-58 0,0 1-22 15,-2 1-10-15,1 1-20 0,-2 2-18 0,-1 3-36 0,2-1-39 0,-2 4-37 16,-3 2-34-16,1 0-14 0,-2 3-9 0,-2 2-10 0,1 1-8 16,-3 1-10-16,-2 1-13 0,2 1-14 0,-1 0-13 0,-2 0-16 0,1 2-14 0,-2-4-11 15,4-1-7-15,-1 0-8 0,2-4-11 0,1-1-4 0,2-1-6 0,2-1-7 16,1-2-8-16,3-2-11 0,2 0-7 0,1-3-20 0,4 0-22 15,3-2-30-15,1-2-32 0,5-2-40 0,2-4-42 0,1-1-94 0,1-2-104 0,2-1-92 16,1-3-87-16,-1-2-16 0,1-1 1 0,-3-1 5 0,0-2 9 16,-3 1 19-16,-3 0 20 0,-2-1 33 0,-5-1 33 0,1 2 40 0</inkml:trace>
  <inkml:trace contextRef="#ctx0" brushRef="#br0" timeOffset="49940.43">28020 3916 348 0,'1'9'450'0,"1"0"9"0,3-1 3 16,-4-1 13-16,4-1 12 0,-2-1 8 0,3-2 7 0,2 0 0 0,0-3-1 15,0-2-58-15,5 1-71 0,-4-2-113 0,5-2-126 0,-1 0-44 0,2 0-25 16,0-1-9-16,0-2-4 0,2 1-11 0,-3-1-13 0,4-1-9 0,-1 0-8 16,-3-1-2-16,2 1 1 0,0-2-16 0,-3 0-16 0,1 3-23 0,-2-1-21 15,1 0-50-15,-5 0-56 0,-2 3-75 0,1 0-86 0,-1 0-61 0,-5 1-60 16,1 1-28-16,-4-2-21 0,1 1-6 0,-4 1-2 0,2-2 14 0,-2 1 17 16,0-1 19-16,1 0 22 0,-1-1 48 0</inkml:trace>
  <inkml:trace contextRef="#ctx0" brushRef="#br0" timeOffset="50072.08">28292 3694 216 0,'0'0'381'0,"-4"2"44"0,2 2 38 0,0 3 20 0,0 4 18 15,2 1 14-15,-3 3 12 0,0 3-15 0,0 3-18 0,-4 3-45 0,4 2-50 16,-2 1-37-16,-2 1-39 0,0 2-66 0,-1 0-68 0,2 0-45 0,-2 0-38 16,2 0-22-16,1-1-16 0,-1-4-18 0,2 0-16 0,1 0-31 0,-1-4-33 15,2 0-38-15,2-3-38 0,-1-3-58 0,1-1-56 0,1-1-87 0,-1-4-92 16,0-3-77-16,5 0-71 0,-4-5-17 0,-1-1-3 0,3-3 2 0,1-3 5 16,1-3 18-16,-1-4 25 0,3-2 29 0,0-3 33 0,0-3 53 0</inkml:trace>
  <inkml:trace contextRef="#ctx0" brushRef="#br0" timeOffset="50289.5">28399 3822 127 0,'16'-17'393'0,"-3"1"40"0,1 4 23 0,-5 1 16 0,3 4 5 0,-4 1 5 16,2 1-1-16,-3 2 1 0,-1 1-16 0,2 2-17 0,0 2-83 0,-2-1-99 16,2 1-66-16,-1 0-62 0,-1 1-44 0,-2 0-41 0,0 2-19 0,-3 0-13 15,2 0-6-15,-1 3-3 0,-2-1-1 0,-2 3 1 0,1 1-1 0,-1 0 0 16,1 2-1-16,-3 0-2 0,3 2-1 0,1 0-2 0,-2 0 3 0,4 2 4 16,-2-1 7-16,3 1 8 0,0-2 12 0,2 1 8 0,2-1 11 0,-3 0 10 15,4-1 10-15,-2 2 8 0,2-1 9 0,0-3 7 0,1 2 9 0,0-1 8 16,-1-1-1-16,-2 2-1 0,1-2-9 0,0 0-11 0,-2-2-8 0,0 2-12 15,-2-1-10-15,-2-1-11 0,1 2-21 0,-4-1-23 0,-1 0-26 0,-2 0-26 16,1 1-35-16,-5-1-40 0,0-2-49 0,0 1-47 0,1 1-100 0,-5-2-112 16,5-2-88-16,-1-2-87 0,2-1-19 0,0-2-4 0,2-4 10 0,2-2 16 15,-1-1 16-15,4-4 18 0,-1-1 31 0,2-5 29 0,-1-3 47 0</inkml:trace>
  <inkml:trace contextRef="#ctx0" brushRef="#br0" timeOffset="50438.1">28687 3904 295 0,'9'0'416'0,"1"0"28"0,0 0 23 15,0 0 8-15,-2 0 8 0,4-1 1 0,-2 1 1 0,2-2 6 0,2 1 4 16,-1-3-73-16,-1 3-92 0,2-2-67 0,1 0-63 0,0-1-54 0,0 1-51 16,0-2-28-16,0 1-22 0,0-2-15 0,0 1-12 0,-1 0-22 15,-1-1-22-15,1 1-27 0,-5 2-29 0,1-2-79 0,-4 1-87 0,0 1-67 0,-3 0-60 16,1 0-60-16,-4 3-59 0,-4-5-12 0,1 2-4 0,-3 2 4 0,2-2 6 16,-4 0 18-16,-1-2 22 0,0 2 22 0,0-3 24 0</inkml:trace>
  <inkml:trace contextRef="#ctx0" brushRef="#br0" timeOffset="50577.73">28910 3631 244 0,'3'1'395'0,"-1"3"51"0,-1 2 20 0,2 1 14 0,-1 4 14 0,-2 2 13 0,0 2 9 0,0 3 8 16,-2 3-35-16,-1 2-45 0,2 2-63 0,-3 2-69 0,1-1-63 15,-3 2-56-15,1 1-54 0,2-1-53 0,-2-2-18 0,2 1-17 0,0-3-29 16,1-3-32-16,2 0-45 0,2-5-44 0,0-1-98 0,1-1-112 0,2-4-100 16,-1-2-97-16,6-3-21 0,-2-3-5 0,1-4-3 0,-1-2 1 0,5-3-1 15,-4-3 3-15,5-3 16 0,-1-3 19 0,3-2 36 0</inkml:trace>
  <inkml:trace contextRef="#ctx0" brushRef="#br0" timeOffset="50757.24">29251 3557 295 0,'0'10'450'0,"0"0"25"15,-1 5 20-15,-1 0 16 0,-1 5 16 0,-1 1 14 0,-1 1 14 16,2 2 6-16,-1 1 4 0,0 1-59 0,2 1-76 0,0 0-94 0,1 0-101 0,1-2-60 16,1 1-47-16,3-3-23 0,0-2-18 0,4-2-13 0,2-1-12 0,1-4-15 15,2-2-14-15,4-3-11 0,2-2-11 0,0-2-15 0,4-4-16 16,-1-4-27-16,5-1-26 0,-3-4-31 0,3-2-31 0,0-3-79 0,-2 0-85 0,-1-2-89 15,-3-1-91-15,1-2-52 0,-4 0-44 0,-1-1-7 0,-7 1 6 0,0 1 9 16,-4 0 15-16,-2-1 22 0,-4 1 27 0,0 1 32 0,-4 0 30 16</inkml:trace>
  <inkml:trace contextRef="#ctx0" brushRef="#br0" timeOffset="50882.91">29522 3432 226 0,'-5'7'454'0,"2"4"24"0,-2 3 17 0,0 4 17 0,-1 4 9 0,0 2 10 15,-2 1 4-15,2 6 5 0,-1-2 2 0,1 4 1 0,-3 2-109 0,2 1-134 0,1 0-93 16,-1 1-83-16,3 1-48 0,-2-2-41 0,2-2-43 0,1-2-42 15,2-2-64-15,1-5-66 0,3-1-101 0,-2-4-107 0,3-4-72 0,2-5-67 16,2-3-15-16,0-3-3 0,2-3 0 0,2-4 2 0,0-3 13 0,2-2 16 0,1-4 26 16,0-1 30-16</inkml:trace>
  <inkml:trace contextRef="#ctx0" brushRef="#br0" timeOffset="51071.41">29852 3566 332 0,'10'12'497'0,"-2"3"9"0,0 1 7 0,0-3 3 0,1 1 2 15,-1-1 0-15,2-2-1 0,2-1 0 0,-1-2-2 0,5-2-23 0,-2-2-31 16,3 2-172-16,-1 0-206 0,3-3-50 0,-3 1-12 0,0 0-10 0,-2-3-8 16,2 1-2-16,-5 0-2 0,0-2 0 0,0 0-2 0,-1-2-13 0,-2 0-14 15,-1 1-24-15,0-3-23 0,-2 2-54 0,-1-2-63 0,3 2-83 0,-6-3-90 16,4 2-68-16,-4-1-63 0,1-1-14 0,-2 1-3 0,0 4-1 0,-2-5 1 16,1 0 12-16,-2 0 17 0,0-1 21 0,-2 1 27 0</inkml:trace>
  <inkml:trace contextRef="#ctx0" brushRef="#br0" timeOffset="51217.02">30042 3370 344 0,'6'6'402'0,"-3"3"41"0,2 2 21 0,-2 5 17 16,1 0 16-16,-1 6 17 0,2-1 18 0,-4 4 19 0,2 1-54 0,-1 3-65 15,-2 5-39-15,0-1-29 0,-5 3-68 0,4 1-73 0,-4-1-48 0,2 1-39 16,-2 1-25-16,-2 0-20 0,3-3-36 0,-2 1-38 0,1-4-51 0,2-2-50 16,-1-3-64-16,3-3-69 0,-2-3-95 0,3-3-102 0,0-4-75 0,0-4-67 15,3-2-17-15,0-7-4 0,0-1 1 0,4-4 4 0,2-7 18 0,-1-1 24 16,0-4 30-16,4-3 33 0,-1-6 58 0</inkml:trace>
  <inkml:trace contextRef="#ctx0" brushRef="#br0" timeOffset="51423.46">30339 3318 225 0,'0'0'430'0,"4"3"29"0,-1 1 13 0,-3 5 9 16,1 0 6-16,1 2 5 0,1-1 9 0,1 4 6 0,1-1 8 0,2 2 6 16,-1 0-104-16,2 5-129 0,0 0-62 0,0 0-46 0,0 1-17 0,3 0-7 15,-3 2-6-15,1-2-5 0,4 1-3 0,-2-2-3 0,2 1-7 0,1-3-9 16,0 1-7-16,2-2-6 0,1-2-14 0,1 0-12 0,-1-2-11 0,-1 1-14 15,1-4-17-15,-3 1-20 0,-1-2-8 0,1-1-2 0,-6-1-6 0,0-1-2 16,-2 0-1-16,-4 1-3 0,-5 1-15 0,-3-1-20 0,-2 2-24 0,-4 0-26 16,-3 2-35-16,-1-1-38 0,-5 0-49 0,-1 3-55 0,0-4-87 0,-2 0-101 15,2-2-82-15,3-2-81 0,-1-4-17 0,2-1-2 0,2-2 15 0,2-6 17 16,2-3 25-16,3-2 25 0,0-2 37 0,5-6 37 0,0 0 50 0</inkml:trace>
  <inkml:trace contextRef="#ctx0" brushRef="#br0" timeOffset="51528.18">30425 3571 169 0,'9'-16'443'0,"-1"4"20"0,1 0 9 16,-2 4 16-16,-1 2 14 0,1 2 3 0,0 2 4 0,0 1 0 0,-1 1 1 15,1 0-55-15,2 1-64 0,-1 1-88 0,1-1-96 0,4 1-82 0,-2-1-78 16,2 2-48-16,1-1-40 0,-1-1-76 0,-1 1-87 0,1-1-76 0,-2-1-75 16,1 0-69-16,0 0-67 0,-3 0-14 0,2-1-4 0,-1-1 0 0,-2 1-2 0,1 1 10 15,-3-2 11-15,1 2 27 0,-2 0 32 0</inkml:trace>
  <inkml:trace contextRef="#ctx0" brushRef="#br0" timeOffset="51706.71">30798 3622 190 0,'8'9'483'0,"1"-1"12"0,-1-1 8 15,0 1 6-15,0-2 2 0,1 0 3 0,1-2-2 0,1 1 1 0,3-2-2 0,1-2 1 16,0-1-94-16,3 0-112 0,1-1-120 0,1 1-122 0,2-3-33 0,0 1-14 16,2-1-5-16,0 0-6 0,0-3-3 0,-1 2-3 0,1-3 0 15,-1 2 2-15,-2-3 0 0,1 2-3 0,-3-1-4 0,-3-1-2 0,0 3-13 0,-5 0-16 16,0-1-37-16,-3 1-42 0,-2 2-87 0,-3 0-96 0,1 0-86 0,-3 1-83 16,-1-4-28-16,0 2-14 0,-1-1-5 0,-4 2 2 0,0-4 2 0,-1-1 5 15,-3 1 13-15,0 0 13 0,0-2 40 0</inkml:trace>
  <inkml:trace contextRef="#ctx0" brushRef="#br0" timeOffset="51850.32">31131 3251 73 0,'0'0'404'0,"-1"2"38"0,1 2 19 0,-4 3 14 0,3 3 11 0,-1 1 7 15,-2 2 2-15,2 2 5 0,-1 2-2 0,2 1 3 0,-3 1-97 0,3 3-114 16,-2 3-80-16,-1 0-71 0,3 0-44 0,-3 1-35 0,3 1-27 0,-2 0-25 16,0 0-20-16,1-2-22 0,1 0-25 0,1-3-29 0,1-1-59 0,1-1-68 0,1-3-56 15,1-1-55-15,1-3-51 0,3-2-51 0,0-4-33 0,5-2-31 0,0-2 2 16,2-3 5-16,0-3 12 0,3-4 14 0,2 0 22 0,2-3 26 0,-2-2 61 15</inkml:trace>
  <inkml:trace contextRef="#ctx0" brushRef="#br0" timeOffset="52090.68">31530 3175 389 0,'1'-14'448'0,"1"-2"16"0,0 6 12 16,1 2 13-16,-3 5 17 0,0 3 9 0,1 3 14 0,3 5 11 0,-4 3 12 16,0 6-52-16,-2 4-68 0,0 8-90 0,-1 2-96 0,-2 5-38 0,0 3-24 15,1 3-13-15,-4 2-12 0,2 1-10 0,-1 1-15 0,1 1-9 0,0-2-10 0,3-3-11 16,0 0-11-16,3-3-19 0,3-2-18 0,3-3-14 0,2-2-14 0,1-3-6 15,4-5-9-15,0-3-1 0,1-5-2 0,3-2-3 0,0-5-1 16,3-4-1-16,-2-1-5 0,0-6 0 0,1-1 0 0,0-4-2 0,-3-1 1 0,-1-2 0 16,0-4 0-16,-4 2-1 0,0-4 0 0,-3 2-2 0,-3-1-5 0,-2-2-2 15,-3 3-4-15,-3-3-4 0,-1 2-4 0,0 0-2 0,-6 1 1 0,-1 1-4 0,-2 1-5 16,-1 1 0-16,-2 3-1 0,-2 0-7 0,-2 2-7 0,-3 3-17 0,-3 2-16 16,0 2-30-16,-1 4-32 0,-5 1-62 0,1 2-66 0,-4 3-101 0,0 2-107 15,0 1-65-15,0 1-53 0,0 2-12 0,1-1-1 0,2 1 6 0,1-1 9 16,3-1 18-16,1 0 21 0,2-3 32 0,3 0 37 0</inkml:trace>
  <inkml:trace contextRef="#ctx0" brushRef="#br0" timeOffset="52639.21">26083 5143 49 0,'-7'-11'326'0,"3"3"45"0,-2-3 25 0,3 1 20 0,-1-1 8 0,1 1 1 16,1 2 2-16,2 1 1 0,2 1-19 0,5-1-24 0,-1 5-72 0,6-3-83 0,1 4-36 16,8-2-28-16,0 3-29 0,6-2-32 0,7 1-11 0,2-1-8 15,9 0 10-15,3 0 12 0,11-1 8 0,6-3 8 0,8-1 4 0,5 0 5 16,11-5 0-16,6 0-1 0,8-1-2 0,6-4-4 0,3-1 3 0,8 0 0 0,7-3-9 15,4 0-9-15,2-1-9 0,5-1-8 0,0-1-8 0,3-1-9 16,5 1-3-16,-1-2-6 0,2-1-1 0,-1 0 2 0,-3 2-3 0,4-2-1 16,-2 0-8-16,-2 0-11 0,1 1-1 0,-1 2 0 0,0 1-6 0,-2 0-6 0,-2 0-4 15,3-1-2-15,-2 3-21 0,-3 2-6 0,-1-2 0 0,0 3 0 0,-3 0 0 16,-3 0 0-16,-2 0 0 0,-5 1 0 0,-3-1 0 0,-4 3 0 0,-6-2 0 16,-2 3 0-16,-7-1 0 0,-4-2 0 0,-7 2 0 0,-7 0 0 0,-2 0 0 0,-10 2 0 15,-4-1 0-15,-7 2 0 0,-8 0 0 0,-6 2 0 0,-5-1 0 16,-10 4 0-16,-4-1 0 0,-6 2 0 0,-6 3-38 0,-5-1-69 0,-5 1-35 15,-3 0-34-15,-6 0-80 0,-2 0-91 0,-4-1-96 0,-4 2-98 0,0-2-54 16,-5-1-49-16,-1 2-5 0,-3-2 5 0,-4 1 7 0,-3-2 7 0,0 0 37 16,-3-2 43-16,-3 1 35 0,-4-1 32 0</inkml:trace>
  <inkml:trace contextRef="#ctx0" brushRef="#br0" timeOffset="52773.85">31096 3909 25 0,'4'7'364'0,"-3"1"8"0,3-1 1 0,-1-1-2 16,-3 0-35-16,1-3-46 0,-1 1-65 0,0-4-72 0,0 0-66 0,0 0-69 16,0 0-102-16,0 0-112 0,0 0-78 0,0 0-73 0,-4-2-19 0,-1 0-7 15,0-1 0-15,-4-1 2 0</inkml:trace>
  <inkml:trace contextRef="#ctx0" brushRef="#br0" timeOffset="56972.62">29198 5143 429 0,'5'-4'498'15,"-2"-1"12"-15,3 0 7 0,-2 1 7 0,0 0 6 0,1 1 5 0,1-1 5 16,0 3 4-16,4-2 3 0,-2 0-51 0,1 1-66 0,4 2-135 0,1 0-147 16,2 0-54-16,0 0-26 0,1 2-8 0,1 1-3 0,-1 0 0 0,0 0 4 15,-1 2 2-15,-2 1 0 0,0-1 7 0,-1 2 3 0,0 1 3 0,-4 0 3 16,-1 1 3-16,0 2 4 0,0-1 0 0,-7 1 1 0,3 2-1 0,-4 2 1 15,0 0-7-15,-4 3-6 0,-2 2-4 0,-2 0-8 0,0 3-35 0,-1 0-27 16,-2 2 0-16,0 2 0 0,-2 0 0 0,-1 0 0 0,3-1 0 0,-2 1 0 16,2-5 0-16,1 1 0 0,1-5 0 0,1-2 0 0,3-2 0 15,1-2 0-15,0-3 0 0,4-2 0 0,2-2 0 0,0-2 0 0,4-2 0 0,1-1 0 16,3 0 0-16,2-4 0 0,2-1 0 0,5-5-86 0,1-3-27 0,3-3-23 16,0-2-27-16,6-5-29 0,-3-3-38 0,1-1-39 0,2-3-83 15,-3-1-89-15,-1 2-67 0,-2-1-58 0,1 1-28 0,-5-1-20 0,-3 3 16 0,-1 0 27 16,-3 2 22-16,-3 2 27 0,0-1 26 0,-1 0 29 0,-1 2 39 0</inkml:trace>
  <inkml:trace contextRef="#ctx0" brushRef="#br0" timeOffset="57139.21">29873 4964 93 0,'10'-5'399'0,"2"1"35"16,-4 2 26-16,0 1 23 0,-2 1 23 0,3-2 12 0,-2 2 9 0,-1 0 2 0,2 2 5 15,0-1-53-15,-2-1-66 0,1 2-55 0,-1 0-56 0,2 1-56 16,0 1-57-16,-2 0-22 0,1 2-14 0,-1-1-14 0,2 2-17 0,-4 2-4 16,3-2-4-16,-2 4-1 0,-2-1 4 0,2 2-2 0,-4 3-4 0,2 2-7 0,-1 2-10 15,-2 4-10-15,0 2-13 0,-2 4-14 0,-1 2-59 0,0 5 0 16,-2 4 0-16,2 1 0 0,-3 4 0 0,1 2 0 0,-2 2-29 0,1 1-95 15,2 1-44-15,-1 0-78 0,-2-2-83 0,2 1-105 0,1-6-109 0,-2 0-59 0,3-5-51 16,-2-1-5-16,2-6 4 0,-1-1 11 0,1-6 12 16,1-2 31-16,-1-7 32 0,-1-1 41 0,1-4 39 0</inkml:trace>
  <inkml:trace contextRef="#ctx0" brushRef="#br0" timeOffset="57655.82">29983 4834 102 0,'-4'-9'291'0,"-1"0"34"0,0 0 31 0,2 0 34 0,-2 0 23 0,4 0 24 16,-3 2 14-16,3 1 10 0,-2 0-41 0,0 1-54 0,1 1-35 0,1 1-35 16,1 0-28-16,0 3-30 0,0 0-23 0,0 0-20 0,0 0-18 0,0 0-14 15,-2 6-11-15,2 3-8 0,-1 4 1 0,1 4 7 0,-4 5-1 0,4 7 2 16,-1 5 1-16,1 7-1 0,-4 2 0 0,4 7 1 0,-1 2-7 0,-1 6-11 16,2 0-15-16,0 1-13 0,0 3-17 0,0-2-14 0,2 2-14 0,-1-2-21 15,3-2-42-15,-1 0 0 0,0-2 0 0,0-5 0 0,2-1 0 0,-1-5 0 16,0-2 0-16,1-6 0 0,-2-1 0 0,0-7 0 0,0-3 0 0,0-4 0 15,2-4-9-15,-4-3-56 0,2-2-26 0,-1-5-30 0,0-2-31 0,-1-1-33 16,1-4-57-16,0-2-62 0,1-2-83 0,-2-5-87 0,1-2-71 0,1-3-67 16,-1-3-10-16,-1-5-2 0,3-1 13 0,-4-4 18 0,2-1 28 0,-4-2 28 15,2 0 32-15,-4-3 35 0,3 1 58 0</inkml:trace>
  <inkml:trace contextRef="#ctx0" brushRef="#br0" timeOffset="57839.3">29947 4807 308 0,'2'-5'430'0,"2"1"16"0,-4 4 13 15,3 4 14-15,-1 1 15 0,0 6 14 0,1 2 12 0,-1 5 13 0,1 1 7 16,-2 6-55-16,3 2-70 0,-4 5-83 0,1 3-81 0,1 4-42 0,-2 2-30 16,0-1-13-16,0 3-5 0,0 0-10 0,-2-1-11 0,1 0-11 0,1-1-15 15,-4 2-15-15,4-4-17 0,-1 3-21 0,1-3-20 0,-3-2-30 0,3-1-30 16,-2-1-39-16,2-4-40 0,0-1-48 0,2-3-49 0,-2-1-101 0,0-6-113 16,3 0-94-16,-2-5-89 0,1-5-15 0,1-2 2 0,0-3 5 0,-3-5 9 15,6-6 18-15,1-2 19 0,-4-4 31 0,2-4 31 0,-4-3 43 16</inkml:trace>
  <inkml:trace contextRef="#ctx0" brushRef="#br0" timeOffset="57970.95">29928 4995 128 0,'3'-6'465'0,"-1"6"14"0,1 8 4 15,-1 2 2-15,-1 3 4 0,-1 5 3 0,-1 0 7 0,1 3 3 0,-2 2 0 0,0-1 0 16,1 3-83-16,-1 1-105 0,2 3-121 0,-1 1-124 0,1 1-45 16,-2 1-29-16,2-1-28 0,-2 1-24 0,2-3-83 0,0-1-95 0,-1-1-72 15,1-2-68-15,0-2-56 0,0-2-57 0,0-3-12 0,1-2-2 0,-1-1-1 0,2-1 1 16,0-2 12-16,-2-1 16 0,0-3 24 0,-2 0 25 0</inkml:trace>
  <inkml:trace contextRef="#ctx0" brushRef="#br0" timeOffset="60756.5">18403 7522 254 0,'-4'3'382'0,"-1"-1"29"0,4 0 27 16,-3 2 13-16,3-3 9 0,1-1 4 0,0 0 2 0,0 0 6 0,0 0 4 15,1 2-73-15,3-2-94 0,-3 3-59 0,2-3-55 0,2 2-35 0,-4 0-33 16,2 0-20-16,2-1-18 0,-1 2-6 0,-3-1-3 0,2 1-1 0,2-1 4 16,-2-1-5-16,-1 0-4 0,2 2 0 0,0-1-2 0,-3-1-3 15,1 0-1-15,-2-1-4 0,1 2-5 0,-1-2-5 0,0 0-5 0,4 2-2 0,-4-2 0 16,0 0 2-16,0 0 2 0,0 0 5 0,0 0 7 0,0 0 1 16,0 0 2-16,0 0-4 0,-4 1 0 0,3 3-3 0,-2-3-2 0,-1 0-4 0,-2 1-2 15,2 1-6-15,-1-2-4 0,-2 2-5 0,1 0-4 0,-2-1-7 0,4-1-9 16,-3 1-7-16,1-2-4 0,-1 0-2 0,1-2 2 0,2-1-2 15,0-2 1-15,1 0-1 0,2-3-1 0,1-1-1 0,-2-1-2 0,2-1-1 0,2 0-2 16,-2 0 0-16,1 0 0 0,2 1 1 0,1 1 2 0,0 1-1 16,1 0 0-16,-1 3-1 0,3 0-1 0,-1 2 1 0,-1 0 2 0,4 1-1 15,-2 2 1-15,-1 2 0 0,2 1 2 0,1 0-1 0,-1 3 0 0,-3 2 4 16,3 1 3-16,-3 0 1 0,3 3 3 0,-7 0 3 0,2 3 3 0,-1 1 3 16,-2 0 1-16,-2 2 2 0,-1 1 2 0,0-1 3 0,-3 0-1 0,0 1 5 15,-1-1-1-15,-1 2 0 0,1-4-19 0,-1 1-12 0,0-2 0 0,-2-2 0 16,2 0 0-16,0-3 0 0,4-1 0 0,-3-2 0 0,2-2 0 0,1 1 0 15,1-4 0-15,1 0 0 0,2-2 0 0,0 0 0 0,0 0 0 0,0 0 0 16,-1-3 0-16,1-3 0 0,0-1 0 0,0-4 0 0,0-1 0 16,1-1 0-16,4-2 0 0,-1-2 0 0,1-1 0 0,2 1 0 0,-1 1 0 0,0 1 0 15,3 2 0-15,0 1 0 0,-1 3 0 0,0 2 0 0,1 0 0 0,-1 4 0 16,1 0 0-16,1 1 0 0,-2 2 0 0,-2 2 0 0,2 1 0 0,0 0 0 16,-4 2 0-16,1-1 0 0,0 4 0 0,-2-1 0 0,-1 2 0 0,-2 2 0 15,-2-1 0-15,-1 2 0 0,0 0 0 0,0 2 0 0,-4 1 0 16,-2-2 0-16,3 1 0 0,-2-1 0 0,0 2 0 0,-2-3 0 0,2 0 0 0,2-2 0 15,0 0 0-15,-2-3 0 0,3-1 0 0,0-1 0 0,2-1 0 0,0-2 0 16,1 1 0-16,2-3 0 0,-3-3 0 0,1-3 0 0,2 1 0 0,-1-4 0 16,1-3 0-16,-2 0 0 0,2-4 0 0,2-2 0 0,-1-2 0 0,1 0 0 15,1 0 0-15,1-1 0 0,-3 1 0 0,4 2 0 0,-2 2 0 0,2 1 0 16,-1 2 0-16,0 0-12 0,-1 4-4 0,0 4 1 0,-1-2 2 0,-1 3-2 16,1 0-1-16,-2 4-1 0,0 0 3 0,0 0-1 0,0 0-2 0,0 0 2 15,0 0 1-15,0 0 1 0,0 0 3 0,0 0 3 0,0 0 3 0,0 5-1 16,-2 0 0-16,2 1 2 0,-1 1 3 0,1 1-1 0,-4-1-1 0,3 2 2 15,-1-1 3-15,1-1-3 0,1-1-4 0,-4 0-6 0,4-3-8 0,-2 1-15 16,2-4-16-16,0 0-6 0,0 0-6 0,0 0-6 0,-4-2-3 0,1 0-5 16,2-1 0-16,-3-1-6 0,1-1-4 0,2 0 3 0,-3-3 1 15,-1 0 5-15,4-1 6 0,-2 1 15 0,-2 0 14 0,2 0 8 0,2 2 6 16,-3-1 4-16,1 2 4 0,2 0 3 0,-1 1 2 0,0 1 3 0,2 3 4 0,0 0 1 16,0 0 1-16,0 0 1 0,0 0 0 0,0 0 1 0,0 0-2 15,0 0 2-15,0 0 1 0,4 1-1 0,-3 4 0 0,2-2 1 0,1 2 0 16,-1-1-5-16,0 2-6 0,3 0-10 0,-3-1-13 0,2 2-25 0,-2 1-24 0,0-2-57 15,1 1-58-15,-3 1-85 0,2-2-86 0,-1 1-76 0,0 1-72 16,0-2-17-16,-2 1-4 0,2 2 4 0,-2 0 5 0,0 0 13 0,0 0 12 16,-2 1 25-16,2 1 27 0</inkml:trace>
  <inkml:trace contextRef="#ctx0" brushRef="#br0" timeOffset="60924.05">18446 7644 159 0,'0'9'467'0,"0"0"15"0,-1 1 7 16,-3-1 2-16,1 1 2 0,-2 1 0 0,-1-2 2 0,2 0-3 0,-3-1-3 16,4-1-35-16,-2 1-41 0,0-2-169 0,1-1-196 0,1 2-145 0,1-1-135 15,-1-2-92-15,0 2-86 0,1-1-40 0,1-2-32 0,-1 0-8 0,2-3-5 16,0 0 2-16,0 0 2 0,0-5 12 0,0-1 14 0,2-2 28 0</inkml:trace>
  <inkml:trace contextRef="#ctx0" brushRef="#br0" timeOffset="61056.7">18446 7551 77 0,'-8'13'375'0,"1"1"11"0,0-4 4 0,-1 1 0 0,0-2-2 0,2 0-3 15,-2-4-46-15,2 2-54 0,1-3-66 0,0-1-72 0,2 1-161 0,0-2-185 16,-2 1-87-16,5-3-68 0,0 0-23 0,0 0-9 0,0 0-3 0,0 0 0 16,0 0 0-16,2-5 4 0</inkml:trace>
  <inkml:trace contextRef="#ctx0" brushRef="#br0" timeOffset="61299.05">18495 7570 8 0,'-7'8'195'0,"0"-3"3"0,1 3-3 0,-1-2 1 0,-2 0-15 15,4-3-15-15,-1 3-45 0,-1-1-51 0,3-2-84 0,-6 1-93 0,6-1-43 0,-3 0-32 16,2-1-11-16,-1-1-4 0,0 1 1 0,1-4 0 0</inkml:trace>
  <inkml:trace contextRef="#ctx0" brushRef="#br0" timeOffset="64124.49">28143 7257 138 0,'-3'-8'432'15,"1"0"33"-15,1 0 17 0,-4 0 17 0,4 1 12 0,-3 2 9 0,1 1 8 0,2-1 2 16,-3 2 4-16,4 0 2 0,0 3-96 0,0 0-116 0,0 0-86 0,0 0-81 16,0 0-37-16,0 0-30 0,0 0-18 0,0 0-15 0,0 0-11 0,0 0-11 15,0 0-6-15,0 0-5 0,0 5-12 0,4 1-14 0,-3 1-24 0,2 1-25 16,2-1-39-16,3 3-42 0,-2 0-96 0,2 0-110 0,0 3-92 0,3-4-94 15,-1-1-21-15,1-2-8 0,1-1-3 0,1-3 0 0,1 0 9 16,-1-5 10-16,2-1 21 0,0-4 22 0,1 0 36 0</inkml:trace>
  <inkml:trace contextRef="#ctx0" brushRef="#br0" timeOffset="64374.83">28519 7029 473 0,'5'1'493'0,"-1"1"8"0,-1 4-1 16,-3-2 1-16,0 2 1 0,-3 2-1 0,-1-1 2 0,1-2 0 0,-3 4-1 0,1 0 1 15,-4 0-147-15,-1 3-177 0,-1-1-84 0,-3 5-66 16,-1 2-16-16,-3 0-7 0,-3 4-3 0,-3-1-1 0,-1 2-6 0,-4 2-5 0,3 0-10 15,-4 1-9-15,1-2-7 0,-1 0-7 0,2 0 0 0,-2-1-1 0,1-2 1 0,4 0 1 16,-2-3 13-16,2 0 14 0,3-2 13 0,1-2 12 0,3-2 10 16,4 0 11-16,0-5 14 0,4 1 17 0,4-4 17 0,0 1 16 0,5-4 14 0,1-1 10 15,4-1 7-15,5-1 1 0,3-2-7 0,2-2-14 0,3-2-13 16,5 1-12-16,3-4-4 0,2 1-5 0,5-2-6 0,0-2-8 0,2 2-10 0,1-3-11 16,0 2-12-16,0-1-13 0,0 1-4 0,0-2-5 0,-4 1-3 15,-1 2-4-15,0-1-13 0,-1 3-17 0,-2 2-21 0,-4 0-23 0,-1 1-28 16,-2-1-28-16,-3 2-50 0,-1 0-55 0,-4 2-81 0,-2-1-90 0,-5 3-68 15,-1 1-63-15,-4 1-30 0,-3 3-20 0,-3 2 10 0,-2 2 15 16,-5 4 22-16,-3-1 22 0,-1 5 28 0,-2-1 31 0,-5 4 48 0</inkml:trace>
  <inkml:trace contextRef="#ctx0" brushRef="#br0" timeOffset="64757.8">28064 7684 73 0,'-13'17'398'0,"4"-3"23"0,0-1 12 0,4-3 12 0,0-1 11 16,3 0 10-16,1-1 4 0,2-2 4 0,1 0-1 0,1 0 1 0,-1 1-93 15,3-1-112-15,-2 2-84 0,0-1-79 0,1 1-32 0,1-1-22 0,0-1-17 16,1-1-11-16,-1-2-16 0,2 0-19 0,2-3-18 0,0-3-17 0,-1 0-30 15,5-3-32-15,-4-3-52 0,3-2-52 0,0-2-30 0,1-2-23 16,1-2-9-16,-3 1-3 0,0-2-1 0,0 0 2 0,-1 1 9 0,-1 2 4 0,-1 0 15 16,-2 2 14-16,1 2 40 0,-2 4 44 0,-2-1 67 0,0 2 74 0,1 5 49 15,-4 1 45-15,2 1 28 0,-1 4 24 0,3 1 16 0,-4 1 13 16,0 4 11-16,1-1 12 0,-1 4 9 0,0-2 12 0,-1 4 1 0,1-1-1 0,0 0-14 16,-2 2-16-16,0-2-18 0,2-2-17 0,0 0-23 0,-1-2-22 0,1-2-14 15,0 0-13-15,1-1-21 0,1-4-19 0,0-1-53 0,-1-1-55 0,4-4-65 16,-2-1-68-16,2-3-34 0,2-1-27 0,2-3-15 0,-3-3-17 0,2 0-3 15,3-4 1-15,-1-2-1 0,-1 1 1 0,4-3 12 0,-4 0 19 0,1 1 47 16,1-1 55-16,-3 2 62 0,0-1 65 0,0 4 42 0,-2 1 34 16,-2 3 52-16,1 0 58 0,-1 2 58 0,-1 5 63 0,0 3 34 0,0 1 31 15,0 2 12-15,2 4 6 0,-2 1 5 0,2 3 8 0,-2 2 5 0,3 5 4 16,-1 0 3-16,0 6-2 0,-1-1-20 0,3 5-32 0,-4 3-44 0,2 1-48 16,-2 3-31-16,0 1-26 0,-1 4-12 0,-1-1-14 0,-1 2-11 0,0 3-16 15,0-1-15-15,-3-1-14 0,2 1-16 0,-3 1-13 0,3-3-25 0,-2-2-28 16,-1-1-24-16,1-3-27 0,-2-3-28 0,3-2-28 0,-2-5-37 0,1-2-40 15,2-3-91-15,-3-3-101 0,4-3-109 0,-1-3-113 0,-1-3-26 0,2-6-5 16,0 0 6-16,0 0 13 0,0-7 15 0,0-4 19 0,2-2 22 0,-2-4 25 16,1-4 37-16</inkml:trace>
  <inkml:trace contextRef="#ctx0" brushRef="#br0" timeOffset="65357.2">28859 7114 486 0,'16'-7'550'0,"-2"-1"10"0,2 2 5 15,-2 2 5-15,-2-1 7 0,0 0 1 0,-1 3 3 0,2-1-1 0,-4 0-1 16,3-2-38-16,0 2-48 0,-1 2-175 0,2-1-202 0,-1 1-58 0,0 1-22 16,0 0-9-16,-2 0-3 0,-1 0-5 0,-2 1 1 0,0 1-1 0,-4-1-1 15,2 4-2-15,-3-1 3 0,-2 3-1 0,-2 3-1 0,-1 0 0 0,-2 5 2 16,-2 2-3-16,-3 1-3 0,-1 4-10 0,-3 2-4 0,-1 3-15 0,-3 2-14 16,0 1-3-16,-2 1-5 0,-1-1-1 0,0 0-3 0,-1-1 1 0,2-2 1 15,2-2-2-15,-1-2-3 0,3-5-1 0,2-2-1 0,1-4 7 0,3-3 8 16,2-1 7-16,1-6 8 0,4 2 3 0,3-4 1 0,-3-2 3 0,3 2 1 15,0-4 0-15,1 1-1 0,1-2 2 0,1 1 4 0,1-1 3 0,0 1 2 16,3 2 2-16,0-1 0 0,0 0 1 0,1 3 1 0,-2 0 2 0,3 2 1 16,-1 1 0-16,0 0-2 0,-1 3 2 0,0-1 0 0,0 2-1 0,-1 2-3 15,-1 0 1-15,0 0-3 0,0 2-7 0,-4-3-12 0,4 1-13 0,-4 1-15 16,1-5-15-16,-1 1-14 0,-1-1-4 0,4-2-5 0,-4-3-3 0,1-1 1 16,4-4 0-16,0-1 0 0,0-3-1 0,4-2 1 0,-1-2 8 0,2-4 10 15,2-1 17-15,-1-3 16 0,2 2 22 0,3-2 21 0,-4 0 19 0,2 1 17 16,-1 2 13-16,3 4 11 0,-3-2 11 0,1 5 9 0,-3 3 7 0,2 2 8 15,-1 1 4-15,-1 2 6 0,2 2 1 0,-4 2 1 0,3 0-6 0,-2 3-7 16,0 2-9-16,-2 0-8 0,0-2-7 0,1 4-10 0,-2 2-8 0,-3 1-7 16,1 0-7-16,0 2-6 0,-1-1-6 0,0-1-4 0,-1 3-4 0,-2-2-4 15,1 0 0-15,0-1-4 0,-2 1-5 0,0-3-8 0,0 0-14 0,0-1-14 16,-2 0-15-16,0-1-14 0,1-2-8 0,-2 1-6 0,-3-1-11 0,2-1-7 16,0 1-5-16,-3-3-6 0,1 1-5 0,-1-1-2 0,0 1 1 0,0-1 6 15,-1-1 9-15,0-1 15 0,-1 0 12 0,1 0 13 0,0-1 14 0,0 1 14 16,1-2 18-16,-2-1 17 0,5 1 13 0,-4 1 13 0,2-1 10 0,-1 1 9 15,4 0 4-15,-2 1 3 0,4-2 3 0,-3 1 4 0,4 1 0 0,0 0 0 16,0 0-2-16,0 0-4 0,0 0-8 0,0 0-11 0,-3 0-4 0,3 0-7 16,0 0-5-16,0 0-10 0,0 0-2 0,0 0-4 0,0 0-3 0,0 0-5 15,0 0-1-15,0 0-1 0,0 0-4 0,0 0-5 0,0 0-2 0,0 0 1 16,0 0-4-16,0 0-3 0,0 0-4 0,0 0-2 0,0 0-5 0,0 0-4 16,0 0-9-16,0 0-7 0,0 0-19 0,0 0-23 0,3 0-26 0,1-2-30 15,0 1-83-15,0 1-93 0,2-1-105 0,2-1-104 0,0-1-39 0,0-2-23 16,1-1-3-16,2-1 2 0,-1-3 8 0,1 0 10 0,1-2 18 0,0 1 21 15,1-2 29-15,0 3 32 0</inkml:trace>
  <inkml:trace contextRef="#ctx0" brushRef="#br0" timeOffset="65806.98">29781 7022 9 0,'-13'-10'398'0,"1"1"51"0,-1 2 22 0,1 2 15 0,0 4 10 16,3-1 7-16,-3 2 2 0,3 0 2 0,3 0-1 0,0 2 0 0,0-1-80 15,2 1-96-15,4-1-68 0,0-1-59 0,2 3-42 0,1 1-38 0,5-3-12 16,-2 1-5-16,4 2-7 0,2-3-2 0,3 2-2 0,0-1 1 0,3-1 1 15,2-1 0-15,2-1-7 0,-1-1-8 0,3-2-14 0,-1-2-14 0,-2 0-20 16,5 0-16-16,-5-1-22 0,1-2-23 0,-1-1-27 0,0 3-26 0,-4-1-31 16,-1 0-33-16,-2 1-64 0,-3 1-73 0,-3 0-81 0,0 0-83 0,-2 2-72 15,-3-1-65-15,-3 1-11 0,-1 1 4 0,-2 0 11 0,-3 0 13 0,-2-1 24 16,-2 3 21-16,-2 0 32 0,0-1 29 0</inkml:trace>
  <inkml:trace contextRef="#ctx0" brushRef="#br0" timeOffset="65918.7">29721 6856 40 0,'-10'12'361'0,"1"2"19"0,1 1 18 0,2 0 18 0,1 1 7 15,2-1 8-15,0 2 1 0,3-2 3 0,0 0 1 0,1-1-2 16,1 2-97-16,-1 0-114 0,3 1-69 0,-1-2-59 0,0 3-36 0,0-5-33 16,1 2-59-16,-1-3-70 0,-2 0-70 0,4-3-78 0,-1-3-73 0,1 0-78 15,2-3-20-15,-1-3-9 0,2-3-5 0,0-3 1 0,1-1 1 0,4-5 3 16,-4-4 12-16,3 0 12 0,0-2 43 0</inkml:trace>
  <inkml:trace contextRef="#ctx0" brushRef="#br0" timeOffset="66241.83">29944 6859 33 0,'9'-6'371'0,"-2"4"33"0,1 0 28 16,-3 2 12-16,-2 3 9 0,0-1 5 0,1 5 3 0,-2 0 3 0,-1 2 2 15,-1 2-46-15,0 1-61 0,-3 3-63 0,-1 1-67 0,1 4-52 0,-4-1-50 16,-1 4-29-16,-1 1-21 0,-4-1-7 0,2 3-7 0,-3-1 0 0,1-1 0 16,-2 2 0-16,2-3-2 0,0 1-2 0,-1-3-1 0,4-2-5 0,-2 0-2 15,4-2-6-15,2-3-9 0,-1-2 0 0,2-3 0 0,4 0 2 0,1-3 0 16,0 0 6-16,1-2 6 0,2-1 1 0,4 0 4 0,-1 2 1 0,4-4 2 16,1 2 1-16,0 0 2 0,0 0 2 0,5 2 1 0,-3-2 0 0,2 1-6 15,0-1-2-15,-1 2-5 0,-1-2-1 0,-1 4-4 0,-2-1-2 0,-1 2-3 16,0-1-2-16,-2 3-2 0,-4-3-4 0,-1 4-2 0,-2-3-2 0,0 3-5 15,-4 0-4-15,-1 2-3 0,-4-1-19 0,1 1-19 0,-1-2-23 0,-4 2-22 16,4-2-19-16,-4-2-18 0,1 1-15 0,0 0-13 0,1-3-13 0,-1-1-12 16,4-1-9-16,0-1-10 0,-2-1-5 0,6-1 1 0,-1 0 10 0,0-1 14 15,5-1 20-15,0 0 17 0,0 0 17 0,0 0 13 0,0 0 21 0,2-1 23 16,2-2 21-16,1 2 17 0,2-1 19 0,2 1 17 0,-1-2 16 0,2 3 12 16,0 0 10-16,1 0 7 0,1 3 0 0,2-2-1 0,-1 1 0 0,0 2 2 15,2-1-9-15,0 2-10 0,0-2-25 0,2 2-28 0,-1-3-49 0,1 1-54 16,0 0-103-16,0 0-115 0,-1-1-86 0,-2-4-82 0,2 1-17 0,-2-4-6 15,2 2-2-15,-2-3 1 0,-1 2 1 0,-1-3 1 0,1 0 16 0,-4 0 20 16,4-2 43-16</inkml:trace>
  <inkml:trace contextRef="#ctx0" brushRef="#br0" timeOffset="66419.36">30347 7108 258 0,'11'-9'488'0,"-1"1"15"0,-2 3 7 0,2 2 5 0,-1-1 5 16,0 2-2-16,0 0 4 0,3-1 0 0,0-1-2 0,2 1-33 0,1-2-39 15,2 1-143-15,1-2-163 0,1 0-68 0,1-2-43 0,-2 2-14 0,0-3-7 16,2 2-8-16,-2-1-5 0,0 1-11 0,-2-1-12 0,-2 1-13 0,-2 1-14 16,1-2-25-16,-2 1-27 0,-1 0-66 0,-2 0-74 0,-1-1-66 0,-2 1-62 15,-2 1-63-15,1-1-65 0,-1 1-11 0,-3 0-1 0,-3 0 6 0,-1 1 11 16,-1 2 12-16,-4-2 16 0,1 4 24 0,0-2 28 0</inkml:trace>
  <inkml:trace contextRef="#ctx0" brushRef="#br0" timeOffset="66939.97">30603 6834 261 0,'-5'-6'457'0,"1"-2"21"0,1 2 12 0,1 2 3 16,1 0 1-16,-1 0 0 0,2 4 1 0,0 0 0 0,0 0-2 0,0 0-56 15,0 0-70-15,0 5-86 0,-2 3-87 0,-1 3-62 0,-2 4-57 0,0 2-15 0,-2 2-9 16,-1 2-1-16,-2 3 3 0,1 0 1 0,-2 4-3 0,1-3 1 16,2 0 2-16,-2-1-9 0,3-1-9 0,1-3-8 0,1-1-9 0,0-1-14 0,2-5-13 15,2 0-10-15,-1-2-12 0,4-2-9 0,-2-3-8 0,1 0-7 0,4-3-4 16,-4 0-4-16,2-1-3 0,-1-1-2 0,-2-1 0 0,3 0 2 0,-3 0 4 16,0 0 4-16,3 0 5 0,-3 0 6 0,0 0 9 0,0 0 5 0,2 2 6 15,0 1 6-15,-4 1 6 0,0 2 2 0,2 2 3 0,-3 2 4 0,2 3 3 16,-3 2 2-16,1 3 0 0,-3-1 1 0,5 4 3 0,-2 0-1 0,1 0 0 15,0 2 0-15,1-3-1 0,1 3 0 0,0-3 0 0,0-1-1 0,1-2 1 16,1-1-1-16,0-2-2 0,-1-2-2 0,1-2-3 0,-1-2-18 0,-1 1-19 16,0-5-43-16,0 1-46 0,0-5-58 0,0 0-61 0,0 0-29 0,0 0-21 15,-1-2-10-15,-2-1-5 0,-1 1-6 0,1-2-2 0,0 0 2 0,0-1 2 16,1-1 16-16,0 0 21 0,2-1 48 0,0-1 54 0,2-1 69 0,1-1 76 16,0 1 50-16,2-2 43 0,2-1 48 0,-1 0 51 0,2 0 48 0,0-2 45 15,1 2 30-15,2-3 25 0,0 1 14 0,2-1 10 0,0-2 5 0,1 2 0 16,2-1-1-16,-4 1-5 0,6-1-13 0,-4 1-15 0,2 3-33 0,-3-3-41 0,2 3-40 15,-4 1-43-15,2 3-24 0,-2 1-21 0,-1 2-1 0,-1 1 3 16,-1-1 2-16,-2 5 2 0,1 0-5 0,-4 3-5 0,3 0-1 0,-5 3-4 0,2 2-2 16,-1 1-3-16,0 1-1 0,-2 3-1 0,-2 3-2 0,0 1-6 0,-1-1-11 15,-1 3-14-15,-1 2-10 0,0-1-13 0,-1 1-5 0,1-1-4 0,-1 2-7 0,0-3-6 16,-1 1-6-16,1-4-6 0,1-1-10 0,2-3-13 0,-5 0-12 16,5-3-11-16,-2-1-13 0,4-1-13 0,-4-2-6 0,0-1-8 0,0-1-7 0,-1 0-2 15,0-2-4-15,-1 1 0 0,-1-2 2 0,2 0 5 0,-2 0 10 0,0-2 14 16,0 1 14-16,0-2 14 0,2 0 20 0,0-1 21 0,1-1 16 0,0-2 14 15,2 1 14-15,0-2 12 0,1-1 8 0,2 0 0 0,0 0 5 0,2 0 0 16,-1-1-3-16,3-1-2 0,1 2-1 0,-1-2-1 0,3 2-8 0,-2-4-8 16,4 1-15-16,0 2-16 0,1-2-27 0,2-2-28 0,0 1-31 0,0-1-32 15,2-1-52-15,-1 2-57 0,3-2-85 0,-2-2-91 0,4 2-80 0,-1-1-78 16,0-1-15-16,5 1-3 0,-1 1 4 0,3 1 9 0,3 1 17 0,3 1 24 16,1 0 28-16,6 0 28 0,0 0 54 0</inkml:trace>
  <inkml:trace contextRef="#ctx0" brushRef="#br0" timeOffset="67273.07">31456 6829 117 0,'-8'-6'533'0,"0"1"31"0,0 2 8 0,2 1 2 0,-1 2 1 0,6-2 0 15,1 2-2-15,0 0 0 0,0 0 0 0,5 0-2 0,4 0-69 0,0 0-81 0,3 0-155 16,3 2-168-16,1-2-56 0,5 1-32 0,-1 2-6 0,1-2-1 16,1 1-1-16,0 1-3 0,-3-1 3 0,1-1-1 0,-2 1 4 0,-2 1 3 0,-1 0 12 15,-2 1 13-15,-3 1 7 0,-1-1 6 0,-3 2 5 0,-1 3 3 0,-3 0 0 0,-2 2 0 16,-2 4 0-16,-3 1 2 0,-1 2 1 0,-3 5-1 0,-1 1-4 0,-3 4-2 16,-2 2-11-16,-1 0-12 0,-2 1-8 0,1 1-6 0,0-2-2 0,-1-1-5 15,4-2-2-15,-2-3 0 0,7-4-2 0,-3-3-3 0,3-3-1 0,5-3 0 16,0-3-5-16,3-2-5 0,1-1-13 0,1-4-15 0,3-2-23 0,0-1-25 15,5-4-26-15,1-3-30 0,1-1-34 0,3-2-39 0,2-5-89 0,2-1-104 16,-2-1-71-16,2-4-66 0,1-1-36 0,-3-2-29 0,1 3 6 0,0-2 13 0,-4-2 21 16,2 4 25-16,-3-1 28 0,0 1 28 0,-1 0 37 0</inkml:trace>
  <inkml:trace contextRef="#ctx0" brushRef="#br0" timeOffset="67459.58">31895 6768 121 0,'8'-2'466'16,"2"-1"31"-16,-1 1 19 0,-1 2 14 0,0 2 12 0,0 0 10 0,3 1 11 15,-3 0 5-15,3-1-2 0,0 2-32 0,0-2-42 0,2 3-111 0,-3 0-122 16,3-1-80-16,1 0-72 0,-3 3-26 0,1-1-18 0,-2-1-9 0,2 2-3 15,-3-1-7-15,0 0-3 0,-2 1 5 0,-1-1 9 0,-1 0 5 0,0 0 4 16,-1 2 3-16,-2-1 2 0,0 1 2 0,-2-1-3 0,-2 2 1 0,0 0-2 0,-2 2-5 0,1-1-7 16,-2 3-6-16,-1 0-6 0,1 0-10 0,-2 1-9 0,1-1-12 0,0-1-12 15,3 0-13-15,-2-1-14 0,2-2-3 0,1-2-1 0,0-1-10 0,2-1-13 16,4-1-21-16,-3-2-24 0,4-2-27 0,0-2-25 0,3 1-41 0,1-4-41 16,1-1-85-16,-1-3-93 0,5 0-84 0,-2-4-81 0,5-1-25 0,-4-1-9 15,4-3 7-15,-3 2 11 0,5-2 20 0,-3 0 24 0,3 0 26 0,0-2 27 0,0 1 41 16</inkml:trace>
  <inkml:trace contextRef="#ctx0" brushRef="#br0" timeOffset="67723.87">32656 6294 91 0,'1'9'530'0,"-1"3"38"0,-1 1 4 0,-2 4-1 16,-2 1 8-16,-2 3 12 0,1 1-5 0,-3 4-7 0,2-1 4 16,-2 1 7-16,-1 2-69 0,-1 2-85 0,0 3-151 0,-3 0-165 0,1 1-65 15,-2 3-44-15,-1-4-4 0,-2 1 3 0,2-2-22 0,-1-3-25 0,3-2-15 16,0-4-12-16,1-3-24 0,2-4-25 0,2-2-8 0,4-5-1 0,3-3-22 15,2-2-24-15,0-4-14 0,5-3-11 0,1-1-29 0,3-2-31 0,3-3-1 0,-1-2 8 16,5-2 16-16,1-2 18 0,0-2 18 0,4-2 19 0,-2 1 29 0,3-2 31 16,2 1 50-16,-2 1 54 0,-1 0 51 0,1 1 49 0,-1 2 44 0,-1 2 43 15,-1 1 20-15,-3 1 14 0,1 4 6 0,-3 1 3 0,2-1-1 0,-2 3 1 16,-1 1-18-16,0 2-21 0,0 0-35 0,-1-1-36 0,2 2-35 0,-5 0-34 0,3 0-32 16,0 0-32-16,-4 2-24 0,0-2-24 0,-2 1-35 0,2-1-37 0,-3 0-67 0,-4 1-72 15,-1-1-57-15,0 0-53 0,0 0-55 0,-1 3-58 0,-4-1-8 0,-1-1 2 16,0 2 16-16,-2 0 18 0,-2 1 18 0,-1 0 16 0,-2-1 33 0,-1 1 35 15</inkml:trace>
  <inkml:trace contextRef="#ctx0" brushRef="#br0" timeOffset="67890.42">32570 6789 215 0,'-3'4'503'0,"3"2"25"0,0 1 16 16,0 0 32-16,3 3 37 0,-1 2 12 0,1 4 12 0,-2 0 5 0,3 3 5 0,-1 2-37 16,2 5-43-16,-4 2-121 0,4 4-134 0,-3 4-85 0,2 3-74 0,-2 0-25 0,-1 3-15 15,1 3-31-15,-2 0-59 0,0 1-23 0,-3 2 0 0,3 0 0 0,-2-1 0 16,-1-3 0-16,2 2 0 0,1-5 0 0,-2 1 0 0,1-7 0 0,1-2-59 15,0-3-65-15,0-5-48 0,0-3-101 0,0-6-114 0,1-1-119 0,1-4-116 0,-1-2-29 16,4-5-6-16,-4-2 2 0,-1-2 4 0,0 0 8 0,2-3 8 0,-1-3 27 16,-2 0 33-16,-1-2 45 0</inkml:trace>
  <inkml:trace contextRef="#ctx0" brushRef="#br0" timeOffset="68005.12">32721 7393 542 0,'12'3'654'15,"-2"3"5"-15,-1 1 0 0,-1 1 0 0,-3 1-2 0,-2 0-10 0,-3-1-8 16,1-2-24-16,1-3-27 0,-2-3-48 0,2 1-52 0,-2-1-308 0,0 3-361 15,0-3-172-15,-2 3-130 0,2-3-83 0,0 0-72 0,-5 0-13 0,-1-3-3 0,-2 1 6 16,-1 1 7-16,-3-3 22 0,2 1 26 0,-5 1 45 0,1-1 52 0,-5 3 64 0</inkml:trace>
  <inkml:trace contextRef="#ctx0" brushRef="#br0" timeOffset="69458.23">26725 10119 102 0,'0'-12'311'0,"-3"3"17"16,1-2 15-16,0 2 6 0,0 0 6 0,-2 3 9 0,3 0 11 16,-1 2 26-16,2-1 28 0,0 5-57 0,0 0-74 0,0 0-27 0,0 0-15 15,3 3-18-15,3-1-19 0,-2 3-7 0,-1 0-6 0,-2 6 1 0,3-1 2 0,-3 4-3 16,1 0-1-16,-1 5-21 0,1 1-23 0,-2 5-12 0,-2 2-14 15,1 1-13-15,-1 3-14 0,-3 1-10 0,4 2-10 0,-6-2-10 0,1 1-9 16,-2 0-5-16,4-1-7 0,-5-3-8 0,5 0-9 0,-4-3-6 0,3-2-6 0,1-5-5 16,-1-1-7-16,1-3-8 0,1-3-9 0,2-1-6 0,-4-4-5 15,5-2-1-15,0-5 0 0,0 0-1 0,0 0-1 0,5-2 0 0,-1-2 1 16,1-4-2-16,2-2-1 0,-1-4 0 0,3-4 0 0,-1-1 1 0,0-4 2 0,0-2 4 16,5-2 2-16,-5-2 0 0,0 1-2 0,1-1 2 0,-1 1 1 15,0 1 1-15,-2 1-1 0,4 2 1 0,-4 2 2 0,0 4-1 0,1 0 0 16,-1 3 2-16,0 1 1 0,1 5 0 0,-3 0 1 0,3 3 1 0,-1 3 4 15,0 1 0-15,1 2 4 0,1 2 3 0,-3 3 0 0,1 0 3 0,1 5 1 16,-2 2 2-16,2 0 1 0,-2 3 2 0,-1 1 0 0,1 1 0 0,-2 5 3 16,-2-3-3-16,1 3 0 0,0-1-1 0,-2-2 1 0,-2 0-1 0,0-1 0 15,1 1-3-15,-1-5 2 0,1 1-1 0,-2-3-1 0,1-2 0 0,1-2 2 16,-1-1-1-16,2-3 0 0,0 0-1 0,0-4-2 0,0 0-3 0,0 0-2 16,0 0-3-16,0 0-1 0,0-5-3 0,2-3 0 0,-1-2-2 0,1-4 1 15,2-1-4-15,-1-3-4 0,1-3 1 0,1-3 0 0,-1 0-1 0,1-2 0 16,2 3 2-16,0-1 1 0,-2 1-3 0,1 4 0 0,-1 1 2 0,2 1 1 15,-1 4 1-15,-2 2-1 0,3 2 2 0,-1 4 2 0,1 1 0 0,-1 1 1 16,-2 4 2-16,4 1 2 0,-3 3 0 0,3 1 0 0,0 3 2 0,-2 2 3 16,2 0-2-16,-1 3 0 0,0 2-1 0,-2 1 0 0,0 1-1 0,0-2 0 15,-2 4-3-15,0-2-1 0,0 0-21 0,2 0-22 0,-4 0-34 0,1 0-37 16,-1-3-48-16,3 1-51 0,-4 1-104 0,1-3-116 0,1 2-90 0,0-4-88 16,-1-1-19-16,1 0-5 0,-1-2-1 0,-1 0 0 0,2-2 18 0,-2 0 22 15,2-3 35-15,-2-4 37 0,0 0 49 0</inkml:trace>
  <inkml:trace contextRef="#ctx0" brushRef="#br0" timeOffset="69728.53">27331 10308 14 0,'0'-3'319'0,"0"-1"34"0,-2 2 30 16,0 0 25-16,1 1 24 0,1 1 20 0,-2-2 19 0,2 2 12 0,0 0 13 16,0 0-54-16,0 0-66 0,0 0-43 0,0 0-33 0,-1 2-33 0,-3 1-32 15,3 3-24-15,-2 0-23 0,-1 2-23 0,3 3-20 0,-2 5-21 16,-3 0-16-16,2 2-14 0,1 1-14 0,2 2-7 0,-4 2-7 0,2-3-14 0,1 2-13 16,0-3-28-16,1 1-35 0,1-3-26 0,0-4-31 0,0-1-32 0,1-2-32 15,3-2-86-15,-1-4-96 0,2-2-74 0,-1-1-67 0,2-2-51 16,1-4-44-16,-2-1-10 0,3-1-1 0,-2-3 19 0,3 0 21 0,-2 0 21 0,2-2 21 15,-1-2 30-15,1 1 34 0</inkml:trace>
  <inkml:trace contextRef="#ctx0" brushRef="#br0" timeOffset="70125.45">27367 10215 65 0,'-6'0'320'0,"-1"-2"34"16,2 2 39-16,-1 0 30 0,1 2 33 0,-2-2 19 0,0 1 16 0,2-1 11 16,1 2 11-16,-1-1-66 0,2-1-79 0,-1 2-44 0,4-2-36 0,0 0-36 15,0 0-37-15,-2 0-36 0,2 0-34 0,0 0-32 0,0 0-31 0,0 0-13 16,0 0-8-16,0 0-7 0,2 2-8 0,3-1-1 0,0-1 1 0,1 0-4 16,1 0-2-16,2 0-1 0,1 0 0 0,-1-1 1 0,-1-1-2 0,5 2 1 15,-4 0 0-15,-1-2-7 0,1 2-8 0,-1 0-3 0,-1-1-2 0,-1 1-6 16,-1-2-1-16,-1 2-4 0,-4 0 0 0,2 0 2 0,-2 0-1 0,0 0 5 0,0 0 6 15,0 0 2-15,0 0 7 0,0 0 6 0,0 0 6 0,0 0-2 16,0 0-3-16,0 0 11 0,0 0 11 0,0 0 5 0,0 0 3 0,0 0 3 16,0 0 0-16,0 0-2 0,0 0-3 0,0 0-5 0,0 0-5 0,0 0-5 15,2 3-5-15,-2 3 0 0,0 3-40 0,0 1-4 0,-2 6 0 16,2 3 0-16,-2 5 0 0,1 4 0 0,-1 6 0 0,1 2 0 0,-4 3 0 0,4 6 0 16,-2-2 0-16,1 2 0 0,0-1 0 0,1-1 0 0,-3 1 0 0,3-4 0 15,-1-4 0-15,1-1 0 0,1-6 0 0,-2-1 0 0,2-4-26 0,0-5-122 16,0-4-50-16,0-3-93 0,0-1-108 0,0-6-116 0,2 1-117 0,-2-6-27 15,0 0-4-15,4-6 3 0,0 1 6 0,-1-4 15 0,2-2 17 0,-2-3 29 16,3 1 33-16,-1-3 45 0</inkml:trace>
  <inkml:trace contextRef="#ctx0" brushRef="#br0" timeOffset="70293">27727 10537 528 0,'5'2'577'0,"1"0"34"0,-3-1 13 16,-1 1 7-16,-2-2 3 0,0 0 5 0,2 2 1 0,-2-2 0 15,0 0 2-15,0 0-3 0,0 0-139 0,0 0-173 0,0 0-113 0,0 0-101 16,0 0-47-16,0 0-35 0,0 0-28 0,0 0-25 0,0 3-36 0,0-3-39 0,1 2-53 16,1 1-60-16,-1 0-117 0,-1 0-136 0,4 1-85 0,-3 1-75 15,3-2-18-15,-1 1-3 0,3-2 0 0,-2 0 1 0,3 2 15 0,-1-4 21 16,1-2 31-16,2-2 38 0,0-1 52 0</inkml:trace>
  <inkml:trace contextRef="#ctx0" brushRef="#br0" timeOffset="70573.25">28173 10272 475 0,'0'0'531'0,"0"0"14"0,2-5 4 0,-2 4 0 15,1-1 1-15,2 0-1 0,1 1 3 0,1 0 2 0,4-1 2 0,-3 1 3 16,2 1-134-16,2 0-161 0,0 0-100 0,2 1-87 0,2 1-23 0,-1-2-9 16,-1 2 3-16,2 2 0 0,-2-3 4 0,2 4 1 0,-5-2-2 0,1 1-1 15,1 1 1-15,-3 1 4 0,0 0 0 0,-3 1-1 0,-1 1-1 0,1 0-1 16,-2 2-5-16,-2 1-6 0,-1 2-2 0,0 0-4 0,-3 4 2 0,-3-1 0 15,2 2 1-15,-1 2 3 0,-3-1-5 0,1 1-7 0,0 0-4 0,-1-3-5 16,0 1-4-16,3-1-3 0,-3-4 0 0,5-1-1 0,1 0-1 0,1-3-3 16,2-2-1-16,1-2-6 0,4 0-16 0,0-3-19 0,1 2-31 0,3-4-34 15,2-4-39-15,1 2-45 0,-2-4-100 0,5-2-119 0,-4-1-107 0,6-1-105 16,-4-4-23-16,2-1-5 0,0-1-1 0,-2-1 0 0,0 2 14 0,-2-1 16 16,0 0 32-16,-3 2 34 0,2 2 42 0</inkml:trace>
  <inkml:trace contextRef="#ctx0" brushRef="#br0" timeOffset="70791.66">28730 10205 259 0,'4'10'528'0,"1"-1"24"0,2 0 4 0,0-2 3 0,0 1 2 0,-3-1 4 0,5-2-1 15,1 1-1-15,0-5 0 0,3 2-1 0,1-3-97 0,-1 0-117 0,4 0-133 16,0 0-136-16,2-1-42 0,2-1-23 0,-4 1-4 0,4-1-2 0,-2-1-4 15,0 0-3-15,-1 0-10 0,-1-1-12 0,0-1-18 0,-1 1-20 0,-1-1-28 16,1-1-26-16,-2 0-75 0,-2 0-84 0,0 2-87 0,-2-1-89 16,-4 1-55-16,-3-1-47 0,1 2-13 0,-4 3-1 0,0 0 9 0,-5-2 10 0,-2 2 19 15,1 0 21-15,-6 1 26 0,0 0 29 0</inkml:trace>
  <inkml:trace contextRef="#ctx0" brushRef="#br0" timeOffset="70959.22">28919 10098 176 0,'5'-17'441'0,"3"2"26"0,3-1 16 0,2-1 14 16,2 1 8-16,3-1 10 0,3 1 5 0,0-1 2 0,2 2 5 0,1 0 1 15,1 3-94-15,-2 0-119 0,3 4-80 0,-4 1-72 0,2 1-24 0,-4 3-16 0,-2 1-7 16,1 2-1-16,-3 2-3 0,-2 3-1 0,-3-1-1 0,0 4 1 16,-3-1-1-16,-2 4-4 0,-3 1-7 0,1 1-6 0,-4 2-12 0,-2 2-13 15,-1 1-10-15,-2 2-10 0,-2 3-11 0,-3 3-10 0,0-1-21 0,-3 5-23 0,-2 0-28 16,0 2-31-16,-4 1-32 0,-1 1-32 0,1 1-44 0,-2-1-44 16,2 0-98-16,-1 0-108 0,3-4-92 0,0-5-88 0,5-2-19 0,2-9-3 15,4-1 12-15,4-9 15 0,2-4 23 0,5-6 26 0,3-5 33 0,8-3 32 16,-3-6 43-16</inkml:trace>
  <inkml:trace contextRef="#ctx0" brushRef="#br0" timeOffset="71508.75">29983 9944 302 0,'-6'-21'558'0,"5"-1"11"15,-2 4 5-15,3 4 2 0,-2 3-2 0,2 2 3 0,2 3 1 0,-2 3 7 16,3 3 10-16,0 0 1 0,1 5 4 0,1 5-197 0,0 2-238 0,0 3-65 16,0 4-25-16,-2 1-6 0,2 5-1 0,-3 2 1 0,2 0 3 0,-1 2 2 15,-3 0-1-15,1 0-5 0,-1 1-7 0,-1-1-4 0,1-1-4 0,-3-1-7 16,1-2-7-16,-2 0-24 0,0-1-15 0,3-3 0 0,-2 0 0 0,-1-3 0 15,3-3 0-15,-2-2 0 0,-1-1 0 0,3-3 0 0,-1-1 0 0,0-4 0 16,2-1 0-16,0-3 0 0,0 0-18 0,4-5-6 0,-3-3-2 0,3-3 0 16,0-4-3-16,1-3 1 0,2-3 0 0,0-4 3 0,3-4 3 0,-2-1 6 15,4-1 3-15,-1-2-1 0,1 0 0 0,0 3-1 0,-1 0 2 0,2 3-1 16,-4 3 3-16,3 1 1 0,-2 5 0 0,-2 3 4 0,0 2 4 0,0 5 4 16,0 2 0-16,-2 3 4 0,1 4 3 0,1 3 1 0,-3 3-1 0,1 4 3 15,0 1 1-15,-1 4 1 0,0 2-1 0,-4 2 2 0,2 4 1 0,-1 1-2 16,-2 1 0-16,-2 1-3 0,2 1 1 0,-3-1-2 0,2 0-2 0,-1-3-2 15,0-2 0-15,1 0-4 0,-1-5-4 0,1-3-1 0,1-1-4 16,-2-4-4-16,2-2-2 0,0-3-1 0,0-4 0 0,0 0-1 0,0 0-4 16,3-2 2-16,0-4 2 0,1 1 0 0,2-4 0 0,2-4 1 0,-2 1 3 15,2-2 1-15,0-3 2 0,3-1 3 0,-2 0 5 0,1 0-2 0,1 0-2 16,-3 0 4-16,2 0 0 0,-1 3-1 0,-1 2-1 0,-2-1 1 0,1 4 3 16,2 1 0-16,-3 2 2 0,1 2 5 0,-3 2 2 0,3 1 1 0,0 2 2 0,0 3 3 15,-1 0 4-15,1 1-1 0,-3 4 0 0,2 0 0 0,-1 2 1 0,-2 1-1 16,1-2-1-16,-1 4-14 0,-2-1-11 0,1 2-34 0,-2-3-40 0,2 2-55 15,-2-3-63-15,0 1-106 0,0-4-122 0,-2 1-98 0,0-1-89 0,2-2-23 16,-1-1-7-16,1 1-1 0,0-5 1 0,0 0 8 0,0 0 13 0,0 0 32 16,0 0 38-16,0 0 57 0</inkml:trace>
  <inkml:trace contextRef="#ctx0" brushRef="#br0" timeOffset="71991.45">30624 10083 272 0,'8'-3'416'0,"-2"1"19"0,0 0 14 0,-1 1 10 0,2 0 12 16,-3 1 6-16,2 0 4 0,-1-1 1 0,-2 1 3 0,1 0-66 0,-4 0-77 15,5-2-76-15,-5 2-79 0,0 0-38 0,0 0-33 0,0 0-11 0,0 0-8 16,0 0-6-16,0 0-7 0,0 0-4 0,0 0-1 0,1 0 2 0,-1 0 1 16,0 0-3-16,0 0-4 0,0 0-9 0,2-2-5 0,-2 2-13 0,0 0-10 15,0 0-6-15,0 0-6 0,0 0-5 0,0 0-6 0,0 0-1 0,0 0-2 16,0 0 5-16,0 0 9 0,0 0 2 0,4 2 6 0,-2 0-2 0,1-1-1 16,-2 1 4-16,1 0 2 0,0 3 2 0,-1-2-1 0,2 3 1 0,-1-2 2 15,0 2 0-15,-1-1-2 0,3 0-9 0,-3 2-11 0,1-1-3 0,-1 0-5 0,1 0-1 16,1-3 1-16,0 4 1 0,-2-3 2 0,3 1 0 0,-3 0 3 0,3-3 1 15,-1 2-2-15,-2-2 3 0,4 0 1 0,0 0 0 0,2-2 1 0,-2 1-1 16,2-1 1-16,-1 0-1 0,1-1-3 0,2 1-1 0,-1-2-6 0,-2 0-2 16,1 2-4-16,0-2-1 0,-2 0-1 0,1 0-2 0,-2 1-4 0,0 1-2 15,0-4-2-15,0 4-5 0,-1-2-5 0,-1 2-7 0,1-1-8 0,-1-1-9 0,1 0-13 16,-2 1-8-16,3-2-10 0,-3 2-5 0,3-5-9 0,-1 4 0 0,-2-2 0 16,2 1-1-16,-1-2 0 0,1 1 5 0,-2-1 5 0,1 0 8 15,0 3 7-15,-2-1 11 0,0 1 13 0,0 2 9 0,0 0 6 0,0 0 10 0,0 0 8 16,0 0 2-16,0 0 0 0,0 0 3 0,0 0 4 0,0-3-1 0,0 3-1 15,0 0 0-15,0 0 3 0,0 0-2 0,0 0-1 0,-4-1 0 0,4 1 4 16,0 0-2-16,0 0-1 0,-3 1 3 0,0-1 7 0,-1 0 2 0,1 2 4 16,-1-1 4-16,1-1 7 0,0 2 1 0,0-2 4 0,3 0 7 0,0 0 5 15,-2 1 1-15,2-1 2 0,0 0 3 0,0 0 4 0,0 0-4 0,-2 2-4 16,2-2-3-16,0 0-1 0,0 0-4 0,-1 1-3 0,1-1-3 0,0 5-2 16,-2-4-5-16,2 4-6 0,0-1-3 0,0 1-2 0,0-2-5 0,0 3-7 15,2-2-21-15,-2 1-26 0,1-1-36 0,-1 1-35 0,4-2-59 0,-1-2-63 16,-3-1-96-16,3-4-106 0,0 2-75 0,4-3-72 0,-1 0-16 0,-2-3-4 15,4 1 0-15,-1-2 3 0,-1-2 21 0,3 1 28 0,-4 1 31 0,3 0 38 0,0 0 58 16</inkml:trace>
  <inkml:trace contextRef="#ctx0" brushRef="#br0" timeOffset="72208.87">31141 10126 238 0,'2'-3'508'0,"1"2"36"0,-2-2 9 0,-1 1 6 0,0 2 2 0,0 0 0 16,5-1-2-16,-5-3 2 0,1 3-2 0,-1 1 0 0,0 0-101 0,0 0-121 15,0 0-119-15,0 0-117 0,0 0-49 0,0 0-34 0,0 0-12 0,0 0-8 16,0 0-19-16,0 0-24 0,3 1-35 0,-3-1-32 0,0 0-77 0,0 0-86 16,0 0-82-16,0 0-78 0,0 0-58 0,0 0-52 0,0 0-13 0,-3-1-2 15,-1 0 2-15,1 1 1 0,3 0 18 0,-7 0 24 0,3 0 31 0,-1 1 38 16</inkml:trace>
  <inkml:trace contextRef="#ctx0" brushRef="#br0" timeOffset="72524.03">30649 10093 49 0,'-9'-1'489'0,"-4"1"32"0,5-2 14 0,2 2 8 0,-1 2 1 0,3-2-1 16,-2 0-1-16,6 0 0 0,0 0 1 0,0 0-3 0,0 0-64 0,6 2-81 15,-2 2-138-15,3-1-150 0,-1 1-52 0,5 1-32 0,0 1-9 0,1-2-6 16,1 2 6-16,2 0 7 0,0 0 0 0,2-1 3 0,-2-1 4 0,1 0 3 16,0 0 2-16,-2-1-2 0,2 1 3 0,-3-3 6 0,1 3 5 0,-3-2 6 0,-3 2 2 15,3 1 5-15,-5-3-3 0,0 4-2 0,-2 2 0 0,-3 1 1 0,1 4 0 16,-2 1-3-16,-2 4 5 0,-3 0 4 0,1 3-1 0,-3 0-2 0,0 4-6 16,-3 0-6-16,2-2-6 0,-3 1-7 0,5-3-4 0,-2-1-4 0,1-4-5 15,1 0-4-15,2-7-2 0,-1 2-2 0,3-4-7 0,2-2-5 0,0-2-14 0,3-1-15 16,1-2-29-16,3-5-29 0,0 0-32 0,4-4-33 0,1-2-30 15,3-6-28-15,0-1-69 0,1-3-79 0,3-3-64 0,-1-1-56 0,1-2-68 0,1-2-70 16,-2 2-1-16,0 0 10 0,-2 3 26 0,2 2 29 0,-4 1 35 0,2 3 32 16,-3 2 30-16,0 3 29 0</inkml:trace>
  <inkml:trace contextRef="#ctx0" brushRef="#br0" timeOffset="72693.58">31096 10210 425 0,'-4'8'502'0,"-1"-2"8"0,2 1 7 0,0-2 5 0,1 1 11 0,1-2 12 16,2-1 11-16,1 0 11 0,1 2 14 0,2-4 14 0,1 1-121 0,0 0-149 15,2 2-90-15,-1-1-73 0,2 0-19 0,-3 0-6 0,2 0-3 0,-1 0-6 16,0 0-11-16,0 0-12 0,-2 0-12 0,-1-3-11 0,0 4-15 0,-1-2-15 16,-2-1-13-16,-1-1-12 0,4 2-10 0,-4-2-16 0,0 0-2 0,0 0-19 15,0 0-24-15,0 0-29 0,2-2-35 0,-2 2-38 0,4-1-47 0,-1-1-48 16,-2-2-102-16,3 2-115 0,-1-4-90 0,2 0-80 0,-1-3-17 0,1-1-2 16,4-1 7-16,-2-2 13 0,-1-1 21 0,2 2 29 0,0-1 38 0,0-1 37 15,-2 1 48-15</inkml:trace>
  <inkml:trace contextRef="#ctx0" brushRef="#br0" timeOffset="73041.64">31278 9892 368 0,'2'-3'495'0,"-1"0"17"0,4-1 10 0,0 2 13 0,0-2 7 0,3 1 10 0,3-1 2 15,0 0 5-15,4-1 1 0,2 0-1 0,1 0-125 0,0 0-155 16,2 0-91-16,1 3-78 0,0-3-19 0,1 3-6 0,0-1 1 0,-3 0-2 0,1-2-1 16,1 4-3-16,-2-1-1 0,0 1-2 0,0-3 0 0,-3 3-1 0,1 1 1 15,-1-1 1-15,-1 1-8 0,-2 0-10 0,1 0-7 0,-2-2-6 0,-4 2-11 0,1 0-7 16,-1 0-6-16,-3 0-4 0,-2 0-3 0,-3 0-2 0,1 2 1 0,3 0 0 16,-4 5-1-16,0 0-1 0,-2 5 2 0,0 3-5 0,-1 5-10 0,-2 2 0 15,0 7 0-15,1 4 0 0,-5 3 0 0,1 3 0 0,-2 4 0 0,-1 4 0 16,2 0 0-16,-1 3 0 0,1 1 0 0,1 0 0 0,0 2 0 0,3-4 0 15,-3 1 0-15,7-2 0 0,-2-2 0 0,3-2 0 0,0-2 0 0,0-3 0 16,1-3 0-16,1-2 0 0,-1-4-30 0,4-1-87 0,-4-4-58 0,1-2-62 0,-1-4-115 16,1-2-133-16,0-4-79 0,-2-1-75 0,-2-5-16 0,0 0-2 0,1-3 3 0,-2 1 5 15,-2-3 15-15,1 1 19 0,-1-3 36 0,0 2 38 0,-3-2 60 16</inkml:trace>
  <inkml:trace contextRef="#ctx0" brushRef="#br0" timeOffset="73176.28">31854 10635 158 0,'16'-9'527'0,"-7"2"24"0,4 1 15 0,-5 1 2 0,-3 3 2 16,-1 1-1-16,-2 1-1 0,-2 0-5 0,0 0-9 0,0 0-23 0,0 0-28 0,0 0-198 16,-2 0-235-16,-1 3-101 0,-2-3-77 0,0 3-59 0,-4-2-54 0,0 2-69 15,-1-1-73-15,-2-1-52 0,0 0-50 0,0 3-40 0,-4-3-37 0,0-1 11 0,0 4 23 16,-2-3 24-16,0 1 21 0,-2 3 22 0,-4 1 22 0,0 0 37 0</inkml:trace>
  <inkml:trace contextRef="#ctx0" brushRef="#br0" timeOffset="74107.8">27900 12160 10 0,'-4'-12'285'0,"3"-1"16"0,-2 2 10 15,1 1 8-15,0 1 6 0,2 0 7 0,-2 1 2 0,2 4 6 0,0-2 5 16,0 1-61-16,2 2-77 0,-2 0-32 0,0 3-20 0,0-3-15 0,2 1-12 15,-2 2-1-15,0 0 7 0,0 0 1 0,2-1 4 0,-2 1 5 0,0 0 8 16,0 0 2-16,0 0 4 0,0 0 3 0,0 0 5 0,0 0-4 0,0 0-1 16,0 0-11-16,0 0-14 0,0 0-9 0,-2-2-9 0,2 2-7 0,-2-2-6 15,2 2-7-15,0-2-4 0,0 2-8 0,-2-1-5 0,2 1-7 0,-2-3-4 16,0 1-7-16,2 2-6 0,-1-1-2 0,1 1-4 0,-2-4-2 0,2 4-8 16,-1-1-2-16,-1-1-2 0,2 2-3 0,-2-2-5 0,2 2-2 0,0-2-1 15,0 2-4-15,-1-1-5 0,1 1 0 0,0 0-1 0,-2-2-3 0,2 2-1 16,0 0 0-16,0 0 0 0,0 0-1 0,0 0-1 0,0 0 0 0,0 0 1 15,0 0-1-15,0 0 0 0,0 0 0 0,0 0 0 0,0 0-1 0,0 0-1 16,0 0-1-16,0 0 2 0,0 0-1 0,0 0 0 0,0 0 1 0,0 0 2 16,0 0-1-16,0 0 2 0,0 0 1 0,0 0 0 0,0 0 2 0,0 0-1 15,0 0 3-15,0 0 0 0,0 0 1 0,0 0 0 0,0 0 1 0,0 0 2 16,0 0-1-16,0 0 1 0,0 0-1 0,0 0 0 0,0 0-1 0,0 0-2 16,0 0 1-16,0 0-2 0,0 0 0 0,0 0-3 0,0 0-3 0,0 0-10 15,0 0 0-15,0 0 0 0,0 0 0 0,0 0 0 0,0 0 0 0,0 0 0 16,0 0 0-16,0 3 0 0,0-3 0 0,0 0 0 0,0 0 0 0,0 0 0 15,0 0 0-15,0 0 0 0,0 0 0 0,0 0 0 0,-1 2 0 0,1-2 0 16,0 5 0-16,0-1 0 0,-4 2 0 0,4 0 0 0,-1 1 0 0,-3 3 0 16,3 0 0-16,-2-1 0 0,-2 3 0 0,2 0 0 0,-2-2 0 0,2 1 0 15,-2-1 0-15,2-1 0 0,-2 0 0 0,1 0 0 0,1-1 0 0,-2-1 0 16,2-1-18-16,-1 2-28 0,1-3-15 0,-2 2-15 0,2 1-15 0,-3-5-15 16,5 5-16-16,-6-2-15 0,4 0-16 0,-2 2-17 0,0-1-12 0,1-1-12 15,-2 0-6-15,1 2-2 0,0-2-10 0,0 1-11 0,2-2-25 0,0 1-26 16,0-3-17-16,-2-3-15 0,5 0 1 0,0 0 1 0,0-7 8 0,5-4 8 15,-2-1 9-15,0-5 10 0,2-4 9 0,1-6 9 0,2-3 20 0,1-3 25 16,3-5 38-16,-3 0 43 0,4-3 33 0,-2-2 30 0,1 2 26 0,3 0 20 16,-1 1 24-16,-1 3 21 0,-1 0 30 0,2 6 31 0,-2 3 26 0,2 4 25 15,-5 3 32-15,1 3 28 0,-1 6 28 0,-1 0 25 0,-2 4 5 0,1 1 3 16,-1 2-1-16,-1 3-1 0,-1 1-12 0,1 0-14 0,0 1-15 0,-2 1-14 16,4 0-31-16,-1 1-31 0,-2 0-38 0,1 2-39 0,2-1-54 0,-1 0-64 15,-1 1-81-15,-1 3-89 0,1-3-64 0,-2 1-57 0,2 1-51 0,-2 0-51 16,1-2-19-16,-3 2-12 0,-1 0 4 0,0 1 12 0,0-1 6 0,-1 1 7 15,-3 0 31-15</inkml:trace>
  <inkml:trace contextRef="#ctx0" brushRef="#br0" timeOffset="74219.5">28012 11802 351 0,'0'4'412'0,"-3"2"7"0,3-2 4 15,0 0-2-15,3-1 0 0,-3 0 0 0,1 0 4 0,2-2-2 0,-1 2-4 16,1 0-77-16,-1 2-94 0,1 1-85 0,0 0-84 0,1 0-40 0,-1 1-28 16,-2 0-27-16,4 0-24 0,-1 0-64 0,-2-1-73 0,1-1-55 0,1-1-52 15,-1-1-59-15,0-1-60 0,2-2-15 0,0-2-4 0,1-2 0 0,0-1 0 16,0-2 0-16,1-2 2 0,2-2 15 0,-1-1 24 0</inkml:trace>
  <inkml:trace contextRef="#ctx0" brushRef="#br0" timeOffset="74823.88">28206 11637 115 0,'4'-11'376'0,"-3"4"21"0,1 0 15 0,-1 4 12 0,-1-2 13 15,0 5 5-15,0 0 8 0,0 0 5 0,-1 1 8 0,-1 4-56 0,1 1-73 16,-4 1-59-16,1 4-59 0,0 1-49 0,-4 1-48 0,2 4-19 0,-1-1-13 16,1 4-13-16,-3 1-12 0,1 0-7 0,-2 1-6 0,2 0-14 0,-1 3-11 15,1 0-13-15,0-2-11 0,-1 0-14 0,2 0-18 0,1 0-10 0,-1-2-10 16,1 0-8-16,0-4-6 0,1 0-5 0,0-1-5 15,4-4-2-15,-2 1-6 0,1-4 4 0,0-2 5 0,1-2 5 0,1-1 7 0,0-4 8 16,1 2 11-16,-1-2 5 0,4 0 5 0,0-4 6 0,1 2 8 0,2-3 2 0,0 1 6 16,1-4 4-16,0 1 7 0,1-1 0 0,1-1 0 0,0 0 1 15,-1 2 2-15,2-2-2 0,-1 0 0 0,-2 0 2 0,1 6 3 0,-3-3-2 16,2 0-1-16,-1 1 0 0,-1 2 5 0,-3 2-2 0,0-1-1 0,-3 2 2 0,2 2 2 16,-2 2-1-16,0 1-4 0,-4 2 1 0,0 1 1 0,-2 5-1 15,-2 1-2-15,0 2 0 0,-5 2 4 0,4 2-2 0,-4 1-3 0,-3-1 1 16,3 3 1-16,-4-2 5 0,3 2 6 0,-2-1 13 0,2 0 16 0,0-3 11 0,-1 0 9 15,3-1 8-15,1-3 9 0,1-1 0 0,2-3 1 0,1-1 2 16,0-3 1-16,2 1 1 0,4-4 1 0,-3-1-6 0,4-1-4 0,0-2-8 0,0 0-8 16,0 0-9-16,0 0-9 0,4 0-6 0,0-2-7 0,1 1 0 0,2-2-3 15,2-2 1-15,0 0-1 0,1 1-3 0,2-1-4 0,0-4-2 16,-1 5 1-16,5-3-4 0,-4 0-3 0,4 2-2 0,-2-1-1 0,0 1 2 0,1 1 1 16,0-1 2-16,2 4 4 0,0-1 2 0,-1 2 4 0,-1 3 2 0,1 0 5 15,0 2 6-15,-2 1 5 0,4 3 4 0,-2 0 4 0,-2 4 3 16,0 2-1-16,-2 2 0 0,1 3 1 0,0-1-2 0,-4 3-2 0,-1 2 0 0,0 3 4 15,-2 0-3-15,1 4-1 0,-2-3-4 0,-2 3-2 0,-2 0-7 16,-1 2-2-16,0-3-4 0,0 2 1 0,-1 0-5 0,-2-1 0 0,-1-2-3 16,1 1-2-16,-2-3-5 0,-1-2-4 0,2-1-3 0,-1-2-1 0,-2-3-6 0,2-1-7 15,1-3-9-15,-4-2-12 0,2-2-14 0,1-3-15 0,-2-1-19 0,3-3-15 16,-2-2-16-16,-1-2-16 0,2-3-16 0,1-3-13 0,-1-2-20 16,0-4-21-16,-1-1-34 0,1-5-41 0,0-1-31 0,1-4-27 0,-1-3-3 0,1-2 5 15,0-4 15-15,-2 0 17 0,1 0 21 0,-1-1 20 0,1-2 38 0,-2 1 40 16,0-1 48-16,-1 2 48 0,0 3 68 0,0 1 72 0,-3 4 64 15,3 0 62-15,0 5 26 0,-1 2 19 0,1 2 9 0,0 5 5 0,0 2 2 0,-2 1-1 16,4 4-19-16,0 1-19 0,-2 3-26 0,-2 0-26 0,2 5-30 16,0-1-27-16,-2 4-23 0,2 1-22 0,-2 0-13 0,0 6-8 0,1-2-7 15,0 4-7-15,0-1-9 0,0 2-12 0,0 2-26 0,2-2-29 0,-1 1-61 16,1-1-67-16,-1 1-74 0,1-1-75 0,2-1-76 0,1-2-72 0,-2-2-17 0,1 3-5 16,0-6-3-16,0 0 0 0,0 1 6 0,1-4 6 0,-1 0 20 15,0-4 25-15</inkml:trace>
  <inkml:trace contextRef="#ctx0" brushRef="#br0" timeOffset="74913.64">27900 12684 252 0,'3'-4'260'0,"0"1"0"0,0 1 0 0,2 0 2 0,-2-1-2 0,5 2 0 0,-3-1-3 16,-1 1-4-16,1-3-103 0,3 3-124 0,1-1-98 0,-1 0-94 0,4-3-46 15,0-1-39-15,-1-1-10 0,5-2 2 0,-2-2-1 0,3-3-2 16,0 1 1-16,1-3 3 0</inkml:trace>
  <inkml:trace contextRef="#ctx0" brushRef="#br0" timeOffset="75290.63">28662 11974 319 0,'-10'8'499'0,"6"-3"16"0,0 0 0 0,1 1 2 15,2-3-2-15,-3 0 1 0,4-3-1 0,4 1 0 0,0-2 0 0,0 0-1 16,0-3-115-16,4-1-138 0,-2 2-108 0,4-3-101 0,0 0-23 0,0-2-8 15,2 1 1-15,2-1 4 0,-3-1 0 0,2 2 2 0,-1-1 2 0,-1 1 0 16,2 2 3-16,0-1-1 0,-2 3 7 0,1 2 9 0,-1 1 1 0,2 1 3 16,-2 4-1-16,0 2-3 0,2 4 1 0,-5 1 2 0,1 6 5 0,-2 3 5 15,0 3 1-15,-4 3 7 0,1 4 2 0,-6 4 5 0,0 2-2 0,-2 4-4 16,-2-1-1-16,-2 5-1 0,-2-1-2 0,0-1-3 0,0-1-2 0,-2-1-2 16,0-4-6-16,2-4-6 0,2-1-4 0,0-5-6 0,1-5-6 0,0-4-6 15,3-3-6-15,0-4-5 0,1-2-2 0,1-4-11 0,2-1-1 0,0-4 0 16,4 2 0-16,1-6 0 0,1 1 0 0,2-3 0 0,4-4 0 0,1-2-3 15,4-3-15-15,-1-2-9 0,6-4-17 0,0-1-18 0,-1-2-25 0,5-3-26 16,-1 0-30-16,-2 0-31 0,2 0-49 0,0-1-54 0,-2 3-93 0,-1 0-101 16,2 2-79-16,-6 1-71 0,0 2-7 0,-2 2 6 0,-2 1 16 0,1 1 21 15,-3 1 22-15,-2 3 28 0,-1 0 29 0,1 1 29 0,-4 1 54 0</inkml:trace>
  <inkml:trace contextRef="#ctx0" brushRef="#br0" timeOffset="75675.6">29340 11873 185 0,'-3'-7'487'0,"-2"0"28"0,5 1 11 0,-1 1 3 16,1-1 1-16,0 1 1 0,0 3 1 0,1-3 0 0,4 1 1 0,-2-1 5 16,0 0-91-16,2 0-108 0,1-1-106 0,1-1-105 0,2 0-38 0,1 0-20 15,1-1-6-15,-1-1 1 0,2 2 2 0,-1-1 3 0,1 0 1 0,0 3 2 16,0 0-2-16,-2 3-4 0,-1-2-3 0,2 2-4 0,-1 1-7 0,-2 1-6 15,-2 1-3-15,2 3-4 0,-2-1-4 0,-3 3-3 0,2-1-2 0,-3 3-2 16,-1 2-4-16,-1 3 1 0,-1 2-3 0,-3 1 3 0,0 2-4 0,-1 2-1 16,-3 3-2-16,0 1-1 0,0 2-2 0,-1 1-3 0,-4 2 1 0,4-1-1 15,-3 1 1-15,0 0-2 0,2-1-1 0,0-3-2 0,0-1 0 0,4-1-1 16,-3-2-1-16,5-3 1 0,-1-5-3 0,4-1-1 0,-1-1 1 0,4-4-4 16,-1 0 0-16,1 0-2 0,2-1-1 0,3-2 0 0,-2 2 2 0,1 0 0 15,2 0 2-15,3 2 1 0,-3-2 2 0,1 1-1 0,2 1 4 0,-1 2 2 16,-1 1 3-16,2-1 0 0,-3 2 0 0,0 2 4 0,-1 1-2 0,-1 1 0 15,-3 0 2-15,-2 4-16 0,-1 1-1 0,0 2 0 0,-3-1 0 16,-3 4 0-16,2 1 0 0,-3 0 0 0,1 1 0 0,-4 1 0 0,-1-1-17 0,3 1-56 16,-1-2-37-16,-1-2-39 0,2-1-76 0,0-3-81 0,0-2-130 0,2-2-140 15,0-5-47-15,1-3-29 0,0-3 0 0,5-6 4 0,-1-4 11 16,1-3 11-16,0-6 21 0,0-3 25 0,1-2 36 0,4-5 42 0</inkml:trace>
  <inkml:trace contextRef="#ctx0" brushRef="#br0" timeOffset="76007.7">29913 11500 368 0,'9'-7'592'0,"0"4"9"0,-2 1 4 0,-1 4-3 0,-3 4 3 16,-1 3 0-16,-2 0-3 0,-2 1 0 0,2 3-1 0,0 3-2 0,-4 3-4 16,-3 3-214-16,-3 4-259 0,0 1-77 0,-2 5-34 0,-2 3-17 0,-2 0-11 15,-1 3-20-15,1-2-22 0,-3 3-29 0,2-3-27 0,-4 1-33 0,4-2-32 16,-2-4-64-16,2 0-69 0,-1-4-51 0,3-6-47 0,2 1-24 0,3-6-18 15,1-4 3-15,4-3 5 0,2-4 25 0,3-5 26 0,3-5 46 16,2-2 49-16,6-7 76 0,1-1 81 0,4-4 127 0,2-4 136 0,2-1 83 16,5-3 73-16,-1-1 34 0,5-1 30 0,1-1 15 0,2 0 11 0,-1 2 6 15,2-1 2-15,-1 4-10 0,2-1-15 0,-5 2-41 0,1 4-49 0,0 0-59 16,-3 2-61-16,0 2-29 0,0 3-23 0,-2 1-12 0,2 0-10 0,-5 0-10 0,4 2-11 16,-3-2-13-16,1 1-14 0,-1-1-22 0,-2 2-24 0,-2-2-17 15,-1 3-15-15,-3 0-13 0,-4 0-15 0,2 2-21 0,-8 3-20 0,-1 0-55 0,-4 4-61 16,0 0-65-16,-4 1-63 0,-1 2-52 0,-4 1-46 0,-3 3-19 0,0 3-11 15,-6 1 7-15,1 2 13 0,-4 1 10 0,-1 4 10 0,0 0 19 0,1 1 18 16,-2 1 56-16</inkml:trace>
  <inkml:trace contextRef="#ctx0" brushRef="#br0" timeOffset="76159.31">30080 11812 205 0,'-12'4'441'15,"5"0"22"-15,1-1 14 0,1-2 14 0,2 1 16 0,1-2 24 0,2 0 23 16,0 6 20-16,2-1 19 0,-1 6-47 0,2 3-61 0,1 2-69 0,-1 5-72 16,2 8-64-16,0 4-66 0,-2 5-21 0,3 7-13 0,-3 5-15 0,0 5-14 15,-1 5-24-15,-1 1-21 0,-1 5-23 0,0 3-20 0,-1-1-61 0,1 2-2 16,-2-1 0-16,2-3 0 0,0-3 0 0,2-4 0 0,-1-6 0 0,2-5-26 15,1-8-60-15,1-4-32 0,-1-8-40 0,5-6-40 0,-4-5-88 0,3-8-96 16,-1-5-90-16,-1-7-90 0,0-3-43 0,1-6-36 0,-3-4 0 0,0-6 7 16,0-3 17-16,-2-2 20 0,1-3 28 0,-3-2 30 0,0-2 39 0,-5 1 40 15</inkml:trace>
  <inkml:trace contextRef="#ctx0" brushRef="#br0" timeOffset="76524.33">30301 12016 263 0,'38'-54'540'0,"5"3"7"0,-4 4 5 0,3 1 1 0,-3 6 1 0,0 4-1 16,-5 3 0-16,-3 6 0 0,-1 3 1 0,-1 4-3 0,-8 5-3 15,-4 2-194-15,-1 5-241 0,-2 2-64 0,-3 2-34 0,-2 3-1 0,-1-1 5 0,-1 0 0 16,-2 2 1-16,-2 0 4 0,-2 2 4 0,-1 1 0 0,-1 1 0 0,-2 2-1 16,-1 1 2-16,0 1-2 0,-3 1 0 0,1 3-2 0,-3 3 2 0,1 0-7 15,-2 3-8-15,1 0-3 0,1 3-2 0,0 0-3 0,1 0-4 0,0 2 4 16,4-1 4-16,-1 1 7 0,3-3 8 0,2 1 10 0,3-3 9 0,-1 0 5 0,3-1 5 16,2-2 4-16,0 0 4 0,3-3 2 0,1 0 0 0,0-1 3 0,1 0 0 15,0-1-3-15,1-2-5 0,-1 1-7 0,-2-4-7 0,2 2-7 16,-4-2-7-16,-1 1-7 0,0-1-3 0,-3 1-2 0,-2 1-5 0,-1 2-8 0,-4 2-4 15,-1 2 0-15,-5 2 0 0,2 3 0 0,-2 3 0 0,-3 3-10 0,-3 2-28 16,-1 1-20-16,0 2-21 0,-3 2-24 0,1-1-26 0,-2 0-31 0,1-2-32 16,1-1-49-16,3-1-53 0,-2-5-80 0,2-2-87 0,1-4-48 0,4-4-42 15,2-5-25-15,2-5-23 0,4-3 10 0,1-5 18 0,1-4 35 0,4-3 38 16,2-3 75-16,5-2 84 0,1-2 82 0,1-2 81 0,7 1 131 0,-3-1 140 16,2 3 131-16,2 0 126 0,1 0 81 0,-1 4 70 0,2 2 28 0,2 2 16 15,-4 3-4-15,3 3-6 0,-3 0-34 0,0 5-38 0,4 0-24 0,-4 1-24 16,0 0-48-16,2 1-51 0,-2 0-74 0,-5 0-83 0,4 3-40 0,-3-1-33 15,-1-2-33-15,0 1-31 0,-4-1-32 0,0 1-28 0,-1-2-45 0,-4-2-47 16,1 1-83-16,-3-2-93 0,-2-4-81 0,0 4-77 0,-2-7-64 0,-2 0-60 16,0-3-13-16,-2 1-3 0,1-4 13 0,-4 1 17 0,2-1 24 0,-2-1 22 15,-3 1 35-15,2-2 34 0</inkml:trace>
  <inkml:trace contextRef="#ctx0" brushRef="#br0" timeOffset="76975.13">31160 11442 189 0,'21'-28'515'0,"1"3"13"16,-4 4 9-16,2 3 8 0,-3 3 7 0,-3 5 3 0,0 1 0 0,1 3 2 15,-5 1 2-15,2 1-3 0,-1 2-1 0,0 1-186 0,-3-1-222 0,1 4-68 16,-1-1-33-16,-2 1-15 0,1-1-7 0,-4 2-6 0,0 1-5 0,-1-1-1 0,-1 2 0 16,-2 1-4-16,1-1-1 0,-3 2 0 0,-1 1 0 0,0-1-7 0,-1 2-8 15,-2 3-13-15,0 0-13 0,-3 2-7 0,0 1-4 0,1 3-4 0,-2 0-3 16,1 1-3-16,0 1 0 0,-2 1 2 0,4 0-2 0,-1-1 1 0,3 0 2 16,1-2 7-16,2 0 9 0,0-3 15 0,3-1 13 0,0-2 9 0,3-2 5 15,0-2 4-15,2-1 2 0,1-2 0 0,2-1-1 0,1-1 2 0,0-1 1 0,3-1 0 16,-1-2-2-16,0-1-6 0,2-1-8 0,-2-1-15 0,1-2-15 0,0 0-21 15,-3-2-23-15,2-1-20 0,-1 0-17 0,-2-3-25 0,-3 2-28 0,-1-1-30 16,4-2-33-16,-5 3-16 0,-1-3-16 0,1 1 1 0,-3 2 10 0,1 0 16 0,-1 2 21 16,0 0 35-16,0 2 41 0,0 2 39 0,0-1 40 0,0 4 69 0,0 1 76 15,0 0 62-15,0 0 56 0,0 1 39 0,4 4 35 0,-4 2 26 0,5 1 22 16,-2 3 14-16,4 5 13 0,0 0-7 0,2 6-12 0,1 3-18 0,2 2-21 16,0 4-42-16,1 4-47 0,-1 2-29 0,1 4-25 0,-1 2-21 0,1 3-20 15,-2 1-22-15,0 4-23 0,-2 0-24 0,1 2-43 0,-2 1 0 0,-4-2 0 16,1 1 0-16,-1-1 0 0,-3-2 0 0,-1-2 0 0,-1-5 0 0,-4-2 0 0,0-3 0 15,-3-6 0-15,-3-5 0 0,0-3 0 0,-4-4 0 0,1-5 0 0,-4-5 0 16,-2-3 0-16,-2-1 0 0,0-5 0 0,-2-2 0 0,-3-6 0 0,-1-1-27 16,0-2-20-16,-4-3-13 0,0-5-12 0,1-2-10 0,-1-2-16 0,0-2-9 0,1-4-10 15,-3-3-5-15,4 0-6 0,0-4 2 0,0 1 2 0,4-3-1 0,0 2-1 16,4-1-5-16,2 2-7 0,2-2-6 0,4 5-4 0,2 1-26 0,4 2-30 16,3 3-43-16,1-1-48 0,3 3-34 0,2 2-30 0,3 3-45 0,1 0-47 15,3 3-26-15,2 2-16 0,2-1 7 0,0 2 15 0,6 4 17 0,0-2 18 16,2 2 38-16,5 3 44 0</inkml:trace>
  <inkml:trace contextRef="#ctx0" brushRef="#br0" timeOffset="77082.84">31538 11851 361 0,'61'-3'616'0,"-1"-3"20"0,2 0 9 0,-3 0 3 0,-3 0 3 16,-6 0-1-16,-3 0 1 0,-6 0 0 0,-3 2-1 0,-3-2-1 0,-11 1-4 15,-4 2-212-15,-4 2-253 0,-7 1-88 0,-1-2-59 0,-1 2-33 0,-7 0 0 16,0 0 0-16,0 0 0 0,-7-1-19 0,3-1-58 0,-5-1-59 0,-1 0-68 0,-5-3-112 16,0-2-128-16,-5 0-97 0,0-4-88 0,-3-2-21 0,-3-2-7 0,2-2 2 15,-4 0 2-15,-2 0 5 0,-2 0 11 0,-1 0 29 0,-5 0 37 0,3 3 64 0</inkml:trace>
  <inkml:trace contextRef="#ctx0" brushRef="#br0" timeOffset="78341.47">9012 4036 98 0,'-11'9'231'0,"1"-1"17"0,-1 0 27 0,-1-1 33 0,0-1 35 0,0 0 37 0,2-2 29 15,-1 1 21-15,0-2-45 0,3-2-62 0,0 1-9 0,0-2-1 0,-1 0-12 16,4-2-18-16,-1 1-5 0,1-2-8 0,0-2-23 0,2 2-26 0,-1-1-34 15,2-1-36-15,-1 2-28 0,1-2-29 0,1 3-14 0,1-3-15 16,-2 4-7-16,2 1-7 0,0 0-5 0,0-3-3 0,0 3-9 0,0 0-11 16,0 0-5-16,0 0-2 0,0 0-2 0,0 0-2 0,2 0 1 0,1-3 1 0,2 3 1 15,2 0 2-15,1 0 5 0,5 2 5 0,1-1 7 0,5-1 8 0,5 0 9 16,4 0 9-16,7 0 5 0,3-1 4 0,6-1 4 0,4 0 4 16,7-1 0-16,2 1-1 0,5 0 1 0,1-1 2 0,5 1-7 0,1 1-5 15,-1 1-4-15,0 0-3 0,2 1-6 0,-5 2-11 0,0 0-2 0,1 1-1 16,-6 3-1-16,-3 1-2 0,0-1 0 0,-2 2 0 0,-4 0-3 0,-3 0-27 15,-3 0-7-15,-2 0 0 0,-2 1 0 0,-5-1 0 0,-1-1 0 0,-5-2 0 16,-3 1 0-16,-3-1 0 0,-2-1 0 0,-5-1 0 0,-4-1 0 0,-2 0 0 16,0-2 0-16,-5 3 0 0,1-4 0 0,-4 1 0 0,0 1 0 0,-3-2 0 15,0 0 0-15,0 0 0 0,0 0 0 0,0 0 0 0,0 0 0 0,0 0 0 16,0 0 0-16,0 0 0 0,-3 2 0 0,0-2 0 0,-2 1 0 0,-3-1-104 16,-3 1-65-16,-2-2-45 0,-4 1-101 0,-2-1-113 0,-5 1-91 0,-4 0-86 15,-2 1-35-15,-2 1-20 0,-4 0 1 0,-1 0 9 0,-5 0 20 0,1 1 23 16,-1 3 36-16,-1-2 38 0,0-1 40 0</inkml:trace>
  <inkml:trace contextRef="#ctx0" brushRef="#br0" timeOffset="78462.14">9923 4203 194 0,'18'13'496'0,"0"0"4"0,-2 0 3 16,-3-3-1-16,-3 1 0 0,0-1-3 0,-5-2-3 0,1-3-20 0,0 0-22 16,0-3-73-16,-1 1-82 0,0-3-257 0,0 0-297 0,0 3-119 0,2-3-82 15,-2 0-27-15,0 0-15 0,-2 0-3 0,-3 0-1 0,3-3 3 0,-3 3 2 16,0 0 20-16,0 0 22 0</inkml:trace>
  <inkml:trace contextRef="#ctx0" brushRef="#br0" timeOffset="82407.6">10109 4539 179 0,'-3'-8'329'0,"0"1"46"15,0-1 35-15,-1 2 34 0,1 0 16 0,1 0 12 0,-1 1 8 0,3 3 8 16,-1 0-53-16,1 2-62 0,0 0-29 0,0 0-23 0,0 0-38 0,0 0-42 16,0 0-43-16,0 0-43 0,0 0-31 0,0 0-32 0,0 0-13 0,0 0-9 15,0 0-3-15,1 0-4 0,4 3-6 0,-2-2-8 0,2 1-5 0,0 1-5 16,1 1-4-16,2-2-5 0,2 3-4 0,-1-3-2 0,2 3-1 0,0-2-4 16,1 2-3-16,1-2-2 0,0 1-5 0,1-3-4 0,-1 3 0 0,0-3-1 15,3 1 1-15,-2-1-4 0,-2-1 1 0,1 0 0 0,1 0-1 0,-3 0-1 16,1 0-3-16,-2-1-4 0,0 1-9 0,0 0-12 0,-3-2-10 0,1 1-9 15,-3 1-15-15,0 0-10 0,-2-2-10 0,0 2-14 0,-3 0-13 0,0 0-13 16,0 0-36-16,0 0-37 0,0 0-47 0,0 0-52 0,0 0-21 0,-3 0-18 16,0 2-4-16,-2-1-1 0,0 1 3 0,-3 1 9 0,1-2 8 0,-1 3 15 15,-2-2 13-15,2 1 13 0,-4 0 39 0,2 0 45 0,-2 0 62 0,0 0 67 16,1-1 52-16,0-1 48 0,0 0 39 0,0 1 36 0,-1-2 39 0,3 2 41 16,-2-2 32-16,2 1 32 0,1-1 19 0,0 2 17 0,3-2 3 0,-2 3-1 15,2-2-2-15,0 1-4 0,0 1-9 0,2 1-13 0,0 2-13 0,1 2-16 16,-1 2-23-16,0 2-30 0,2 1-27 0,-1 6-28 0,0-1-15 0,2 3-10 15,0 1-7-15,0 2-2 0,0 2-6 0,0-1-8 0,0 1-5 0,0 3-4 16,0-3-6-16,0 1-7 0,0 2-4 0,-1-3-6 0,1 1 0 0,-2 1-1 16,2-2-3-16,-3-1-3 0,3-1-3 0,-2-2 1 0,2-1-3 0,-1-2-3 15,-1-3 0-15,1-3-1 0,1-1-2 0,-2-1-2 0,2-4-3 0,0-2 2 16,0 1-6-16,0-3 0 0,0-3-2 0,0 0-1 0,0 0-1 0,0 0-3 16,0 0-1-16,0 0-2 0,0 0-1 0,0 0-4 0,0 0-2 0,0 1 1 15,0-1-3-15,5 2-3 0,-2-2 0 0,3 0 2 0,2 0-7 0,0-2-9 16,2 1-11-16,2-1-14 0,-1-1-12 0,4 0-10 0,0 0-13 0,1-3-12 15,0 2-20-15,4-2-17 0,-2-2-30 0,2-1-29 0,2-1-72 0,-1-1-81 16,1-1-53-16,0-2-47 0,-1 1-44 0,0-3-50 0,0 1-8 0,0-3-3 16,-2 1 10-16,0-2 14 0,-3 1 17 0,3 0 18 0,-3 0 29 0,-1-2 32 15</inkml:trace>
  <inkml:trace contextRef="#ctx0" brushRef="#br0" timeOffset="82657.92">10634 4674 198 0,'-3'-3'339'0,"0"1"23"16,-2 4 21-16,3 1 21 0,-1 3 23 0,0 0 15 0,1 3 13 0,-2 0 10 15,4 3 9-15,0 1-65 0,0 2-85 0,4 0-49 0,-2 1-41 0,-1 0-28 0,3-1-22 16,-1-1-22-16,2-2-18 0,0 1-20 0,-1-4-19 0,4 0-10 16,-3-4-9-16,3 0-6 0,-2 0-6 0,3-5-10 0,1 0-13 0,0-3-6 15,0-2-7-15,0-2-3 0,1-2-4 0,0-3-1 0,-1-3-3 0,-1-2-3 0,-1-1 0 16,1 0-4-16,-1-3-5 0,-3 3-2 0,0-3-1 0,1 4 1 16,-4 0 1-16,-2 1 1 0,0 2 2 0,-2 1 3 0,-2 3 1 0,-3 0 3 15,2 1-1-15,-1 1 0 0,-5 2-1 0,2 0-2 0,-1 0 0 0,-2 3-4 0,0 2-7 16,-2-2-3-16,0 3-5 0,1 0-8 0,-1 3-8 15,0 0-13-15,1 0-13 0,-1 3-16 0,4 0-22 0,-2-2-28 0,2 2-28 0,2 0-79 16,-1-1-88-16,4-1-70 0,0 0-67 0,2 0-55 0,0-1-58 0,3-3-5 16,0 0 0-16,0 0 11 0,3-2 11 0,2-1 16 0,0-1 19 15,1-2 29-15,3-2 31 0</inkml:trace>
  <inkml:trace contextRef="#ctx0" brushRef="#br0" timeOffset="83007.98">10840 4211 326 0,'4'5'371'0,"3"1"17"0,-4 2 20 0,1 1 18 15,1-2 17-15,0 1 6 0,0-1 2 0,1-1 1 0,-1 0 2 16,4 2-78-16,-1-1-95 0,0 1-73 0,0 1-66 0,1 0-19 0,-1-2-10 16,0 1-11-16,3-1-17 0,-4 0-11 0,1 0-10 0,0-1 0 0,1-2 3 0,-3-1 2 15,2 2 2-15,0-2-1 0,1-2-5 0,-2 1-2 0,-1-1-2 16,2 1-6-16,0 0-4 0,-2-2-5 0,1 0-4 0,-2 0-6 0,1 0-8 16,-2 0-6-16,1 0-4 0,-2 0-5 0,-3 0-3 0,2 0-3 0,-2 0-3 0,3 1 0 15,-3-1 1-15,0 0 2 0,3 0 4 0,-1 1 6 0,0 2 11 16,-1 0 2-16,2 3 4 0,-1 3 6 0,2 0 2 0,0 5 5 0,-1 2 4 0,0 2 6 15,0 5 9-15,2 2 3 0,-2 2 5 0,2 3 2 0,-2 2 2 16,0 1-4-16,0 2-4 0,2 0-1 0,-3 1 0 0,1 0-2 0,-2 0-1 16,1-1 0-16,0-1-3 0,-1-1-5 0,-1-1-2 0,0-2-4 0,-1-2-4 0,-1-2-2 15,0-1-3-15,-1-2-33 0,0-3-10 0,-2 0 0 0,2-2 0 0,-3-2 0 16,0 0 0-16,-1-3 0 0,-1-1 0 0,-3 2 0 0,2-2 0 16,-2-2 0-16,-2 1 0 0,0-1 0 0,-2 0 0 0,0 1 0 0,-2-2 0 15,-1 0 0-15,1-1 0 0,-2-1 0 0,0-1 0 0,0 0 0 0,2 0 0 16,-2-3-36-16,1 0-128 0,0-3-54 0,0-1-58 0,4-3-100 0,-2 1-112 15,2-4-83-15,1-3-80 0,1-2-14 0,2-3 1 0,-1-2 13 0,6-2 18 0,-1-1 29 16,3-1 35-16,1 0 31 0,2-2 33 0,2 1 52 0</inkml:trace>
  <inkml:trace contextRef="#ctx0" brushRef="#br0" timeOffset="83151.61">11448 4852 179 0,'21'18'496'0,"-1"3"9"16,-2 0 8-16,-6 2 2 0,0-3 6 0,-5 2-1 0,0-2 0 0,-3-4-2 0,1-1-4 15,0-2-16-15,-2-2-18 0,0-2-203 0,0 0-242 0,-3 0-97 16,0-2-61-16,0 2-80 0,0-1-83 0,0-1-54 0,-1-1-52 0,-1 2-55 16,-1-3-57-16,0 2-10 0,0-3-1 0,0 1 14 0,-1 0 18 0,-2 0 18 0,3 1 22 15,-2 0 35-15,-2-1 38 0</inkml:trace>
  <inkml:trace contextRef="#ctx0" brushRef="#br0" timeOffset="85680.84">19341 10830 307 0,'-5'-4'392'0,"-1"2"45"0,-2 1 19 0,4-1 12 16,-1-1 10-16,1 1 8 0,4 2 3 0,-3 0 4 0,3 0-42 0,0 0-51 16,0 0-64-16,0 0-68 0,0 0-44 0,0 0-35 0,0 0-37 0,0 0-35 15,3 2-12-15,2-1-9 0,2 1-4 0,3 0-3 0,0-1-5 0,1 1-1 16,5 2-2-16,0-1-2 0,3 0-1 0,1 0-1 0,1 0-14 0,1-1-12 15,3 0-10-15,-3 0-5 0,2-1-4 0,2 2-7 0,-4-3-3 0,1 2-5 16,-2-1-3-16,1-1-1 0,0 0-6 0,-4 2-9 0,1-1-11 0,-1 1-16 16,-2-2-18-16,-2 1-20 0,-1 0-22 0,-2-1-21 0,0 2-26 0,-3 0-28 15,-1-1-66-15,-3 1-77 0,-2-1-65 0,-2-1-63 0,0 0-61 0,0 0-62 16,-3 2-5-16,-4 1 11 0,1-2 15 0,-4 1 16 0,0-1 21 0,-3-1 21 16,-1 1 25-16,-1-2 26 0</inkml:trace>
  <inkml:trace contextRef="#ctx0" brushRef="#br0" timeOffset="85911.23">19466 10814 39 0,'-5'10'291'0,"-1"0"36"0,-2 4 32 0,3-1 32 16,1 2 32-16,-1 0 18 0,2 2 20 0,-1 1 17 0,1 4 13 0,0 3-58 0,0 1-70 16,0 3-31-16,1 1-21 0,-1 3-22 0,2 1-20 0,-3 1-27 0,1 1-26 15,-2-1-24-15,2 2-22 0,0-3-12 0,-3-1-11 0,4 0-10 0,-1-3-10 16,0 0-10-16,0-4-11 0,1-1-11 0,1-4-10 0,-1-1-7 0,0-4-9 16,2-1-5-16,-1-4-5 0,1-1-9 0,0-2-10 0,0-2-5 0,1-1-6 15,-1-3-6-15,2-1-7 0,0 3-3 0,1-3 1 0,2-1-4 0,-1 0-3 16,4 2-1-16,-2-2 0 0,6 0-2 0,-3-2-2 0,5 2-4 15,1-1 0-15,0-3-8 0,4 2-7 0,-3-1-15 0,4-2-12 0,-2-1-23 0,3 1-23 16,-3-2-24-16,2 1-28 0,-2-1-40 0,2-2-43 0,-2 2-95 0,1 0-113 16,-3 0-86-16,1-2-87 0,0 0-13 0,-2-2 2 0,-2 1 11 0,1-1 15 15,-3-2 21-15,-1 1 21 0,1-2 28 0,-2-1 27 0,-1 1 39 0</inkml:trace>
  <inkml:trace contextRef="#ctx0" brushRef="#br0" timeOffset="86209.43">19933 11020 229 0,'4'3'468'0,"2"2"8"0,-1-1 22 0,0-1 24 16,0 3 15-16,0-3 12 0,1 0 9 0,2 0 6 0,0-1 4 0,0-1 5 16,0 1-103-16,2-1-126 0,2 1-100 0,-3-2-95 0,5 4-22 15,-2-2-6-15,0-1-17 0,-1 1-21 0,0 0-14 0,0 0-13 0,0 0-7 16,-3-1-2-16,3 1-5 0,-3 1-8 0,0-2 1 0,-1 0 0 0,0 1-6 0,0-2-4 16,-4 2-3-16,2-1 2 0,-4 0-5 0,-1 3-4 15,0 2 5-15,-3 0 5 0,-2 5 2 0,0-2 2 0,-1 7 6 0,-5 3 5 0,2 1 2 16,-3 4 0-16,-2 0 2 0,1 4-1 0,0-1-2 0,0 2-2 0,0-4-3 15,2-1 0-15,1 0-29 0,1-4-7 0,5-4 0 0,-1-1 0 16,0-3 0-16,3-1 0 0,4-4 0 0,-1-1 0 0,3 0 0 0,1-3 0 0,2 0 0 16,1 0 0-16,0 0 0 0,3-1 0 0,2-1 0 0,0-2 0 0,0-1 0 15,0-1-17-15,3-2-25 0,-2-2-21 0,2 0-21 0,-2 0-23 16,0-4-24-16,1 0-20 0,-2-1-26 0,1 1-26 0,-5-2-44 0,4-1-46 0,-4 3-76 16,-2-1-83-16,-1 0-46 0,2 0-36 0,-4 0-25 0,1 0-23 0,-1 0 14 15,-3-1 22-15,1-2 21 0,-2 3 19 0,-2-4 27 0,1-1 27 16,-1 1 54-16</inkml:trace>
  <inkml:trace contextRef="#ctx0" brushRef="#br0" timeOffset="86476.72">20266 10965 146 0,'3'-23'339'16,"1"5"44"-16,0 0 34 0,2 3 33 0,-1 2 15 0,2 4 11 16,1 0 6-16,-2 3 7 0,1 0-25 0,2 2-27 0,-1 1-58 0,2-1-65 0,-2 3-33 15,0-1-26-15,2 1-27 0,-1-1-30 0,-1 2-25 0,2 2-25 0,-1-1-6 16,1 1-2-16,-2-1-5 0,1 3-4 0,0-2-9 0,1 1-9 16,0 0-14-16,0 0-12 0,-1 0-10 0,0 2-9 0,0-3-8 0,-1 3-10 0,0-2-2 15,-3 2-3-15,3-1-6 0,-5 2-5 0,-2 2 1 0,1 1 0 0,-2 1 0 16,-2 2 0-16,1 3 3 0,-2 1 2 0,-5 3-2 0,3 0-17 15,-3 2-21-15,0 3 0 0,-1-1 0 0,1 1 0 0,0-1 0 0,-3 0 0 16,5-2 0-16,-2-1 0 0,3-4 0 0,0 1 0 0,-1-5 0 0,3-3 0 16,2 0 0-16,1-2 0 0,1-2 0 0,2-1 0 0,3-2 0 0,1 0 0 0,1-2 0 15,1 0 0-15,4 0 0 0,0-1 0 0,0 0 0 0,2-4 0 16,0 3 0-16,2-5 0 0,-2 1 0 0,0-3 0 0,0 2 0 0,0-2 0 16,0 1 0-16,-4-1-59 0,2 2-94 0,-2-2-33 0,-3 0-41 0,0 0-44 15,1 0-86-15,-4 0-92 0,2 0-87 0,-3-2-86 0,0 0-19 0,-1 0-4 16,0-1 14-16,0 0 19 0,-2-3 31 0,2 1 32 0,-3 0 33 0,0 0 31 15,0-1 41-15</inkml:trace>
  <inkml:trace contextRef="#ctx0" brushRef="#br0" timeOffset="86760.96">20796 10653 144 0,'15'-16'381'15,"-2"5"38"-15,1 2 36 0,-1 0 18 0,-2 6 15 0,2-2 17 0,-4 4 20 16,4-1 5-16,-4 4 3 0,3 0-64 0,0 0-79 0,-1 0-60 0,0 1-56 16,0 1-49-16,0 1-50 0,-3-3-31 0,3 3-29 0,-3-1-15 0,0-3-13 15,0 1-14-15,-2 0-16 0,1 1-7 0,-3 0-2 0,1-1 1 0,0 1-4 16,-2 0 3-16,2-2 1 0,-4 1 7 0,1 1 5 0,-1-1 2 0,3 0 2 15,-3 1 1-15,1 2 1 0,0 1 2 0,-1-1 4 0,1 5 3 0,-1-2 4 16,-1 5 3-16,4 2 3 0,-3 3-6 0,-1 0-2 0,3 5-71 0,-1 3-7 16,2 3 0-16,-1 1 0 0,1 3 0 0,1 3 0 0,-1 2 0 0,0 1 0 15,0 2 0-15,1 2 0 0,-2 0 0 0,-2 0 0 0,1-1 0 0,-2 0 0 16,-2-1 0-16,1-2 0 0,-2-4 0 0,-5 0 0 0,2-5 0 0,-1-1 0 16,-2-4 0-16,-4-2 0 0,4-4 0 0,-5-1 0 0,1-3 0 0,0-1 0 15,-3-5 0-15,4 0 0 0,-4-4 0 0,2 0 0 0,-2-3 0 0,2-2 0 16,0-2 0-16,-1-3 0 0,0 2 0 0,2-5 0 0,-3-1 0 0,6 0-73 15,-2-3-230-15,-1-4-119 0,4 2-115 0,-1-3-117 0,1-1-25 0,2 0-5 16,1-1 4-16,1-1 2 0,4 1 16 0,-4-1 13 0,5 1 30 0,5 2 38 16,-4 2 47-16</inkml:trace>
  <inkml:trace contextRef="#ctx0" brushRef="#br0" timeOffset="86881.63">21202 11157 182 0,'27'-5'506'0,"-2"2"24"0,-3 0 20 0,-4 1 17 15,-2 1 14-15,-7 1 4 0,0 1 1 0,-4-1-6 0,0 2-4 0,-3 1-21 16,-2 2-21-16,-4 1-203 0,0 1-241 0,-6 4-90 0,2-2-56 0,-1 2-80 15,-2-1-86-15,-2 3-96 0,0-1-102 0,-2-3-74 0,0 2-72 0,-2-4-10 16,3 1 0-16,-7-3 17 0,2 2 21 0,-1 0 18 0,-2-1 22 0,-4 0 23 16,1-1 27-16</inkml:trace>
  <inkml:trace contextRef="#ctx0" brushRef="#br0" timeOffset="88727.69">18927 12080 9 0,'-21'-3'393'0,"3"-2"65"0,1 0 25 0,0 2 13 0,3 1 13 16,-2 1 12-16,7 0 6 0,-1 0 3 0,1-1 1 0,2 2 0 0,3-2-90 15,-1 2-108-15,5 0-66 0,0 0-52 0,0 0-54 0,0 0-50 0,3 2-11 16,2 0 2-16,1-1-4 0,7 0 0 0,-1 0-2 0,7 1 2 0,0 0 2 16,5-2 4-16,4 1 3 0,4-2 3 0,3 1-1 0,1-4-5 0,7 2-9 15,0-3-6-15,4-1-13 0,2 1-15 0,2-2-9 0,2 2-10 0,6-4-8 16,-4 5-34-16,6-1 0 0,0 0 0 0,2 3 0 0,2 0 0 15,0 1 0-15,0 1 0 0,-1 1 0 0,1 1 0 0,0 1 0 0,0 1 0 16,-2-2 0-16,-1 3 0 0,0-1 0 0,-1 1 0 0,-1-1 0 0,-3 2 0 16,2 0 0-16,-6 0 0 0,0-1 0 0,-3-1 0 0,-2 1 0 0,-2-1 0 15,-4-1 0-15,-1 1 0 0,-6-2 0 0,-3-1 0 0,-4 1 0 0,-3 0 0 16,-4-2 0-16,-4 0 0 0,-1 0 0 0,-5 0 0 0,-1 0 0 0,-5 0 0 16,0-2 0-16,-5 2 0 0,0 0 0 0,0 0-72 0,-7-2-95 0,1 2-38 15,-7-1-72-15,0 0-79 0,-3 0-83 0,-2-3-82 0,-3 1-68 0,-1-1-62 16,-4-1-6-16,1 1 4 0,-2-1 25 0,1-1 24 0,-3 0 34 0,2 2 32 15,2 0 38-15,-4-2 36 0</inkml:trace>
  <inkml:trace contextRef="#ctx0" brushRef="#br0" timeOffset="88851.36">20579 12149 437 0,'14'15'512'0,"-3"-2"15"0,-1-1 4 0,1-2 1 0,-3 1-2 0,-3-4 0 16,1 1-8-16,2-4-10 0,-4 1-25 0,1-4-29 0,-3 1-181 0,-2-2-210 15,0 0-176-15,0 0-167 0,0 0-74 0,-2 0-52 0,-3 1-57 0,2 1-55 16,-4-1-13-16,0 2-4 0,-1-1 9 0,-1-1 8 0,-4 0 25 0,4 1 29 15,-4-2 44-15</inkml:trace>
  <inkml:trace contextRef="#ctx0" brushRef="#br0" timeOffset="89826.75">14808 4225 302 0,'6'-14'377'0,"-1"3"56"0,0 0 33 0,1 2 30 0,-3 2 9 0,-1 1 4 16,-1-2 3-16,-1 4 3 0,-1-1-51 0,-1 1-65 0,-1-1-30 0,-3-1-26 15,1 2-41-15,0-4-44 0,-4 2-50 0,-2-1-50 0,1-1-27 0,-2 1-26 16,-4-1-4-16,1 1-2 0,-2 1-1 0,-3 0 3 0,-1 0-10 0,-3 0-10 16,-1 2-9-16,0-2-5 0,-3 2-11 0,0 0-9 0,-2 0-4 0,-1 0-3 15,-4-1-6-15,1 3-3 0,-1-2-5 0,-3 2-3 0,-1-1-5 0,0 0-3 16,0 1-1-16,-3-1-2 0,0 2-3 0,-1-1-5 0,0 1 0 0,-4 1-2 15,3 0 0-15,-4 3-4 0,1-2 0 0,-1 4 1 0,-2 1 0 0,2 1 0 16,0 4 1-16,0 0 1 0,-1 4-1 0,1 3-1 0,1 2 0 0,1 1 2 16,0 3 0-16,3 3 0 0,0 4 1 0,1-2 4 0,4 3 0 0,-1 1 0 15,3 1 0-15,2 0 0 0,1 1 1 0,5 1 0 0,2 2-1 0,4-1 2 16,2 2-1-16,4-2-3 0,5 4 2 0,4-2 1 0,7 2-2 0,4 1-3 16,2 0-1-16,9-1 1 0,3 3-1 0,6 0-3 0,4 0 2 0,4 2 2 15,4 0 0-15,2 0 3 0,6-1 4 0,2 1 2 0,3-3 0 0,5-1 0 16,2 0 1-16,4-4 2 0,3-4 2 0,6-2 0 0,-1-6 3 0,7-3 4 15,2-5-13-15,1-5-10 0,4-3 0 0,3-7 0 0,0-6 0 0,1-3 0 16,1-5 0-16,1-4 0 0,-1-4 0 0,-1-5 0 0,-4-4 0 0,-1-1 0 16,-1-4 0-16,-5-1 0 0,-6-3 0 0,-2-2 0 0,-6-1 0 0,-4-2 0 15,-3 1 0-15,-5-1 0 0,-6 0 0 0,-4 0 0 0,-6 2 0 0,-2 1 0 16,-8 1 0-16,-1 1 0 0,-6 1 0 0,-4 0 0 0,-5 0 0 0,-5 1 0 16,-4-1 0-16,-5-2 0 0,-3 1 0 0,-5-3 0 0,-3-2 0 0,-8-3 0 15,-1-2 0-15,-5-2 0 0,-4-1 0 0,-3-2 0 0,-3-2 0 0,-2 0 0 16,-3 0 0-16,-2 0 0 0,-2 0 0 0,-1 3 0 0,-2 0 0 0,-1 4 0 15,3 4 0-15,-2 4-10 0,0 2-10 0,1 9 2 0,0 4 0 0,1 6 2 16,-1 8 2-16,0 7 2 0,1 6 0 0,0 7 1 0,0 7 3 0,-1 6 2 16,0 7-3-16,-1 7-5 0,3 3-11 0,-4 8-14 0,1 3-17 0,2 4-20 15,3 2-19-15,0 4-21 0,3 2-31 0,2-2-29 0,4 1-79 0,4-2-91 16,3 0-88-16,6-3-94 0,5-2-48 0,7-2-39 0,3-2 2 0,7-5 11 16,5-2 19-16,4-6 20 0,5-4 19 0,2-7 23 0,3-3 28 0,2-9 35 15</inkml:trace>
  <inkml:trace contextRef="#ctx0" brushRef="#br0" timeOffset="89957.4">14846 4753 494 0,'41'39'627'0,"-3"-1"2"0,-5-4 0 0,-6-2-16 0,-4-4-20 16,-6-2-30-16,-4-4-33 0,-4-7-43 0,-1-7-47 0,-2-6-119 0,2 3-135 16,-3 0-325-16,2-1-368 0,-2 1-90 0,0 1-26 0,0 0-5 0,-2-2 1 15,-1 2 13-15,-1-1 21 0,-2 1 29 0,-2-1 32 0,-1 2 43 0</inkml:trace>
  <inkml:trace contextRef="#ctx0" brushRef="#br0" timeOffset="94626.95">21931 2149 129 0,'3'-9'224'0,"0"0"25"0,-1 2 28 0,1-1 28 0,2 1 33 0,-4 1 29 16,-1 1 28-16,0 2-26 0,0 3-34 0,0 0-12 0,0 0-4 0,0 0-1 15,0-3 0-15,0 3-4 0,0 0-8 0,0-1-13 0,0 1-18 0,-1-2-23 0,1 2-23 16,-5-1-23-16,5 1-20 0,-1-2-19 0,1 2-18 0,-2-1-13 16,2 1-16-16,-3 0-15 0,0-2-15 0,-1 2-7 0,1-1-11 0,-2 1-7 0,2-4-10 15,-2 4-6-15,-1-1-7 0,2 0-6 0,-3 0-6 0,2-1-6 0,-1 0-6 16,-2 1-1-16,4-1-3 0,-4 1 2 0,3 1-1 0,-3-2-3 0,0 2-4 16,0 0-1-16,0 2-2 0,-1-2-1 0,-1 1 2 0,2 1 0 0,0 1 2 15,-2 0 0-15,0 1 1 0,0 2 2 0,-2 0 3 0,1 2 2 0,-1 2 2 16,2 2 2-16,-2 2 7 0,2 3 1 0,-2 1 0 0,1 7 4 0,0 2 2 15,0 3-3-15,1 3 1 0,-2 4 0 0,2 5-1 0,-1 2-3 0,-1 4-1 16,1 2-2-16,-3 3-3 0,2 1-1 0,1 3-10 0,-1-1-11 0,1 0 0 16,3 2 0-16,-3-1 0 0,4-5 0 0,3 1 0 0,0-4 0 0,3-2 0 15,2-3 0-15,3-6 0 0,2-2 0 0,2-3 0 0,4-5 0 0,1 0 0 16,1-3 0-16,2-4 0 0,3-1 0 0,-1-1 0 0,0-3 0 0,4-2 0 16,-2 0 0-16,0-4 0 0,4 1 0 0,-3-4 0 0,2-2 0 0,-1-1 0 15,2-4 0-15,-2-1 0 0,2-4 0 0,0-2 0 0,-1-4 0 0,0-2 0 16,0-3 0-16,-1-3 0 0,0-3 0 0,-2-2 0 0,2-3 0 0,-4-2 0 15,0-2 0-15,-1-4 0 0,-1 2 0 0,0-3 0 0,-3-2 0 0,1 1 0 16,-3-1 0-16,-1 0 0 0,0-1 0 0,-3-1 0 0,-1 2 0 0,-3-1 0 16,1 0 0-16,-3-2 0 0,-1 2 0 0,-1-2 0 0,-3 2 0 0,1 1 0 15,-3 0 0-15,-2 0 0 0,-1 1 0 0,-3 1 0 0,3 2 0 0,-5 2 0 16,-1 1 0-16,0 2 0 0,-2 2 0 0,-3 3 0 0,1 2 0 0,0 1-2 16,-1 3-8-16,-4 3-2 0,2 0-3 0,-4 1-4 0,0 4-5 0,-3 1-8 15,2 0-13-15,1 4-15 0,-3 2-17 0,2 0-20 0,2 3-28 0,-1 3-31 16,1 2-39-16,2 1-38 0,2 2-100 0,-1 4-115 0,1 3-81 0,4 1-79 15,-4 2-11-15,6 0 1 0,2 4 12 0,2-1 14 0,-2 1 21 0,2 1 18 16,1-2 31-16,3-3 31 0,2 0 43 0</inkml:trace>
  <inkml:trace contextRef="#ctx0" brushRef="#br0" timeOffset="94792.5">22162 2646 325 0,'1'29'537'15,"1"-1"4"-15,-4-3 1 0,1-3-4 0,-5-1-1 0,-1-4-15 0,1-2-16 16,-1-4-39-16,3-2-41 0,-2-4-101 0,-1 2-112 0,-1-3-297 0,2 2-334 16,-1-1-84-16,0-1-30 0,-1 1-5 0,0-1-4 0,0 1 3 0,-5-1 1 15,4-1 14-15,-4 0 17 0,4 0 36 0</inkml:trace>
  <inkml:trace contextRef="#ctx0" brushRef="#br0" timeOffset="96227.64">16454 2365 79 0,'3'-9'350'0,"-1"2"36"0,2-3 29 16,-2 4 15-16,-1 1 13 0,-1-2 7 0,0 3 7 0,2 0 1 0,-2 1 2 15,0-2-63-15,-2 2-73 0,2-1-60 0,-1-1-57 0,-1 1-42 0,1-3-39 16,-2 0-22-16,0 0-24 0,0-1-7 0,-1-1-7 0,1 1-3 0,0-3-1 16,-2 0 3-16,2 0 6 0,-3 1 7 0,1-2 5 0,-1-1 5 0,-1-2 0 15,2 1 3-15,-4-2 1 0,3-1-4 0,-2-2-2 0,0 0 0 0,-3-3-2 16,1 1 2-16,-1-1 2 0,-3 1-3 0,1-4 0 0,-2 3-6 0,-1 0-3 15,-1 0-3-15,-1-1-4 0,-2 0-7 0,-1 2-7 0,-1 0-4 0,-2 2-3 16,-3 1-6-16,2 2-6 0,-3-2-6 0,-1 4-4 0,-1-1-6 0,-1 4-6 16,-1 2-2-16,-1 0-2 0,-1 2-3 0,0 1 1 0,-3 2-3 0,2 2 0 15,-4 2-2-15,1 1-2 0,2 4-1 0,-6 2 1 0,2 2 0 0,-2 2-2 16,1 2 1-16,-1 4 1 0,-3 2 0 0,3 1-1 0,0 2 2 0,-1 4 0 16,1-1-2-16,4 2-1 0,-2 0 1 0,4 2 2 0,-2 1-1 0,5 0-3 15,2 0 2-15,-3 2 2 0,6 1-1 0,1-1-1 0,1 1-1 0,1 2-1 16,3 0 0-16,0 3 0 0,4 0 2 0,0 2 3 0,2 1 1 0,0-1-2 0,5 4 4 15,-2-1 4-15,5 2-1 0,0 0 0 0,2 2 2 0,0-1 3 16,3 2-1-16,1 2 3 0,1-1 1 0,2 2 0 0,2 2-1 0,2-1-2 16,-1 2-1-16,5 0 0 0,-1 1-4 0,2-3-2 0,3-1-1 0,0 1 1 0,4-2-3 15,2-2-3-15,2-1 0 0,4-4-1 0,4-1 1 0,2-3-1 16,4-2 1-16,5-2 1 0,5-6-2 0,3-1 0 0,7-5 1 0,5-4 1 16,4-4-1-16,6-5-2 0,3-5 3 0,5-7 2 0,4-2 0 0,3-8 0 0,2-3-2 15,2-3-1-15,1-6-2 0,0-2-1 0,0-2 1 0,1 0-1 16,-3-5 2-16,0 1 1 0,-1 0 1 0,-1-1-1 0,-4 2-1 0,-1-1-3 15,-4 2 1-15,1-1-1 0,-5 1 1 0,-3-1 0 0,-2 3 3 0,-1-1 4 0,-4 1-1 16,-1-1 0-16,-4 3 2 0,-1-3-5 0,-2 2-1 0,-4 0 0 16,1 0 0-16,-4 2 0 0,1-1 0 0,-5 2 0 0,2 2 0 0,-3 1 0 15,-1 0 0-15,-2 1 0 0,0 4 0 0,-1-2 0 0,-5 3 0 0,1-2 0 0,-1 3 0 16,-3 1 0-16,-1 0 0 0,-3 1 0 0,-2 1 0 0,-1-1 0 16,-3 3 0-16,-2 0 0 0,-5 2 0 0,0 0 0 0,-4 3 0 0,-2 0 0 15,-4-1 0-15,1 2 0 0,-5 0 0 0,0-1 0 0,-3-1 0 0,-3-3 0 0,-1 0 0 16,-4-6 0-16,-3-1 0 0,0-3 0 0,-7-4 0 0,-1-4 0 15,1-3 0-15,-6-3 0 0,-1-4 0 0,0 1 0 0,-4-4 0 0,-1-1 0 16,-1-4 0-16,0-1 0 0,-4-2 0 0,2 0 0 0,-1-2 0 0,1 2 0 16,-1-1 0-16,1 1 0 0,3 2 0 0,-2 2 0 0,5 1 0 0,-1 6 0 15,2 0 0-15,2 5-6 0,2 4-21 0,-2 2-7 0,2 4-13 0,-1 5-13 0,1 1-11 16,3 6-9-16,-4 1-14 0,0 5-17 0,0 2-16 0,-2 4-18 0,1 4-16 16,-3 2-15-16,0 4-15 0,0 4-15 0,-1 3-42 0,-1 2-47 0,0 4-57 0,-1 2-57 15,-2 4-44-15,3 1-45 0,1 3-20 0,-1 0-12 0,2 3 11 16,0 0 16-16,3 0 18 0,1-2 17 0,3 1 20 0,1-2 19 0,3-5 53 15</inkml:trace>
  <inkml:trace contextRef="#ctx0" brushRef="#br0" timeOffset="96370.25">17216 2548 353 0,'7'27'549'0,"-3"2"-6"0,-4-1-8 0,-3-1-29 0,-5 0-29 0,-2-3-44 16,-3-3-45-16,-2-3-113 0,7-1-128 0,-3-5-72 0,0-2-58 0,-3-2-230 0,1-4-268 15,2 1-55-15,-3-4-14 0,0-2 8 0,-4-1 8 0,1-2 27 0,-4-4 30 16,-1 0 45-16</inkml:trace>
  <inkml:trace contextRef="#ctx0" brushRef="#br0" timeOffset="96824.04">12474 4164 29 0,'7'-8'26'0,"-1"1"-21"0,0-4-3 15,2-1-2-15,0 0-37 0</inkml:trace>
  <inkml:trace contextRef="#ctx0" brushRef="#br0" timeOffset="97292.79">12577 3991 48 0,'-6'2'338'0,"1"-2"36"0,-3 1 32 0,2 1 27 0,-2-2 23 15,2 3 10-15,-1-3 9 0,2 1-1 0,2-1 4 0,-3 0-64 0,3 0-78 16,3 0-51-16,0 0-46 0,0 0-48 0,0 0-45 0,0 0-34 0,0 0-28 16,0 0-20-16,0 0-16 0,0 0-6 0,2 3-3 0,2 0-1 0,-1-2 4 15,4 3 3-15,1-1 4 0,1 1 6 0,5-1 6 0,-1 1 2 0,4 1 7 16,5 1 4-16,-1-3 3 0,6 3-1 0,1-3 1 0,4 2 1 0,3-2 0 16,3 2 3-16,1-3-2 0,2 1 1 0,5-1-1 0,0-1 1 0,3-1-4 15,0 0-3-15,6-1 0 0,-1-1-6 0,1-1-4 0,1 1-6 0,4-3-2 16,-1-1-5-16,1 2-3 0,-2-1 0 0,2 0-2 0,0 1-3 0,-3-3-3 15,1 3-4-15,-2 0-3 0,0 1-4 0,-1 0-2 0,-2-1-2 0,3 3 0 16,-5 0 0-16,1 1-3 0,-4 0-8 0,3 1-13 0,-2-1 0 0,-3 3 0 16,1-1 0-16,0 1 0 0,-2-3 0 0,-2 4 0 0,1-1 0 0,-3-1 0 15,-1 0 0-15,-2 2 0 0,-1-3 0 0,-3 1 0 0,-1 1 0 0,-3-2 0 16,-2 1 0-16,-1-1 0 0,-3-1 0 0,0 0 0 0,-4 2 0 0,-2-2 0 16,-1 0 0-16,-2 1 0 0,-1-1 0 0,-5 0 0 0,-1 0 0 0,1 0 0 15,-4 0 0-15,-2-1 0 0,-3 1 0 0,0 0 0 0,0 0 0 0,0 0 0 16,0 0 0-16,0 0 0 0,0 0 0 0,0 0 0 0,0 0 0 0,0 0 0 15,0 0 0-15,0 0 0 0,0 0 0 0,-3 0 0 0,-2-2-73 0,1 1-60 16,-5-2-48-16,0 0-48 0,-2-4-107 0,-3 3-126 0,-2-3-91 0,-1-2-86 16,-1-2-19-16,-2 1-3 0,0-1 8 0,-4-1 12 0,3 0 24 0,-3 2 27 15,-1 2 34-15,0 1 32 0,2 1 46 0</inkml:trace>
  <inkml:trace contextRef="#ctx0" brushRef="#br0" timeOffset="97474.3">14618 4368 383 0,'7'13'476'0,"-4"-2"3"16,-2-3-3-16,-1-1-6 0,-1-1-10 0,-4-3-30 0,0-1-38 0,-1 0-93 15,0-2-102-15,-1 0-127 0,4 2-132 0,3-2-177 0,-5 1-188 0,2 1-42 16,2-1-7-16,-1 4-1 0,0-2 0 0,0 1 8 0,-2-1 7 0,1 0 33 15</inkml:trace>
  <inkml:trace contextRef="#ctx0" brushRef="#br0" timeOffset="98776.82">2211 2872 36 0,'-30'21'167'0,"5"3"-4"0,0-2-4 0,3 0 2 0,4-1 5 16,1 0-3-16,3-3-7 0,1-3-40 0,2 1-49 15,5-2-40-15,-1-2-37 0,2-2 2 0,1-2 10 0,2 1-10 0,1-3-18 16,1 0 7-16,0-2 12 0,0-1-11 0,0-3-19 0,0 0-5 0,0 3 0 16,0-3-49-16,0 0-59 0,0 0-6 0,0 0 6 0,0 0-5 0,0 3-4 15,0-3 7-15,0 0 9 0</inkml:trace>
  <inkml:trace contextRef="#ctx0" brushRef="#br0" timeOffset="99377.21">2197 2799 243 0,'-1'-10'327'0,"-1"3"30"0,1-2 28 0,-3 2 5 0,1-1-4 15,2 0 16-15,-3 3 26 0,1 0-7 0,0 1-11 0,1 0-68 16,1 2-80-16,-2 0-40 0,3 2-34 0,0 0-7 0,0 0-1 15,-3-1-36-15,3 1-41 0,-2-2 9 0,-4 2 19 0,1-1-24 0,0 1-31 16,-4 0 5-16,1 1 14 0,-3-1-20 0,-3 3-30 0,-1-1-5 0,-2 2-3 16,1 1-17-16,-4 1-20 0,-2 1 6 0,-1 4 11 0,0-1-10 0,-4 4-15 15,0 0 13-15,-1 5 19 0,-3 0 2 0,0 2-3 0,-1 5 0 0,-1 2 1 16,-2 4-6-16,0 4-10 0,-1 6 2 0,-3 3 4 16,-1 7 0-16,2 7 0 0,0 5 0 0,-3 8 3 15,6 3-1-15,2 6 1 0,3 6-7 16,8 4-7-16,9 4-1 0,7 3 2 15,10-2 20-15,15 3 24 0,10-5 2 0,10-1-1 0,9-6 1 0,11-7 2 0,4-8-1 16,9-9-2-16,1-9-8 0,9-12-12 0,-1-9 7 0,-2-10 10 0,0-9-2 16,3-8-2-16,-1-5-12 0,-2-3-15 0,0-6-2 0,-1-2-1 0,-1-4 0 15,-1-2-2-15,-2-2 1 0,-3-2 5 0,-1-1 1 0,-1 0 1 0,-4-1 2 16,-2-2 0-16,-1 0 1 0,-4 1 3 0,-1-1-1 0,-2-1 2 0,-3 1-1 16,-2-1 1-16,-4 0 0 0,0 0 2 0,-5-4-2 0,-1 2-1 0,-4-3-3 15,-3-2-1-15,0 0-2 0,-3-4-1 0,-4-3-1 0,-3-2-2 0,-1-1 0 16,-4-3 2-16,-4 0 3 0,-1-4 2 0,-4-1 2 0,-3-1 1 0,-4-3 2 15,-4-1-1-15,-1-1-1 0,-6-1-3 0,-2-3 0 0,-6 0 2 0,-3-3-6 16,-2 0-5-16,-3 0-3 0,-5-1-4 0,-3-1-6 0,-2 4-6 0,-3-3-4 16,-2 5-3-16,-5-1-2 0,0 4-5 0,-2 2 1 0,-2 5 0 0,-3 4-8 15,0 4-8-15,-4 7 5 0,1 5 9 0,-4 6-2 0,-1 9-6 16,-2 8 6-16,-2 7 9 0,-2 10-4 0,-1 7-9 0,-1 10 6 0,2 9 6 16,-1 9 0-16,2 6-1 0,2 10-14 0,1 7-15 0,4 6-16 0,1 6-17 15,3 2-7-15,4 5-9 0,2 1-14 0,7 0-14 0,2 1-16 16,4 0-17-16,5-1-77 0,5-6-92 0,7-1-70 0,4-7-67 0,8-2-40 15,4-7-34-15,7-5 0 0,7-7 8 0,1-5 13 0,6-7 15 0,2-9 9 0,4-8 6 16,2-10 24-16,0-6 25 0</inkml:trace>
  <inkml:trace contextRef="#ctx0" brushRef="#br0" timeOffset="99505.87">3353 3340 238 0,'52'21'347'0,"-4"-1"1"0,-4 0-37 15,-8 2-43-15,-3-2-55 0,-6 3-61 0,-3-2-64 0,0 2-69 0,-2-1-14 0,-2 3-5 16,-2 3-134-16,1 0-166 0,-3 4-37 0,1 1-13 0,-4 0 3 16,2-2-1-16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5:39:31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10890 13590 154 0,'-8'1'241'0,"2"3"21"0,-2-3 22 16,1 0 23-16,-2 0 20 0,3 1 17 0,1 0 16 0,-1-1 17 0,2 1-50 15,0-1-62-15,-1 2-8 0,4 1 3 0,-1-2 0 0,1 1-5 0,-1 2-12 16,2-2-15-16,0 1-21 0,0-1-20 0,-2 0-19 0,2 2-15 0,0-2-16 15,0-3-13-15,0 0-23 0,0 1-21 0,0-1-19 0,0 0-19 0,0 0-12 16,0 0-9-16,0 0-6 0,0 0-3 0,0 0-4 0,0 0-3 16,0 0 0-16,0 0 0 0,0 0 0 0,0 0 1 0,0 0 5 0,0 0 6 0,0 0 3 15,0 0 5-15,2 0 3 0,3 0 2 0,2 2 3 0,0-2 2 0,2 1 4 16,-1 1 0-16,3-1 2 0,2-1 1 0,-1 1 0 0,4 3-2 0,-3-3-5 16,6 1-4-16,-2 1-5 0,1-2-2 0,2 1-4 0,2-1-2 0,-2 1-1 15,3 1-2-15,-1-1 1 0,1 0 0 0,-1 1 0 0,1-1 1 16,2 1 1-16,-2-1-1 0,2 0-1 0,0 1 1 0,1 2-1 0,-1-2 1 15,0 2-1-15,2 0 1 0,-1-2 1 0,0 2-3 0,1-1 0 0,0 2-1 0,1-2-1 16,-1 3-1-16,2-4-1 0,-1 0-1 0,-1-1-1 0,0 0 1 16,2 1 0-16,-1 0 2 0,2 0-1 0,-2 0 1 0,-1 1 1 0,2-2 3 15,-1-1 2-15,2 3-1 0,-1-1 2 0,-1-2 0 0,2 2-1 0,-1-1 0 0,1-1 3 16,0-1 1-16,2-1 0 0,-1-1 1 0,-1 2 0 0,3 0 1 0,0-1 0 16,0 1-3-16,-1-2-1 0,1 2 4 0,1-1 1 0,-1 1-2 15,2-3 4-15,0 1 2 0,1-1 0 0,0 2 0 0,2-2 0 0,0 0 1 0,0-2 0 16,3 2-4-16,-1-1-1 0,-1-1 2 0,4-1-4 0,-2 1-4 0,-1 0 1 15,2-1-1-15,-2 0-2 0,-1-2-2 0,1 1-2 0,-1-1 1 16,1 1-3-16,-2-1-1 0,0-1 1 0,0 2 0 0,-2-1 0 0,2 1 0 16,-1-1 0-16,-1 2 2 0,0-1-3 0,0 0 1 0,-1 4-2 0,0-2 2 15,2 2-2-15,-3-2 1 0,2 2 0 0,1 1 1 0,-2 0-1 0,1 0-1 16,-1 1-1-16,1-1 0 0,2 2-1 0,-2 0-2 0,-1 0 3 0,3 0-1 0,-1 0-1 16,2 2-6-16,-1-1 0 0,0-1 0 0,3 0 0 0,0 0 0 15,0 0 0-15,2 0 0 0,3-1 0 0,-2-1 0 0,4 1 0 0,-1-1 0 16,2-1 0-16,1 0 0 0,-2 0 0 0,4-1 0 0,0 1 0 0,-1-2 0 0,1 2 0 15,0-1 0-15,2 0 0 0,-2 2 0 0,2-1 0 0,-2 0 0 16,2-1 0-16,-2 3 0 0,3-2 0 0,-2 3 0 0,-1-2 0 0,2 2 0 16,-1 2 0-16,-2 0 0 0,3-1 0 0,-2 2 0 0,0 0 0 0,0 1 0 15,2-1 0-15,0 2 0 0,-2-2 0 0,3 2 0 0,-1-2 0 0,1 0 0 16,1 1 0-16,2-3 0 0,-1 2 0 0,0 1 0 0,2-1 0 0,1-2 0 16,0 1 0-16,0-1 0 0,1-1 0 0,1 2 0 0,0-2 0 0,1 0 0 15,0-2 0-15,2 2 0 0,0 0 0 0,2-1 0 0,-1-1 0 0,2 2 0 16,-2 0 0-16,2-1 0 0,-1 1 0 0,-1 0 0 0,3 0 0 0,-4 0 0 15,3 0 0-15,-3 0 0 0,3 0 0 0,-3 0 0 0,0 1 0 0,4-1 0 16,-4 0 0-16,2 3 0 0,-4-3 0 0,3 4 0 0,-2-3 0 0,1 0 0 16,-4 0 0-16,4 1 0 0,-2 0 0 0,2 1 0 0,-4-2 0 0,3 1 0 15,-3-1 0-15,-1 3 0 0,-1-3 0 0,3 0 0 0,-2 0 0 0,-2 3 0 16,3-1 0-16,-5-2 0 0,3 1 0 0,-1-1 0 0,-1 2 0 0,2-1 0 16,-4-1 0-16,2-1 0 0,3 1 0 0,-1-1 0 0,-1 0 0 0,2 0 0 15,0 0 0-15,0 0 0 0,2 0 0 0,0 0 0 0,-1-1 0 0,3 0 0 16,-3-1 0-16,4-1 0 0,-2 0 0 0,4 0 0 0,-2-2 0 0,2 2 0 15,-2-1 0-15,2-2 0 0,-1 1 0 0,1 0 0 0,-1-1 0 0,2-1 0 16,-2 3 0-16,2-3 0 0,-3 1 0 0,3 0 0 0,-1-1 0 0,0 0 0 16,-2 1 0-16,0-1 0 0,0 2 0 0,-2-1 0 0,0 2 0 0,1-2 0 15,-3 3 0-15,1-2 0 0,-2 2 0 0,-1-1 0 0,-1 1 0 0,0 0 0 16,-3 1 0-16,2 0 0 0,-4 1 0 0,1 0 0 0,-3 1 0 0,1-2 0 16,-4 2 0-16,0 0 0 0,-1 2 0 0,0-2 0 0,-4 1 0 0,0-1 0 15,1 0 0-15,-2 0 0 0,-3 0 0 0,-1 0 0 0,3 0 0 0,-3 0 0 16,-1 0 0-16,-2 0 0 0,-1 0 0 0,1 0 0 0,-4 0 0 0,-1-1 0 15,-1 1 0-15,-2 0 0 0,0 0 0 0,-3 0 0 0,-1 0 0 0,-4 0 0 16,0 0 0-16,-4 0 0 0,-1 0 0 0,-5 0 0 0,2 0 0 0,-5 0 0 16,1 0 0-16,-2 0 0 0,-5 0 0 0,0 0 0 0,0 0 0 0,0 0 0 15,0 0 0-15,0 0 0 0,0 0 0 0,0 0 0 0,0 0 0 0,0 0 0 16,0 0 0-16,0 0 0 0,0 0 0 0,0 0 0 0,0 0 0 0,-5 1 0 16,-2-1 0-16,-2 0-16 0,0 1-69 0,-4 1-26 0,-3 1-35 0,-2-1-35 15,-3 1-73-15,-3 1-77 0,-1 2-93 0,1-1-99 0,-2 2-59 0,0-1-51 16,0 2-6-16,1 1 5 0,3 0 17 0,0-2 19 0,1 1 22 0,5-2 28 15,2-2 34-15,5-1 37 0</inkml:trace>
  <inkml:trace contextRef="#ctx0" brushRef="#br0" timeOffset="134.63">23005 13620 42 0,'-4'0'165'0,"-1"1"-17"15,1-2-33-15,-4 1-37 0,3-4-35 0,-3 3-34 0,0-1-7 0,-1 0-1 16,-1 0-66-16,-1 1-81 0,1-1-24 0,-2 1-10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6:47:42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13913 13155 168 0,'-2'-2'219'0,"-1"-1"6"0,-1 0 3 0,1 2 1 15,0-4 0-15,-2 4 0 0,1-2-1 0,1 0 0 0,0 1-66 0,1 0-78 16,1 0 9-16,1 2 27 0,0 0 30 0,0 0 29 0,-2 0 20 0,2 0 16 16,0 0 10-16,0 0 8 0,0 0 6 0,-1-3 5 0,1 3 7 0,-2-2 2 15,2 2-7-15,0 0-10 0,0-4-28 0,0 1-31 0,0 3-34 0,0-4-35 16,0 4-22-16,0-3-20 0,0 3-1 0,0-4 4 0,0 1 6 0,0 3 6 16,2-2 0-16,-1 0-5 0,2-1 2 0,1-1 0 0,0 3-1 0,0 0-1 15,1-3-3-15,-1 3-3 0,1 0-1 0,-1-2-4 0,1 1-12 0,-1 1-14 16,-3-1-12-16,-1 2-10 0,0 0-5 0,0-2 0 0,0 2-5 0,3-2-6 15,-3 0 0-15,2 1-2 0,1-1 5 0,0 1 7 0,3-2 2 0,-1 3-1 16,3-3 5-16,0 1 9 0,5 1 2 0,-4-2 0 0,2 1 6 0,3-1 2 16,1 0 2-16,0 2-1 0,2-1 2 0,-2-1-1 0,3 2-4 0,1-1-8 15,1 0 2-15,1 1-1 0,2 0-6 0,1-1-6 0,0 1-2 0,1-1-1 16,4 1-4-16,1-1-5 0,1 1 0 0,1-2 1 0,1 1-2 0,3-1-1 16,-1-1 0-16,3-1 1 0,-1 1 2 0,3-2 2 0,-2 0 7 0,2-2 7 15,1 1 3-15,0-2 0 0,0 1 6 0,1 0 3 0,0-1 0 0,-1 2 1 16,3 0 1-16,-1-1 4 0,0 1-1 0,1 0 0 0,-1 2-3 0,3 0-3 15,-4 1 0-15,3-1 1 0,1 2-2 0,-2 0-20 0,3 0-10 0,-1 2 0 16,3-1 0-16,3 1 0 0,-1 1 0 0,3 0 0 0,1 0 0 0,0 0 0 16,4 1 0-16,1-1 0 0,0 3 0 0,5-3 0 0,-2 2 0 0,0-1 0 15,4 1 0-15,1-1 0 0,0 0 0 0,3-1 0 0,-2 2 0 0,3 0 0 16,-1-2 0-16,5 1 0 0,-5 1 0 0,4-1 0 0,0 1 0 0,1-2 0 16,-2 1 0-16,2-1 0 0,2 0 0 0,-4 2 0 0,3-2 0 0,1 0 0 15,-1 0 0-15,1 0 0 0,2 0 0 0,-1 0 0 0,1-2 0 0,-2 2 0 16,2 0 0-16,0-1 0 0,1 1 0 0,-4 0 0 0,4-2 0 0,-2 2 0 15,0 0 0-15,-1 0 0 0,1 0 0 0,-2 0 0 0,1 0 0 0,-2 2 0 16,1-2 0-16,-1 0 0 0,0 1 0 0,-2-1 0 0,0 0 0 0,-1 0 0 16,0-1 0-16,1 1 0 0,-4 0 0 0,-1-2 0 0,2 1 0 0,-6-1 0 15,2 1 0-15,-4-1 0 0,-1 0 0 0,-2 2 0 0,-4-1 0 0,1 0 0 16,-4-1 0-16,-1 2 0 0,-2-1 0 0,-4-1 0 0,2 2 0 0,-9 0 0 16,3-1 0-16,-6-1 0 0,0 2 0 0,-3 0 0 0,-3 0 0 0,-3 0 0 15,-3 0 0-15,-2 0 0 0,-2 0 0 0,-3 0 0 0,-4 0 0 0,-1 0 0 16,-3 0 0-16,-1 0 0 0,-3 0 0 0,0 2 0 0,-5-2 0 0,0 0 0 15,0 0 0-15,0 0 0 0,0 0 0 0,0 0 0 0,0 0 0 0,0 0 0 16,0 0 0-16,-4-3 0 0,-1 0 0 0,-2-2 0 0,1-2-19 0,-2-3-132 16,-1 0-45-16,-3-1-45 0,1-4-106 0,-2 1-120 0,-1-2-93 0,1-4-88 15,-1 2-15-15,1 3 4 0,-1-2 13 0,2 1 15 0,-4 0 23 0,3 3 23 16,0 3 34-16,-1 1 33 0,1 1 43 0</inkml:trace>
  <inkml:trace contextRef="#ctx0" brushRef="#br0" timeOffset="184.5">20476 13225 101 0,'-15'10'162'0,"-1"0"-23"0,-1-4-55 0,-3-2-59 0,3-1-17 0,1-2-6 15,-1-1-2-15,1-1 0 0,-3 0-67 0,0 1-83 0,3-2-31 0</inkml:trace>
  <inkml:trace contextRef="#ctx0" brushRef="#br0" timeOffset="1917.87">15393 13356 99 0,'5'1'301'0,"-2"1"9"0,0-2 6 0,-3 0 1 0,0 0-1 0,0 0-1 0,0 0-2 16,0 0 0-16,0 0 0 0,0 0-80 0,0 0-103 0,0 0-35 0,0 0-24 15,0 0-24-15,0 0-30 0,0 0 1 0,0 0 7 0,0 0 5 0,0 0 4 16,0 0 4-16,0 0 1 0,0 0-1 0,0 0-1 0,0 0 2 0,0 0 1 16,0 0-4-16,0 0-1 0,0 0-67 0,0 0-82 0,0 0-69 0,0 0-66 15,0 0-48-15,0 0-42 0,2 3-11 0,0 1-1 0,-6-1 0 16,3 1-1-16,-4 0 0 0,-2-1 0 0,-5 1 5 0</inkml:trace>
  <inkml:trace contextRef="#ctx0" brushRef="#br0" timeOffset="4985.66">14957 13741 121 0,'0'-4'157'0,"0"-3"-1"0,0 3-2 15,-2-2 7-15,0 0 10 0,2 1-18 0,-4 1-20 0,2 0-27 16,1 1-27-16,-2 0-1 0,1-1 2 0,-1 2 22 0,1 0 29 15,1-1 16-15,-3 2 10 0,1-2 12 0,1 3 15 0,1-2 6 0,1 2 10 16,0 0 10-16,-2 0 15 0,2 0-25 0,0 0-31 16,0 0 10-16,0 0 16 0,0 0-33 0,0 0-44 0,0 0-1 0,0 0 4 15,0 0-19-15,0 0-25 0,0 0-1 0,0 0 5 0,0 0-24 16,0 0-31-16,0 0 21 0,0 0 31 0,0 0-29 0,0 0-38 16,0 0 15-16,0 0 28 0,0 0-26 0,0 0-36 0,0 0 19 0,-4 0 30 15,4 0-26-15,0 0-39 0,0 0 21 0,0 0 33 0,0 0-23 16,0 0-31-16,0 0 20 0,0 0 32 0,0 0-22 0,0 0-34 15,0 0 21-15,-2 2 35 0,2-2-27 0,0 0-38 0,0 0 25 16,0 0 38-16,0 0-19 0,0 0-33 0,0 0 19 0,0 0 31 16,0 0-20-16,0 0-34 0,0 0 23 0,0 0 35 0,0 0-21 15,0 0-33-15,0 0 26 0,0 0 39 0,0 0-25 0,5-2-37 16,-1 2 19-16,3-1 32 0,-2-1-20 0,1 0-32 0,3 1 22 0,-1-2 34 16,0 0-9-16,2 0-15 0,1 0 10 0,-2-1 15 0,3-1-11 0,0 1-18 15,-1-2 15-15,0 1 14 0,2 1-9 0,-2-2-16 0,1 1 9 0,0 0 17 16,-1 0-10-16,0 0-19 0,0 1-3 0,-3 0-3 0,3 1-1 0,-3-1-2 15,-2 1-12-15,2 2-14 0,-2-2-16 0,-3 3-19 0,2-4-49 0,-5 4-55 16,0 0-53-16,0 0-52 0,0 0-27 0,0 0-24 0,0 0-51 16,-5 4-59-16,-1-4-15 0,-3 1-5 0,-1 1 8 0,1-2 13 0,-4-2 18 15,2 1 16-15,-3-4 50 0</inkml:trace>
  <inkml:trace contextRef="#ctx0" brushRef="#br0" timeOffset="5152.22">14988 13384 224 0,'-1'-13'290'0,"-4"2"13"15,2 2 10-15,0 2 0 0,1-1 0 0,1 4 0 0,-1-1-3 16,0 2-8-16,2 3-12 0,0 0-12 0,0 0-15 0,0 5-26 0,-1 0-28 0,-1 5-26 15,2 2-29-15,-3 1-8 0,3 5-7 0,-2 2-12 0,2 2-13 16,-3 4 14-16,2 2 22 0,-1 1-34 0,-2 5-46 0,0 0-14 16,-2 2-8-16,1 2-14 0,0 1-13 0,-3 2 6 0,-1-2 12 0,1 0 2 15,0-3-3-15,-3 0 10 0,3-2 14 0,0-2-30 0,0-2-37 0,1-5-16 16,0-3-13-16,2-1-57 0,2-3-69 0,-2-1-51 0,4-5-50 0,-1-1-49 16,2-5-51-16,2-2-55 0,-2-4-59 0,3-1-12 0,0-2 1 0,2-5 11 15,2-2 19-15,-1-4 20 0,1-2 22 0,2-3 45 0</inkml:trace>
  <inkml:trace contextRef="#ctx0" brushRef="#br0" timeOffset="5289.85">15004 13795 4 0,'13'-11'238'16,"-7"4"7"-16,2 1 10 0,-1 1 33 0,-4 4 37 0,1 0 27 0,1 1 21 16,-2 1 20-16,2 0 21 0,-2 6-52 0,2-3-70 0,0 3-46 0,1 4-36 15,-2-2-8-15,3 0 2 0,-1 2-6 0,-1 1-8 0,0-2-33 0,4 1-39 16,-2 0-25-16,-1-2-20 0,0 1-21 0,5 1-23 0,-3 0-19 0,0 1-18 16,3 0-53-16,-3 0-62 0,2 2-66 0,-1-1-66 0,0 2-54 0,-1 0-51 15,1 2-39-15,-2-2-34 0,-1 1-9 0,1 0-3 0,-2 1-1 0,0-2 1 16,-1 0 7-16,-2-1 8 0,1-4 49 0</inkml:trace>
  <inkml:trace contextRef="#ctx0" brushRef="#br0" timeOffset="5466.38">15289 14095 130 0,'0'0'183'0,"0"0"-1"0,0 0 0 0,0 0 0 0,0 0 0 0,3 0-1 16,-2-1 0-16,-1 1-53 0,3-2-66 0,1 1-26 0,-1 1-16 15,0-2-5-15,2 2-4 0,-2-1-13 0,4 1-15 0,-1-2-4 0,0 2-4 16,0 0-14-16,-1 0-21 0,4 2-21 0,-4-2-23 0,3 3-32 0,-3 0-36 16,3 1-7-16,-2 0-1 0,-3 4-6 0,2 0-4 0,-2-1 10 0</inkml:trace>
  <inkml:trace contextRef="#ctx0" brushRef="#br0" timeOffset="5734.66">15418 14232 147 0,'3'-2'300'0,"-3"2"29"0,0 0 23 16,2 0 14-16,0-1 11 0,-2 1 7 0,0 0 6 0,0 0-19 0,0 0-27 15,0 0-45-15,0 0-50 0,0 0-7 0,0 0 0 0,0 0-23 0,3 1-27 16,0 3-19-16,0 3-14 0,2 0-16 0,-2 4-16 0,3 0 5 16,-1 6 7-16,2 1-6 0,-3 4-8 0,3 4-9 0,0 2-8 0,0 0-19 15,-1 2-22-15,1 1-2 0,-1 1 2 0,1-1-13 0,0 1-15 16,-1-2 9-16,-1-2 12 0,2 1-15 0,0-4-21 0,-2 0 7 0,0 0 14 15,0-4-9-15,-1 1-14 0,0-4-16 0,2 0-15 0,-5-3-33 16,2-2-36-16,1 0-21 0,-3-3-17 0,1-2-57 0,-1-1-64 0,-1-2-65 0,0-1-66 16,-1 1-53-16,-1-3-55 0,-1 2-32 0,0-1-30 0,-2-2 4 0,-3 1 9 15,4 1 21-15,-3-2 23 0,-1-1 23 0,-1 2 24 0,1-4 51 16</inkml:trace>
  <inkml:trace contextRef="#ctx0" brushRef="#br0" timeOffset="5941.11">15444 14788 136 0,'0'9'251'0,"3"3"39"0,-2 0 35 0,-1 1 30 0,3 1 23 0,-1 2 23 16,0-3 17-16,1 2 14 0,0 0-61 0,0-1-81 0,2 2-24 0,0-1-15 15,1-2-5-15,0-1-2 0,-1 0-31 0,2-3-39 0,-3 0-27 0,4-3-26 16,-2 0-22-16,-1-3-19 0,0 0-17 0,1 0-15 0,4-3-3 0,-6-1 1 16,3-2-9-16,-1-1-9 0,2-1-5 0,1-4-1 0,1 0-4 0,0-4-4 15,0-1-14-15,0-1-15 0,0-2-26 0,0 0-26 0,-2 0-57 0,1 0-66 16,-3-1-55-16,1 3-53 0,0 0-40 0,-2 3-37 0,0 1-44 15,-4 4-49-15,2 2-11 0,-3 1-1 0,0 4 9 0,0 0 10 0,0 5 22 16,0 3 27-16,-3 0 56 0</inkml:trace>
  <inkml:trace contextRef="#ctx0" brushRef="#br0" timeOffset="6301.14">15763 15214 158 0,'2'-6'270'0,"-1"0"10"0,-1 0-1 0,2 0-4 0,-2 3 30 16,1 0 37-16,-1 3 45 0,0 0 43 0,0 4-35 0,0 3-57 15,2 2-37-15,-2 3-34 0,2 1-21 0,-1 2-14 0,-1 3-12 0,4 2-8 16,-4 0 5-16,1 2 10 0,-1-1-25 0,2 0-30 0,-1 1-39 0,2-1-42 16,-1 1-15-16,-2-2-10 0,1-2-9 0,-1-1-9 0,2-1-5 0,-1-2-6 15,-1-3-1-15,0 0-3 0,0-2-5 0,0-1-5 0,0-4-5 0,0-1-7 16,0-3-5-16,0 0-5 0,2 3-24 0,-2-3-27 0,0 0-27 0,0 0-25 15,0 0-46-15,-2-3-51 0,-1-2-49 0,2-2-55 0,-1-2-25 0,-2-1-21 16,1-2-18-16,-1-2-18 0,-1-1-2 0,2-1 2 0,-2-2 16 16,1 1 18-16,-4 1 38 0,3-1 37 0,-3 0 50 0,0 4 52 15,1 0 63-15,-1 1 68 0,0 3 31 0,-1 1 26 0,0 2 22 0,1 2 24 16,0 2 4-16,0 2 4 0,-1 2 8 0,1 1 9 0,2 0-16 0,-2 3-21 16,-1 0 0-16,2 1 3 0,1 2-28 0,-1-1-33 0,1 3-50 0,0-1-52 15,1 2-41-15,0-3-36 0,4-1-11 0,-1 2-7 0,0-3-1 0,4-2-2 16,-2-1 7-16,0-4 10 0</inkml:trace>
  <inkml:trace contextRef="#ctx0" brushRef="#br0" timeOffset="6412.84">15924 15273 107 0,'18'1'372'0,"-4"1"15"0,0 1 4 0,-6-1 4 0,0 0-1 0,-1 1 0 0,-4 0-1 16,1-1 2-16,-2-1-2 0,-2-1-1 0,0 0-104 0,0 0-125 0,0 0-66 0,0 0-58 16,1 3-63-16,-1-3-65 0,0 0-73 0,0 4-73 15,0-4-71-15,0 0-66 0,3 1-18 0,-1 0-4 0,-2-1 0 0,6-1 1 0,-2 0-1 16,1-3-1-16,-1 0 0 0,2 1 1 0</inkml:trace>
  <inkml:trace contextRef="#ctx0" brushRef="#br0" timeOffset="7583.71">18661 13333 157 0,'2'-9'210'16,"-1"-1"3"-16,1 2 0 0,-2 0 0 0,2 3-1 0,-1-1 23 0,-1 1 26 15,0 5-11-15,0 0-20 0,4 3 0 0,-3 2 4 0,2 2 5 0,0 2 6 16,0 5 1-16,0 2-2 0,1 4 8 0,-3 1 6 0,2 3 7 0,-1 2 8 16,1 3-17-16,1-1-20 0,-4 3-32 0,1 0-29 0,2 0-26 0,-3 1-20 15,0 0-19-15,3-2-19 0,-3 0-6 0,2-4-5 0,-2 2-5 0,0-3-8 16,1-3-6-16,-1 0-8 0,0-1-5 0,2-3-4 0,-2-4-8 0,1 2-11 15,-1-4-4-15,0-2-5 0,0-1-6 0,0-1-3 0,0-2-2 0,0 0-2 16,0-3 0-16,0 0-2 0,0-3-8 0,0 0-7 0,0 0-20 0,0 0-18 16,0 0-17-16,0 0-15 0,-1-5-10 0,-1-1-6 0,1-1-18 0,-4-4-14 15,1-2-30-15,-1-2-33 0,-2-2-33 0,1-4-34 0,-5 0-7 0,1 0 2 16,-1-3 14-16,-3 1 20 0,1 0 17 0,-1 0 17 0,2 4 9 0,-6-2 6 16,6 6 18-16,-1 0 17 0,-3 3 30 0,5 3 33 0,-1 3 34 15,0-1 34-15,3 6 14 0,-2 1 6 0,1 1 3 0,2 4-2 0,1 1 0 0,0 1-1 16,1 4-11-16,1 0-13 0,0 2-33 0,2 2-37 0,-1 1-32 0,2 2-32 15,0-2-43-15,2 2-48 0,0 0-9 0,2 0-2 0,2-2 0 16,1 1 0-16,2-4 0 0,-3-1 1 0,4-3 11 0</inkml:trace>
  <inkml:trace contextRef="#ctx0" brushRef="#br0" timeOffset="7713.37">18788 13714 265 0,'20'-9'342'0,"-4"0"11"0,-2 3 8 16,-3 1 6-16,-3 3 4 0,0-1 5 0,-3 1 4 0,-2-1 0 0,-3 3 0 15,0 0-83-15,0 0-104 0,0 0-62 0,0 0-54 0,0 0-22 0,0 0-18 16,0 0-10-16,0 0-9 0,0 0-5 0,0 0-5 0,0 0-28 0,2 3-34 15,-2-1-44-15,0 2-44 0,1 1-30 0,-1 1-24 0,0 0-32 0,0 2-33 16,0 2-50-16,0 0-53 0,0 4-13 0,0 1-1 0,-1 0-1 16,1 3-1-16,-4 0 25 0,1 3 30 0,2-3 42 0</inkml:trace>
  <inkml:trace contextRef="#ctx0" brushRef="#br0" timeOffset="8046.48">18634 14344 2 0,'0'-3'204'0,"2"0"4"0,-2 3 1 0,0 0 4 0,0 0 19 0,0 0 25 16,0 0 39-16,0 0 43 0,0 0-20 0,0 5-31 0,0 2-10 0,-2 2-2 0,2 3-7 16,0 1-6-16,-1 4-3 0,-1 2 1 0,1 2-2 0,1 2-2 15,-2 1-18-15,0 3-23 0,1-1-39 0,-1 1-40 0,1 0-36 0,-1-1-32 16,0 1-21-16,0 1-20 0,0-3-8 0,0 1-5 0,2-1-4 0,0-2-4 16,0-1-3-16,0 1-3 0,0-4-18 0,2-1-23 0,2 0-45 0,-4-3-48 15,4 0-70-15,-3-4-70 0,1 2-42 0,-1-4-36 0,3 0-54 0,-4-2-57 16,1-2-11-16,-1-1 0 0,0-4-2 0,0 0 3 0,0 0 17 0,-1 2 21 15,-4-2 46-15</inkml:trace>
  <inkml:trace contextRef="#ctx0" brushRef="#br0" timeOffset="8217.02">18451 14913 121 0,'0'7'200'0,"-2"0"0"16,2 3 1-16,-1-3 1 0,-1 1 2 0,2-1-1 0,0 0 5 0,0 3 4 15,2-3-58-15,-1 2-70 0,4 0-20 0,-2 0-8 0,2 0-1 0,1 0 0 16,2-1 2-16,0-2 4 0,0 0-2 0,5-2 0 0,-2-1-2 0,1-1 1 15,1-2-4-15,4-2-3 0,-2-1-36 0,3-3-43 0,-1-2-31 0,1 0-27 16,2-3-23-16,0 1-21 0,-1-4-40 0,0 2-42 0,1-3-23 0,-2 2-20 16,-2-1-5-16,1 0 0 0,-3 3-3 0,0 0 0 0,-1 4 26 0</inkml:trace>
  <inkml:trace contextRef="#ctx0" brushRef="#br0" timeOffset="8419.48">18919 15186 21 0,'-3'9'246'0,"-2"1"7"0,3-2 12 0,-1-1 14 16,2-1 4-16,-1-3-5 0,2-3 16 0,0 0 16 0,2 2-27 0,-1-1-38 0,2-2-18 16,2-1-10-16,2-1-25 0,0-2-23 0,3 0-6 0,0-2-3 15,0 0-14-15,2 0-16 0,-1-4-1 0,1 1 5 0,1 1-16 0,1-2-19 16,-3 1-20-16,2 0-19 0,-1 2-18 0,1-2-19 0,1 2-11 0,-3 0-10 16,2 2-6-16,-2 0-6 0,2 2-48 0,-2-1-56 0,-2 2-58 0,1 0-56 15,-2 0-32-15,1 2-24 0,-2-2-51 0,1 3-56 0,-4 0-12 0,2 0-4 16,-2 3-2-16,-4-3 0 0,0 0 1 0,0 0 6 0,0 0 48 0</inkml:trace>
  <inkml:trace contextRef="#ctx0" brushRef="#br0" timeOffset="8584.04">19103 14920 64 0,'0'0'273'16,"0"0"4"-16,0 0 4 0,-4 3 20 0,3 1 27 0,-1 3 23 0,-1-3 19 16,1 2 19-16,-1 4 16 0,0 1-62 0,0 1-77 0,-2 5-43 0,1 1-34 15,0 1-15-15,-1 4-11 0,1-1-5 0,-3 4-3 0,1-1-21 0,0 0-26 16,-1 3-25-16,3-1-22 0,-4 0-28 0,0-2-30 0,3 0-58 0,0 3-67 15,1-6-61-15,-3 1-66 0,4-3-43 0,0 0-39 0,-2-2-45 0,4-1-46 16,-1-4-10-16,1 1-5 0,1-4 3 0,0-1 2 0,1-3 10 0,-1 0 14 16,3-3 48-16</inkml:trace>
  <inkml:trace contextRef="#ctx0" brushRef="#br0" timeOffset="8750.59">19181 15360 276 0,'16'-3'411'0,"2"1"7"0,-4-1 12 0,0 3 16 0,-3 0 7 15,2 2 3-15,-5-2 9 0,0 0 9 0,0-2 3 0,2 2 5 0,-2 2-120 0,2-1-148 16,2 2-60-16,-2 0-44 0,1 0-14 0,2 2-7 0,0-2-12 0,-1 1-15 15,-1-1-7-15,2 2-4 0,-1-1-9 0,0 1-9 0,2-1-5 16,-5 1-5-16,4-1-17 0,1-1-17 0,-3 3-25 0,3-3-23 0,-1 2-46 0,-2-2-48 16,2 0-73-16,-4 0-81 0,3-2-54 0,-2 0-50 0,-2 3-42 15,-3-4-43-15,2 0-7 0,-1 1-3 0,-6-1 9 0,0 0 7 0,0 0 20 16,0 0 24-16,0 0 44 0</inkml:trace>
  <inkml:trace contextRef="#ctx0" brushRef="#br0" timeOffset="8840.34">19667 15423 61 0,'0'3'222'0,"0"0"-6"0,-5-1-9 0,2 0-11 0,0-1-16 0,-4 3-16 16,3-3-21-16,-3 1-40 0,1-2-44 0,1 0-114 0,-1 1-130 16,0-1-31-16,-1 0-6 0,-2 0-3 0,3-1 1 0,-1-2 8 0,-1-2 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6:47:59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 2671 182 0,'-1'4'226'0,"-1"-4"17"0,1 3 20 0,-1 1 21 0,-1-3 22 15,3-1 17-15,-1 2 16 0,-1 1-41 0,2-3-53 0,0 1-21 0,-2 3-15 0,2-4-6 16,0 0-7-16,-1 2-12 0,1-2-14 0,0 0-17 0,0 1-19 0,0-1-22 15,0 0-19-15,0 0-17 0,0 0-17 0,0 0-4 0,0 0-3 0,1 2-7 0,1 1-3 16,1-1-5-16,0-1-3 0,0 1-2 0,2-2-2 0,0 3 8 0,1-2 14 16,-1 1 2-16,4-1 2 0,-2 0 1 0,1 3-1 0,-2-1-5 0,5-2-7 15,-3 2-4-15,0-1-4 0,4 1 10 0,-2-1 13 0,-2 2 5 0,4-1 1 16,-2 0-10-16,1 0-15 0,0 1-3 0,0-1 0 0,-1 2-1 0,2-2-2 16,-1 1 6-16,1 1 5 0,0-1 8 0,-1 1 8 0,-1-1-9 0,4 2-11 15,-3-1-7-15,3 0-5 0,-1 0 2 0,1-1 2 0,-1 1 1 0,2 0 0 16,0 1 1-16,-1-1 7 0,2 0 0 0,1 1 3 0,-3 0-5 0,2-1-4 15,0 1 4-15,1-2 5 0,-1 2-3 0,1-1-4 0,1 1 4 0,1-2 5 16,0 2 4-16,0 0 3 0,1 0-4 0,0 0-2 0,0-1-6 0,2 2-8 16,-3 1 6-16,3-2 4 0,0 1 0 0,0 1 1 0,-1-3 3 15,1 3-1-15,0 0 1 0,-1-1-3 0,1 1-6 0,0-1-10 16,2 0 4-16,-2 3 8 0,0-3 0 0,0 4-3 0,-1-3-1 0,1 2-1 16,0 0-13-16,-1 1-16 0,1-2 9 0,-2 1 13 0,2 1-4 0,-2-1-6 15,0 1 9-15,-1-1 11 0,2 1-3 0,-1-1-7 0,1-1-1 16,-1 1 0-16,2 1-6 0,0-2-5 0,-1 0 2 0,1 0 10 0,2-1-7 0,-3-1-6 15,2 1-2-15,1-1 0 0,1 0-11 0,0 0-10 0,1-2 3 16,1 1 5-16,0 1-5 0,1-1-2 0,2-1 4 0,0 2 10 16,2-1-2-16,-1 0-6 0,4 0 5 0,-1 1 5 0,-1-1-10 15,4 0 0-15,-2 2 0 0,0-1 0 0,0 1 0 0,0-1 0 0,-2 1 0 16,2-1 0-16,0 1 0 0,-1 1 0 0,1-1 0 0,0 3 0 16,-2-2 0-16,2 0 0 0,-2 1 0 0,2 1 0 0,0 0 0 0,1 1 0 15,0 0 0-15,2 0 0 0,0 1 0 0,0-1 0 0,3 2 0 0,-3-1 0 16,2 0 0-16,-1 2 0 0,-1-4 0 0,0 3 0 0,-1-1 0 0,-1-1 0 15,2 0 0-15,-2 2 0 0,2-2 0 0,-3-2 0 0,3 4 0 0,1-4 0 16,-1 2 0-16,0 0 0 0,0 0 0 0,3 0 0 0,-3-2 0 0,2 3 0 16,-2-1 0-16,1-2 0 0,1 2 0 0,-2-1 0 0,1-1 0 15,-3 1 0-15,3 1 0 0,-3 0 0 0,0-2 0 0,2 2 0 0,-2 2 0 0,1-3 0 16,-1 4 0-16,1-2 0 0,-1 0 0 0,2 2 0 0,0-1 0 0,-2-1 0 16,1 2 0-16,-1 0 0 0,2 1 0 0,-2 1 0 0,1-2 0 15,-1 3 0-15,1-1 0 0,0 1 0 0,-2 0 0 0,2-2 0 0,-3 2 0 0,1 0 0 16,0-2 0-16,0 2 0 0,1 0 0 0,-3 0 0 0,2-1 0 0,0 1 0 15,0 0 0-15,0 0 0 0,-1-2 0 0,4 3 0 0,-2-1 0 16,-1 0 0-16,0-2 0 0,2 2 0 0,-3 0 0 0,4-1 0 0,-3 1 0 0,0 0 0 16,0-1 0-16,-1 1 0 0,3 0 0 0,-2 0 0 0,2 0 0 0,-2 1 0 15,0 0 0-15,0-1 0 0,-2 0 0 0,0 2 0 0,2-2 0 16,-2 0 0-16,2 1 0 0,-4-1 0 0,3 0 0 0,-1-2 0 0,-2 3 0 0,3-1 0 16,-3 0 0-16,1-2 0 0,1 2 0 0,0 0 0 0,1 0 0 0,-3 2 0 15,3 0 0-15,-1-1 0 0,0 0 0 0,0 2 0 0,0-1 0 16,-1 1 0-16,-1 0 0 0,-1-2 0 0,-1 2 0 0,0-2 0 0,-1 1 0 0,-1 0 0 15,1-1 0-15,-1 1 0 0,0-1 0 0,1 1 0 0,-1 0 0 0,-3-1 0 16,3 2 0-16,0-3 0 0,0 3 0 0,-2-2 0 0,3 2 0 0,-2 0 0 16,-1-2 0-16,2 2 0 0,-2-1 0 0,-1 1 0 0,1-3 0 0,-2 2 0 15,0-1 0-15,-1-1 0 0,2 0 0 0,-3 0 0 0,1 0 0 0,-2-2 0 16,1 1 0-16,-1 0 0 0,-1-1 0 0,0-2 0 0,2 4 0 0,-2-4 0 16,-2 3 0-16,2-1 0 0,0-2 0 0,-1 1 0 0,0 0 0 0,-2 0 0 15,2 0 0-15,-2 0 0 0,1 1 0 0,-1-2 0 0,-1-1 0 0,2 1 0 16,-2 0 0-16,1-1 0 0,0 1 0 0,-2-2 0 0,2 1 0 0,-2-1 0 15,3-1 0-15,-2 2 0 0,0-1 0 0,0-1 0 0,2 2 0 0,-2-1 0 16,0 0 0-16,-2 0 0 0,2 0 0 0,-2 0 0 0,1-1 0 0,-2-1 0 16,-1 1 0-16,1-2 0 0,-1 2 0 0,-1 0 0 0,1-2 0 0,-2 0 0 15,-1 0 0-15,2-1 0 0,-2 0 0 0,-2 0 0 0,2-2 0 16,0 0 0-16,-2 2 0 0,-1-4 0 0,0 2 0 0,-2-1 0 0,2-2 0 16,-1 0 0-16,-1 1 0 0,-1-2 0 0,-1-1 0 0,-1-1 0 0,0 0 0 15,0 0 0-15,0 0 0 0,0 0 0 0,0 0 0 0,0 0 0 0,0 0 0 16,0 0 0-16,0 0 0 0,0 0 0 0,0 0 0 0,0 0 0 0,0 0 0 15,0 0 0-15,0 0 0 0,0 0 0 0,0 0 0 0,0 0 0 0,0 0 0 16,0 0 0-16,-3 0 0 0,0-1 0 0,0-1-76 0,0 1-143 0,-2-2-91 16,2-2-100-16,-3 2-91 0,1 0-88 0,-3 0-47 0,2-1-38 0,1 2 3 15,-3 1 16-15,0-1 23 0,-1 2 23 0,1 2 30 0,0-1 30 0,-3 4 42 16,3-1 43-16</inkml:trace>
  <inkml:trace contextRef="#ctx0" brushRef="#br0" timeOffset="334.1">8944 6235 331 0,'-3'3'403'0,"-2"2"28"0,3-4 8 0,-1 1 5 16,0 1-1-16,0-2 1 0,1 1-2 0,2-2 0 0,0 0-35 0,0 0-43 0,0 0-71 15,0 0-75-15,2 1-60 0,-1 4-55 0,3-2-26 0,0 0-26 0,1 3-3 16,2-2-2-16,2 4 6 0,0-2 4 0,1 1 8 0,2 1 6 15,-2 0 3-15,4 2 0 0,2-4 0 0,-2 1-3 0,2 1-1 0,1-3 1 0,1 2-2 16,-1-1 0-16,1-1-4 0,-1-3-2 0,1 1-5 0,0 0-3 0,0-1-5 16,-2-1-5-16,-1 1-3 0,0-2-7 0,-1 0-2 0,-2 0-6 15,0 0-3-15,0 0-4 0,-4 0-1 0,0 0-2 0,1 0 3 0,-4 0 4 0,0-2 3 16,0 2 4-16,-5 0 3 0,3 0 6 0,-3 0 0 0,0 0 0 16,3 0 1-16,-1-3-1 0,-1 2 0 0,-1-4-3 0,2 1-3 0,0-3-7 15,0-4-15-15,2-3-17 0,0-2-21 0,0-4-23 0,2-3-29 0,-1-2-29 0,1-2-33 16,3-3-32-16,-1 0-73 0,1-1-83 0,-2-1-61 0,1 1-58 15,0 1-60-15,0 3-66 0,-2 1-3 0,0 2 9 0,1 5 16 0,-2 2 19 16,-2 2 21-16,2 4 24 0,-2 3 33 0,1 3 28 0</inkml:trace>
  <inkml:trace contextRef="#ctx0" brushRef="#br0" timeOffset="622.29">9777 5389 276 0,'6'-10'441'0,"-1"1"18"0,-2 0 6 0,2 1 4 0,-3 2 6 0,-1 2 6 15,1-1 1-15,0 2 0 0,-1 0 3 0,-1 0 6 0,0 3-115 0,0 0-140 16,0 0-75-16,3-1-57 0,-3 1-22 0,3 0-16 0,0 1-5 0,0 2-5 15,1 0-5-15,0 0-5 0,1 2-3 0,-1 1-2 0,0-2-7 0,4 2-10 16,-2 0-25-16,1 0-28 0,-1 2-34 0,-1-2-35 0,4 1-78 0,-4-1-85 16,1 0-57-16,-1 0-50 0,0-1-48 0,2 0-47 0,-2-3-29 0,0 0-27 15,0 1 0-15,0-3 1 0,-2 0 20 0,3-2 20 0,-3 1 27 0,0-1 31 16</inkml:trace>
  <inkml:trace contextRef="#ctx0" brushRef="#br0" timeOffset="1215.74">10049 5293 230 0,'5'0'402'15,"2"0"16"-15,-3 2 16 0,-1 0 5 0,0-2 4 0,0 1 6 0,1 0 2 16,-1 0 2-16,-3-1 1 0,0 0-59 0,0 0-71 0,0 0-89 0,0 0-92 16,0 0-45-16,0 0-35 0,-2 2-17 0,-3 1-14 0,1 2-7 0,-3 0-4 15,-2 0-4-15,-1 3-7 0,-3 2 2 0,-2 1-1 0,0 1-3 0,-2 3-4 16,1 0 1-16,-3 3-1 0,-1 1 0 0,2 2 1 0,-2 0 2 0,2 2 1 16,-2 1 6-16,1 0 2 0,3 1 5 0,-3 1 5 0,5-2 2 0,-2 1-2 15,2-2 0-15,1-1 0 0,2-3-1 0,3-1-1 0,1-2 5 0,2-3 5 16,2-2 6-16,1-4 4 0,2-1 2 0,3-1-1 0,0-4 3 0,5-1 1 15,-2 0 0-15,4-3 0 0,-2-1 5 0,4-3 3 0,0 0 4 0,0-2-1 16,2 0-5-16,-1-2-3 0,4 0-7 0,-4-3-8 0,3 2-5 0,-2-1-6 16,0 1-4-16,-1 1-4 0,1 1-2 0,-1 2-4 0,-1 1-3 0,-2 1-5 15,-2 3-2-15,0 3-4 0,0 0 1 0,-2 3 1 0,-1 3 2 0,-2 1 0 16,-1 4-1-16,-2 1-1 0,0 1 2 0,-2 3 0 0,0 1 1 16,-1 1 0-16,-2 1 1 0,1 1 0 0,-4-1 2 0,3-1 2 0,-1 0-2 0,-1 1-1 15,1-3 0-15,0-2-2 0,0-1 0 0,1-1 1 0,0-1 0 0,3-3-4 16,-1-1-3-16,1-1-2 0,1-2-2 0,1-1-2 0,0-3 1 0,0 3 0 15,3-1 0-15,0-1 0 0,-1-1-1 0,3 0 1 0,1 0 0 16,1 0-1-16,0 0 1 0,1 0 2 0,0 0 3 0,3-1 1 0,-3-1 3 0,2 2 1 16,-1-2-2-16,2 1-1 0,-3 1 1 0,0-1 2 0,1 1-1 15,-1 0-2-15,-1 0 2 0,-1 0-1 0,-1 0 0 0,2 1 0 0,-3-1 0 16,-1 1 1-16,0 1 0 0,-1 0 0 0,-2-2 1 0,0 0 1 0,1 1 1 0,-1-1-2 16,-3 5 1-16,2 1 1 0,-3-2 1 0,-1 4-1 0,-4-1 2 15,1 4 1-15,0-1-1 0,-1 1-1 0,-4-1 0 0,2 2 0 0,0 1 0 16,0-2-4-16,1 0 1 0,-2-1 1 0,2 1-3 0,-1-2-3 0,2-2-8 0,1 0-9 15,0 0-19-15,3-1-16 0,0-2-23 0,-1-1-23 0,2 0-19 16,0-3-21-16,1-1-28 0,2-3-34 0,-1 2-41 0,0-4-41 0,1-2-21 16,1-1-17-16,0-2-1 0,0 0 4 0,1-1 15 0,-1-2 18 0,2 1 22 0,1-1 22 15,0 2 21-15,-1 2 20 0,0-1 44 0,-1 2 44 0,2 3 59 16,-1 2 58-16,-2 2 38 0,0 2 34 0,4 2 20 0,-4 2 14 0,2 2 16 16,-2 3 16-16,0 2 10 0,0-1 4 0,0 3 4 0,0 0 6 0,0 0-13 0,-2 3-13 15,2-3-18-15,0 0-14 0,-1-1-15 0,-2 0-17 0,3-1-20 16,0-2-22-16,0 0-51 0,0-3-56 0,0 1-62 0,0-4-60 0,0-3-80 15,0 0-79-15,0 0-18 0,0 0-6 0,0 0 0 0,-2-3-2 0,-1-1 1 16,2-4 0-16,-3-1 8 0,1 0 12 0</inkml:trace>
  <inkml:trace contextRef="#ctx0" brushRef="#br0" timeOffset="1410.22">9693 5868 123 0,'-2'5'332'0,"-1"4"17"0,-1 2 19 15,2 3 20-15,-1 1 20 0,2 1 17 0,-1 2 9 0,2 2 4 0,0-1-9 16,0 4-13-16,2-1-82 0,1 3-100 0,0-2-36 0,1 1-25 0,1 0-11 15,0 0-7-15,0 0-6 0,1-3-10 0,1-1-7 0,2-2-8 0,0-3 0 16,1-3-2-16,2-2-3 0,1-2-6 0,3-4-6 0,0-2-8 0,1-4-8 16,2-1-5-16,3-1-12 0,0-4-10 0,2 1-10 0,0-4-11 0,0 1-16 15,1-1-17-15,-2-1-27 0,1 1-26 0,-3 1-31 0,3 0-33 0,-4 1-59 16,-2 1-63-16,0 2-80 0,-3 0-83 0,0 0-78 0,-2 3-77 0,1 0-18 16,-4 2-5-16,-2-2 5 0,-2 3 5 0,2-2 19 0,-5 1 22 0,-3 1 29 15,0 0 28-15,0 0 61 0</inkml:trace>
  <inkml:trace contextRef="#ctx0" brushRef="#br0" timeOffset="1536.88">10416 6175 302 0,'6'17'462'0,"0"-1"3"0,-3 1 1 0,-3-2 1 16,0-1-10-16,-3 2-9 0,-1-4-87 0,-1 0-99 0,0 0-114 0,-1-3-115 16,-4-1-145-16,-2 3-148 0,2-3-98 0,-5 0-87 0,0-1-17 0,-4 1-3 15,0-1-1-15,-1-1-2 0,-2 1 11 0</inkml:trace>
  <inkml:trace contextRef="#ctx0" brushRef="#br0" timeOffset="2934.15">9821 7038 53 0,'0'-5'187'0,"-1"2"16"0,-1-1 19 0,0-1 25 0,2 1 27 16,-1 1 40-16,-1 0 41 0,1 0-6 0,-1-1-18 0,-1 2-11 0,3 1-10 16,0 1-2-16,-3-2 2 0,3 2 2 0,-1-3 2 0,1 3-10 0,0 0-13 15,-2 0-20-15,2 0-24 0,-5 0-38 0,5 0-41 0,-2 0-34 0,-2 1-34 16,0 1-17-16,-2 0-16 0,2-1-3 0,-1 3 1 0,-2 1-3 0,1 1-4 15,-2-1-2-15,-1 5-2 0,-1 0 2 0,2 1-1 0,-4 2 1 0,1-1 1 16,-1 3 3-16,-2 2 1 0,1-2 2 0,-2 1 1 0,0 2-1 16,-2-1-1-16,3 1-2 0,-3 0-1 0,-1-1 2 0,1 3-1 0,-2-2 1 0,1 0-1 15,-2 0 2-15,-2 1 0 0,3 1 2 0,-2-2 0 0,-1 0 1 0,0 0-2 16,-3 0-2-16,1-1-4 0,-1 1-5 0,1 0-11 0,-2-2-41 16,-2 1 0-16,3-1 0 0,-2 1 0 0,0-3 0 0,0 2 0 0,-1-1 0 0,1 0 0 15,-2 0 0-15,-1-1 0 0,-1 3 0 0,-3 1 0 0,0 0 0 0,-1 2 0 16,-3 0 0-16,-2 5 0 0,-2 0 0 0,1 0 0 0,-2 3 0 0,-3 0 0 15,0 2 0-15,-1 0 0 0,1 2 0 0,-3-1 0 0,3 1 0 16,-1 0 0-16,-2 0 0 0,3 0 0 0,-3 1 0 0,3 0 0 0,-3-2 0 0,1 4 0 16,0-2 0-16,-2 0 0 0,0-1 0 0,-2 3 0 0,1-2 0 0,-1 2 0 15,0-1 0-15,-2-1 0 0,3 2 0 0,-1-1 0 0,0-1 0 16,0 1 0-16,0 2 0 0,0-4 0 0,-1 1 0 0,1 2 0 0,0-3 0 0,1 2 0 16,-2 0 0-16,-3-1 0 0,3 0 0 0,-1 0 0 0,-2-1 0 15,1 1 0-15,0-2 0 0,0 0 0 0,1 1 0 0,-2-1 0 0,1 1 0 16,3-2 0-16,-2 1 0 0,0 1 0 0,-1 1 0 0,3-1 0 0,-2-1 0 0,0 2 0 15,-1-1 0-15,0-1 0 0,1 1 0 0,-2-1 0 0,1 0 0 0,0 1 0 16,0-2 0-16,1 1 0 0,-2 0 0 0,1-2 0 0,0 2 0 16,0 0 0-16,2-3 0 0,-2 3 0 0,-2-3 0 0,2 2 0 0,-2-3 0 0,3 2 0 15,-3-1 0-15,2 0 0 0,-2 3 0 0,3-1 0 0,2-2 0 0,-2 4 0 16,-1-3 0-16,4 4 0 0,-3-3 0 0,2 2 0 0,-1 0 0 16,2 1 0-16,-3-1 0 0,2-1 0 0,1-1 0 0,-1 0 0 0,2 0 0 0,-1-1 0 15,2 0 0-15,1-1 0 0,-2-2 0 0,3 1 0 0,1-1 0 0,0-4 0 16,0 2 0-16,0-1 0 0,2-3 0 0,-1 3 0 0,1-2 0 15,0-1 0-15,-2 1 0 0,3 0 0 0,-2-2 0 0,2 2 0 0,0-1 0 0,-1 1 0 16,1-2 0-16,1 2 0 0,-1-2 0 0,3 3 0 0,-1-3 0 16,2 1 0-16,2 1 0 0,-1-3 0 0,-1 3 0 0,1-2 0 0,0-1 0 15,1 2 0-15,0-1 0 0,-1-1 0 0,0 2 0 0,3-2 0 0,-2 0 0 16,0 0 0-16,2 0 0 0,2-2 0 0,1 1 0 0,1-3 0 0,1 2 0 16,1-3 0-16,1 1 0 0,-1-1 0 0,5-1 0 0,-1 0 0 0,0-1 0 15,3 1 0-15,-1-2 0 0,3 1 0 0,0-1 0 0,2 1 0 0,-1-2 0 16,5 0 0-16,-2-2 0 0,3 1 0 0,1-2 0 0,2 1 0 0,0-2 0 15,0-1 0-15,3 1 0 0,1-3 0 0,1 2 0 0,0-3 0 0,1 1 0 16,1-2 0-16,3 0 0 0,-2 3 0 0,2-3 0 0,0 0 0 0,0 0 0 0,0 0 0 16,0 0 0-16,0 0 0 0,0 0 0 0,0 0 0 0,0 0 0 0,0 0 0 15,0 0 0-15,0 0 0 0,0 0 0 0,0 0 0 0,0 0-46 0,0 0-52 16,0 0-20-16,0 0-23 0,0 0-31 0,0 0-39 0,0 0-36 0,0 0-33 16,0 0-84-16,3 1-92 0,-3-1-67 0,8-1-64 0,-3-2-12 0,0 1-5 15,-2-1 19-15,2-3 23 0,-2-1 21 0,3 1 20 0,-3-2 35 0,0-1 37 16,0 0 36-16</inkml:trace>
  <inkml:trace contextRef="#ctx0" brushRef="#br0" timeOffset="3217.39">2311 11326 98 0,'-2'9'256'15,"-1"2"30"-15,0-2 30 0,-2 3 30 0,-2 0 29 0,0 1 12 16,1 4 6-16,-4-3 21 0,-2 5 19 0,2 0-73 0,-4 2-96 15,1 2-17-15,1 1 0 0,-4 0-10 0,1 1-15 0,-2 2-10 0,1-2-11 16,-1 1-26-16,0 1-30 0,2-5 2 0,1 1 10 0,2-2-27 16,0-3-36-16,3-3 6 0,1-1 14 0,2-4-23 0,1-2-34 15,2-1 7-15,1-2 12 0,-1-2-22 0,3-3-31 0,0 0 4 0,0 0 12 16,3 1-19-16,2-1-25 0,0 0 10 0,3 0 19 0,1-1-10 0,4 1-15 16,0-3 8-16,5 1 20 0,3-1-5 0,1 0-8 0,4-1 5 0,-1-1 10 15,3-1-6-15,-1 0-10 0,3-1 3 0,0-1 6 0,-2-1-23 0,1 2-28 16,1-4-25-16,-3 2-24 0,2-1-50 0,-1-1-59 0,-1 0-96 0,1-2-106 15,-4 1-83-15,1-1-75 0,-2-1-20 0,0-1-2 0,-1 0-1 16,-3 0 2-16,-1 0 13 0,-1 2 17 0,-3-3 30 0,2 3 31 0,-2 1 48 16</inkml:trace>
  <inkml:trace contextRef="#ctx0" brushRef="#br0" timeOffset="3601.36">5462 10711 42 0,'0'0'439'0,"-1"-1"11"0,1 1 1 0,0 0 0 0,0 0 1 16,0 0-3-16,-5 0-2 0,5 0 4 0,-2 0 7 0,2 0-18 0,-3 2-21 16,3 2-120-16,-1 0-143 0,1 2-66 0,0 0-54 0,0 3-9 0,-2 2 3 15,2-1-3-15,0 4-1 0,-2 1 1 0,2-2 3 0,-3 2-5 0,3 0-6 16,-3-1-3-16,3-1-2 0,-2 1-12 0,1-4-15 0,1-1-20 0,-3 0-18 15,3-4-38-15,0 2-39 0,0-3-63 0,0 1-66 0,0-5-47 0,0 0-42 16,0 0-56-16,0 0-58 0,0 0-13 0,3-5-1 0,-3 0 5 0,1-4 10 16,-1-2 18-16,2-1 18 0,-1-3 34 0,1 0 40 0</inkml:trace>
  <inkml:trace contextRef="#ctx0" brushRef="#br0" timeOffset="3799.83">5489 10300 186 0,'5'-4'315'0,"-1"2"41"16,-2 2 46-16,1 3 25 0,0 3 22 0,-1 2 12 0,1 0 11 0,-1 6 10 0,1 3 14 15,0 2-65-15,-1 4-80 0,3 2-52 0,-1 4-44 16,1 4-9-16,-2 1-5 0,-1 2-33 0,1 3-41 0,-2 1-20 0,1 1-12 16,1 1-8-16,-3 0-5 0,2 2-9 0,0-2-7 0,-2 1-15 0,1-1-16 15,1 0-7-15,-1 0-7 0,-1-2-18 0,3 3-20 0,-1-4-21 0,-1-2-17 16,1-1-32-16,-1-4-33 0,1-3-32 0,1-2-29 0,-1-7-57 0,1-1-62 16,0-5-82-16,1-5-88 0,0-4-75 0,2-5-70 0,1-5-11 0,-1-5 6 15,4-5 13-15,-1-4 13 0,2-6 26 0,-1-5 25 0,2-3 25 0,-1-3 29 16,-1-1 51-16</inkml:trace>
  <inkml:trace contextRef="#ctx0" brushRef="#br0" timeOffset="4217.71">5810 10698 197 0,'8'-12'422'0,"3"1"23"16,-2 2 21-16,1 3 15 0,-2 0 15 0,2 2 11 0,0 0 5 0,0-1 3 15,1 0 5-15,3 0 5 0,-1 0-106 0,1 0-127 0,1 1-72 0,0-2-55 16,0 3-32-16,2 0-22 0,-3-1-8 0,3 2-4 0,-2-1-10 16,2 0-11-16,-3 0 8 0,2 3 12 0,-2 0-4 0,2 0-4 15,-3 0 0-15,2-2 2 0,0 2-4 0,-1 3-4 0,0 0 2 0,-1 0 2 16,-2 3-18-16,0-1-23 0,0 2 0 0,-1 1 7 0,-2 2-15 0,-2 3-19 15,0-1-7-15,-3 4-6 0,-1 1-17 0,-1-1-19 0,-2 3-15 0,-1-1-15 16,-1 0-19-16,-3 1-22 0,3-2-19 0,-2 0-22 0,0-2-38 0,0-2-46 16,-1-1-74-16,-2-1-78 0,2-4-40 0,0-1-34 0,-1-1-12 0,-2-4-8 15,-1-1 6-15,1-1 4 0,-4-3 22 0,2 0 25 0,-2 0 44 0,1-2 47 16,-1 0 68-16,-1-2 71 0,0 2 135 0,-2-1 145 0,5 2 101 0,-2-1 88 16,1 2 47-16,2-1 41 0,0 2 17 0,1 1 15 0,4-2-5 0,-1 2-5 15,1 1-17-15,2-1-19 0,3 2-32 0,-2 0-34 0,2 0-60 0,0 0-63 16,0 0-55-16,0 0-49 0,0 0-27 0,0 0-23 0,0 0-10 0,0 0-7 15,3 2-3-15,1 1 1 0,-1 1-2 0,3-2 1 0,-1 3-1 0,0-2-3 16,2 3-4-16,-2-2 0 0,2 1-2 0,-1 0 0 0,-1 0-3 0,3 0-4 16,-4 1-2-16,1 0-2 0,0 0-1 0,-2 0 0 0,2 1 0 0,-3 1-1 15,0 1 3-15,0 0 4 0,-2 1 3 0,2 0 3 0,-4 1 2 0,2 2 1 16,-2-2 2-16,2 3 4 0,-4-3 1 0,2 0 4 0,1-1 2 0,-1 1 2 16,2-2 3-16,0 0 1 0,0-2 1 0,0 0 0 0,0-4 0 0,2 4 1 15,-1-4 1-15,3 2 1 0,0-4 1 0,1 1-2 0,1 1-4 0,2-6-5 16,0 3-28-16,3-3-30 0,2-3-74 0,-1-3-80 0,1-1-73 0,3-3-70 15,-2 0-68-15,2-4-66 0,-2-1-16 0,2 0-5 0,-2-3 0 0,-1-1 1 16,1 4 3-16,-3 0 5 0,2 0 25 0,-4 1 32 0</inkml:trace>
  <inkml:trace contextRef="#ctx0" brushRef="#br0" timeOffset="4334.39">6521 10882 91 0,'15'20'464'0,"-1"1"10"0,-3-3 6 0,0 1 0 0,-3 1 1 0,0-2 1 15,-2-2 0-15,-1-2-1 0,0-1 1 0,1-2-7 0,0 1-6 0,-2-2-197 16,0 1-240-16,1 1-155 0,-3-1-140 0,1 2-99 0,-1-1-91 0,0-1-20 15,-2 0-6-15,0 0-3 0,-4-2 1 0,1-2-2 0,-2-1-1 0,0-3 7 16,0 0 5-16,-1-3 32 0</inkml:trace>
  <inkml:trace contextRef="#ctx0" brushRef="#br0" timeOffset="11050.44">567 3343 212 0,'-11'6'401'15,"0"-1"21"-15,-1 1 9 0,0-2 30 16,1-1 36-16,-1 0 4 0,0-1-5 15,2-2 3-15,2 0 2 0,1 0-74 0,1 0-93 16,1 0-59-16,1-2-54 16,4 2-58-16,0 0-57 0,2 0-7 0,3-1 5 15,3-1-23-15,7-1-30 0,3 2 10 16,8-1 22-16,4-2-4 0,8 1-9 16,3-2 1-16,8 1 2 0,3-1-1 0,2 1-2 15,1 0 1-15,2 0 3 0,-2 1-15 0,-1 2-20 16,-5-2-2-16,-2 1-2 0,-4 1-17 0,-3 1-22 15,-3 0 4-15,-5 0 9 0,-2 0-4 0,-6 0-11 16,0 0 8-16,-5 0 11 0,-5 0-7 0,-2-2-10 16,-2 2 6-16,-2 0 9 0,-3 0-20 0,-1 0-29 15,-4 0-28-15,0 0-30 0,0 0-108 0,-4-2-127 16,-1 0-108-16,-1-1-103 0,1 0-28 0,-3-2-12 16,-1 0 0-16,-1 2 6 0,2 1-7 0,-1 0-4 15,1 4 17-15,1 1 23 0,1 4 33 0</inkml:trace>
  <inkml:trace contextRef="#ctx0" brushRef="#br0" timeOffset="11584.01">1209 4057 168 0,'-9'4'345'0,"-1"-4"44"0,1 2 47 16,1-1-2-16,1 1-8 0,1 0-4 0,0-4-2 15,1 0 17-15,2 1 15 0,3 1-81 0,0 0-102 16,5 0-29-16,2-1-9 0,1 0-25 0,4-1-29 16,1 0-47-16,5 1-50 0,1-2 9 0,1-2 22 15,3 0-3-15,-1 1-9 0,1-1-7 16,-2-2-6-16,1 1-14 0,0-1-18 16,-4 2 1-16,-1 1 4 0,-2-1-45 0,0 1-56 15,-5 1-100-15,2 1-110 0,-4-1-109 0,0 2-109 16,0 1-31-16,0 0-11 0,0 1-14 0,-2 1-15 15,-1 1 8-15,3 0 13 0,-2 3-8 0,0 1-9 16,4 1 23-16,-1-1 37 0</inkml:trace>
  <inkml:trace contextRef="#ctx0" brushRef="#br0" timeOffset="12100.71">2128 4000 88 0,'0'0'279'0,"-2"-1"29"0,2 1 23 15,-1-3 21-15,-1 1 19 0,2-1 21 0,-2 2 17 0,2 1 18 0,0-3-34 0,0 3-49 16,0 0-44-16,0 0-46 0,0 0-30 0,0 0-26 0,0 0-25 0,0 0-27 15,0 0-11-15,0 0-10 0,2-2-14 0,0 1-16 0,1-1-11 0,0 2-7 16,2 2-9-16,2-2-7 0,1 1-3 0,-1-1-1 0,2 2-1 0,2-1 0 16,-1 1 0-16,1-1-1 0,0 1-11 0,2-1-10 0,1 1 8 0,-3 1 15 15,3-2 4-15,2 1-1 0,-2-1 2 0,3 2 4 0,2-2 2 0,-1 1 3 16,4 1 0-16,0-1-2 0,0 1 5 0,4-2 2 0,-1 0 9 0,2 1 7 16,-1 0-11-16,3-1-16 0,-3-1-7 0,0 0-5 0,3 0-1 0,-1 0 0 15,1 0 2-15,-1 0 1 0,2-1 6 0,0 1 5 0,0-2 0 0,-1 0-4 16,1 1-6-16,0 0-10 0,-2-2-3 0,2 1-2 0,-1-1-2 0,-1 0-3 0,-1 0-5 15,-1 0-4-15,-1-1-3 0,0 2-16 0,-2-1-8 0,-2 2 0 16,1-2 0-16,-1 0 0 0,-4 1 0 0,2 1 0 0,-3-2 0 0,0 1 0 0,-3 1 0 16,-1 1 0-16,-1-2 0 0,-3 2 0 0,0-1 0 0,-2 1 0 0,-1 0 0 15,0 0 0-15,-5 0 0 0,0 0 0 0,0 0 0 0,0 0 0 16,0 0 0-16,0 0 0 0,0 0 0 0,0 0 0 0,0 0 0 0,0 0 0 0,0 0 0 16,0 0 0-16,0 0 0 0,0 0 0 0,0 0 0 0,0 0 0 0,0 0 0 15,0 0 0-15,0 0 0 0,0 0 0 0,0 0 0 0,0 0 0 16,-5 0 0-16,2 0 0 0,0 0 0 0,-2-2-106 0,-1 2-53 0,1-2-44 15,0 1-80-15,1 1-92 0,-3-3-97 0,2 2-101 0,-2-2-47 0,2 0-34 0,-3-2 5 16,1 1 10-16,-2-2 19 0,3 0 19 0,-2 1 26 0,0-1 30 0,0 0 39 16,0 0 42-16</inkml:trace>
  <inkml:trace contextRef="#ctx0" brushRef="#br0" timeOffset="12257.3">3246 3970 383 0,'1'8'448'0,"-1"-1"15"0,-1 1 7 0,1-2 2 0,-2-2 1 0,1-1-1 0,1-3 1 16,0 0-3-16,0 0 0 0,0 0-88 0,0 0-101 0,0 0-117 0,-4 0-116 16,-1 0-110-16,2-1-109 0,-2 1-65 0,2-2-55 0,-3 1-48 0,1-1-46 15,2 2-40-15,-3-1-36 0,3-2-9 0,-2 0 1 0,0-2 9 0,3 1 11 16,-2-1 22-16,2 2 24 0,1-1 59 0</inkml:trace>
  <inkml:trace contextRef="#ctx0" brushRef="#br0" timeOffset="13085.08">1131 4911 105 0,'-4'-2'238'0,"-4"2"1"0,5-1 24 0,-2-2 28 15,2 1 39-15,-2-1 37 0,2 0 42 16,1 0 44-16,-1 0-65 0,-1 0-92 0,2 1-14 16,0 1-2-16,1-2-35 0,1 3-43 0,0 0 10 15,0 0 22-15,3-1-27 0,3 1-35 0,0 0-37 16,4 0-36-16,4 0-41 0,2 1-43 0,3 1 15 15,2-1 27-15,4 0 4 0,2 1 0 0,0 0 16 16,1-1 20-16,-1 1-12 0,0-2-19 16,-3 0 13-16,1 0 19 0,-3-2-5 0,-2 2-11 15,-2-1 6-15,-1 1 7 0,-2-2-19 0,-3 2-22 16,-1 0-9-16,-3-2-5 0,-3 2-12 16,3-1-15-16,-5 1-28 0,-3 0-30 15,0 0-112-15,0 0-129 0,0 0-115 0,0 0-111 16,3 1-33-16,0 1-17 0,2 1 6 0,0-1 9 0,0-1-6 0,4 1-11 15,1-1 6-15,1-1 10 0,3 0 25 0</inkml:trace>
  <inkml:trace contextRef="#ctx0" brushRef="#br0" timeOffset="14268.95">2531 4736 178 0,'-8'-1'203'0,"3"1"12"16,-1 0 19-16,-2 0 19 0,3 0 26 0,-1-1 25 0,1-1-8 0,2 2-17 15,-2 0-2-15,-1-1 5 0,3 1-3 0,0 0-1 0,-1-2-7 0,1 2-5 16,3 0-3-16,-3 0-6 0,0 0-10 0,1 0-12 0,2 0-20 0,-3-1-23 0,3 1-24 16,-4 0-25-16,0 0-30 0,4 0-26 0,-1-3-11 0,1 3-8 0,0 0-7 15,-2 0-6-15,2 0-7 0,0 0-9 0,-3-2-6 0,3 2-7 0,0 0-5 16,-2-1-3-16,2 1-4 0,0 0-2 0,0 0-4 0,-1-2 0 0,1 2-2 0,0 0 0 16,0 0-2-16,-2-2-1 0,2 2 0 0,0 0 1 0,0 0-2 0,0 0 1 15,-1-2 0-15,1 2-1 0,0 0 0 0,0 0-1 0,0 0 1 0,0 0-1 16,0 0 0-16,0 0-1 0,0 0 2 0,0 0 0 0,0 0-1 0,0 0-2 15,0 0 0-15,0 0 0 0,0 0-1 0,0 0 0 0,0 0 1 0,0 0 1 16,0 0-2-16,0 0 0 0,0 0 0 0,0 0 2 0,0 0-1 0,0 0-1 16,0 0 2-16,3 0 0 0,0-2 0 0,2 2 0 0,0 0 1 0,2 2 1 15,0-2-1-15,-1 1 1 0,2 0 18 0,1 1 22 0,-1-2 6 0,2 2 0 16,2-1 3-16,0 1 0 0,-1-2 3 0,4 3 4 0,0-3 5 0,0 1 3 16,1-1 9-16,3 0 6 0,0 0 0 0,0 0 1 0,3 0-16 0,0-1-22 15,1-1-1-15,-1 1 2 0,1-1 2 0,1 1 3 0,0-1 1 0,1-1 0 16,-1 2-4-16,-2-1-3 0,2-1-4 0,-2 2-5 0,2-2-3 0,-2 1-1 15,-2 1 1-15,1-1-1 0,1-1-4 0,-3 2-5 0,3 0-3 0,-3-1-2 16,2 0-4-16,-1 1-5 0,-1 1 0 0,2 0-3 0,-1-2 0 0,-1 2-4 16,2 0 12-16,-1 0 14 0,2 0 3 0,-2 0 1 0,3 2 3 0,-1-2 0 15,-1 1-1-15,3 3-16 0,-1-3-17 0,1 0 0 0,0 2 0 0,1-1 0 16,0 1 0-16,2 0 0 0,0 0 0 0,0 0 0 0,1-1 0 0,-1 2 0 16,0-3 0-16,2 2 0 0,-1 0 0 0,2-1 0 0,0-1 0 0,0 2 0 15,0-2 0-15,0 1 0 0,2-2 0 0,0 0 0 0,-1 0 0 0,1 0 0 16,0 0 0-16,-1 0 0 0,1-2 0 0,1 1 0 0,-3-2 0 0,3 2 0 15,-3-1 0-15,-1 1 0 0,1-2 0 0,-2 1 0 0,-1-1 0 0,0 1 0 16,0 0 0-16,-2 0 0 0,-3 1 0 0,2-2 0 0,-2 1 0 0,-2 1 0 16,0-1 0-16,-2 1 0 0,0 1 0 0,-2 0 0 0,-2-2 0 0,0 2 0 15,-3 0 0-15,-1 0 0 0,2 0 0 0,-4 0 0 0,-1 0 0 0,0 0 0 16,-2 0 0-16,-2 0 0 0,1 2 0 0,-4-2 0 0,0 0 0 0,0 0 0 16,0 0 0-16,0 0 0 0,0 0 0 0,0 0 0 0,0 0 0 0,0 0 0 15,0 0 0-15,0 0 0 0,0 0 0 0,0 0 0 0,0 0 0 0,0 0 0 16,0 0 0-16,0 0 0 0,0 0 0 0,0 0 0 0,0 0 0 0,0 0 0 15,0 0 0-15,0 0 0 0,-4 0 0 0,1 0 0 0,0 0 0 0,-3 0 0 16,1 0 0-16,0 0 0 0,1 0 0 0,-3 1-53 0,2-1-96 0,-2 2-33 16,0-2-41-16,1 0-39 0,-2 1-83 0,0 2-94 0,0-1-56 0,0-1-45 15,-1 1-42-15,-2-1-40 0,3 0 6 0,-2 1 17 0,-1 0 19 0,2-1 24 16,-1 1 30-16,-1-2 32 0,3 1 38 0,-3 1 43 0</inkml:trace>
  <inkml:trace contextRef="#ctx0" brushRef="#br0" timeOffset="14431.48">4136 4847 32 0,'-7'10'290'0,"1"-1"14"0,-1 0 16 0,0 0 4 0,1-2 4 16,-1-2 0-16,-1-1-3 0,3-1 2 0,-2 2 0 0,0-4-82 16,3 2-101-16,-1-1-77 0,0 1-75 0,-3-2-59 0,4 2-58 0,-3 0-45 0,2 0-47 15,-1 0-47-15,1-1-51 0,-2 2-9 0,0-1-3 0,2 0 2 0,-1 0-2 16,-2-1 13-16,2-1 18 0,1-2 35 0</inkml:trace>
  <inkml:trace contextRef="#ctx0" brushRef="#br0" timeOffset="16686.45">7348 7185 22 0,'-1'-3'209'0,"1"3"13"0,-5 0 12 15,4-2 14-15,-1 1 15 0,2 1 13 0,-3-2 11 0,3 2-15 0,0 0-20 16,-2 0-21-16,2 0-20 0,0 0-6 0,-3 0-5 0,3 0 5 0,-2-3 7 15,2 3-1-15,-1 0 0 0,-1-2-14 0,-1 1-11 0,1 0-11 0,1-1-8 16,-1 1-11-16,-1-1-13 0,0 1-14 0,3 1-17 0,-1-2-14 0,-1 1-12 16,-1-1-12-16,1-1-15 0,1 1-7 0,-1 1-7 0,0 1-2 0,1-1 3 15,-1-2-2-15,-1 1-2 0,1 1 3 0,-2-1 1 0,-1 1 0 0,2-1-1 16,0 1 1-16,-2-1-1 0,2 0 0 0,-2 1-4 0,2 0-2 0,-2 1-3 16,-1-1-2-16,1-1-2 0,0 0 2 0,-1 1 2 0,0 1-3 0,-2-2-5 15,3 2 1-15,-1 0 1 0,-1 0-1 0,1 0-2 0,-2 0-2 0,2 0-1 16,-2 0 0-16,3 0 1 0,-4 2 1 0,4-2 0 0,-1 1-2 0,-2 1-4 15,1-2-3-15,0 2-3 0,0-1 0 0,-1 0-3 0,2 2-2 0,-2-1 1 16,0-1 0-16,2 2-2 0,-1 0 0 0,1-1 0 0,-2 1-3 0,2-1 0 16,1 2-3-16,-1-1-1 0,-1 0 1 0,1 0 0 0,0 0 0 0,1-1 1 15,0 3-1-15,-1-2 0 0,-2 2-1 0,2-2 1 0,1 1-1 0,0 2 1 16,-1-1-2-16,-2 1 0 0,2-2 1 0,1 4-1 0,0-2 0 0,-1 1-1 16,-2 0 0-16,2 1 1 0,-1 1-1 0,1-2 0 0,0 3 0 0,-2-2 1 15,2 3 0-15,-1-2-1 0,2 0 1 0,-1 0 1 0,-2 2-1 0,2-1 2 16,1-1 0-16,-1 0 0 0,1-1 1 0,-1 2 0 0,1-2 1 0,0-1 0 15,2 1 1-15,0-2-2 0,0 0-1 0,0-2 1 0,1 3 1 0,0-5-2 16,0 1-1-16,0 0 1 0,2 0 0 0,0 0-1 0,-2 0-1 0,2 2 0 16,0 1-1-16,0-2 0 0,0 4 0 0,0-1 2 0,0 2-1 0,2 0 0 15,-2 2 1-15,0-1 1 0,0 2 5 0,4 0 5 0,-4 0 3 0,2 0 2 16,0 0-2-16,-1 0-2 0,1 2 1 0,-1-2 3 0,3 0 0 0,-1 0 1 16,-2 0 4-16,3 1 5 0,-1-2-1 0,0 2 0 0,1 1-1 0,0-2-3 15,0 0 1-15,0 1-2 0,0 1 3 0,0-1 3 0,-1 0-2 0,2 1-3 16,1 0-2-16,-2-2 2 0,1 0-4 0,0 0-5 0,0-1 0 0,1 0-1 15,0 0-4-15,-1-3-3 0,3 3-1 0,-3-3 1 0,3 0 1 0,1 0-2 16,-1 0 2-16,0-1 2 0,1 1-2 0,1-1 0 0,1 1-1 0,0-2 2 16,2 0-1-16,-2 0 1 0,3-2-1 0,-1 2 1 0,1-3 0 0,-1 2-3 15,2-1 0-15,-2-1 1 0,0 0-2 0,2 0-1 0,0 0 1 0,-1-1 0 16,0-2 0-16,0 3-1 0,-1-2 1 0,3 0-1 0,-3-1 1 0,2 2-1 16,-2-2 0-16,1 0 0 0,-3-2 0 0,2 2 0 0,-1-1 0 0,0 0 2 15,-1-2-2-15,3 1 0 0,-3-3 0 0,1 1 1 0,1 0-1 0,-1-2-1 16,0-2 1-16,1 1 1 0,1-3-1 0,-3 0-1 0,3 0 0 0,-3-1 1 15,1-1-2-15,0 0 0 0,-1 1 0 0,-3-4 2 0,3 3-2 0,-3 1 0 16,0 0 2-16,-2 1 0 0,2-1 1 0,-3 2-1 0,1 0 0 0,-3 0 2 16,2 0-1-16,-2 0-1 0,-1 2 0 0,2-1 1 0,-2-1 0 0,-1 0 0 15,-1 0-1-15,0 0 3 0,0-2-4 0,0 0 1 0,-1 2 0 0,-1-3 0 16,-2 0-1-16,2-2-1 0,-2 1 1 0,-1-2 2 0,0-2-1 0,0 1-2 16,0-2-1-16,-1-3 1 0,-2 0-1 0,2 1-1 0,1-2 3 0,-4-1 2 15,4 1 0-15,-1-2-1 0,-1 1 0 0,2 2 2 0,-1-2 1 0,0 3 0 16,0 0 2-16,-1 1 2 0,2 3 2 0,-1-2 1 0,0 4 0 0,1-1 3 15,0 3-1-15,-1 1-2 0,1 1 2 0,-1 1 0 0,1 1 2 0,-1 1-2 16,1 0 3-16,-1 3-1 0,-1 0-1 0,1 1-2 0,0-2 1 0,0 2-2 16,-1 1 0-16,-2 0-5 0,3-1 1 0,-2 1-1 0,1 1-2 0,-2-1-4 15,1 1-1-15,0-1-4 0,-2 2-5 0,0 0-7 0,0 0-8 16,0 0-8-16,0 0-12 0,0 0-12 0,-1 2-16 0,0-1-15 0,1 1-28 0,-1-1-32 16,0 1-40-16,0 1-43 0,1 0-89 0,-2-1-99 0,1 5-70 0,-2-1-63 15,4 1-27-15,-1 4-19 0,-1 1 4 0,0 1 12 0,1 4 15 0,0-1 16 16,0 2 29-16,4 2 30 0,-2 1 43 0</inkml:trace>
  <inkml:trace contextRef="#ctx0" brushRef="#br0" timeOffset="16808.12">7315 7494 22 0,'6'6'231'0,"-4"1"-11"0,1-2-13 0,-3 1-24 0,0 0-24 15,-3-2-44-15,3 1-46 0,-3-2-31 0,0 2-30 0,-2 3-83 16,-1-1-91-16,1 1-37 0,-3 3-24 0,2 0-4 0,-5 5 0 0</inkml:trace>
  <inkml:trace contextRef="#ctx0" brushRef="#br0" timeOffset="17902.2">2836 13855 246 0,'-11'-3'420'0,"2"-1"21"0,-1-3 13 0,4 2 5 0,-1-1 2 16,0 0 0-16,2 1-1 0,2-1 1 0,-1 2-2 0,1 1-86 0,2-1-107 16,-1 3-61-16,2 1-50 0,0 0-69 0,0 0-75 0,0 0-8 15,0 0 8-15,0 0-9 0,3-1-12 0,-1-1 8 0,1 2 13 16,3 0-1-16,2 0-6 0,2 2 25 0,-1-2 35 0,5 1-18 0,-1-1-30 16,6 1 30-16,-1 1 42 0,2 0-14 0,3 1-29 0,3 0 20 15,-2-2 30-15,4 1-2 0,2-1-10 0,2 1 4 0,1-1 5 0,-1 2-2 16,3-3-5-16,1 2 8 0,-2-4 14 0,1 2-28 0,3-1-31 15,-3-1 8-15,4 2 16 0,-2-3-11 0,1 2-16 0,2-2 5 0,0 1 12 16,-2 1 1-16,2 1 2 0,-2-2-7 0,3 2-9 0,-5 0 0 0,1 0 4 16,1 0 10-16,-2 0 14 0,0 0-3 0,-1 0-6 0,3 0-4 0,-1-1-1 15,1-1-11-15,1 0-15 0,2 0-3 0,-1 0-3 0,4-1 1 0,-1-1-1 16,2-3-21-16,-2 3-10 0,3 0 0 0,0-2 0 0,0 1 0 0,0-1 0 16,-2 2 0-16,3-3 0 0,-1 4 0 0,0-4 0 0,-2 4 0 0,2-2 0 15,0 1 0-15,1-2 0 0,-1 4 0 0,3-3 0 0,-1-1 0 0,-1 1 0 16,2 1 0-16,2-3 0 0,-2 3 0 0,0-3 0 0,0 4 0 0,1-2 0 15,-2-1 0-15,-1 3 0 0,1-1 0 0,-1-1 0 0,-2 1 0 0,0 1 0 16,0 0 0-16,0 0 0 0,0-2 0 0,-1 3 0 0,-1 0 0 0,1 0 0 16,0-1 0-16,-1 2 0 0,-1-1 0 0,1 1 0 0,-2 1 0 0,2-2 0 15,-2 1 0-15,-1 1 0 0,1 0 0 0,-3-2 0 0,0 2 0 0,-2 0 0 16,3 0 0-16,-4-2 0 0,0 2 0 0,0 0 0 0,0 0 0 0,-2 0 0 16,2-1 0-16,-2 1 0 0,-1 0 0 0,-1-1 0 0,-1 0 0 0,0 1 0 15,-1 0 0-15,-1-2 0 0,-1 2 0 0,-2-2 0 0,0 2 0 0,-4-1 0 16,-2-1 0-16,0 2 0 0,-3-1 0 0,1 1 0 0,-6 0 0 0,-1-2 0 15,-1 2 0-15,-2 0 0 0,-3 0 0 0,0 0 0 0,-4 0 0 0,0 0 0 16,0 0 0-16,0 0 0 0,0 0 0 0,0 0 0 0,0 0 0 0,0 0 0 16,0 0 0-16,-4 0 0 0,0 0-12 0,-1 0-201 0,-4 0-107 0,-1 0-121 15,-1 2-107-15,-3-2-102 0,-1 1-25 0,0 2-6 0,-3-1 1 16,1 0 1-16,-1 1 22 0,-2 1 28 0,-2 0 30 0,4 2 31 0,-1-2 53 16</inkml:trace>
  <inkml:trace contextRef="#ctx0" brushRef="#br0" timeOffset="18635.24">5715 14293 251 0,'-9'5'364'0,"1"-5"26"0,-2 4 21 16,1-3 19-16,-1 3 17 0,2-3 11 0,0-1 14 0,-1 0 8 0,3 0 6 15,-1 0-76-15,2 0-96 0,2 0-49 0,3 0-39 0,-4 1-34 0,4-1-34 16,0 0-24-16,0 0-21 0,0 0-16 0,0 0-17 0,0 0-13 0,0 0-12 16,0 0-6-16,0 0-1 0,0 0-2 0,0 0 1 0,6-1 1 0,0 0 4 15,2-1-1-15,0-1 1 0,3 2 1 0,2-2 0 0,4 0 4 0,-1-1 2 16,3 0 4-16,3 1 5 0,-1-1-3 0,2 1-2 0,1-2-4 0,3 2-6 16,-1-1-7-16,2 1-6 0,-1 0 1 0,3 0 1 0,0-1 8 0,0 3 4 15,2 0 3-15,1-1 2 0,0 1 1 0,3-1 1 0,-3 2 1 16,2-1 2-16,2-1-2 0,-3 1-2 0,3-1-2 0,-1 1-1 0,0-3-25 0,-1 3-32 15,0-2 0-15,1 0 0 0,-1 2 0 0,0-1 0 0,-2 1 0 0,1-1 0 16,0 1 0-16,-1 1 0 0,-1-2 0 0,1 2 0 0,-1 0 0 16,-1 0 0-16,1 0 0 0,0 2 0 0,-1-2 0 0,1 1 0 0,1 1 0 0,-1-2 0 15,-1 1 0-15,1 1 0 0,1-1 0 0,1 1 0 0,0-1 0 0,2-1 0 16,-1 0 0-16,0 2 0 0,1-2 0 0,1-2 0 0,3 2 0 16,0-1 0-16,0-1 0 0,1-1 0 0,0 0 0 0,2-2 0 0,1 3 0 0,-1-3 0 15,0 1 0-15,1-1 0 0,0 0 0 0,0 1 0 0,-1 0 0 0,0-1 0 16,-1 0 0-16,1 3 0 0,1-2 0 0,-1 2 0 0,0 1 0 0,1-1 0 15,-3 0 0-15,3 1 0 0,-4 1 0 0,1-2 0 0,2 2 0 0,-2 2 0 16,-3-2 0-16,3 1 0 0,-3-1 0 0,-2 2 0 0,1-2 0 0,-4 2 0 16,0-1 0-16,0 0 0 0,-4 0 0 0,-1 1 0 0,-1 0 0 0,-2-1 0 15,-3 0 0-15,-1 1 0 0,-2-1 0 0,-3 1 0 0,1 0 0 0,-4-2 0 16,-1 2 0-16,-2-1 0 0,-4-1 0 0,2 1 0 0,-3-1 0 0,-2 0 0 16,0 2 0-16,-3-2 0 0,0 0 0 0,0 0 0 0,0 0 0 0,0 0 0 15,0 0 0-15,0 0 0 0,0 0 0 0,0 0 0 0,0 0 0 0,0 0 0 16,0 0 0-16,0 0 0 0,0 0 0 0,0 0 0 0,0 0 0 0,0 0 0 15,0 0 0-15,0 0 0 0,0 0 0 0,0 0 0 0,0 0 0 0,0 0 0 16,0 0 0-16,-5-2 0 0,2 2 0 0,-4-1-202 0,2 0-115 16,-3-1-114-16,0 0-100 0,-3 0-101 0,1-1-33 0,1 2-15 0,-4 1 0 0,2-1 2 15,0 2 25-15,0 0 27 0,-2 2 32 0,1 3 31 0,2-1 50 16</inkml:trace>
  <inkml:trace contextRef="#ctx0" brushRef="#br0" timeOffset="18764.89">8980 14506 161 0,'-4'9'266'0,"0"-3"0"0,0 0-1 0,-3-1-13 0,2-3-16 0,-3 0-29 15,-1-2-33-15,1-2-41 0,0 2-43 0,-3-1-130 0,3-1-148 0,-3-2-45 16,2 0-23-16,1 1-8 0,-2-3-2 0,2 0-1 0,-2 0 2 16,1-1 15-16</inkml:trace>
  <inkml:trace contextRef="#ctx0" brushRef="#br0" timeOffset="29303.23">2803 13140 134 0,'-3'-2'177'15,"-1"2"12"-15,1 0 15 0,0 2 3 0,-3-2 4 0,3 0 9 16,-2 1 9-16,2-1-33 0,0 4-42 0,-1-4 5 0,1 1 12 16,1 0 4-16,-1-1-2 0,3 0 7 0,-1 1 13 0,1-1 0 0,0 0 0 15,-5 0 4-15,5 0 6 0,0 0-18 0,0 0-24 0,0 0-6 0,0 0-3 0,0 0-17 16,0 0-21-16,0 0-13 0,0 0-11 0,0 0-14 0,0 0-15 0,0 0-10 16,0 0-11-16,0 0-10 0,0 0-10 0,0 0 1 0,0 0 2 0,0 0-2 15,0 0-3-15,0 0 3 0,0 0 5 0,0 0-2 0,0 0-4 0,-1 2 2 16,-1 0 1-16,-1-1-2 0,1 1-3 0,-1-1 0 0,2 2 1 0,-3 2-4 15,1 1-7-15,-2 0-2 0,1 2 0 0,-1 2-3 0,0 0-3 0,-1 4 1 0,1-2 2 16,-1 4-1-16,-2-1-3 0,2 2 2 0,-1 1 0 0,1 0 0 0,-2 1-1 16,0-1 3-16,2 0 3 0,-1 2-1 0,1-1 0 0,0 0 2 15,0 0 2-15,1 0-1 0,-2 0-1 0,3-1 1 0,-2 1 0 0,1-3 0 0,2 0 0 16,-1 1-1-16,1-3 0 0,0 0 0 0,1-3-3 0,1 0 0 0,-1-1 0 16,1-2-2-16,-1-2-5 0,2-2 1 0,0 0 0 0,-2 0 0 0,2-4 0 15,0 0 0-15,0 0 1 0,2 1 1 0,0 1-2 0,1-1 1 0,0 1 2 16,0-2-1-16,2 1-1 0,0-1 1 0,2 0 2 0,-2 2-1 0,3-2-2 15,-3 1 2-15,0-1 1 0,1 0 0 0,0 0 0 0,-1 0-1 0,-2 0 0 16,-1 0-1-16,-2 0-1 0,3 0 0 0,-3 0 1 0,0 0 0 0,0 0 0 16,3 2 1-16,-3-2 0 0,0 0 0 0,0 0-2 0,0 0 0 0,0 0 2 15,0 0-1-15,0 0 0 0,0 0 2 0,0 3 0 0,2-2 0 0,-2 2-1 16,0 0 1-16,0-1 1 0,-2 3-2 0,2-1 0 0,0 0 1 0,-1-1 1 16,-1 2-1-16,2-3 0 0,-2 0 0 0,1 1 0 0,1-3 1 0,0 1-1 0,0-1 0 15,0 0-1-15,0 0 1 0,0 0-3 0,0 0 2 0,0 0 1 16,0 0-3-16,0 0-1 0,0 0 0 0,0 0 2 0,0 0-1 0,0 0-1 0,0 0 0 15,0 0 0-15,0 0 1 0,0 0-4 0,0 0 4 0,0 0-1 0,0 0 0 16,0 0-1-16,3 2 2 0,0 0-1 0,1-2 0 0,0 1 0 0,2-1 1 16,-1 2 1-16,0 0-1 0,1-1-1 0,1-1 1 0,0 1 1 0,-2 1 0 15,2-1-1-15,-3 1 1 0,3-1 1 0,0 0 0 0,-2 1-1 0,2 1-1 0,-3 0 1 16,1 0-2-16,0 0 2 0,1 2 0 0,0 1 1 0,-2 0 5 0,0 2 1 16,1 2 5-16,0 0-1 0,-1 2 2 0,1 2 1 0,-3 1 2 0,3 1 2 15,-4 2 2-15,2 0 3 0,-1 1 7 0,1 3 3 0,-3-1 7 0,2 0 4 16,-2 1 0-16,0 1-2 0,0 0 1 0,0 2 1 0,-2 0 0 0,2 1 2 15,-1-2-1-15,-1 4 1 0,0 0-2 0,1-1-5 0,-1-1-3 0,-1 1-4 16,1-2-15-16,1 0-17 0,-1-1 4 0,-1-1 8 0,1-3-8 16,0-2-15-16,0 0 7 0,-1-3 7 0,3-1-7 0,-2-4-13 15,1 1 5-15,-1-4 10 0,2-1-8 0,0-1-10 0,-2-2 12 0,2-3 16 16,0 0-34-16,0 0-47 0,0 0 1 0,0 0 11 0,0 0-29 0,0 0-40 16,0 0-67-16,2-3-76 0,-2-3-56 0,0-2-52 15,0-1-54-15,0-4-53 0,-2-4-18 0,2-1-9 0,-1-1 27 0,-1-2 36 16,1-2 5-16,-1-1 0 0,2 0 23 0,-2-1 28 0</inkml:trace>
  <inkml:trace contextRef="#ctx0" brushRef="#br0" timeOffset="29523.64">3089 13989 42 0,'0'-3'217'0,"-1"1"-6"0,-1-2-5 0,2 4-27 0,-2 0-29 16,2 0-40-16,-5 0-40 0,2 0-30 0,3 0-32 0,-3-2-86 0,3 2-101 16,0 0-31-16,-3-1-21 0,3 1 5 0,-2-5 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6:49:1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16609 8154 128 0,'0'-18'170'0,"0"-5"6"0,0-1 6 0,-1-1 6 0,1-1 9 16,-2 1 10-16,0-2-24 0,1-1-34 0,-1 3 9 0,2 0 18 0,0 2 33 15,-2 2 34-15,2 3 22 0,0 2 19 0,0 2 9 0,-1 4 5 0,1-1 2 16,0 5 3-16,-2 0-3 0,2 2-7 0,0 4-12 0,0-2-15 0,0 2-34 16,0 0-39-16,0 0-38 0,0 0-40 0,0 0-27 0,0 0-26 0,0 0-14 15,0 0-9-15,0 0-4 0,-3 3-2 0,1 3 3 0,-1 5 4 0,0 0 5 16,-3 5 5-16,3 5 9 0,-2 3 10 0,0 4 4 0,0 7 4 15,1 4 15-15,-2 3 21 0,3 3 5 0,-1 3 4 0,-1 0 0 0,4 4 0 16,-2 2-3-16,1 1-5 0,0 2-6 0,1 2-6 0,-1 2-12 0,1-2-10 16,-4 3-4-16,2 1-5 0,-2 0-27 0,0 1-44 0,1 1 0 0,-3-1 0 15,0-1 0-15,0-1 0 0,-1-1 0 0,-2-3 0 0,1-2 0 0,1-3 0 16,0-2 0-16,-1-4 0 0,0-2 0 0,-3-4 0 0,4-2 0 0,-2-3 0 16,1-1 0-16,0-4 0 0,-2-1 0 0,1-1 0 0,1-4 0 0,-2 0 0 15,1-2 0-15,1-2 0 0,-2 0 0 0,1-3 0 0,1-1-31 0,-2-3-108 16,3 0-65-16,-2-3-68 0,2-2-111 0,-2-2-119 0,-2-2-77 0,0-5-67 15,2-5-11-15,-3-2-3 0,0-7 7 0,0-6 13 0,-3-3 18 0,2-9 22 16,-4-6 37-16,2-3 38 0,-1-9 66 0</inkml:trace>
  <inkml:trace contextRef="#ctx0" brushRef="#br0" timeOffset="139.62">16071 8814 304 0,'16'0'372'0,"0"0"19"0,-2 3 23 0,0-1 12 0,-1 0 14 15,0-1 3-15,-1 3 1 0,1-3 1 0,1-1-1 0,-1 0-72 0,3 0-87 16,0 0-87-16,3 0-81 0,-1-1-23 0,2 1-8 0,-2-2-19 0,2 0-21 15,0 1-14-15,0-1-12 0,1 2-5 0,0-2 0 0,1 0-13 0,0 1-16 16,0-2-73-16,0 0-79 0,0 1-75 0,2-1-71 0,0-1-67 0,1 0-60 16,0 1-16-16,0-1-3 0,0 1-1 0,-2 0 0 0,-1 2 0 0,-1-3 0 15,-2 2 14-15,-2 2 12 0</inkml:trace>
  <inkml:trace contextRef="#ctx0" brushRef="#br0" timeOffset="551.52">17134 8472 359 0,'-3'5'404'0,"-2"0"18"0,0 1 20 0,-1 2 7 0,-2-1 8 15,2 2 2-15,-1 0 5 0,1 2 1 0,0 2 0 0,-4 0-77 16,4 5-96-16,0 1-73 0,-1 3-63 0,-2 3-32 0,3-2-22 0,-1 4-17 16,1 0-15-16,-1-1-6 0,1 1-5 0,2-2-2 0,0-1-2 0,3-1 0 0,-1-4 1 15,5-1-3-15,1-1-5 0,-1-5-7 0,4 0-5 0,1-2-6 16,4 0-6-16,-2-3-4 0,3 0-2 0,2-2-2 0,0-2-2 0,1-3-3 0,3 0-3 15,-2 0-6-15,1-2-10 0,2 0-12 0,-4-5-11 0,3 1-11 16,0-1-11-16,-1-2-13 0,-3 0-14 0,1 0-16 0,-2 0-18 0,-1-3-24 16,-2 0-26-16,0 0-45 0,-3 0-50 0,-1 0-29 0,-3 1-26 0,1 0-12 15,-4 1-7-15,-1 1-4 0,-1 0-2 0,1 0 5 0,-5 0 6 0,2 0 20 0,-2 0 19 16,0 0 32-16,2-1 31 0,-2-1 57 0,1 1 57 0,-1-1 49 16,2 1 47-16,-2 1 32 0,2 0 31 0,1 0 23 0,1 3 23 0,-1 0 13 15,1 1 12-15,-1 1 24 0,0 0 27 0,2 4 33 0,0 0 37 0,0 4 22 16,0 0 19-16,-1 4 4 0,-1 1-4 0,2 1-4 0,0 4-7 0,-1 2-4 15,1 2-3-15,-5 3-3 0,4 2-6 0,-3 0-23 0,1 1-29 0,0 2-41 16,1-2-43-16,-1 0-31 0,0 0-28 0,0 1-14 0,0-3-13 0,1 1-6 16,-2-3-8-16,2-1-12 0,0 1-17 0,-1-2-31 0,2-1-34 0,-3-3-96 15,0 3-107-15,0-3-97 0,-2-2-92 0,0-2-21 0,0-1-5 0,-1-3 1 16,-3-1-3-16,1-4 1 0,0-4 1 0,-1-1 7 0,2-3 9 0,-3-3 29 16</inkml:trace>
  <inkml:trace contextRef="#ctx0" brushRef="#br0" timeOffset="709.1">16939 8501 69 0,'-3'11'377'0,"2"1"27"0,-3 2 23 0,0 1 13 0,-1 1 11 0,0 2 3 15,-1-1 3-15,0 1 1 0,-1 2 0 0,2-1-47 0,-1 2-57 16,0 0-86-16,3 1-94 0,-2 2-53 0,0-1-44 0,3 2-24 0,-1-1-24 16,2 2-22-16,-2-2-18 0,6-2-26 0,-2-1-28 0,1 0-74 0,1-3-90 0,4-2-57 15,-1 0-50-15,4-3-52 0,4-4-54 0,-2-1-10 0,6-4-3 16,-1-4 0-16,5-1-2 0,2-7 9 0,1-2 9 0,0-5 22 0,3-3 25 15</inkml:trace>
  <inkml:trace contextRef="#ctx0" brushRef="#br0" timeOffset="867.67">17548 8560 161 0,'15'8'352'0,"-5"0"37"0,-2 3 37 16,0 3 17-16,0 0 15 0,-2 3 12 0,-1 0 10 0,2 3 9 0,-3-1 4 16,1 1-64-16,3 0-77 0,-4 1-36 0,1 0-26 0,0 1-48 0,-2-2-49 15,2 3-38-15,-5-2-35 0,3-1-20 0,-3 5-13 0,-1-1-13 0,-1 0-12 16,-1 3-18-16,-2 0-20 0,-1 1-40 0,-1 2-46 0,-3 1-84 0,0-2-90 15,-1 3-115-15,-3-2-121 0,1 0-40 0,-3-3-27 0,2 1-3 0,-2-2-1 16,3-4-2-16,-2-2 1 0,0-5 10 0,3-3 8 0,1-6 29 0,1-5 30 16</inkml:trace>
  <inkml:trace contextRef="#ctx0" brushRef="#br0" timeOffset="2550.17">4383 4948 33 0,'-4'0'276'0,"1"-1"34"0,0 2 33 0,-2-1 35 0,2 2 27 0,-2 1 30 15,1 1 9-15,0 2 9 0,1 3-43 0,-2 1-55 0,2 5-22 0,0-1-14 16,-2 4-29-16,2 2-35 0,-1 2-27 0,-1 4-28 0,2-1-33 0,-2 2-31 15,2 2-26-15,-1-1-29 0,1 1-11 0,0-1-7 0,0-1-8 0,0 0-7 16,0-1-7-16,1-4-11 0,-1 0-6 0,3-2-9 0,-2-2-4 0,2-1-8 16,0-4-17-16,0-1-18 0,0-1-25 0,0-3-25 0,2-1-58 0,-2-1-66 15,0-2-70-15,0-1-73 0,0-3-55 0,0 0-49 0,0-3-28 0,0-3-28 16,0-1-3-16,0-4-1 0,0-1 12 0,0-3 20 0,0-1 22 0,0-2 28 16,-2 0 58-16</inkml:trace>
  <inkml:trace contextRef="#ctx0" brushRef="#br0" timeOffset="2901.24">4074 4929 71 0,'-5'3'217'0,"1"0"21"0,-1 3 21 0,0 1 22 0,-1 2 35 15,3 0 35-15,-2 2 35 0,2-1 35 0,-2 2-47 0,2 3-64 0,-1 2-19 16,1 1-6-16,0 0-6 0,0 2-2 0,2 3-12 0,-1-1-10 0,2 3-15 16,0 0-17-16,0 2-26 0,2 0-30 0,2 0-31 0,-1 2-34 0,2-1-12 15,3 2-9-15,-1-1-8 0,3-1-6 0,0-1-4 0,3 0-1 0,-1-3-5 16,3 0-4-16,0-1-6 0,0-2-5 0,0-3-5 0,3-3-2 0,-1-1-2 15,2-1-1-15,0-3-3 0,1-2-3 0,0-4-3 0,3-1 1 0,-1-1-2 16,0-4-2-16,1-2-4 0,0-2-2 0,1-4-2 0,1-1-1 0,-4-6-1 16,1-1-4-16,0-4-2 0,-1-1 0 0,-2-2-3 0,1-4 1 0,-4 1 0 15,0-2 0-15,-3-3-7 0,1 4-9 0,-5-2 6 0,1 1 8 16,-4 1-4-16,0-2-10 0,-3 5 5 0,-1-2 8 16,-4 2-6-16,1 1-8 0,-5-2 5 0,-2 2 9 0,-2 0-5 0,-4 1-11 15,0 2 15-15,-5-1 16 0,1 1-11 0,-4 0-17 0,-1 5 12 0,0-1 17 16,-2 1-4-16,-2 5-9 0,2 0 6 0,-2 3 11 0,-1 4-8 0,3-2-8 15,-1 4-1-15,2 2 2 0,1 1-21 0,1 1-23 0,1 1-23 0,2 1-23 16,0 0-59-16,5 0-72 0,-1 1-79 0,0 2-85 0,5 0-79 0,1 2-79 16,4 1-17-16,0 1-5 0,2 2 6 0,2 2 6 0,1 1 14 0,1 3 15 15,2 3 30-15,2 0 31 0,0 3 55 0</inkml:trace>
  <inkml:trace contextRef="#ctx0" brushRef="#br0" timeOffset="3569.45">4049 6996 43 0,'-3'-5'246'0,"1"-1"32"0,1 0 33 0,-3 2 34 0,1-3 26 0,1 3 21 15,-1 0 20-15,2 1 19 0,-1 0-49 0,-1 0-63 0,3 1-25 0,0 2-17 16,0 0-19-16,0 0-18 0,0 0-31 0,0 0-32 0,0 0-32 0,0 0-34 16,0 0-25-16,0 0-24 0,0 0-4 0,0 0-2 0,0 0-3 0,0 0-5 15,3 2-2-15,0 1-5 0,2 1-3 0,0 1-2 0,0 0 3 0,4 2 1 16,-3 2 0-16,2 0 1 0,-1 0 4 0,2 1 6 0,-1-1-9 0,-2 2-10 15,1-1-2-15,0 2 0 0,-2 0 4 0,-2 0 1 0,2 1 3 0,-3 2 1 16,-2-3 3-16,1 4 0 0,-2-1 0 0,1 1 1 0,-2 1-1 0,-1 1-2 16,0 0-5-16,-2-2-6 0,-1 2 0 0,1 2-3 0,0-4 1 0,-1 2 0 15,1-3-1-15,-1 2-2 0,-2-4 3 0,3-1 1 0,1-1 2 0,0-1 3 16,-1-1-3-16,2-1-4 0,-1-2 1 0,2-4-1 0,1 3-3 0,1-4 0 16,0-1-4-16,0 0-1 0,0 0-2 0,0 0-5 0,0 0-2 0,0 0-5 15,0 0-2-15,0 0-3 0,0 0-1 0,3 0 1 0,1 2 0 0,1-1-1 16,2 1 1-16,-1 2 0 0,2-3 0 0,4 2 0 0,0-2 1 0,0 2 2 15,1 0 0-15,2 0 0 0,-2-1-1 0,2-1 0 0,0 1 0 0,-2-1-1 16,4-1-1-16,-2 0 1 0,0 0-2 0,-2-1-2 0,3-1-9 0,-2 1-11 16,0-1-15-16,-1-3-19 0,1 3-16 0,-3-1-21 0,0-1-18 0,0-3-19 15,-1 3-30-15,-2-2-29 0,1 0-57 0,-3 0-63 0,1 0-36 0,-4 1-33 16,2-2-7-16,-3 1-3 0,-1 0-12 0,-1-2-10 16,0 1-13-16,-3-1-10 0,1 1 0 0,-3-2 0 0,1 0 24 0,-3 0 31 15,0 0 57-15,-1-2 64 0,-2-1 37 0</inkml:trace>
  <inkml:trace contextRef="#ctx0" brushRef="#br0" timeOffset="3918.52">3859 6711 102 0,'-16'4'313'0,"-1"5"33"0,2 3 27 0,0 5 27 0,0 2 27 16,-2 4 7-16,4 2 6 0,-2 4 5 0,2 1 10 0,-1 4-65 16,4 2-81-16,2 3-53 0,2 2-44 0,-2 2-16 0,5 3-9 15,2 3-26-15,1 0-34 0,1 0-12 0,4 3-8 0,2-3-3 0,2 0-2 16,0 1 0-16,3-2-2 0,0-3-6 0,5-1-6 0,-3-6 5 0,5-1 6 15,-1-5-18-15,4-1-20 0,1-6-1 0,0-2 4 0,4-4-7 0,0-2-9 16,1-5-3-16,0-1 1 0,4-4-9 0,-2-2-6 0,0-5-3 0,2-1-1 16,-2-3-2-16,1-4-1 0,1-4-1 0,-2-1 0 0,0-5 0 0,0-2-3 15,-1-4-12-15,-1-3-13 0,0-3 1 0,-1-4 2 0,-3-2-4 16,0-3-7-16,0-5 5 0,-3 2 5 0,-3-3 3 0,1 0 2 0,-5 2 0 16,0 1 0-16,-4 1 0 0,-4 1 3 0,-1 2 3 0,-5 4 6 15,0 1-6-15,-6 0-3 0,1 1 2 0,-5 2 7 0,-4 0-12 0,0 0-14 16,-5 2 2-16,-2-1 5 0,-1 1-4 0,-3 2-8 0,-3-1 5 0,-1 3 5 15,-1 3 2-15,0 2 3 0,-3 3-1 0,3 4 0 0,0 5 2 0,2 3-1 16,-1 4 6-16,3 4 4 0,-2 3-12 0,3 4-15 0,1 3-12 16,2 4-8-16,3 1-24 0,0 4-31 0,0 1-28 0,3 1-28 0,3 1-70 0,-1-1-75 15,3 3-69-15,2-5-65 0,1 1-64 0,3 0-68 0,2-3-8 0,1-1 7 16,2-4 13-16,2 0 14 0,1-1 21 0,2-4 23 0,1-1 28 16,5-2 29-16</inkml:trace>
  <inkml:trace contextRef="#ctx0" brushRef="#br0" timeOffset="6584.39">17877 9055 29 0,'0'0'266'0,"-3"3"29"0,3-3 29 0,0 2 18 0,0-2 17 0,-2 3 6 16,1-2 4-16,1-1-11 0,-2 1-14 0,2-1-50 0,0 0-60 0,0 0-25 15,0 0-14-15,0 0-24 0,0 0-23 0,0 0-21 0,0 0-23 16,0 0-17-16,0 0-15 0,0 0-6 0,0 0-4 0,0 0-7 0,0 0-6 0,0 0-5 16,0 0-6-16,0 0-43 0,0 0-51 0,0 0-77 0,0 0-83 0,0 0-62 15,0 0-52-15,0 0-46 0,0 0-40 0,0 0-14 0,0 0 0 16,0-2-1-16,3-1 2 0,-1 0 3 0,1-2 4 0,0 1 37 0</inkml:trace>
  <inkml:trace contextRef="#ctx0" brushRef="#br0" timeOffset="9217.34">16290 9561 30 0,'-16'-1'212'0,"3"-1"17"0,0-1 28 0,-1-1 29 0,1 2 26 0,0-2 29 15,1 2 23-15,3-1 25 0,-4 0-44 0,4 1-59 0,1 0-18 0,0 1-11 16,3 0-10-16,2 1-10 0,3 0-17 0,-3-2-15 0,3 2-23 0,0 0-23 16,0 0-16-16,0 0-14 0,3 0-12 0,5-1-15 0,1 1-2 0,2 0 1 15,7 0 1-15,1 0 3 0,5-2 2 0,4 1 5 0,5-2 7 0,4 0 9 16,5-2 1-16,2 1 0 0,5-2-8 0,2 0-9 0,1-3-6 0,3 1-3 16,-2-1-12-16,4 0-12 0,-2 1-5 0,0 0-10 0,1-1-3 0,-4 3-1 15,0-2-9-15,-2 3-9 0,-3 1 3 0,-2 1 6 0,-4 1 2 0,-1 0-1 16,-1 2-1-16,-4 0-1 0,-2 2 1 0,-3-1-1 0,0 0-1 0,-3 0 2 15,-3 3 0-15,0-2 1 0,0 1-3 0,-4 1 1 0,-2-2-10 0,0 2-8 16,-1-3-31-16,-4 3-1 0,-1-3 0 0,-1 1 0 0,-2-2 0 0,-1 2 0 16,-1-2 0-16,-4 2 0 0,0-2 0 0,1 1 0 0,-4-1 0 0,0 0 0 15,0 0 0-15,0 0 0 0,0 0 0 0,0 0 0 0,0 0-44 0,0 0-53 16,-4-1-32-16,-1-1-33 0,0-1-38 0,-3 1-39 0,-1-3-76 0,-4 2-89 16,-1-2-52-16,-5 0-49 0,0 1-28 0,0 1-24 0,-5-1-15 0,1 2-14 15,-4-1 12-15,1 1 19 0,-4 2 29 0,2 0 31 0,-2 2 77 0,1 1 90 16,-1 1 110-16,4 1 112 0,-1-1 80 0,3 3 68 0,5-1 59 0,0 1 55 15,5-1 60-15,0-1 57 0,6 1 20 0,0-2 7 0,0-1 43 0,5 0 51 16,1 0-13-16,2-3-25 0,0 2-16 0,2-1-15 0,1 1-14 0,5 0-15 16,-4 0-17-16,3 1-24 0,1-1-15 0,3 2-16 0,-2-2-2 0,1 1-2 15,2-1-40-15,-1 2-49 0,2-3-28 0,0 2-23 0,0 0-15 0,0-1-15 16,4-1-9-16,-3 1-9 0,0-1-8 0,2-1-5 0,-2 0-7 0,3 0-8 16,-1 0-12-16,-2-1-18 0,2-1-35 0,0-1-39 0,-2 2-91 0,0-1-101 15,-1-1-82-15,-2 0-74 0,2 1-39 0,-4 0-29 0,1-1-7 0,-1 0-1 16,-1 0-1-16,-1 0 0 0,-3-1 11 0,1 2 14 0,1-1 38 0</inkml:trace>
  <inkml:trace contextRef="#ctx0" brushRef="#br0" timeOffset="10552.77">19112 7252 216 0,'-8'-9'242'15,"2"2"25"-15,-1-2 25 0,-1 0 15 0,1 1 11 0,0 1 18 0,-1-1 21 16,2 1-35-16,-2 1-46 0,0 1-16 0,3-1-11 0,-1 2-5 0,0-1-9 15,-2 1-11-15,3 0-17 0,-1 3-19 0,-1-1-23 0,1 0-9 0,-3 0-10 16,1 2-15-16,0 0-19 0,0 0-16 0,-5 2-14 0,4 2-16 0,-4-1-18 16,4 3 0-16,-3 2 4 0,0 2-2 0,2 2-2 0,-1 5 5 0,-1-1 6 15,2 5 4-15,1 3 1 0,-2 2 7 0,3 4 9 0,1 0 6 0,1 3 3 16,0 3 7-16,4 1 6 0,1 1 1 0,1 1-2 0,1 0-2 0,1 2-2 16,2-3-8-16,1 1-7 0,2 0 0 0,-3-3-3 0,4 1-5 0,0-3-8 15,-2 0-6-15,1-2-6 0,-1-2-4 0,1-2-5 0,-1-1-4 0,-2-1-3 16,0-1 1-16,-1 0 1 0,-2-2-1 0,-1 0-2 0,0-2-2 0,-1 1-2 15,-2-1-2-15,-1 0-3 0,-2-1-1 0,-2-1-1 0,-1-1-3 0,-1-1-2 16,-1 1-4-16,-1-3-3 0,-2 2-2 0,-1-6-5 0,1 3 0 0,-2-1-4 16,-1-3 1-16,2 0-3 0,-2-2 0 0,1 0 1 0,-1 0 0 0,4-4-2 15,-4 1 0-15,4-1 3 0,2-2-1 0,-1-1-1 0,4-1 1 0,-2 0 2 16,1 0-3-16,2-1-1 0,1-1 0 0,1 1 0 0,0-2-1 0,1 1-3 16,1-1 1-16,1-1 1 0,1 1-3 0,1-2-3 0,0 2 1 0,1-2-1 15,1 3 1-15,4-3-4 0,-2 2 3 0,1 2 0 0,3-2 1 0,0 1 0 16,3 0-1-16,0 2 4 0,3 2-2 0,-2 0-2 0,2 1 3 0,2 0 3 15,-3 3-3-15,4 1 1 0,-4 1-1 0,2 2 1 0,1 2 1 0,-2 2-1 16,2 1 2-16,-2 3 4 0,1 2 2 0,-3 2-1 0,1 4 5 0,-2 3 5 16,1 3 3-16,-2 2 0 0,0 3 5 0,0 6 3 0,-3 2 5 0,-1 3 1 15,1 2 1-15,-1 5-16 0,-5 0-15 0,2 3 0 0,-1 4 0 0,-2 3 0 16,-2 1 0-16,2 2 0 0,-3 0 0 0,2 3 0 0,-5 1 0 0,3-3 0 16,-2 0 0-16,1-2 0 0,0-2 0 0,0-4 0 0,1-3 0 0,2-2 0 15,-4-4 0-15,4-3 0 0,1-3 0 0,1-1 0 0,-1-2 0 0,5-5 0 16,-5-2 0-16,1 0 0 0,2-1 0 0,1-3 0 0,-3-3 0 0,2-1 0 15,-1-2 0-15,1-2 0 0,-1-3 0 0,0-1 0 0,-1-2 0 0,1-2 0 16,-1-2 0-16,2-3 0 0,-1-1 0 0,-1-3 0 0,-1-1 0 0,0-3 0 16,0 2 0-16,0-5 0 0,0 0-59 0,0 0-106 0,0 0-79 0,0 0-87 15,0 0-112-15,0-6-117 0,0-3-53 0,0-2-38 0,0-4-3 0,-1-4 6 16,1-6 9-16,-5-2 11 0,2-4 16 0,2-5 20 0,-4-2 39 0,1-1 46 16</inkml:trace>
  <inkml:trace contextRef="#ctx0" brushRef="#br0" timeOffset="25237.53">20911 6693 73 0,'-1'-2'262'0,"1"1"14"0,-4-3 24 0,4 4 27 15,0 0 40-15,0 0 44 0,-1 4 21 0,-1 0 17 0,2 2-35 0,0 3-46 16,-2 2-30-16,2 2-25 0,-1 4-15 0,-1 1-13 0,2 5-4 0,-1 1 0 16,-4 4-16-16,4 1-19 0,-1 5-36 0,-1-1-37 0,1 2-18 0,-1-1-11 15,2 2-7-15,-3-1-4 0,1 1-12 0,1 1-15 0,-1-1-12 0,2-3-16 16,-4 2-9-16,5-6-11 0,-1 1-10 0,1-3-10 0,-2-1-11 0,2-3-6 16,0-3-13-16,0-2-12 0,0-4-17 0,0-3-17 0,0-1-20 0,0-3-22 15,2-2-30-15,-2-2-30 0,0-3-53 0,0 0-57 0,0 0-83 0,1-3-89 16,1-3-60-16,1-2-52 0,-3-2-27 0,1-4-19 0,-1 0 3 0,0-4 9 15,0-4 18-15,0 0 21 0,0-2 25 0,0-2 33 0,0 0 51 0</inkml:trace>
  <inkml:trace contextRef="#ctx0" brushRef="#br0" timeOffset="25604.55">20859 6890 44 0,'3'-10'279'16,"3"0"32"-16,-3 1 29 0,1 1 28 0,-3 2 25 0,3 0 11 0,0-1 14 16,0 1 6-16,0 1 7 0,2-1-65 0,-1 0-81 0,2 2-40 0,-1-1-31 15,0 0-18-15,2 3-13 0,-2-3-29 0,-1 3-31 0,2 0-25 0,-1 0-23 16,2 1-12-16,-4-1-9 0,1 2-9 0,2 2-6 0,-1-1-6 0,2 1-5 15,-4 1-2-15,3-1-2 0,-2 3-2 0,1 1-1 0,0 0 4 0,-1 1 6 16,0 3 3-16,-4 0 2 0,2 1 8 0,-3 2 8 0,0 2 8 0,-3 0 9 16,2 2 7-16,-6 0 8 0,1 1 4 0,-2 2 7 0,0 0 3 0,-1-2 3 15,-2 0 0-15,1 0 0 0,-1-2 4 0,-1 1 3 0,0-4-2 0,4-1-6 16,-2-1-5-16,2-1-11 0,1-2-6 0,2-2-10 0,-1-1-8 16,3-3-6-16,2 1-10 0,1 0-8 0,0-3-6 0,0 0-6 0,0 0-7 0,1 2-10 15,2-2-6-15,3 1-2 0,1 1 1 0,1-2-3 0,1 1 0 0,5 1 2 16,1-2-1-16,4 2 2 0,-3 0 1 0,4-1 0 0,0 1 0 15,-2 3 0-15,4-2 0 0,-2 0 1 0,0 1-1 0,0 2-2 0,-3-1 0 0,1 1 1 16,-1 0 0-16,-2-2-1 0,-1 2 2 0,-5 0 0 0,1 0 4 0,-2-1 9 16,-1 1 7-16,-2 0 8 0,-1 0 5 0,-4 1 3 0,-4 1 0 15,1 1 2-15,-2 0-1 0,-4 2-1 0,-1 0 2 0,-2 1 0 0,-6 2-32 16,1 1-7-16,0-2 0 0,-4 1 0 0,0 1 0 0,1-3 0 0,0 1 0 16,-1-2 0-16,0 0 0 0,3-2 0 0,1-1-14 0,0 0-65 0,3-4-35 15,0 2-39-15,3-3-56 0,-1 0-63 0,3-1-103 0,1 1-115 0,3-3-78 16,0-3-70-16,1-2-6 0,-1-1 6 0,5-3 10 0,5-2 12 0,-4-1 19 15,4-5 19-15,3-4 32 0,2 0 37 0,2-5 59 0</inkml:trace>
  <inkml:trace contextRef="#ctx0" brushRef="#br0" timeOffset="25720.24">21338 6981 31 0,'14'-3'271'0,"0"0"26"16,-2 3 31-16,-3 0 22 0,0 0 21 0,-2 0 11 0,-2 1 8 0,0-1 1 16,-1 2-2-16,1 1-67 0,-4-1-83 0,2-1-46 0,1 3-40 0,-3-1-31 0,1 0-30 15,-1 2-82-15,1-2-94 0,1 1-70 0,-3 2-67 16,0-1-66-16,0-1-65 0,0 1-22 0,-1-1-12 0,-1 2-3 0,-1-3-2 0,0 3-3 15,-2-1 3-15,2 1 12 0,-5-2 16 0</inkml:trace>
  <inkml:trace contextRef="#ctx0" brushRef="#br0" timeOffset="25851.89">21396 7164 145 0,'4'10'326'15,"-3"1"29"-15,2-2 26 0,-1 0 27 0,0-3 26 0,-1 0 2 0,3-3 2 0,-1 0 1 16,1 0 2-16,-1 0-70 0,0-2-86 0,1-1-62 0,0 3-57 16,0-1-31-16,1-1-20 0,-4-1-26 0,4 2-27 0,1-2-26 0,-1 0-26 15,0 0-13-15,-2 0-11 0,2 0-70 0,-2 0-84 0,3-2-74 0,-2-1-72 0,-2-1-59 16,3-2-54-16,0 1-12 0,0-2-3 0,1-2-1 0,2-2-2 15,-2 2 2-15,0-1 0 0,2-2 8 0,3 0 11 0</inkml:trace>
  <inkml:trace contextRef="#ctx0" brushRef="#br0" timeOffset="26137.12">21891 6765 135 0,'0'-4'371'0,"0"4"39"0,0-2 33 0,0 2 20 0,0 0 18 16,0 0 5-16,-1-2 3 0,1 2 3 0,-4 2 3 0,1-1-56 0,-1 0-67 15,1 3-49-15,0-1-41 0,-2 2-45 0,0 3-43 0,0 0-33 0,0-1-28 16,-1 4-13-16,0-1-13 0,0 2 0 0,1 2 4 0,0-1-1 0,-1 1 1 16,1 1-7-16,0 0-9 0,2 0-7 0,1 1-8 0,1 0-8 0,-1 1-9 15,2 0-2-15,3-1-2 0,-1-1-2 0,5 0-1 0,-3 0-4 0,5-1-2 16,1-2-5-16,1 3-4 0,3-5-1 0,-1 1-1 0,4-1-2 0,-1-2-3 16,3-1-3-16,3-1-16 0,-2-1-15 0,1-2 0 0,1 0 0 0,-1 0 0 15,3-3 0-15,-2 0 0 0,0 0 0 0,-3-2 0 0,2 1 0 0,-4-2 0 16,0 0 0-16,-4 1 0 0,1-1-1 0,-2 2-71 0,-2-2-22 0,-2 1-25 15,-1 1-30-15,-1-1-32 0,-3 1-51 0,2 1-52 0,-4-1-97 0,-1 1-104 16,0 0-73-16,0 0-66 0,0-7-4 0,-1 1 7 0,-4 2 15 0,1-4 19 16,-1 0 23-16,-2-2 24 0,1 0 30 0,-2-2 32 0,2-2 52 0</inkml:trace>
  <inkml:trace contextRef="#ctx0" brushRef="#br0" timeOffset="26304.67">22080 6649 199 0,'-4'7'423'0,"3"1"24"0,-3 4 20 16,3 3 20-16,-1 3 22 0,1 2 16 0,-2 1 17 0,3 1 16 0,-2 3 13 15,2 4-34-15,0 1-45 0,0 3-87 0,0 3-95 0,-1 0-49 0,1 4-37 16,-2-1-21-16,1 4-18 0,-3-1-22 0,1 0-25 0,2 0-22 0,-4-2-22 16,1-1-23-16,0 0-25 0,-1-3-27 0,1-2-32 0,0 0-39 0,1-6-42 15,2 1-62-15,-3-5-67 0,3-2-116 0,-1 0-131 0,0-6-82 0,1-3-72 16,-1-1-14-16,1-5 0 0,1 0 7 0,-5-4 9 0,5-3 12 0,-3-2 15 16,2-4 25-16,-3-1 31 0,3-4 56 0</inkml:trace>
  <inkml:trace contextRef="#ctx0" brushRef="#br0" timeOffset="29021.41">7159 9776 219 0,'-5'5'248'0,"0"1"37"0,-1-1 34 0,1-1 33 16,0-1 28-16,-1 2 25 0,0-2 21 0,1 0-41 0,0-2-55 0,2 0-22 0,1 1-14 15,1 0-8-15,1-2-11 0,0 0-22 0,0 0-21 0,0 0-36 0,0 0-38 16,0 0-28-16,0 0-31 0,0 0-22 0,0 0-26 0,0 0-11 16,0 0-11-16,0 0-9 0,0 0-6 0,0 0-7 0,0 0-6 0,0 0-1 0,0 0 0 15,0 0 0-15,3 1-1 0,0-1 1 0,2 0 0 0,0 2 1 0,1-2 3 16,3 1 5-16,-1-1 6 0,2 2 8 0,1-1 7 0,0-1 6 15,0 2 5-15,2-1 2 0,0-1 2 0,-1 2 6 0,2-2 5 0,-1 1 2 0,1 1 3 16,-1-2 0-16,1 0 3 0,2 0 0 0,-2 0-1 0,2 0-6 0,0 0-7 16,0 0-2-16,1 0-3 0,-1 0 2 0,4 0 8 0,-1 0-3 15,-1 0-3-15,2 0-1 0,1 0-3 0,-2 1 0 0,3-1 1 0,0 0 0 0,-1 0 0 16,1 0 2-16,0 0 3 0,-1 0 0 0,2 0 0 0,-1 0-4 0,2 0-2 16,-2-1 1-16,2 1 1 0,0-2 3 0,1 1 3 0,-3-1-1 15,2 1-2-15,1-2-4 0,0 0-2 0,-1 0-5 0,-2-2-2 0,2 1 0 0,-2-1-1 16,2 1-2-16,-2-1-3 0,-2-1-5 0,2 2-4 0,-1-1-4 0,1 1-10 15,-3 1-8-15,2-2 0 0,-1 2 0 0,1 0 0 0,-2 1 0 16,3 0 0-16,0 2 0 0,-3-1 0 0,5-1 0 0,-2 2 0 0,1 0 0 16,0-2 0-16,2 2 0 0,2 0 0 0,-2-1 0 0,2 1 0 0,-2-2 0 15,1 2 0-15,2-1 0 0,-1-1 0 0,0 1 0 0,-2-1 0 0,2 0 0 16,0-1 0-16,-3 2 0 0,1-3 0 0,-1 2 0 0,-1-2 0 0,1 0 0 16,-3 1 0-16,1-1 0 0,1 1 0 0,-3 1 0 0,0-2 0 0,-1 1 0 0,0 0 0 15,0 0 0-15,-1 0 0 0,0 2 0 0,-2-2 0 0,0 3 0 16,0-2 0-16,-2 2 0 0,2-1 0 0,-2 1 0 0,-1 0 0 0,1 0 0 15,0 0 0-15,0 1 0 0,-1-1 0 0,1 2 0 0,-1-2 0 0,1 0 0 16,-1 0 0-16,0 0 0 0,-1 3 0 0,1-3 0 0,1 1 0 0,-3-1 0 16,2 0 0-16,-1 0 0 0,1 1 0 0,-2-1 0 0,0 0 0 0,-1 0 0 15,2 0 0-15,-2 2 0 0,-2-2 0 0,3 0 0 0,-3 0 0 0,1 2 0 16,-1-2 0-16,1 0 0 0,-1 0 0 0,1 0 0 0,0 1 0 0,-1-1 0 16,0 0 0-16,1 0 0 0,-1 0 0 0,0 0 0 0,2 1 0 0,-2-1 0 15,2 0 0-15,-2 2 0 0,0-2 0 0,0 2 0 0,0-1 0 0,0-1 0 16,0 2 0-16,-2-2 0 0,0 2 0 0,1-2 0 0,-2 0 0 0,-2 1 0 15,2-1 0-15,-1 0 0 0,-4 0 0 0,0 0 0 0,3 0 0 0,-3 0 0 16,0 0 0-16,0 0 0 0,0 0 0 0,0 0 0 0,0 0 0 0,0 0 0 16,0 0 0-16,0 0 0 0,0 0 0 0,0 0 0 0,0 0 0 0,0 0 0 15,0 0 0-15,0 0 0 0,0 0 0 0,0 0 0 0,0 0 0 0,0 0 0 16,0 0 0-16,3 1 0 0,-3-1 0 0,0 0 0 0,2 0 0 0,-2 0 0 16,0 0 0-16,3 0 0 0,-3 0 0 0,2 1 0 0,-2-1 0 0,0 0 0 15,3 0 0-15,-3 0 0 0,3 0 0 0,-3 0 0 0,5 0 0 0,-5 0 0 16,3 0 0-16,-3 0 0 0,2 0 0 0,2 0 0 0,-4 0 0 0,5 0 0 15,-2 0 0-15,1 0 0 0,0 2 0 0,-2-2 0 0,3 0 0 0,-2 0 0 16,3 0 0-16,-3 0 0 0,2 2 0 0,-2-2 0 0,2 0 0 16,0 0 0-16,0 0 0 0,2 0 0 0,-2 0 0 0,0 0 0 0,1 0 0 15,-1 0 0-15,1 0 0 0,0 0 0 0,-1 0 0 0,0 0 0 0,0 0 0 16,1-2 0-16,-1 2 0 0,-1 0 0 0,1 0 0 0,0 2 0 0,0-2 0 16,1 0 0-16,0 0 0 0,-1 0 0 0,1 0 0 0,-1 0 0 0,0 0 0 15,0 0 0-15,2 0 0 0,-2 0 0 0,2 0 0 0,-1 0 0 0,2 0 0 16,-2 0 0-16,2 0 0 0,0 0 0 0,1 1 0 0,-1-1 0 0,2 1 0 15,-2-1 0-15,3 0 0 0,-2 2 0 0,1-2 0 0,1 1 0 0,-2-1 0 16,1 0 0-16,1 0 0 0,-2 2 0 0,1-2 0 0,-1 0 0 0,-1 0 0 16,0 0 0-16,0 0 0 0,1 2 0 0,-2-2 0 0,-1 0 0 0,2 0 0 15,-2 0 0-15,-1 0 0 0,0 0 0 0,0 0 0 0,-2 0 0 0,0 0 0 16,-3 0 0-16,0 0 0 0,3 0 0 0,-3 0 0 0,0 0 0 0,2 2 0 16,-2-2 0-16,0 0 0 0,0 0 0 0,0 0 0 0,0 0 0 0,0 0 0 15,0 0 0-15,0 0 0 0,0 0 0 0,0 0 0 0,0 0 0 0,0 0 0 16,0 0 0-16,0 0 0 0,0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0,0 0 0 15,0 0 0-15,0 0-57 0,0 0-116 0,-2 0-43 0,-1 1-42 16,-2-1-93-16,-1 1-106 0,-1-1-84 0,0 2-82 0,-1-2-21 0,0 1-10 16,-2 1 14-16,0 0 20 0,0 0 25 0,-1-1 25 0,-2 1 34 0,2-2 34 15,-1 2 41-15</inkml:trace>
  <inkml:trace contextRef="#ctx0" brushRef="#br0" timeOffset="30270.1">20428 8128 84 0,'0'-6'259'0,"-2"0"35"16,0 0 37-16,1 2 39 0,-3-2 31 0,3 3 32 0,-2-2 9 0,-1 1 7 15,1 1-51-15,2 0-60 0,-5 1-25 0,2 2-11 0,1-1-17 0,-2 1-15 16,2 1-27-16,-2-1-30 0,1 2-31 0,-2 1-34 0,1 2-21 0,-2 2-19 16,3 2-1-16,-3 0 2 0,1 2 3 0,-2 5 4 0,3 0 2 0,2 3 0 15,-2 4 4-15,2 1 7 0,0 5 9 0,1-1 7 0,1 2-1 0,1 3-2 16,0 3-9-16,1-1-9 0,2 2-9 0,-1 3-9 0,1 0-11 0,1 0-13 16,0 1-36-16,0-1-46 0,0 2 0 0,1-3 0 0,0 2 0 0,-4-4 0 15,2 1 0-15,1-4 0 0,-3-1 0 0,1-1 0 0,-1-2 0 0,3-2 0 16,-3-1 0-16,-1-3 0 0,-1 0 0 0,1-1 0 0,-4-1 0 0,1-1 0 15,0-1 0-15,-2-1 0 0,-1-1 0 0,-2-1 0 0,-1 1 0 0,-1 2-92 16,-1-4-74-16,2-2-55 0,-3 1-99 0,-2-4-108 0,1 1-89 0,0-3-83 16,1-2-33-16,-2-2-24 0,3-3 1 0,-2-4 7 0,1-1 18 0,1-4 20 15,-1-2 30-15,2-5 34 0,-2-2 51 0</inkml:trace>
  <inkml:trace contextRef="#ctx0" brushRef="#br0" timeOffset="30453.58">20007 8654 150 0,'6'-5'356'0,"0"1"34"0,-1 3 36 0,2 0 20 0,0 0 16 15,-2 1 17-15,1 0 15 0,3 0 12 0,0-2 11 0,-1 0-39 0,1-1-51 16,4 0-77-16,-4 0-83 0,4-1-15 0,-1-1-2 0,0 0-27 0,1 1-31 16,-1 0-18-16,-1-2-14 0,2 1-16 0,-1 1-13 0,0-2-14 0,2 1-12 15,-1-1-15-15,-1 0-12 0,1 0-16 0,1 1-17 0,0 1-13 0,2-2-17 16,-2 3-6-16,2-2-7 0,0 2-27 0,-1-2-29 0,1 3-43 0,2-1-49 16,-4 0-83-16,3 1-92 0,-1 1-96 0,0 0-100 0,0-2-52 0,-1 0-42 15,2 1-11-15,0 0-2 0,-3-2 0 0,3 1 3 0,-1-1 24 0,2 1 27 16,-5-1 46-16,4 0 47 0</inkml:trace>
  <inkml:trace contextRef="#ctx0" brushRef="#br0" timeOffset="31036.02">20838 8387 179 0,'-3'-5'314'0,"-1"0"44"0,1 2 36 0,-1-1 34 0,1 1 15 0,0 0 10 16,1 1 4-16,-1-1 4 0,1 2-49 0,-1 1-62 0,-3 1-30 0,5-1-26 15,-2 5-19-15,-2 0-21 0,0 0-30 0,-2 4-35 0,3 3-24 0,-4 1-26 16,3 4-6-16,-1 1-1 0,1 4 3 0,0 1-1 0,0 3-1 0,3-1-8 15,-2 4-12-15,1-2-15 0,3 0-14 0,-1 0-15 0,1 0-12 0,0-2-7 16,0-2-19-16,0-1-20 0,1-3-30 0,-1-1-32 0,3 0-49 0,1-2-53 16,2-3-103-16,-3-1-111 0,2-1-103 0,-1-4-100 0,3 1-21 0,-2-4-7 15,2-2 1-15,0-2-2 0,-3-3 9 0,3-3 10 0,-1-3 22 0,0-2 25 16,-1-2 42-16</inkml:trace>
  <inkml:trace contextRef="#ctx0" brushRef="#br0" timeOffset="31370.12">21020 8301 306 0,'11'-8'392'0,"1"2"32"0,-3 0 29 0,0 1 9 0,-1 3 4 0,2-1 2 0,-3 1 2 16,2 1 5-16,-1-1 8 0,1 1-88 0,-3-1-109 0,1 2-53 0,1 0-36 15,-4 0-46-15,2 0-43 0,-1 2-29 0,0-1-27 0,-2 1-8 0,2-1-5 16,-2 2-1-16,0 1-1 0,-1 1-5 0,1 1-9 0,-3 2-3 0,0 1-2 16,0 2-3-16,-3 0-1 0,1 3-3 0,-1 0-6 0,-2 2 0 0,2 1-3 15,-2-1 0-15,1 0 0 0,-2-1-2 0,1 0-1 0,2 0 0 0,-2-3-1 16,2 0 2-16,1-1-1 0,0-2 0 0,2-2 2 0,0 0 0 0,2 0 0 15,0-1 4-15,2-2 6 0,1-1 3 0,0 2 1 0,3-2 3 0,0 0 2 16,0-2 3-16,1 1 2 0,2 0 1 0,-1 0 4 0,-1-2 4 0,2 2 5 16,-3-1 5-16,2-1 4 0,0 2 3 0,-3-1 4 0,-1 1 7 0,-1-1 10 15,3 1 10-15,-4-1 7 0,0 2 7 0,-3 0 8 0,3 2 1 0,-4-1 2 16,0 2 1-16,0 0 0 0,-4 3-3 0,3 0-5 0,-3 1-6 0,0 3-8 16,-4 0-11-16,0-1-12 0,2 3-11 0,-2-1-31 0,-1 0-21 0,0 0 0 15,-2 0 0-15,2-1 0 0,-1 2 0 0,2-3 0 0,-2 0-6 0,2 0-55 16,0-1-27-16,1-3-30 0,2 2-42 0,-1-4-47 0,3-1-90 0,0 0-97 15,0-3-90-15,3-2-88 0,0 0-35 0,0 0-25 0,0-5 0 0,1 0 7 16,-1-5 16-16,4 0 13 0,-3-4 27 0,2-2 29 0,3-4 42 0,-1-1 50 16</inkml:trace>
  <inkml:trace contextRef="#ctx0" brushRef="#br0" timeOffset="31559.62">21443 8232 168 0,'17'-3'346'0,"-3"1"63"0,2 2 34 0,-2 3 24 0,0 0 16 0,1 2 16 16,0-1 15-16,0 4 20 0,-1-2-33 0,-2 3-45 0,0 0-22 15,2 1-17-15,-5 1-27 0,-1 1-31 0,3 1-50 0,-4 2-56 0,-3 0-29 0,0 2-25 16,-1 1-16-16,-2 0-16 0,1 0-16 0,-2 1-18 0,-2 0-23 0,1 1-68 16,-2 0-42-16,-1 1 0 0,0-1 0 0,-1 2 0 0,-2 0 0 15,-2 1 0-15,1 1 0 0,-2-2 0 0,0 1 0 0,2-2-112 0,-4 1-57 0,3-2-59 16,1-5-111-16,0 3-125 0,0-5-94 0,2-3-85 0,1-2-18 0,2-1-3 16,-2-5 10-16,5-2 15 0,-1-2 17 0,-1-2 18 0,1-3 28 15,1-2 29-15,1-2 53 0</inkml:trace>
  <inkml:trace contextRef="#ctx0" brushRef="#br0" timeOffset="31705.23">21844 8619 92 0,'19'7'449'0,"-3"2"27"0,-2 1 21 0,-3-2 13 15,2 3 15-15,-5-4 8 0,0 2 6 0,-2-2 5 0,0-2 0 0,-3 1-24 16,0 0-30-16,1 0-125 0,-4 0-142 0,0 0-86 0,0 0-75 0,-4 3-58 16,1-1-57-16,-3-1-91 0,1 1-99 0,-1 1-100 0,-2-2-104 0,0 0-49 15,-3-2-40-15,2 1-9 0,-1-1-1 0,-2-3-1 0,0 1 0 16,-2-1 15-16,2 2 21 0,-1-3 31 0,-3-1 38 0</inkml:trace>
  <inkml:trace contextRef="#ctx0" brushRef="#br0" timeOffset="42789.59">20647 9799 47 0,'0'-3'240'0,"0"0"18"16,-3 0 34-16,3 0 37 0,-1 0 41 0,1 0 41 0,-4 0 26 0,4 0 22 16,-1 1-43-16,-1-2-57 0,0 3-20 0,2-2-9 0,-1 0-8 0,-1 1-7 0,1-1-6 15,1 2-8-15,-4-2-27 0,3 0-33 0,-1 1-36 0,1-1-37 16,-1 2-15-16,-2-3-12 0,1 3-9 0,-1-1-6 0,1 1-10 0,-2-2-10 15,2 2-13-15,-2-1-12 0,-1 1-13 0,0-2-11 0,-1 1-6 0,1 2-2 0,-2-2-5 16,-1 2-6-16,-1 2-8 0,0-2-9 0,-3 4-5 0,1-2-3 16,-3 1-1-16,0 3-3 0,0 2 2 0,0 1 5 0,-2 3 7 0,-1 1 6 0,0 4 7 15,-2 2 5-15,2 2 2 0,-3 3 0 0,3 3 1 0,0 2-2 0,2 2 2 16,-3 2-3-16,3 2-41 0,2 1 0 0,1 0 0 0,2 1 0 16,2-1 0-16,2 2 0 0,2-4 0 0,1 2 0 0,2-1 0 0,2-4 0 0,4-1 0 15,2 0 0-15,-2-3 0 0,1-3 0 0,3-2 0 0,3-1 0 0,0-3 0 16,1-2 0-16,0-3 0 0,1-1 0 0,2-1 0 0,1-2 0 15,1-2 0-15,1-3 0 0,3 0 0 0,-1-3 0 0,1-2 0 0,2-3 0 0,1 0 0 16,1-2 0-16,-1-3 0 0,3-1 0 0,-2-2-106 0,2-2-50 16,-2-1-45-16,1 1-48 0,-4-3-94 0,2 0-109 0,-1 1-92 0,-2-2-93 15,-4 1-16-15,2-1-2 0,-3 0 9 0,1 1 16 0,-4-1 22 0,0 2 26 16,-5 0 36-16,1-2 37 0,-1 4 45 0</inkml:trace>
  <inkml:trace contextRef="#ctx0" brushRef="#br0" timeOffset="42938.18">20963 10015 260 0,'3'4'461'0,"2"1"12"16,-2 1 4-16,1-1 0 0,-3 0-1 0,-1 1-1 0,3-4 1 0,-3 0 0 16,2-1-1-16,1 1 0 0,2-2-113 0,-4 3-134 0,1-1-99 0,1 0-89 15,0 1-24-15,0 2-12 0,1-2-13 0,-1 1-14 0,0-1-56 0,0 2-68 16,2-2-89-16,-2 0-90 0,2-2-68 0,-4 1-64 0,2-1-13 0,-3-1-6 16,2 1 1-16,-2-1 0 0,0 0-2 0,0 0 1 0,3 4 9 0,-3-4 14 15</inkml:trace>
  <inkml:trace contextRef="#ctx0" brushRef="#br0" timeOffset="43087.78">21053 10196 365 0,'3'11'521'0,"-3"0"16"0,4 1 5 0,-4-3 2 0,1 1 2 0,-1-2-3 16,2-1 15-16,0-1 13 0,-2-3 4 0,1 2 0 0,1-4-119 0,-1 2-143 15,3 0-115-15,-3 0-107 0,1-1-30 0,1 2-19 0,0-1-5 0,0 0-3 16,0 0 0-16,0 0-3 0,1-1-28 0,-3-2-34 0,2 3-35 0,1-2-33 16,-4-1-61-16,1 0-66 0,2-1-118 0,-1-2-130 0,-2 3-55 0,3-3-38 15,-2-2-10-15,-1-1 1 0,-1 0-2 0,1 2 0 0,-3-2 16 0,1 3 21 16,-1 0 30-16,2 1 34 0</inkml:trace>
  <inkml:trace contextRef="#ctx0" brushRef="#br0" timeOffset="53506.92">21774 9763 84 0,'0'-8'180'0,"2"-2"16"0,0 2 24 0,-2 1 23 0,1-1 36 16,-1 3 38-16,0 0-4 0,-1-1-18 0,1 1 5 0,0 3 6 15,-2-2 3-15,2 4 3 0,0 0-4 0,0 0-4 0,0 0-15 0,-2-1-15 16,2 1-14-16,-1-1-18 0,1 1-30 0,-3-3-36 0,3 3-22 0,-4 0-24 15,1 0-19-15,3 0-17 0,-1 0-9 0,1 0-5 0,-5 0-1 0,5 0-2 16,0 0-1-16,0 0 1 0,-5 0-7 0,5 0-6 0,-3 0-7 0,2 0-2 16,-3 3-10-16,1-2-6 0,-2 2-11 0,1 1-7 0,-2 1-6 0,-1 1-4 15,-1 3-5-15,0 2-4 0,-3 2-2 0,3 0 0 0,-1 4-1 0,1 1 1 16,-3 0 0-16,1 3 1 0,2 2 2 0,-2 1 5 0,1 0 3 0,3 1 5 16,0-1 2-16,-3 3 2 0,0-1 2 0,5 1 2 0,-3-2 0 0,0 1-1 15,2-4 1-15,0-1-2 0,0-1 0 0,4-3-1 0,-3-2-2 0,1-4-5 16,3 0-3-16,0-4-1 0,0-1-2 0,2-1 1 0,3-2 3 0,-1 0 2 15,3-1 3-15,4 2 2 0,0-3 2 0,3 2 2 0,3-1 0 0,2 1 0 16,2-3 1-16,3 1-2 0,3-1 1 0,-2 0 1 0,3-1-2 0,1 1 0 16,-2-2-2-16,1-1-5 0,1 2-2 0,-1-1 0 0,-3 1-1 0,2-3 1 15,-3 3-2-15,-2 0-2 0,-1-2 1 0,-1 1 2 0,-4 1-1 0,1-1-3 16,-4 2-1-16,0-1-2 0,-4-1-1 0,-1 2-3 0,-1 0 0 0,0 0 0 16,-4 0-2-16,2 0 0 0,-5 0 0 0,0 0 2 0,3 0-2 0,1 0 0 15,-4 0 0-15,0 0 1 0,0 0-8 0,0 0-8 0,0 0-23 0,0 0-25 16,0 0-36-16,0 0-38 0,0 0-50 0,-2-3-51 0,0-1-79 0,-1-1-83 15,2-2-47-15,-4-2-36 0,0-2-52 0,-1 0-54 0,0-2-5 0,-1-2 7 16,2 0 21-16,1 0 26 0,-6-3 36 0,4 2 39 0,0 0 51 0</inkml:trace>
  <inkml:trace contextRef="#ctx0" brushRef="#br0" timeOffset="53722.35">21947 9540 194 0,'-5'11'327'0,"4"3"46"0,-3 3 35 0,1-1 33 0,0 5 14 0,0-1 8 15,0 2 8-15,-4 4 10 0,4 0-42 0,-3 5-56 0,1 0-26 0,0 2-22 16,2 3-26-16,-2 2-25 0,0 3-33 0,1 0-37 0,-2 1-27 0,1 0-23 16,0 2-9-16,0-2-1 0,0 2-6 0,1-3-6 0,-4 0-15 0,7-2-12 15,-4-2-18-15,2-2-14 0,-1-4-15 0,1-1-12 0,1-4-16 0,1-1-18 16,-1-3-16-16,2-4-14 0,0-4-22 0,0 0-21 0,2-3-25 0,-1-1-25 16,1-3-31-16,1-1-33 0,-1-1-48 0,1-1-55 0,0-1-81 0,1-1-91 15,-1-1-75-15,3 0-72 0,-2-2-11 0,0-3 4 0,-1-1 13 0,0-2 16 16,-1-4 20-16,-1 0 23 0,-1-3 30 0,-1-1 32 0,-2-3 52 0</inkml:trace>
  <inkml:trace contextRef="#ctx0" brushRef="#br0" timeOffset="58273.21">7494 13956 25 0,'-16'6'242'0,"-3"-2"28"0,3 2 29 0,-3 0 26 0,1 0 23 16,2-1 23-16,-2 1 22 0,4 0 1 0,3-2-10 0,-2 2-49 0,5-1-57 15,3-2-27-15,-1 1-15 0,2-2-20 0,1-1-20 0,3-1-16 0,0 0-17 16,1 1-14-16,5 2-16 0,0 1-13 0,4-1-15 0,3 0-8 0,6 2-8 15,3-2-2-15,5 4 3 0,4-1 4 0,2-1 7 0,7 3-2 0,1-2-4 16,5 2-9-16,3-1-10 0,3-1 1 0,2 0 1 0,1 0 3 0,-1 0 2 16,3-1 3-16,0 1-2 0,1-2 5 0,-1 1 1 0,2-1 3 0,-1 1 4 15,-1-1 5-15,-1-1 3 0,1 1 5 0,-1 0 0 0,1-1-8 0,-3 0-11 16,0-2-11-16,-2 0-9 0,2 1-9 0,-3 0-8 0,-1-2-7 0,2 0-7 16,-4 0-8-16,-1 0-32 0,-1 0 0 0,0 0 0 0,-2 0 0 0,0 0 0 15,-3 0 0-15,1 1 0 0,-2-1 0 0,-1 0 0 0,-3 1 0 0,-1-1 0 16,0 0 0-16,-4 2 0 0,1-1 0 0,-4-1 0 0,-1 0 0 0,-2 0 0 15,-3 0 0-15,-2 0 0 0,-3 0 0 0,-3 0 0 0,-1 0 0 0,-4 0-27 16,-1 0-48-16,-2 2-28 0,-1-2-65 0,-2 0-76 0,-3 0-146 0,0 0-165 16,0 0-56-16,0 0-34 0,-8-2-5 0,-2 2-2 0,-3-3 8 0,-4-1 7 15,-3-1 14-15,-5-4 14 0,-2 1 26 0,-3-6 30 0</inkml:trace>
  <inkml:trace contextRef="#ctx0" brushRef="#br0" timeOffset="59740.3">13908 12173 172 0,'0'-13'458'0,"-1"2"24"0,-2 1 10 0,1 1 8 16,2 3 6-16,-1 0 2 0,-1 2 3 0,2 1 2 0,2 0-2 0,-2 3 0 15,0-3-94-15,0 3-115 0,0 0-94 0,0 0-89 0,0 0-25 0,0 0-7 16,0 4 1-16,0 3 4 0,0 3 6 0,0 3 8 0,0 3 7 0,0 2 10 16,0 7 9-16,1 2 9 0,-1 1 1 0,2 5-4 0,-2 2-8 0,4 1-11 15,-2 3-12-15,-1 0-12 0,1 3-11 0,1 0-15 0,-1 1-46 0,0 0-23 16,-2 3 0-16,1-1 0 0,-1-2 0 0,-1 2 0 0,1-1 0 0,0-1 0 16,-2-2 0-16,0-1 0 0,1-2 0 0,-1-2 0 0,2-5 0 0,0-1 0 15,0-5 0-15,0-2-60 0,0-3-50 0,0-4-30 0,2-3-32 0,-1-3-34 16,-1-1-49-16,2-3-51 0,0-5-80 0,-2-1-90 0,0 0-63 0,3-4-60 15,0-2-13-15,-3-5-5 0,3-1 16 0,-1-4 21 0,-1-5 28 0,-1-1 30 16,0-5 32-16,-1-2 36 0,-2-3 48 0</inkml:trace>
  <inkml:trace contextRef="#ctx0" brushRef="#br0" timeOffset="60106.32">13842 12405 27 0,'0'-36'331'0,"3"4"15"0,-1 5 27 0,1 5 31 0,0 0 18 16,0 8 16-16,0 0 8 0,1 4 8 0,1 1 7 0,-2 1 7 0,3 2-84 0,0 0-105 15,0 1-47-15,3 1-36 0,-3 0-9 0,3 0-3 0,-2 2-24 0,1-1-28 16,1 1-16-16,0 2-14 0,-1 2-6 0,0-2-11 0,2 1-6 15,-2 1-12-15,0 1-8 0,2 0-10 0,-2 1-9 0,2 0-8 0,-2 3-8 0,1-1-6 16,-1 1-4-16,0 2 0 0,-3 2-2 0,1-1-1 0,-1 4 0 0,-4 1-1 16,1 0 1-16,-4 2-2 0,1 1 3 0,-4 2 3 0,-1-1 8 15,1 3 7-15,-3-1 6 0,-1 1 6 0,-2-1 8 0,0 2 6 0,-1-3 8 0,0 0 9 16,2-2 3-16,-2 0-1 0,2-3 1 0,1-3-2 0,2 0-4 0,0-4-6 16,2 1-7-16,0-3-7 0,4-3-9 0,1 0-9 0,0-3-7 15,1 1-6-15,2 0-10 0,4-2-9 0,0 0-2 0,3-2 0 0,1 3-2 16,3-2 0-16,2-1 2 0,3 0 2 0,0 0 1 0,2 0 0 0,-1-1 1 0,1 1 2 15,3 1 0-15,-1 1 2 0,-1-3 1 0,-1 3 1 0,-1 1-1 16,1-1-2-16,-3 1 3 0,-3 1 1 0,0-1 10 0,-2 1 14 0,-3 3 5 16,-2-3 4-16,-3 1 2 0,2 1-2 0,-5 1-1 0,-4 2-9 0,-1 2-32 15,-4 2 0-15,-3 3 0 0,-1 4 0 0,-5 1 0 0,-3 5 0 0,-3 0 0 16,-2 5 0-16,-1 1 0 0,-2 0 0 0,-1 3 0 0,-2-2 0 0,3 0 0 0,-2-1 0 16,2-1 0-16,1-1 0 0,2-3 0 0,0-2 0 0,7-2 0 15,0-4-87-15,2-3-99 0,4-1-64 0,3-2-100 0,0-4-111 0,5-2-94 16,3-4-88-16,0 0-19 0,2-4-4 0,1-6 8 0,3-1 9 0,2-1 19 15,3-6 21-15,0-5 37 0,5-4 39 0,0-1 55 0</inkml:trace>
  <inkml:trace contextRef="#ctx0" brushRef="#br0" timeOffset="60230.99">14381 12379 222 0,'11'5'348'0,"0"-1"25"0,-3 2 29 0,-1 0 16 16,-1 0 16-16,2 0 0 0,-4 0 0 0,4 0 0 0,-3-1 2 0,0-1-73 15,3 2-89-15,-2-1-77 0,0 1-73 0,1-1-56 0,-1 2-54 0,0-2-94 16,-1 1-101-16,0 1-63 0,0-3-56 0,-2 1-58 0,0-1-57 0,0 1-15 15,-1-2-6-15,-2 0-1 0,0-3 0 0,0 5 5 0,0-2 1 0,-2 2 32 16,-1 1 39-16</inkml:trace>
  <inkml:trace contextRef="#ctx0" brushRef="#br0" timeOffset="60374.6">14513 12640 457 0,'1'12'504'0,"2"-2"12"0,-1 1 3 0,1 0-1 0,-2-4 1 0,1 0-1 0,-1 0 0 16,1-4-1-16,0-2 0 0,-1 2-1 0,-1-3-140 0,4 2-170 15,-3-1-93-15,1 0-75 0,-1 3-21 0,3-1-12 0,-3-2-7 0,4 2-5 0,-1 0-29 16,0-1-35-16,-3-1-79 0,2 2-87 0,1-1-91 0,-3-1-93 0,2 1-48 15,-3-2-38-15,5 0-11 0,0-2-1 0,1-1-2 0,-1 0 0 16,1 0 4-16,1-3 5 0,1 3 30 0,2-3 37 0</inkml:trace>
  <inkml:trace contextRef="#ctx0" brushRef="#br0" timeOffset="60741.62">15211 12127 131 0,'-1'-7'433'0,"-1"2"34"0,0 2 19 0,1 0 17 16,-1 0 10-16,-1 2 4 0,0-1 3 0,-2 1 0 0,2 1 1 0,0 0-2 15,0 1-97-15,-2 2-118 0,0 2-81 0,-1 2-72 0,-2 4-32 0,0 2-20 16,-1 4-9-16,-2 4-12 0,1 1-1 0,-1 5 0 0,-1 3 3 0,0 2 4 15,0 0 11-15,2 2 7 0,-1 2 4 0,3-2 1 0,-1 1-5 0,2-1-11 16,3-1-11-16,0-3-11 0,1 0-9 0,3-4-4 0,3-2-7 0,-1-4-4 16,4 0-5-16,1-3-2 0,2-4-6 0,2-1-8 0,2-3-2 0,4-1-2 15,-1-4-3-15,2-2-1 0,2 2 1 0,-1-5-1 0,3-2 0 0,0 0-4 16,-1-2 0-16,1-1 1 0,0-1-13 0,2-1 0 0,-3-1 0 0,1 0 0 16,0 0 0-16,-2-1 0 0,-1 1 0 0,2-1-7 0,-4 2-19 0,0-2-11 15,0 3-15-15,-4 1-15 0,0-1-22 0,1 2-21 0,-6 1-31 0,2-1-28 16,-4 2-38-16,0 2-38 0,-1-2-89 0,-2 3-97 0,-3 0-90 0,0 0-86 15,0 0-12-15,0 0 6 0,-3 0 14 0,-2 1 19 0,-2-1 17 0,0-1 22 16,1-2 29-16,-2 0 32 0,-3-3 35 0</inkml:trace>
  <inkml:trace contextRef="#ctx0" brushRef="#br0" timeOffset="60889.23">15361 12268 210 0,'0'-2'466'0,"0"2"11"0,-3 4 6 16,2 0 14-16,-1 5 12 0,0 0 13 0,-2 3 15 0,1 1 5 0,1 3 7 15,-3 2-22-15,2 1-26 0,2 5-132 0,-4 3-155 0,2 2-51 0,-3 4-32 16,2 1-12-16,-2 4-4 0,1 1-13 0,0 1-14 0,-1-1-22 0,-2 2-22 15,2-2-23-15,0-1-21 0,-1-1-39 0,2-3-41 0,-1-2-63 0,2-4-67 16,-1-2-109-16,1-5-115 0,1-2-76 0,2-4-68 0,-1-3-14 0,0-3-4 16,1-3 6-16,-1 0 10 0,2-6 13 0,0 0 18 0,0 0 29 0,-3-3 37 15,3-1 54-15</inkml:trace>
  <inkml:trace contextRef="#ctx0" brushRef="#br0" timeOffset="64022.88">14147 13821 115 0,'0'0'297'0,"0"-5"36"0,0 5 39 0,0-3 32 16,0 3 31-16,0 0 15 0,0 0 10 0,-1-1-18 0,1 1-25 15,0 0-44-15,0 0-45 0,-3 1-24 0,-1 2-16 0,1 3-26 0,-2 0-28 0,2 5-27 16,-2 1-22-16,1 5-18 0,-2 1-14 0,1 4-3 0,2 4 1 16,-2 5 3-16,1 2 5 0,1 6-2 0,-1 3-4 0,1 1-7 0,0 3-4 15,1 1-9-15,0 0-6 0,2 0-13 0,-1 3-13 0,1-2-14 0,1 0-17 16,-1-5-9-16,2 3-13 0,0-6-36 0,-1 1-12 0,2-3 0 0,-1-6 0 16,1 0 0-16,-2-4 0 0,2-2 0 0,-1-2 0 0,0-3 0 0,-1-3 0 15,-1-2 0-15,2-2 0 0,0-1 0 0,-2-2 0 0,-2 0 0 0,0 0 0 16,2-2 0-16,-3 1 0 0,0 1 0 0,-3 0 0 0,1 1 0 0,0-2-50 15,-3 2-37-15,0 2-21 0,-2-3-26 0,-2 2-30 0,3-1-33 0,-5-2-37 16,2-1-72-16,-2 0-81 0,2-3-58 0,-2-4-50 0,1-1-46 0,0-4-46 16,-1-3-4-16,1-4 3 0,-2-5 16 0,0-2 18 0,0-4 27 0,-2-5 31 15,0-2 33-15,4-2 37 0</inkml:trace>
  <inkml:trace contextRef="#ctx0" brushRef="#br0" timeOffset="64156.49">13731 14586 135 0,'0'-29'329'0,"4"4"36"0,-3 2 39 0,4 2 35 0,0 3 20 0,2 5 13 15,1 1 11-15,-1 1 9 0,-1 4-27 0,5-1-36 0,-3 1-48 0,3 2-54 16,2-1-33-16,-2 0-35 0,2 2-27 0,1-1-29 0,-1 2-35 0,2-1-34 15,0 1-16-15,-2 0-13 0,2 0-10 0,2-1-12 0,-2 3-12 0,3-1-10 16,-2-2-12-16,3 1-7 0,0 2-27 0,0-2-29 0,0-1-39 0,2 3-42 16,-1-2-59-16,2 0-61 0,-1 0-91 0,-2 1-97 0,1 0-77 0,0-1-75 15,0-1-17-15,0 3-3 0,-2 0-1 0,1-1-1 0,-3 2 17 0,1 0 19 16,0 2 33-16,-1-1 33 0,-2 0 60 0</inkml:trace>
  <inkml:trace contextRef="#ctx0" brushRef="#br0" timeOffset="64522.51">14647 14193 226 0,'6'2'373'0,"-1"-2"15"16,0 2 28-16,0-1 29 0,-1 1 9 0,1 0 3 0,-1-1 2 0,-2 1 0 15,3-1-16-15,-2-1-18 0,2 2-95 0,0-1-111 0,-2 1-56 0,4 0-43 16,-3-1-18-16,1 0-15 0,-1 0-26 0,0 3-31 0,0-3-6 0,-2 1-4 16,2-1 5-16,-1 2 7 0,-1-1-1 0,1 1-3 0,-1-1 0 0,-2 3 1 15,0 1-2-15,0 1-2 0,-2 3 0 0,1-2-1 0,-3 5 2 0,1-1 2 16,-3 2 6-16,0 2 2 0,1-1 0 0,0 1-3 0,0-1-4 0,-2 0-1 15,4 0 0-15,0-3-1 0,-1 0 0 0,1-1 1 0,2-2-2 0,-1-1 0 16,4 0-2-16,-1-1-2 0,2-2-4 0,1-1-6 0,0 1 4 0,2 0 4 16,2-2 9-16,0 1 8 0,0-1 5 0,3 0 6 0,0 0 7 0,-1 0 6 15,2-1 5-15,0-1 4 0,0-1 3 0,-2 2 3 0,1-2 4 0,0 0-3 16,-2 0-5-16,-1 0-9 0,0 0-7 0,-2 0-8 0,-1 2-2 0,2-2 2 16,-6 0 4-16,2 0 2 0,-3 0 0 0,0 0 0 0,2 2-4 0,-2 1-3 15,-2 2-1-15,-1 1-3 0,0 3 1 0,-2 0-2 0,-4 3-3 0,3 3-4 16,-4 0-10-16,0 0-16 0,-2 1-17 0,-1 2-17 0,-1-1-16 0,1-2-18 15,0-1-14-15,-2 0-14 0,0 0-25 0,1-2-25 0,-2-2-33 0,2 1-35 16,1-2-62-16,0-4-67 0,0 2-67 0,0-3-70 0,2-3-62 0,1-1-61 16,0-1-4-16,2-3 8 0,0-3 15 0,1 0 14 0,0-2 21 0,0-3 27 15,4 0 32-15,-2-3 36 0</inkml:trace>
  <inkml:trace contextRef="#ctx0" brushRef="#br0" timeOffset="64706.02">14436 14084 29 0,'-4'7'407'0,"-4"0"34"0,3 2 16 0,0 3 13 16,-1-1 14-16,0 5 16 0,-2-1 11 0,3 1 11 0,0 4 8 16,1-2 8-16,-1 5-76 0,0 1-92 0,-1 1-87 0,3 2-84 0,0 2-42 0,-1 2-28 15,0 1-18-15,-1 1-12 0,1-2-14 0,1 2-17 0,-3 0-11 0,3-1-12 16,0-2-9-16,1-2-10 0,2 0-28 0,0-5-31 0,0 1-41 16,4-3-43-16,0-4-80 0,2-1-96 0,1-2-79 0,1-4-82 0,0-1-53 0,3-2-47 15,-2-2-11-15,1-1-3 0,2-4 2 0,-1-4-1 0,2-1 21 0,0-3 22 16,1-3 37-16,0-4 38 0</inkml:trace>
  <inkml:trace contextRef="#ctx0" brushRef="#br0" timeOffset="64890.53">15077 14206 243 0,'25'-1'384'0,"-1"1"43"16,0 1 35-16,-4 6 21 0,-1-2 18 0,0 4 11 0,-3 0 9 0,1 0 8 0,-1 3 13 16,-2 0-57-16,2-1-72 0,-3 4-27 0,-2-2-16 0,-1-1-48 15,-3 2-51-15,0 0-38 0,-4 3-35 0,-2 1-21 0,-1 1-18 0,-3 3-11 16,-2-1-9-16,1 4-21 0,-6 0-24 0,1 1-30 0,-1 3-54 0,-2-1-10 0,1 2-10 15,-5 0-58-15,3 0-33 0,-1 0-44 0,-2-1-49 0,3-1-81 16,-4-1-91-16,3-1-107 0,-2-2-113 0,3-5-39 0,-1-1-23 0,1-3 3 16,1-4 8-16,2-5 16 0,1-5 18 0,1-1 25 0,0-6 25 0,2-2 43 0,1-3 47 15</inkml:trace>
  <inkml:trace contextRef="#ctx0" brushRef="#br0" timeOffset="65038.13">15490 14494 63 0,'17'11'479'0,"-3"-1"36"0,-3 2 13 0,0 0 10 0,-3 0 3 0,0-1 0 0,-3-3 0 16,1 2 1-16,-3-3-1 0,-1-1-2 0,-2 2-83 0,-2-1-102 16,1 1-150-16,-4 2-160 0,0 2-76 0,-1 0-57 0,0 2-63 0,-2-1-68 15,-2 1-77-15,-1-3-80 0,1 3-73 0,-2-3-72 0,3-2-15 0,-3 0-3 0,0-2 11 16,-1-1 14-16,-1 0 19 0,0-1 24 0,-2-1 22 0,3 0 27 16</inkml:trace>
  <inkml:trace contextRef="#ctx0" brushRef="#br0" timeOffset="66639.85">14049 15891 166 0,'0'-8'225'16,"0"2"19"-16,0-1 24 0,0 0 31 0,0 1 34 0,0 3 31 0,0-2 32 16,-1 1-23-16,1 2-36 0,0 2-10 0,0 0-4 0,-2-2-9 0,2 2-10 15,0 0 2-15,0-3 1 0,0 3-17 0,-2-1-22 0,1-2-32 0,-1 1-32 16,-1 1-30-16,1-1-28 0,1 2-20 0,-2-3-17 0,-2 3-17 0,0-1-16 15,-1-1-13-15,1 2-11 0,-1 0-11 0,-1 0-10 0,-2 2-2 0,1-1-2 16,0 2 2-16,-3 2 0 0,0-1-3 0,1 2 1 0,-3 4-4 0,0-2 0 16,-1 4 3-16,-1 2 6 0,1 4 7 0,-2 0 9 0,1 4 9 0,0 2 7 15,-2 1 6-15,3 3 8 0,-2 1 3 0,3 2 1 0,0 0 1 0,1 2 3 16,2-3-2-16,2 2-3 0,1-3-7 0,2 0-8 0,2-2-11 0,1-1-10 16,2-4-12-16,2-1-33 0,1 0 0 0,2-3 0 0,2 0 0 0,1-1 0 15,2-2 0-15,2-2 0 0,1 1 0 0,0-2 0 0,1-1 0 0,2 0 0 0,1-2 0 16,2-1 0-16,-1-1 0 0,0-2 0 0,2-1 0 0,0-2 0 0,2-1 0 15,-3-2 0-15,5-1 0 0,-2-2 0 0,2-1-73 0,-2-2-31 0,2-4-46 16,-1 1-49-16,2-4-90 0,-4-1-99 0,1 0-82 0,0-5-77 0,-2 1-51 16,-2-2-43-16,0-1-4 0,-2-2 7 0,-1 1 14 0,-4-1 14 0,2 2 28 15,-2-1 30-15,-3 1 47 0,0-1 50 0</inkml:trace>
  <inkml:trace contextRef="#ctx0" brushRef="#br0" timeOffset="66753.53">14448 15937 17 0,'6'-3'391'0,"0"3"28"0,0 0 8 16,-1 0-2-16,0 2 3 0,-2-1 1 0,1 0-2 0,-3 1 1 0,2-2-1 0,2 2 0 15,-4-1-112-15,1 2-137 0,-1 2-151 0,1-1-157 0,1 2-83 0,-3 2-67 16,0 0-64-16,0 2-65 0,0 0-14 0,-1 0-3 0,-1 1-4 0,-1 0 3 16,1-1-1-16,-2 2 0 0,-1-1 28 0,2-1 33 0</inkml:trace>
  <inkml:trace contextRef="#ctx0" brushRef="#br0" timeOffset="66890.17">14505 16270 357 0,'3'11'459'15,"0"-2"8"-15,0 1 4 0,2-1 2 0,-2-1 2 0,-2 0 1 0,2-2 3 16,-1 1 0-16,0-3 3 0,-1 1-67 0,-1-2-78 0,0 1-106 0,2-1-113 15,0 2-54-15,-2-2-41 0,0 1-8 0,1-1-1 0,-1 2-15 0,2-2-15 16,-1 1-29-16,1-1-32 0,0 0-84 0,-1 0-98 0,-1-3-76 0,2 3-72 16,-1 1-36-16,3-3-30 0,0 0-8 0,-1 1 0 0,2-1-2 0,-2-1 0 15,2 0 11-15,3 0 13 0,0-1 27 0</inkml:trace>
  <inkml:trace contextRef="#ctx0" brushRef="#br0" timeOffset="67339.97">15008 15825 319 0,'-4'-9'468'0,"3"-1"16"0,-3 3 11 0,3 1 7 0,-1 3 6 15,-1-1 3-15,1 2 3 0,2 2-2 0,0 0 2 0,-3 3-56 0,2 0-67 16,-4 5-97-16,2-1-103 0,0 4-52 0,-2 2-36 0,2 2-10 0,-2 3-2 16,0 4-5-16,0 3-1 0,-1 3 1 0,0 1 4 0,1 2 5 0,0 1 6 15,0 1 2-15,1 0-2 0,-1 0-7 0,1 0-8 0,2 0-10 0,0-2-13 16,1-1-6-16,-1-1-3 0,4-2-3 0,-1-2-4 0,1-2 1 0,1-4 1 15,5-1-3-15,-4-3-6 0,6-3-3 0,-2-1-3 0,6-4-4 0,-1-1-2 16,4-3-11-16,3-1-17 0,1-4 0 0,3-1 0 0,1-3 0 0,1-1 0 16,2-4 0-16,1-1 0 0,1-1 0 0,2-2 0 0,-1-1 0 0,-1 0 0 15,3-1 0-15,-3 1 0 0,2 0 0 0,-2 1 0 0,0-2 0 0,-1 2 0 16,-3 2 0-16,0-1 0 0,-3 3 0 0,-2-2-15 0,-1 3-92 0,-2-1-28 16,-6 4-30-16,0-1-33 0,-2 2-73 0,-5 1-87 0,0 0-94 0,-2 3-96 15,-3 2-54-15,-1-3-41 0,-3 0 5 0,-2 0 15 0,0-1 22 0,-5-2 21 16,0 0 26-16,-5-2 26 0,2-3 31 0,-4 1 30 0</inkml:trace>
  <inkml:trace contextRef="#ctx0" brushRef="#br0" timeOffset="67507.7">15266 15673 188 0,'-1'-3'490'0,"1"3"13"0,0 0 9 0,0 3 16 0,0 5 20 0,1-1 21 0,-1 5 20 16,0 3 16-16,4 1 16 0,-3 4 16 0,4 6 14 0,-2 2-180 0,1 5-225 16,-1 5-54-16,0 4-20 0,1 3-10 0,-1 3-9 0,-1 1-19 0,1 4-20 15,-3-1-22-15,2 2-78 0,-2 0-14 0,-2 0 0 0,2-1 0 0,-1-1 0 16,-1-3 0-16,0 0 0 0,2-3 0 0,0-5 0 0,-1-2-8 0,1-7-101 15,0-1-56-15,1-7-63 0,-1-4-111 0,0-3-125 0,-1-5-92 0,1-6-81 16,0-6-17-16,0 0-4 0,-2-6 3 0,1-3 6 0,-2-6 18 0,1-1 20 0,-1-5 30 16,2-5 29-16,-1 1 57 0</inkml:trace>
  <inkml:trace contextRef="#ctx0" brushRef="#br0" timeOffset="69223.11">13825 14991 121 0,'-8'7'187'0,"-2"-1"8"0,-1 0 12 0,2 0 9 15,-4-2 8-15,4 0 11 0,-1 0 9 0,-1-1-36 0,3 0-49 0,-2 0-1 16,1 0 9-16,1 0 23 0,0 0 26 0,2-1 19 0,-2 1 15 0,4-2 4 16,-3 1 1-16,2-1 1 0,2-1-2 0,0 2-4 0,3-2-4 0,-5-2-11 0,5 2-14 15,-3 0-18-15,3 0-15 0,-3-1-29 0,3 1-32 0,-1-2-24 16,1 2-21-16,0 0-12 0,-2-4-10 0,2 4-5 0,0 0-4 0,0 0-5 16,2 0-4-16,1-3 1 0,1 0-1 0,2-1 1 0,2 2-1 0,1-3 2 15,3 1 1-15,2-1 7 0,3 1 6 0,1-1 3 0,4-1 5 0,0 0-2 16,5 2-1-16,-1-2 0 0,4 1 2 0,1 1-2 0,4-2-4 0,0 1 1 15,1 0-2-15,4 2 4 0,1 1 3 0,1-1-2 0,1 0-4 0,1 2 2 16,2-1 6-16,1 0 0 0,1 2 0 0,-1-2-3 0,1 1-3 0,-1 1-4 16,1-2-3-16,-1 1-3 0,-1-2-18 0,0 1-33 0,-2 1 0 0,2-1 0 15,-5 0 0-15,2-1 0 0,-4-1 0 0,1 0 0 0,-2 1 0 0,0 2 0 16,-4-2 0-16,1 0 0 0,-3 1 0 0,0-1 0 0,-4 0 0 0,0 2 0 16,-1-1 0-16,-3 1 0 0,0-2 0 0,-2 3 0 0,-4-2 0 0,-1 2 0 15,-2-1 0-15,0 1 0 0,-4 0 0 0,-2 0 0 0,-1 0 0 0,0 0 0 16,-3 0 0-16,-2 0 0 0,-3 0 0 0,0 0 0 0,0 0 0 0,0 0 0 15,0 0 0-15,0 0 0 0,0 0 0 0,0 0 0 0,0 0 0 0,0 0 0 16,0 0 0-16,0 0 0 0,0 0 0 0,-3 0 0 0,-2 0 0 0,-3 0 0 16,0 0 0-16,-3-2 0 0,-1 1 0 0,-2 1 0 0,-2 0 0 0,-2-2 0 15,-1 2 0-15,0-2 0 0,-3 1 0 0,1 0 0 0,-1-1 0 16,-1-1 0-16,-1 2 0 0,0-2 0 0,1 0 0 0,-3-1 0 0,0 0 0 0,-1 0 0 16,3-2 0-16,-5 1 0 0,4-1 0 0,-2 2 0 0,0-3 0 15,1 2 0-15,0-1 0 0,2 1 0 0,1 0 0 0,-1 1 0 0,0 0 0 0,3 1 0 16,1-1 0-16,0 3 0 0,2-1 0 0,1 2 0 0,2 0-1 0,2 0-1 15,0 0 0-15,0 2 0 0,5-1-1 0,0 1 0 0,2 0 1 16,1-2-3-16,-1 2 0 0,4-1-1 0,-1 0 1 0,3-1-3 0,0 0-1 0,0 0 3 16,0 0-1-16,0 0 0 0,3 3 0 0,3-1-1 0,2 1 4 0,0 1-3 0,2 2 1 15,2-1 3-15,1 0 1 0,4 3 0 0,0 0 0 16,0 1 1-16,0-2 3 0,2-1-1 0,1 2-2 0,-2-4 1 0,1 2 1 0,3 0-1 16,-3-4 0-16,0 4-7 0,2-3-9 0,-1-2-16 0,1 2-20 0,-2-1-22 15,1-1-25-15,1 1-38 0,-2-2-42 0,1 0-65 0,-1 0-74 16,-3 0-80-16,3 0-85 0,-3-2-71 0,1 2-68 0,-1-1-8 0,-2 1 6 0,-1 0 15 15,0 0 19-15,-4 1 23 0,-1 1 25 0,-1 1 39 0,-1 1 42 0</inkml:trace>
  <inkml:trace contextRef="#ctx0" brushRef="#br0" timeOffset="82243.28">16487 13366 202 0,'0'-7'304'0,"0"-1"35"0,0 2 28 0,0 0 27 0,-1 0 23 0,-1 2 22 0,2-1 14 16,-1 2 12-16,1 3-43 0,0 0-57 0,0 0-26 0,0 0-16 0,0 0-24 15,0 0-28-15,0 0-24 0,-4 0-26 0,3 3-23 0,-1 0-21 0,-1 2-17 16,1-1-14-16,-3 4-10 0,2 0-5 0,-1 2-12 0,-1 3-10 16,4 2-14-16,-4 0-13 0,2 0-6 0,-1 2-3 0,-1 1-4 0,2 0-3 15,-1 0-4-15,2 0-2 0,-2 0-2 0,2 0-4 0,-1 0-3 0,1-2-2 16,-1 2-4-16,1 0-4 0,-1-1-1 0,0-1 1 0,0 2-5 0,-2-1-3 16,2 1-3-16,0 0-2 0,0-2-5 0,-1 1-3 0,-2-1-4 0,1 0-16 15,-1 2 0-15,2-1 0 0,-3 0 0 0,1-1 0 0,-1 1 0 0,-2-2 0 16,1-1 0-16,2 3 0 0,-2-3 0 0,-2-1 0 0,2 1 0 0,0-2 0 15,0-2 0-15,1 1 0 0,0-2 0 0,-1-2 0 0,2 1 0 0,-2-2 0 16,2-2 0-16,0-1 0 0,-1 1 0 0,1-2 0 0,-2 0 0 0,3 0 0 16,-1-1 0-16,-1-1 0 0,3 0 0 0,-4-1 0 0,3-1 0 0,-1 0 0 15,1 0 0-15,0-1 0 0,4 2 0 0,-4 0 0 0,2-1 0 0,1-1 0 16,-1 2 0-16,3 1 0 0,0 0 0 0,0 0 0 0,0 0 0 0,0 0 0 0,0 0 0 16,0 0 0-16,2-1 0 0,-1-1-8 0,3-1-5 0,2 1 1 15,0 0 2-15,0 0-1 0,3 0 0 0,1-1 3 0,1 2 2 0,1-2-1 16,0 3 4-16,1 0 0 0,1 0 0 0,-1 0-1 0,-2 4 3 0,5-1-1 0,-5 3 0 15,1 2 0-15,1-1 1 0,-2 4 2 0,0 2 0 0,-1 2 4 16,-1 2 6-16,2 3 5 0,-3 2 2 0,0 2 1 0,1 5-1 0,-2 2 0 16,-1 3-18-16,-3 2 0 0,2 4 0 0,-2 0 0 0,-1 3 0 0,2 4 0 0,-4-2 0 15,2 1 0-15,-2 2 0 0,0-1 0 0,0 0 0 0,-2-3 0 16,2 0 0-16,-1-4 0 0,-2-1 0 0,3-3 0 0,-2-4 0 0,1-3 0 16,-1-3 0-16,1-3 0 0,1-5 0 0,0-3 0 0,0-4 0 0,0-1 0 15,0-3 0-15,0-3 0 0,0 0 0 0,0-4-83 0,0 0-44 0,0 0-41 16,0 0-54-16,0 0-57 0,0 0-96 0,0-4-102 0,0-1-81 0,0-4-77 15,1-2-11-15,-1-3 3 0,3-2 12 0,-3-4 14 0,0-1 22 0,2-3 24 16,-2-1 36-16,3-2 42 0,-2-1 55 0</inkml:trace>
  <inkml:trace contextRef="#ctx0" brushRef="#br0" timeOffset="82628.25">16921 13266 82 0,'0'-8'370'0,"-2"1"35"0,2 2 14 0,0-1 12 0,0 3 5 15,0 0 4-15,0 3 11 0,0 0 11 0,0 0 1 0,0 0 3 0,0 0-66 16,2 3-78-16,2 1-58 0,-2 5-48 0,1-1-30 0,0 4-20 0,0 2-7 16,-1 2-4-16,1 4-2 0,0 1 1 0,1 0-7 0,-3 1-9 0,1 2-18 0,-1 2-16 15,4-2-14-15,-4 1-15 0,1-1-12 0,-1-1-9 16,1 2-12-16,0-3-15 0,-1-1-13 0,-1 1-15 0,0-3-23 0,2-1-27 0,-2-2-32 15,1 0-39-15,-1-3-40 0,2-2-45 0,-2-2-87 0,0-2-103 0,0-2-79 0,0-5-75 16,0 0-28-16,0 0-15 0,-3-7 4 0,0 0 5 0,-1-4 20 16,1-3 17-16,0-1 36 0,-3-3 34 0,3-3 41 0</inkml:trace>
  <inkml:trace contextRef="#ctx0" brushRef="#br0" timeOffset="82943.45">16897 13258 4 0,'4'-17'335'0,"0"4"23"0,0 1 21 0,1 2 23 15,2 1 24-15,-1 1 12 0,2 2 2 0,-4 0 3 0,5 3 0 0,0-1-34 16,-3 0-39-16,2 3-79 0,2-2-84 0,0 0-32 0,0 2-22 15,-2-1-18-15,4 1-17 0,-3-1-22 0,0 1-26 0,0 1-7 0,-1 0-6 0,2 1-2 16,-4 1 1-16,4-2-9 0,-2 1-8 0,-2 2-7 0,0 0-8 0,2 0-5 16,-3 2-8-16,1-1-3 0,-3 2-4 0,2 2 1 0,-1 1-1 15,-3 1-1-15,1 2-2 0,-1-1 1 0,-1 4 1 0,-1-2-2 0,-1 2-1 16,2 0 0-16,-1 0-1 0,-1-2-1 0,2 1 0 0,-2-2 1 0,2-2 1 0,2 0 0 16,0 0-1-16,-1-2-1 0,5 1 3 0,-3-3-2 0,2 1 0 15,1-1 1-15,1 0 0 0,2 0 1 0,-3 1 1 0,4-2-1 0,-2 1 1 0,3 1 4 16,-1-4 6-16,-1 4 4 0,0-1 8 0,1-1 5 0,-4 0 6 0,2 1 12 15,2 0 13-15,-6-1 9 0,1 1 8 0,0 0 6 0,-2 0 6 16,0 0 3-16,-1 4 1 0,-2 1-3 0,-2-1-2 0,-1 2-8 0,0 3-5 16,0-1-6-16,-4 2-6 0,1 0-11 0,-5 1-17 0,3 0-5 0,-2-1-9 15,-2 1-10-15,3 0-9 0,-1-3-19 0,-2-1-19 0,3 1-32 0,0-3-35 16,-2-2-44-16,5-2-51 0,-1-1-95 0,-1 0-102 0,1-3-91 0,0-2-85 16,2-2-21-16,1-2-6 0,-1-3 2 0,2 0 2 0,-3-3 17 0,2-2 17 15,1-2 30-15,3-2 33 0,0-3 48 0</inkml:trace>
  <inkml:trace contextRef="#ctx0" brushRef="#br0" timeOffset="83061.1">17411 13312 108 0,'7'0'264'0,"1"0"35"0,-3 0 38 15,2 2 9-15,-3 0 2 0,0 0 1 0,0 0-2 0,-1-1-1 0,-1 2-6 16,1 0-124-16,-1 0-152 0,-1 0-84 0,-1 0-71 0,0-3-61 0,0 5-64 16,0-1-58-16,-1 1-57 0,1-1-13 0,-4 1-5 0,1-2 1 0,0 4 0 15,-3-3 3-15,4 3 3 0</inkml:trace>
  <inkml:trace contextRef="#ctx0" brushRef="#br0" timeOffset="83208.7">17466 13488 429 0,'5'7'459'0,"0"-1"7"0,1 0 15 0,-3-1 19 16,0-1 8-16,-1 2 4 0,1-3 0 0,0 0 0 0,-1-1-1 0,1 1-1 15,0-1-145-15,0 2-178 0,3-2-70 0,-3 3-48 0,2-1-19 0,-2-1-13 16,-1 1-41-16,3 0-48 0,-2-1-47 0,0 1-47 0,0-2-83 0,0 0-90 16,-1-1-85-16,-2-1-84 0,1 3-18 0,-1-3-7 0,0 0 0 0,5-1 0 15,-3-1 4-15,1-1 5 0,-1 2 26 0,1-4 29 0,-1 2 43 0</inkml:trace>
  <inkml:trace contextRef="#ctx0" brushRef="#br0" timeOffset="83575.72">17701 13197 219 0,'5'-14'469'0,"0"1"5"0,3-1 3 0,0 3 7 15,-2 0 7-15,0 2 8 0,1 2 3 0,1-2 1 0,1 2 0 0,-3 3 0 16,3-3-101-16,0 1-122 0,-3 1-107 0,2 2-102 0,-1-1-13 16,-1 2 6-16,1 0 3 0,-2 2 1 0,-1 0-2 0,0 2-6 0,-2 0-1 0,0 2 1 15,-1-1-4-15,-1 4 2 0,0 1 1 0,0-1-1 0,0 3-5 0,-1 0-7 16,-1 2-10-16,-1 0-11 0,0 1-7 0,-1 1-10 0,1 1-3 16,0 1-3-16,-3 1-3 0,4-1-1 0,-1 0 0 0,0 1 0 0,0-2 1 15,0 0-2-15,1-1 0 0,2-1 1 0,0-1-1 0,2-1 0 0,-1-2 1 0,2 0 1 16,1-2 1-16,2-2 0 0,1 2 1 0,2-3 1 0,-1 1-1 0,2-1-1 15,2-1 1-15,-3-1 1 0,4 1 1 0,-1-2 2 0,0 2 6 0,2-3 9 16,-5 2 0-16,5 0 1 0,-3 0 0 0,-1-1 1 0,1-1 0 0,-3 1-2 16,-2 1 3-16,2-2 0 0,-2 1 0 0,-3 1 1 0,2 0-1 0,-3 0-2 15,-2 1-7-15,0 3-7 0,-2 2-8 0,-1 1-12 0,1 0-21 0,-2 4-31 16,-4 1-39-16,2 1-44 0,-1 2-89 0,-2 1-98 0,-4 2-79 0,2-1-78 16,-3 3-46-16,1-3-38 0,-1 1-7 0,-2 1-2 0,-3 0 7 0,3-1 6 15,-2 3 26-15,-2-2 26 0,3 0 42 0,-2 0 45 0</inkml:trace>
  <inkml:trace contextRef="#ctx0" brushRef="#br0" timeOffset="84258.89">16993 14316 23 0,'2'-8'244'0,"-2"1"19"0,0-1 24 0,0 2 23 0,0 3 21 0,0-1 24 16,0 4 14-16,0-2 16 0,0 2-28 0,0 0-36 0,0 0-21 0,0 0-18 16,0 0-5-16,0 0-1 0,0 0-8 0,-2 2-8 0,2 2-11 0,0 2-13 15,2 2-11-15,-1 2-11 0,-1 1-4 0,2 4-6 0,0 3-10 0,-1 3-13 16,2 1-9-16,-3 2-6 0,2 3-9 0,0 2-9 0,-2 1-7 0,1-1-8 16,-1 3-9-16,0 0-9 0,-1 1-11 0,1-1-11 0,-2-1-11 15,0-1-12-15,-1-2-10 0,2 1-55 0,-1-1-5 0,-1-3 0 0,-1 1 0 0,0-3 0 16,-1-1 0-16,1-1 0 0,0-2 0 0,-1-1 0 0,2-2 0 0,-2-1 0 15,1-2 0-15,-2-1-31 0,3-1-99 0,-4-1-50 0,2-2-82 0,0-2-88 16,1-2-94-16,-6-1-92 0,2-1-62 0,0-6-51 0,0 2-6 0,-1-4 2 16,0-2 12-16,-1-2 15 0,-1-1 24 0,3-2 27 0,0-2 47 0,-1-2 50 15</inkml:trace>
  <inkml:trace contextRef="#ctx0" brushRef="#br0" timeOffset="84401.51">16767 14602 217 0,'8'-6'266'0,"-2"0"29"0,1 2 23 0,-1 1 21 16,3 1 13-16,-1 1 12 0,0-2 14 0,0 3 14 0,1-2-53 0,3 1-63 15,-3 1-35-15,2-2-28 0,0 0-14 0,1 1-6 0,0 1-25 0,-1-1-30 16,2-1-23-16,-4 1-22 0,4-1-16 0,-1-1-15 0,1 0-66 16,0-2-79-16,0 1-91 0,-1 0-93 0,4-4-73 0,-2 1-74 0,4-1-15 0,-6 0-3 15,4-2 0-15,-3 0-4 0,2-1 4 0,-2 2-1 0,1-1 2 16,-1-1 5-16</inkml:trace>
  <inkml:trace contextRef="#ctx0" brushRef="#br0" timeOffset="84674.81">17382 14301 130 0,'6'0'269'0,"-1"0"37"0,0 1 46 0,-2 0 23 16,0 1 20-16,1 0 12 0,-1-1 10 0,0 0 12 0,1 3 8 16,1-3-78-16,-2 1-97 0,2 1-35 0,-2-2-19 0,2 2-8 0,-2 0-8 0,3 0-33 15,-2 0-43-15,-3 1-17 0,2-2-10 0,1 3-3 0,-3-1-6 0,2-1-3 16,-1 3-2-16,-2 1-3 0,2-4 0 0,-2 5 1 0,0 0 0 16,0 1 6-16,-2 1 5 0,0 1 5 0,-1 1 6 0,2 0-2 0,-1 0-3 0,-1 3-5 15,0-3-5-15,1 0-8 0,-2-1-3 0,0 2-7 0,3-3-4 0,-1 1-5 16,2-4-8-16,0 1-6 0,0-3-7 0,2 0-8 0,1 0-6 15,1-1-6-15,1-1-4 0,0-2-5 0,1 1-2 0,-1-2 1 0,4 2 0 16,-2-2 0-16,2 0-2 0,-1 0 2 0,2-2 0 0,-1-1-2 0,1 2-2 0,1-2-7 16,-2 0-10-16,3 0-17 0,-3-4-20 0,0 3-22 0,-1 0-27 15,0-2-30-15,0 0-31 0,-2 1-72 0,-1-1-81 0,-2 1-61 0,1 2-55 16,-4-4-62-16,1 3-63 0,-2-1-8 0,-1-1 8 0,-1 2 15 0,0-1 19 0,-1-1 25 16,-1 1 25-16,1 2 30 0,-4-2 32 0</inkml:trace>
  <inkml:trace contextRef="#ctx0" brushRef="#br0" timeOffset="84831.36">17284 14260 159 0,'-8'-1'408'0,"2"1"23"0,-1 3 13 0,0-2 13 0,0 5 5 0,3 0 3 15,-1 2 0-15,0 0 0 0,2 2-1 0,-2 0-1 0,2 2-107 0,2 2-128 16,1 1-77-16,-4 1-65 0,4 2-31 0,0 2-20 0,0-1-23 0,2 2-24 16,0 1-30-16,-2-2-31 0,1 1-76 0,1 1-84 0,-1-3-59 0,1-1-56 15,2-2-52-15,-2-2-52 0,1 1-10 0,2-5-1 0,0 1-2 0,0-4-1 16,1-1 11-16,2-3 9 0,-2-1 27 0,2-6 29 0</inkml:trace>
  <inkml:trace contextRef="#ctx0" brushRef="#br0" timeOffset="84990.93">17654 14245 305 0,'16'-3'364'0,"-2"3"49"0,-1 2 26 0,-4 1 20 16,1 1 15-16,1 2 13 0,-3 0 12 0,-2 3 12 0,2 2-59 0,1 1-78 16,-4 0-28-16,1 1-18 0,-1 3-50 0,-1 0-56 0,-3 2-49 0,1 1-48 15,-2 1-26-15,-2 1-20 0,1 0-14 0,-1-1-15 0,-1 2-15 0,-1-1-16 16,1-1-34-16,-2-2-40 0,2 2-55 0,-3-2-57 0,2 0-93 0,0-1-98 15,-1-1-81-15,1 1-76 0,0 1-16 0,0-2-8 0,-2 1 1 0,1-2 2 16,0 0-1-16,0-2 6 0,0 1 25 0,1-5 33 0,-4 0 52 0</inkml:trace>
  <inkml:trace contextRef="#ctx0" brushRef="#br0" timeOffset="85509.55">17069 15229 192 0,'-3'-9'233'0,"-2"0"38"0,4 2 40 0,-4-2 38 0,1 1 38 0,0 1 29 16,-2-1 24-16,3 1-26 0,-4 1-37 0,4-1-17 0,-2 2-9 15,0 0-5-15,1 1-5 0,-1-1-12 0,2 3-14 0,-2-2-31 0,0 3-40 16,0 1-34-16,1 0-35 0,-4 1-28 0,3 1-27 0,-3 1-21 0,2 1-23 0,-3 2-3 16,2 2-3-16,-1 2-1 0,-1 2 0 0,-1 3-1 0,2 2-1 15,2 2 4-15,-2 2 4 0,0 3 2 0,2 2 3 0,1 0 3 0,0 5 4 16,0-3 1-16,2 2-2 0,2 0-3 0,-2 0-8 0,1-1-10 0,1-1-6 0,1-2-11 16,0-1-37-16,1-1-11 0,-1-5 0 0,2-2 0 0,1-2 0 15,-2-1 0-15,4-3 0 0,0-1 0 0,0-3 0 0,1-1 0 0,5-1 0 0,-1-1 0 16,-1-1 0-16,5-3 0 0,2 0 0 0,-2-1 0 0,4-3 0 15,1-1-66-15,-2-4-34 0,4 0-38 0,-1-5-36 0,1 0-51 0,1-2-51 16,0-2-85-16,0 0-96 0,-3 0-78 0,2-3-75 0,-2 1-19 0,0 1-4 16,-1-2 9-16,-1 2 12 0,-2 1 27 0,-2 0 26 0,3 1 37 0,-5 0 39 15,0 3 51-15</inkml:trace>
  <inkml:trace contextRef="#ctx0" brushRef="#br0" timeOffset="85639.21">17441 15183 245 0,'3'0'452'16,"1"0"14"-16,0 1 5 0,-3 2 2 0,-1-2 0 0,2 1-3 0,-2-2 1 15,1 3-1-15,-1-1-1 0,4 1-65 0,-4 0-83 0,1-2-142 0,-1 2-157 16,2 1-125-16,-1 0-120 0,-1-1-56 0,2 2-43 0,-2 1-47 0,0 1-46 16,2-2-29-16,-4 1-21 0,2 1-2 0,0-3-5 0,-2 1 18 0,2-1 19 15,0 1 34-15,0-5 37 0</inkml:trace>
  <inkml:trace contextRef="#ctx0" brushRef="#br0" timeOffset="85775.84">17482 15346 274 0,'0'9'430'15,"1"-1"20"-15,-1 1 11 0,0-2 8 0,0 1 8 0,0-1 1 0,0-2 3 16,0 0-1-16,0-3 1 0,2 1-65 0,-2 0-82 0,1 0-86 0,-1-2-91 15,0 5-55-15,2-4-48 0,0 3-20 0,-2-2-11 0,1 1-9 0,-1 1-6 16,3-2-16-16,-3 2-16 0,2-3-35 0,0 1-39 0,-1-1-76 0,1-1-88 16,-1 1-63-16,-1-2-61 0,0 0-45 0,0 0-41 0,2-3-7 0,-2-1-4 15,3-1 0-15,0-3-1 0,-1 0 13 0,1-3 14 0,-2-1 34 0</inkml:trace>
  <inkml:trace contextRef="#ctx0" brushRef="#br0" timeOffset="86058.08">17659 15079 263 0,'12'-13'371'0,"-2"2"44"0,-2 1 21 0,1 2 14 0,-1 2 6 0,0 2 6 15,0 1 4-15,-2 1 4 0,1 2-33 0,-1 0-42 0,1 0-65 0,-1 2-70 16,1-1-39-16,-2 1-32 0,0 1-41 0,0 1-40 0,0 0-18 0,1 3-13 16,-5-1-7-16,2 0-4 0,-1 3-5 0,0 0-7 0,-1 0-6 0,-1 1-8 15,0 1-6-15,-1 0-5 0,-1 0-9 0,0 3-9 0,1-4-4 0,-1 2-2 16,1 0-4-16,1-1-2 0,-5-1 1 0,5-1 1 0,-1 0-1 0,1 0 0 16,1-1 1-16,-1-1 0 0,5-1 0 0,-4 0-2 0,1-1 12 0,1-1 14 15,2 2 5-15,1-3 2 0,-1 2 3 0,4-2 4 0,-2 2 9 0,2-3 7 16,-1 3 5-16,2-2 7 0,-1 1 1 0,-1 1 2 0,0-1 6 0,1 1 3 15,-1-1-1-15,-3-1-6 0,2 3 0 0,-1-1-3 0,-2-1-3 0,0 2-4 16,-3 2-8-16,2 1-8 0,-3 1-10 0,0 2-10 0,-1 1-10 0,-1 4-8 16,-1 1-18-16,-2 0-23 0,2 2-29 0,-4 1-38 0,2-2-47 0,-2 2-54 15,2-1-99-15,-1-1-110 0,-3-2-98 0,2-1-93 0,-1-2-16 0,2-1-1 16,-3-2 4-16,1-4 8 0,1-1 13 0,-1-1 15 0,1-4 25 0,0-1 28 16,3-1 48-16</inkml:trace>
  <inkml:trace contextRef="#ctx0" brushRef="#br0" timeOffset="86194.71">18214 15319 231 0,'19'1'532'0,"-2"3"15"0,-3 2 13 0,-2 1 5 0,-2 1 1 15,-2 1 1-15,-1 0-2 0,-2-2 1 0,1 2-1 0,-2-1-13 0,-2-1-17 16,1 4-223-16,-3-1-269 0,0 1-121 0,0 1-89 0,-3-1-102 0,1 0-102 16,-1-2-88-16,2 0-81 0,-5-1-21 0,1-2-4 0,0-2-1 0,0-1-1 15,-1-1 11-15,-2-2 16 0,3-2 31 0,-1-1 39 0,0 2 54 0</inkml:trace>
  <inkml:trace contextRef="#ctx0" brushRef="#br0" timeOffset="89292.43">22326 1880 203 0,'-5'-13'392'0,"1"1"38"0,-2-1 17 0,-1 5 14 0,1-1 9 0,1 0 8 0,-1 3 10 16,-2 0 8-16,2 3-22 0,-2 0-27 0,1 1-59 0,1 2-62 0,-3 4-61 16,2-1-58-16,1 1-34 0,-2 3-29 0,-1 4-12 0,0 1-5 0,3 4-9 15,0 2-8-15,-2 3-7 0,2 5-8 0,1 1-3 0,2 6-4 0,-1 2-2 16,3 2-3-16,-1 5 5 0,2 0 4 0,2 5-3 0,-1-1-5 0,3 4-7 0,-3-1-6 16,1 2 0-16,1 0 0 0,-1 2-1 0,1-2-4 0,-1-1-5 15,-1 1-33-15,1-1-28 0,-1-1 0 0,-1 0 0 0,0-2 0 0,0 0 0 16,-1-1 0-16,-1 1 0 0,1-2 0 0,-3 0 0 0,3 0 0 0,-4-3 0 15,2 2 0-15,-4-5 0 0,1 1 0 0,-2-1 0 0,2-1 0 0,-2-5 0 16,-1 1 0-16,-1-3 0 0,0-2 0 0,0-2 0 0,-2-1-6 0,1-5-100 16,-1 1-41-16,1-4-81 0,1-3-91 0,-2-3-117 0,-1-4-121 0,0-4-52 15,4-4-39-15,-3-6-9 0,-1-4 2 0,1-7 9 0,3-6 14 0,-5-3 20 16,2-7 23-16,0-5 35 0,-1-6 40 0</inkml:trace>
  <inkml:trace contextRef="#ctx0" brushRef="#br0" timeOffset="89444.03">21760 2572 304 0,'10'-13'420'15,"-1"2"5"-15,-1 2 6 0,1 5 6 0,-2-1 8 0,-1 2 6 0,2 1 4 16,0 0 6-16,0-1 4 0,2 1 7 0,0 1-126 0,0-2-156 16,1 1-64-16,1 0-44 0,1 1-13 0,1-1-6 0,-1 1-6 0,2 0-6 0,0-1-6 15,1-1-8-15,3 2-6 0,1 0-5 0,-2-3-27 0,4 1-34 0,2-1-81 16,-1-1-91-16,1 1-80 0,0-3-72 0,3 3-60 0,0-3-53 16,-2 1-12-16,3-2-5 0,-2 1 2 0,1 0-2 0,0 2 0 0,-1-1 2 15,1 1 22-15,-2 2 26 0</inkml:trace>
  <inkml:trace contextRef="#ctx0" brushRef="#br0" timeOffset="89843.95">22886 2333 301 0,'0'-7'428'0,"0"0"17"16,2 1 10-16,-2-2 7 0,0 4 5 0,-2-2 3 0,2 1 8 0,-2 2 4 15,2 3-7-15,0-3-11 0,0 3-90 0,0 0-104 0,0 0-67 0,0 0-56 16,0 0-18-16,0 0-11 0,0 0-2 0,0 0-3 0,0-3-2 0,0 3-4 15,0 0 0-15,0 0-3 0,0 0-9 0,0 0-10 0,0 0-9 0,0 0-8 16,0 0-14-16,0 0-14 0,0 0-6 0,0 0-6 0,0 0-7 0,0 0-5 16,0 0-2-16,0 0 1 0,4 0 2 0,0 0 2 0,1 1 2 0,1 1 3 15,2 0-3-15,-1-1 2 0,2 2 6 0,2 0 9 0,-1 0 2 0,2 0 2 16,-2 2 1-16,-1-1 2 0,4 1-3 0,-4-1-1 0,-1 0-5 0,0 3-4 16,1-3 1-16,-2 2-2 0,-2-1 4 0,1 1 3 0,-3 0-2 0,1-1-6 15,0 2-2-15,-2 1-4 0,-2 0-1 0,-2 2 0 0,-2 0-18 0,0 1-5 16,0 3 0-16,-3 0 0 0,-1 1 0 0,-3 1 0 0,2 0 0 0,-1 1 0 15,-1-2 0-15,0 2 0 0,1-2 0 0,-2-2 0 0,6 1 0 0,-2-2 0 16,0-3 0-16,0 0 0 0,3-3 0 0,2-1 0 0,0 0 0 0,1-3 0 16,1 2 0-16,1-4 0 0,0 0 0 0,0 0 0 0,1 1 0 0,2 1 0 15,2-2 0-15,0 0 0 0,4 0 0 0,-1 0 0 0,4-2 0 0,0 1 0 16,1 0-46-16,1-4-26 0,0-1-21 0,2 2-24 0,-2-2-31 0,1-2-28 16,0-1-34-16,-2 2-32 0,1-2-73 0,-4 0-82 0,-1 1-62 0,0 1-58 15,-4-1-44-15,2-1-44 0,-4 1 6 0,-1 1 14 0,-2 0 23 0,-2 0 25 16,-1 2 27-16,-1 1 33 0,-2-3 32 0,0 1 31 0</inkml:trace>
  <inkml:trace contextRef="#ctx0" brushRef="#br0" timeOffset="89991.56">22751 2191 209 0,'-15'-10'443'0,"2"2"14"0,1 2 8 16,0 3 7-16,1-1 6 0,2 4 9 0,3 4 9 0,-2-1 8 0,1 1 7 16,1 3-32-16,0 0-44 0,-1 1-114 0,3 4-128 0,-1 1-54 0,-2 2-37 15,1 3-13-15,2 2-10 0,-1 2-5 0,2 0-7 0,-1 2-10 0,1 4-10 16,1-2-22-16,1-1-24 0,-1 0-39 0,4-1-44 0,-1 0-87 0,1-1-97 15,1-2-89-15,2 0-87 0,2-3-48 0,-1-3-44 0,3-2-8 0,-1 1-3 16,3-5 2-16,0-3-1 0,0-2 12 0,3-4 18 0,1-3 32 0,-1-4 37 16</inkml:trace>
  <inkml:trace contextRef="#ctx0" brushRef="#br0" timeOffset="90176.07">23180 2301 333 0,'14'3'392'0,"0"1"47"15,-1 2 25-15,0 1 21 0,-1 4 19 0,1-2 18 0,0 0 20 0,-4 1 19 16,2 1-40-16,-1 1-55 0,-1 0-30 0,-2 2-24 0,-1-1-49 0,-3 1-55 15,3 1-45-15,-4 1-45 0,-1-1-26 0,-1 3-21 0,-1-1-18 0,-1 2-20 16,-1-1-23-16,-3 2-23 0,3-2-32 0,-2 0-32 0,-1 3-33 0,-1-3-34 16,1-1-47-16,1-1-49 0,2-2-62 0,0 0-64 0,0-2-103 0,1 0-114 15,1-4-81-15,-3-1-72 0,3-4-15 0,1-3 0 0,0 0 10 0,0 0 13 16,0 0 22-16,5-3 20 0,-1-4 36 0,3-4 40 0,-1-1 60 0</inkml:trace>
  <inkml:trace contextRef="#ctx0" brushRef="#br0" timeOffset="90291.76">23642 2295 35 0,'9'-3'188'0,"-1"1"8"16,0 1 1-16,-2-1 3 0,1 2 0 0,-4-1 0 0,0 1 1 0,-3 0 0 16,2 0-67-16,-1 1-80 0,2 1-33 0,-3 1-21 0,0 1-16 0,-1 1-18 15,-1-1-22-15,-1 1-27 0,0 0-36 0,0 1-39 0,-2 1-23 0,2 0-15 16,-3-1-4-16,1 2 0 0,0-1 2 0,0 1 2 0,0-1 20 0</inkml:trace>
  <inkml:trace contextRef="#ctx0" brushRef="#br0" timeOffset="90392.49">23626 2437 107 0,'0'9'259'0,"0"-1"69"0,0 1 48 0,2-2 45 0,-2-1 13 0,1 0 7 16,1 0-6-16,-1-1-9 0,-1 1-48 0,4-3-53 0,-4 1-27 0,2-1-24 15,0 2-31-15,0-3-31 0,-1 0-53 0,1 0-60 0,-1-1-106 0,3 3-115 16,-3-4-100-16,-1 0-94 0,0 0-62 0,5 0-52 0,-2-4-12 0,4 1 0 16,-3-1-2-16,1-3-2 0,1 0 0 0,1-2 0 0,2 0 7 0,2-2 7 15</inkml:trace>
  <inkml:trace contextRef="#ctx0" brushRef="#br0" timeOffset="91042.75">25186 874 21 0,'-6'-7'409'0,"-2"0"24"0,2 4 6 0,1 1 4 0,-1 0 0 0,-1 4 1 0,1-2 2 0,2 0 1 16,-1 0 1-16,-2 2 3 0,4-1-71 0,-2 0-87 0,-1 4-88 0,3 1-86 15,-2 1-24-15,2 2-13 0,-2 3 1 0,2 2 6 0,0 1 7 0,0 0 7 16,-3 6 5-16,3 0 7 0,-1 2 3 0,3 0 3 0,-3 3-1 0,4-1-5 15,-1 2 0-15,2 2-3 0,-1 1 1 0,4-1 2 0,-3 3 1 0,3 0 1 16,-1 0-5-16,1 4-6 0,-1-1-6 0,2 1-9 0,-2 0-4 0,0 2-6 16,1-1-6-16,-3 0-6 0,1 1-10 0,-2 0-10 0,0 1-41 0,-2-2-8 15,-1 2 0-15,-3-1 0 0,1-1 0 0,-4 1 0 0,1-1 0 0,-4 1 0 16,2-2 0-16,-2 0 0 0,0-3 0 0,-4 0 0 0,3-2 0 0,-1-2 0 16,1-4 0-16,1-3 0 0,1 0 0 0,3-5 0 0,0-1 0 0,0-4 0 15,3-4 0-15,0 0 0 0,2-3 0 0,2-2 0 0,-1-1 0 0,2-2 0 16,0 0 0-16,0 0 0 0,0 0 0 0,0 0 0 0,0 0 0 0,0 0 0 15,0 0 0-15,0 0 0 0,0 0 0 0,0 0 0 0,0 0 0 0,0 0 0 16,0 0 0-16,0 0 0 0,0 0 0 0,0 0 0 0,0 0 0 0,0 0 0 16,3 2 0-16,0 0 0 0,2 1-7 0,0 1-4 0,3 2 2 0,0 2 3 15,0 4 4-15,1 1 4 0,2 5 3 0,-1 2 3 0,1 5 4 0,0 4-4 16,-3 4-8-16,1 3 0 0,1 5 0 0,-4 3 0 0,0 6 0 0,1 0 0 16,-2 6 0-16,1 3 0 0,-2 4 0 0,0-1 0 0,-3 5 0 0,2 2 0 15,1 0 0-15,-3 0 0 0,1-2 0 0,0 1 0 0,-1-2 0 0,1-3 0 16,-1-3 0-16,4-3 0 0,-4-3 0 0,2-3 0 0,-1-5 0 0,1-2 0 15,0-4 0-15,1-2 0 0,-3-5 0 0,3-2 0 0,-3-4 0 0,2-4 0 16,-1-4 0-16,1-2 0 0,-2-4 0 0,-1-4 0 0,2-2 0 0,-1-2 0 16,-1-3-59-16,0-2-69 0,0 0-52 0,4 0-50 0,1-5-101 0,-4-2-110 15,2-4-99-15,2-5-95 0,3-5-19 0,-4-3 3 0,3-3 8 0,-1-7 13 16,1-3 16-16,0 0 21 0,-2-4 26 0,2-2 29 0,-3-1 48 0</inkml:trace>
  <inkml:trace contextRef="#ctx0" brushRef="#br0" timeOffset="91657.11">26043 639 231 0,'-1'-4'273'0,"-1"2"43"0,-1-2 44 15,2-1 33-15,-2 2 30 0,1-1 15 0,0 2 8 0,1-1-41 0,1 3-54 16,0 0-22-16,0 0-13 0,0 0-11 0,0 0-14 0,0 0-17 0,-4 1-21 0,3 2-28 16,-1 2-36-16,1 2-23 0,-1 4-23 0,0 2-7 0,-1 5-5 0,2 2-2 0,-4 4-5 15,4 1-1-15,-3 5-3 0,0 0-5 0,0 3-3 0,1 0-8 0,2 0-9 16,-3 0-11-16,3-1-8 0,-2-3-7 0,1 2-6 0,0-4-7 0,0-3-9 15,2 3-7-15,-2-5-8 0,0-1-12 0,2 0-12 0,0-3-13 0,-1-1-15 16,-1-3-19-16,2 0-22 0,0 0-23 0,0-4-25 0,2-2-34 0,-1-1-31 16,-1 0-33-16,0-1-29 0,4-4-71 0,-4 1-81 0,0-3-45 0,0 0-40 15,0 0-41-15,4-1-42 0,-1-3-5 0,-1-3 2 0,-1-1 21 0,3 0 21 16,-1-3 31-16,-2-2 32 0,3-1 34 0,-3-1 30 0</inkml:trace>
  <inkml:trace contextRef="#ctx0" brushRef="#br0" timeOffset="91976.25">26015 942 114 0,'5'-21'269'0,"-2"0"31"0,2-2 33 0,3 4 33 0,-1 0 24 0,1 0 28 0,0 1 5 15,2 0 4-15,1 2-51 0,-2 2-63 0,4 1-32 0,-2 0-25 0,2 3-17 16,-1 0-17-16,-1 1-29 0,1 2-30 0,0 2-31 0,-1-1-30 0,0 3-27 0,-1-1-25 16,-1 3-5-16,2-1-3 0,-3 4-6 0,0-1-7 0,-1 3-2 0,2-3 0 15,-5 5-4-15,3-1-5 0,-2 2 0 0,0 1 2 0,-4 2 3 0,1 1 0 16,-1-1 2-16,-2 4 4 0,-1-1 1 0,-1 2 3 0,0 2 3 0,-4 0 3 16,1-1 3-16,-3 2 0 0,2 0 0 0,-1 0 0 0,0-2-2 0,1 1-4 15,0-1-2-15,1-2-2 0,1-1-3 0,2-1-3 0,0-1-2 0,1-1-6 0,2-1-3 16,2-1-4-16,-1 1-4 0,2-2-3 0,1 1 0 0,0-1 0 0,3 0 4 15,-1 3 3-15,3-3 7 0,-1 1 3 0,1-1 6 0,0 0 3 0,0 0 4 16,-1 0 5-16,2-1 5 0,1 1 8 0,-3 0 6 0,1-2 4 0,0 2 6 16,0-1 5-16,-3-1 6 0,0 2 6 0,0-3 6 0,1 1 3 0,-6 1 4 0,3 0 3 15,-3 0-2-15,1 0-4 0,-4 1-6 0,1 0-6 0,-4 3-8 0,-2 0-7 16,-2 2-7-16,0 2-5 0,-4-3-11 0,-3 6-35 0,2-2-10 0,-5 2 0 16,2-1 0-16,-3 1-43 0,3-1-27 0,1-1-25 0,1-1-42 0,2-2-44 15,-1-2-63-15,3 0-69 0,1-2-104 0,1-3-113 0,2 0-58 0,3-4-51 16,0-2-1-16,3-3 6 0,1-1 13 0,0-1 16 0,1-2 23 0,4-3 23 0,2-2 42 15,-1-2 44-15</inkml:trace>
  <inkml:trace contextRef="#ctx0" brushRef="#br0" timeOffset="92080.97">26559 930 28 0,'14'-3'241'16,"-3"0"4"-16,-3 1 2 0,1 2 10 0,-2 0 10 0,-1 2 3 0,-2-2 2 16,0 0-3-16,1 3 1 0,-2-2-89 0,0 2-108 0,-1 0-74 0,-1 0-64 15,2 0-53-15,-1-1-53 0,-2-2-34 0,0 5-35 0,-2 0-15 0,2 0-13 16,-3 0-1-16,2 0-2 0,-3-1 0 0,1 1 2 0</inkml:trace>
  <inkml:trace contextRef="#ctx0" brushRef="#br0" timeOffset="92210.63">26584 1147 88 0,'2'12'441'0,"-1"0"11"15,1-1 4-15,0-1 1 0,-2 1 1 0,0-4-1 0,0 1 0 0,0-2 1 16,0-2 0-16,1 1-26 0,2-3-33 0,-1 2-119 0,-1-1-141 0,1 0-69 0,-2 1-54 16,1-1-27-16,3-2-21 0,-4 3-68 0,1-1-74 0,-1-3-100 15,3 2-100-15,-3-2-46 0,4 0-30 0,-1 0-6 0,2-2-3 0,-1-1 1 0,2-3-2 16,-1 0 1-16,3-2 0 0,-1-1 17 0,3 0 21 0</inkml:trace>
  <inkml:trace contextRef="#ctx0" brushRef="#br0" timeOffset="92694.33">27194 662 133 0,'-3'-2'460'0,"3"2"20"15,0 0 12-15,0 0 9 0,0 0-5 0,0 0-9 0,0 0-1 0,0 0-1 0,2-3 0 16,-1-1 0-16,3 3-82 0,-3 0-103 0,-1 1-105 0,5 1-104 0,1-1-32 15,0 1-13-15,-1 1-4 0,3 0-3 0,-1 3 6 0,2-3 10 0,-1 1 0 16,2 1 2-16,-1 1-1 0,0 0-1 0,3-1-5 0,-4 2-3 0,2-1-11 0,2 1-8 16,-4 0-6-16,2 0-3 0,-2 0-7 0,0 1-8 0,2-1 1 0,-6 2-2 15,3 1 5-15,-2 0 5 0,-4 1 6 0,1 2 6 0,-4-1 4 0,1 4 6 16,-3-1 2-16,-2 5 4 0,-2-1 2 0,-3 2 4 0,0 2 6 0,-5 0 6 16,4 2 5-16,-6-1 7 0,2 0 0 0,-1 2-1 0,1-3-1 0,1-1-2 15,0-1-4-15,1-4-1 0,1 1-7 0,4-4-1 0,0-2-6 0,2-2-2 16,2-3-5-16,0 0-7 0,4-2 3 0,1-1 0 0,0-1-3 0,5-1-6 0,-2 1 0 15,3-1-4-15,2-1-1 0,5 2-2 0,-2-2 0 0,4-2-21 0,-2 2 0 16,6-1 0-16,-3-1 0 0,3-1 0 0,-1 0 0 0,0 0 0 0,0 1 0 0,-2-3 0 16,1 0 0-16,-1 0 0 0,-1 3 0 0,-2-3 0 0,1 2 0 0,-1 1-1 15,-2-2-83-15,0 1-25 0,-1 0-42 0,-4 0-43 0,3 1-63 0,-2 0-65 16,-6 1-109-16,4-1-118 0,-5 2-54 0,0 0-40 0,0 0-2 0,0 0 6 16,0 0 18-16,-5 3 20 0,-1-1 25 0,-2 3 30 0,0-1 39 0,-1 3 45 15</inkml:trace>
  <inkml:trace contextRef="#ctx0" brushRef="#br0" timeOffset="93325.65">26227 2131 168 0,'-5'-12'311'16,"4"0"50"-16,-2 1 50 0,-1 1 24 0,3 1 18 0,-3 0 12 0,1 1 9 16,0 1-16-16,0 0-20 0,0 0-43 0,-3 5-48 0,1-2-22 0,2 2-19 15,-4 1-37-15,2-1-40 0,1 2-43 0,-4 2-42 0,2 0-19 0,-2 3-9 16,-1 2-2-16,0 2 0 0,1 5-1 0,0 2-5 0,0 4-2 0,1 2 0 15,0 5 1-15,1 3 1 0,-1 3 2 0,3 2 3 0,-2 2-3 0,3 2-5 16,-2 2-7-16,1-1-7 0,1 1-9 0,-2 0-11 0,2 2-7 0,2-3-9 16,-4-2-55-16,2 2 0 0,0-2 0 0,0-2 0 0,-1-3 0 0,1-1 0 15,-2-3 0-15,2-1 0 0,-3-2 0 0,3-2 0 0,-2-1 0 0,2-3 0 16,-2 0 0-16,0-2-80 0,1-2-76 0,0-3-58 0,-2-1-107 0,2-2-117 16,-3 1-100-16,2-5-96 0,2-2-22 0,-2-3-5 0,-1-2 4 0,2-2 2 15,-1-1 18-15,-2-4 18 0,2-2 31 0,1-2 32 0,-4-4 53 0</inkml:trace>
  <inkml:trace contextRef="#ctx0" brushRef="#br0" timeOffset="93477.24">25833 2592 81 0,'3'-24'425'0,"0"2"24"16,2 3 3-16,2 1-1 0,-6 5 4 0,5 0 3 0,-3 3 9 0,2 3 10 15,0-1 7-15,0 2 7 0,0 2-78 0,2-1-97 0,-2 1-93 0,3 1-96 16,-1-1-26-16,2 3-11 0,0-2-1 0,-1 2 2 0,4-2-2 0,-2 3-7 16,2-2-7-16,0 1-10 0,1 1-8 0,0 1-7 0,2 1-17 0,1-2-20 15,1 3-32-15,1-2-38 0,-1 2-57 0,4-2-62 0,-4 3-90 0,4-1-95 16,-1 0-82-16,-1 0-76 0,0 0-18 0,3 0-3 0,-4-2-2 0,1 1-1 15,-2 1 10-15,4-2 7 0,-3 1 29 0,0 1 35 0,3-3 49 0</inkml:trace>
  <inkml:trace contextRef="#ctx0" brushRef="#br0" timeOffset="93927.04">26756 2257 143 0,'4'-3'246'0,"-3"-1"30"0,1 0 20 0,1 2 21 0,0 1 10 0,0-1 7 0,2 0 9 16,1 2 9-16,1 0-47 0,-3 2-62 0,5 0-17 0,-2 0-9 0,-1 1-2 16,2 0 0-16,-3 2-25 0,2-2-26 0,0 2-18 0,-2 2-16 0,0-3-5 15,0 2-4-15,-4 2-1 0,3 1-4 0,-4 0-11 0,0-1-15 0,0 3-5 16,-4 0-8-16,3 1-4 0,-6-1-3 0,1 4 4 0,-2-1 4 16,-1 0 5-16,1 1 4 0,-5 1 3 0,4-1 5 0,-3 2 0 0,0-2-1 0,-1-2 3 15,4 2 0-15,-4-3-2 0,4 0 0 0,-1 0-5 0,1-3-5 16,2 0-6-16,1-3-7 0,1 0-5 0,2-1-10 0,1-1-8 0,1-1-6 15,1-3-8-15,1 3-5 0,1 0-7 0,3-1-8 0,1-1-4 0,1 2-7 0,1-3 1 16,2 2-3-16,2-1 1 0,2-1-1 0,-2-1-4 0,1-1-2 16,1 1-7-16,1-2-10 0,-1 0-14 0,-1 0-15 0,0-2-23 0,-1-1-27 15,-1 2-30-15,1-1-33 0,0-1-46 0,-3 2-49 0,0-1-71 0,-1 1-76 16,-3-1-53-16,2 3-49 0,-1-2-30 0,-5 1-25 0,-1 3 5 0,0 0 13 16,-1-4 23-16,-3 0 24 0,2 3 33 0,-2 0 33 0,1 1 47 0</inkml:trace>
  <inkml:trace contextRef="#ctx0" brushRef="#br0" timeOffset="94444.65">26836 2142 249 0,'0'-6'402'0,"0"1"16"0,0 1 10 0,0 1 3 0,0 3 2 15,0-3 15-15,0 3 17 0,0 0 24 0,0 0 24 0,0 0-53 0,0 0-70 16,1 4-58-16,1 2-57 0,1 2-33 0,-2 2-28 0,-1 1-5 0,2 7 1 16,-1 0 6-16,-1 1 6 0,-1 2-13 0,-1 2-16 0,1 0-25 0,-4 2-23 15,4 0-21-15,-2 2-17 0,-1-3-15 0,1 0-18 0,0 0-41 0,0 0-33 16,-1-1 0-16,0-2 0 0,-1-2 0 0,4 1 0 0,-2-4 0 0,-2 1 0 15,3-4 0-15,-1-1 0 0,1-1 0 0,1-2 0 0,-3-4 0 0,4 2 0 16,-1-3 0-16,1-1 0 0,0-3 0 0,0 0 0 0,0 0-25 0,0 0-38 16,0 0-19-16,0 2-21 0,1 0-23 0,-1-2-21 0,0 0-19 0,2-1-18 15,0-2-10-15,1-1-13 0,-2-4-8 0,3-1-5 0,-3-3-5 0,3-1-4 16,-3-2 7-16,1-3 9 0,-1 1 17 0,2-1 19 0,-1-1 26 0,-2 0 23 16,0 2 27-16,0-1 25 0,-2 0 30 0,2 0 28 0,-3 1 22 0,3 0 23 15,0 4 19-15,-1 0 23 0,1 2 9 0,0 2 8 0,0 3 12 0,0 0 11 16,0 3 17-16,0 3 15 0,0 0 5 0,0 0 2 0,1 4-2 0,4 3-6 15,-4 2 1-15,1 3 4 0,-1 3 0 0,3 1-2 0,-3 4 5 0,-1 1 3 16,2 3-8-16,-1 0-5 0,-1 1-16 0,-1 2-15 0,-1-2-10 0,1 3-9 16,-1-1-10-16,0-2-11 0,-1 0-11 0,2 2-9 0,-4-2-19 0,4-3-18 15,-1 1-25-15,1-2-25 0,-3-2-35 0,3-2-38 0,1-5-51 0,0-2-55 16,-2-1-101-16,2-2-112 0,-2-4-90 0,2-3-86 0,0 0-20 0,0-2-3 16,-3-4 7-16,2 0 7 0,-1-2 18 0,-1 1 18 0,0-3 32 0,-2 2 36 15,2-3 48-15</inkml:trace>
  <inkml:trace contextRef="#ctx0" brushRef="#br0" timeOffset="94609.21">26533 2349 211 0,'-6'-8'430'0,"2"2"16"15,0 2 13-15,0 1 11 0,0 1 11 0,1 4 9 0,-2-2 12 0,-1 5 8 16,0 1 0-16,0 3-1 0,1-1-95 0,-3 4-116 0,0 2-81 0,0 0-74 16,-2 4-29-16,1 4-17 0,0-1-11 0,1 0-11 0,0 3-8 0,-1 0-9 15,0 0-28-15,1 0-28 0,4-2-37 0,-1-1-39 0,4 0-77 0,1-3-82 16,1 1-90-16,4-5-95 0,-1 0-57 0,3-4-54 0,3-2-13 0,0-2-2 15,1-3-2-15,2-2-2 0,4-4 14 0,2-3 20 0,2-3 30 0,3-4 33 16</inkml:trace>
  <inkml:trace contextRef="#ctx0" brushRef="#br0" timeOffset="94759.81">27088 2315 314 0,'20'2'430'0,"2"1"24"0,-5 5 19 0,0-1 23 16,-4 4 22-16,3 0 21 0,-2 2 22 0,0 0 10 0,-1 0 5 0,-1 4-67 0,-2-2-85 15,-2 3-69-15,1-1-66 0,-2 2-53 0,-2 1-51 0,-1 1-23 0,0 1-17 16,-4-3-23-16,0 4-21 0,-4 0-25 0,3-1-28 0,-6 2-27 15,2-2-28-15,-4 0-52 0,1-1-55 0,0 0-82 0,0 0-91 0,-2-3-110 0,0 0-122 16,0 0-52-16,0 0-35 0,-2-3-11 0,1 1-2 0,-1 0 4 0,-1 1 2 16,0-2 19-16,-1-1 24 0,-2 1 39 0,4-1 48 0</inkml:trace>
  <inkml:trace contextRef="#ctx0" brushRef="#br0" timeOffset="95351.23">26136 3469 142 0,'0'-8'350'0,"-1"-2"35"0,-1 4 20 0,2 0 20 0,0 1 9 0,0-1 6 16,0 3 3-16,0 3 5 0,0 0-25 0,0 0-35 0,0 0-40 0,0 0-48 16,0 0-41-16,0 3-44 0,-1 4-23 0,1 1-23 0,-5 0-12 0,4 4-11 15,-1 0-1-15,1 5 2 0,-3 2 2 0,3 2 1 0,-4 0-6 0,2 3-6 16,-1 0-13-16,0 0-15 0,-1 0-14 0,2 2-16 0,0-2-10 0,0-2-10 16,0 0-9-16,-1-1-10 0,3 1-12 0,-3-4-15 0,1 0-20 0,2-2-29 15,-4-1-37-15,4-1-44 0,1-2-54 0,-2-2-58 0,2-3-87 0,0 3-95 16,0-4-89-16,2-2-83 0,-2-4-22 0,0 0-6 0,6-2 1 0,-3-1 5 15,2-2 19-15,-2-5 19 0,2 2 35 0,-4-6 41 0,4 1 52 0</inkml:trace>
  <inkml:trace contextRef="#ctx0" brushRef="#br0" timeOffset="95709.27">26295 3504 7 0,'5'-8'283'0,"-2"1"39"0,-2 0 38 0,1 0 36 0,0 3 27 16,-2-3 26-16,0 4 15 0,0-2 12 0,-2 0-31 0,0 2-41 0,-1 0-32 0,0 1-30 16,0-2-26-16,-2 1-27 0,-3 2-30 0,4 0-33 0,-3 2-29 15,-3-1-30-15,0 1-19 0,0 1-16 0,-1 3-5 0,-3-2-2 0,-1 4 1 16,0 3 4-16,0 1 0 0,-2 2 0 0,1 4-2 0,-3 1-4 0,3 3-5 0,1 3-9 15,0 2-4-15,1 3-2 0,1 1-12 0,3 0-11 0,0 2-9 16,4 0-62-16,-1 1-10 0,4-4 0 0,0 0 0 0,6-2 0 0,-1 0 0 16,2-4 0-16,3-1 0 0,3-3 0 0,0-2 0 0,1-2 0 0,4-2 0 0,1-2 0 15,2-4 0-15,2-1 0 0,2-1 0 0,0-2 0 16,2-5 0-16,1-1 0 0,2-3 0 0,0-1 0 0,-1-2-18 0,3-3-122 0,-2-3-47 16,1 0-51-16,-1-2-88 0,-1 1-98 0,-1-1-78 0,0-1-76 0,-2 2-41 15,-3 1-35-15,0 0 5 0,-1 1 10 0,-1 2 22 0,-3 2 22 16,0-1 35-16,-1 1 37 0,-2 0 45 0,0 2 50 0</inkml:trace>
  <inkml:trace contextRef="#ctx0" brushRef="#br0" timeOffset="95829.95">26788 3595 1 0,'6'-3'392'0,"1"0"32"15,-1 0 8-15,-1 2 2 0,-1 0-1 0,0-1 5 0,-4 2-3 0,1 0-3 0,2-2 3 16,-3 2 1-16,4 0-83 0,-3 0-104 0,4 2-83 0,-2-2-83 16,2 2-60-16,-4-1-56 0,2-1-69 0,2 3-68 0,-1-2-56 0,-1 1-52 15,-2-1-45-15,4-1-43 0,-5 0-33 0,0 0-31 0,0 0-3 0,2 3-1 0,-2-3 0 16,0 0 0-16,1 3 19 0,-1 2 23 0</inkml:trace>
  <inkml:trace contextRef="#ctx0" brushRef="#br0" timeOffset="95944.64">26873 3675 160 0,'0'6'414'0,"0"1"29"16,0-2 11-16,0 1 5 0,0-2 2 0,0 2 3 0,0-3 1 0,0 1 2 15,0-4-9-15,0 0-17 0,0 2-81 0,0 1-99 0,0 0-82 0,0 0-82 16,2 0-37-16,-1 2-28 0,-1-2-18 0,2 1-16 0,0-1-49 0,-2 0-56 16,1-1-114-16,1 1-122 0,-2-3-65 0,0 0-52 0,5-2-12 0,-2 1-1 15,2-3-1-15,1-1-1 0,-2-1 0 0,1-2 0 0,2-2 8 0,-1 0 11 16</inkml:trace>
  <inkml:trace contextRef="#ctx0" brushRef="#br0" timeOffset="96225.89">27357 3396 108 0,'22'0'440'16,"-3"0"14"-16,-3 0 11 0,-2 0 9 0,1 0 14 0,-4 0 8 0,0 0 6 16,-2 0-1-16,-1 0 2 0,1 0-19 0,0 0-23 0,-3 0-140 0,2 0-165 15,0 0-57-15,-4 0-36 0,3 0-13 0,-2 0-8 0,-1 0-9 0,1 0-6 16,0 0-1-16,-2 3 5 0,-2-2 2 0,3 0 1 0,-4 3 1 0,1 0 2 15,-2 3-2-15,1-2 1 0,-4 6 2 0,3 0 1 0,-4 0-1 0,-1 3-2 16,0 2-4-16,-1 2-3 0,1 2-4 0,-5 1-2 0,1 0 2 0,2 0 5 16,-1 0 3-16,0 0 1 0,1-2 1 0,-1 1 2 0,2-4 2 0,2 1-1 15,0-5 9-15,4 0 7 0,-1-1 11 0,2-4 8 0,2 0-1 0,1-1 1 16,3-3-4-16,0 2-5 0,2-3-1 0,2 0-3 0,2 0-2 0,1-1 0 16,0-1-2-16,3-1-4 0,0-3-10 0,1 2-9 0,0-3-26 0,1 1-27 15,-1-3-48-15,1 2-51 0,-1-2-64 0,-3-2-68 0,2 2-109 0,-3-2-121 16,-3 1-73-16,0 0-62 0,-2 0-15 0,-2 1-4 0,-2 1 2 0,0 1 2 15,-2 1 16-15,-2 4 20 0,-2-3 41 0,2 3 48 0,0 0 64 0</inkml:trace>
  <inkml:trace contextRef="#ctx0" brushRef="#br0" timeOffset="96341.63">27844 3779 248 0,'10'13'504'0,"1"-1"27"0,-5 0 5 0,1-3 0 16,-3 1 1-16,0-2-1 0,-2-1-9 0,0-1-10 0,0-1-50 0,-2-2-58 15,0 1-204-15,-4 2-234 0,-2 0-207 0,-2 2-200 0,0-1-61 0,-1 1-30 16,-4 1-8-16,2 0-1 0,-4 1-1 0,0-1 0 0,0 0 8 0,0 0 10 15,0-1 52-15</inkml:trace>
  <inkml:trace contextRef="#ctx0" brushRef="#br0" timeOffset="98809.98">26102 5820 363 0,'-6'-6'414'0,"-1"0"16"0,1 1 13 16,-1 2 5-16,-2 2 5 0,1-2 6 0,-1 3 7 0,1 0 7 0,-3 0 6 15,3 3-76-15,-2-2-95 0,1 3-60 0,-1 3-52 0,1 2-38 16,0 1-34-16,-3 2-7 0,3 3-1 0,-4 3 4 0,4 2 3 0,-1 3 4 16,-1 5 1-16,3 3 5 0,0 2 3 0,2 4 2 0,-2 4 0 0,5 3-5 0,2 2-1 15,-3 4-6-15,4-1-6 0,0 5-10 0,2-1-8 0,0 1-9 16,1 1-10-16,0-1-8 0,1-1-11 0,1 3-52 0,-2-4-12 0,4 0 0 0,-2-2 0 15,1-1 0-15,1-1 0 0,-2-3 0 0,2 0 0 0,-2-4 0 16,-1-1 0-16,2-3 0 0,-2-1 0 0,-1-4 0 0,-2-2 0 0,3-2 0 16,-4-4 0-16,1 1 0 0,-2-4 0 0,1-3 0 0,-4-2 0 0,3-1 0 15,-2-1 0-15,-1-2 0 0,-2-3-95 0,2-2-67 0,-1-1-55 0,-3-1-94 16,1-4-99-16,-3-2-78 0,2-3-70 0,-2-3-50 0,-2-2-42 0,2-6-5 16,0-1 5-16,-2-6 18 0,1 0 21 0,-2-5 31 0,2-1 31 0,0-4 49 15,-5-1 56-15</inkml:trace>
  <inkml:trace contextRef="#ctx0" brushRef="#br0" timeOffset="98960.57">25558 6641 270 0,'3'-18'433'0,"4"5"5"0,-3 3 8 0,6-1 12 0,-1 4 8 0,-1 1 16 16,5-2 8-16,-2 1 5 0,3-2 5 0,2 1 3 0,-2-1-116 0,5 2-142 15,-2-1-75-15,3 1-56 0,0 0-12 0,-2-2-4 0,2 2-7 0,0 1-8 0,-2 0-14 16,2 1-12-16,-1 0-9 0,-1 0-6 0,2 1-5 0,1-2-5 0,-2 1-22 16,3-1-26-16,0 0-39 0,0 2-41 0,0-2-86 0,0 1-98 15,1 1-68-15,-1-2-66 0,0 3-55 0,-2-2-52 0,1 4-13 0,0-1-4 0,-1 1 0 16,-2 2 2-16,0 1 15 0,-1 0 22 0,1 3 32 0,-3 1 35 0</inkml:trace>
  <inkml:trace contextRef="#ctx0" brushRef="#br0" timeOffset="99220.88">26666 6361 28 0,'0'-5'415'0,"4"-2"26"0,-4 3 15 0,1-2 10 0,-1 3 7 16,2 0 5-16,-2 3 7 0,0 0 6 0,0 0 7 0,0 0-20 0,0 0-22 16,0 0-76-16,0 0-88 0,0 0-59 0,0 3-50 0,1 1-15 0,-1 2-7 15,0 0-4-15,0 3-2 0,0 2-4 0,-1 1-7 0,1 1-6 0,-2 2-7 16,1 2-16-16,-3-1-18 0,3 0-19 0,-1 2-22 0,-1-1-16 0,1 0-18 16,1-1-17-16,-4-1-15 0,5 0-19 0,-1 0-21 0,1 0-29 0,0-4-30 15,0-1-37-15,0-2-41 0,0-1-65 0,0-1-73 0,0-1-81 0,0-2-83 16,0-3-61-16,0 0-55 0,0 0-6 0,0-3 5 0,-3-2 13 0,1-1 15 15,0 2 29-15,1-2 27 0,-3 0 38 0,0-3 43 0</inkml:trace>
  <inkml:trace contextRef="#ctx0" brushRef="#br0" timeOffset="99413.36">26445 6318 265 0,'0'-5'428'0,"0"5"23"0,0 0 16 0,0 0 14 0,0 0 15 0,0 0 12 0,-2 3 12 16,-1-1 12-16,0 1 11 0,0 1-55 0,0 2-70 0,0 1-79 0,-1 0-82 15,0 2-54-15,-1 0-48 0,0 3-21 0,-2-1-15 0,2 3-15 0,-2 0-15 16,1 1-13-16,1 0-13 0,-1 0-19 0,1-2-14 0,2 1-28 0,1-1-30 16,1 1-36-16,1-4-42 0,1 1-45 0,1-2-48 0,1 0-84 0,2 0-92 15,3-3-65-15,-2-1-58 0,2-1-42 0,2-3-33 0,2-1-3 16,-1-3 3-16,5-1 15 0,-2-2 18 0,3-4 31 0,1 0 35 0,3-1 43 0</inkml:trace>
  <inkml:trace contextRef="#ctx0" brushRef="#br0" timeOffset="99545.01">26820 6396 92 0,'16'0'372'0,"-1"4"39"0,0 0 32 0,-1 4 18 15,-5 1 14-15,4 2 12 0,-4-2 12 0,-1 3 13 0,0 0 14 0,0 0-57 0,-2 0-73 16,-1 3-34-16,-2-2-23 0,1 3-62 0,-3-2-69 0,1 1-36 16,-2 2-33-16,-2-1-17 0,1-1-15 0,-1 2-21 0,0-3-18 0,-1 1-59 15,0-1-65-15,0-1-120 0,0-3-136 0,-3 0-118 0,2-1-115 0,1-1-27 0,2-4-8 16,-3 1-3-16,3-4 1 0,1-1-3 0,-3-1 3 0,-1-4 7 16,3-1 9-16,1-3 42 0</inkml:trace>
  <inkml:trace contextRef="#ctx0" brushRef="#br0" timeOffset="99672.67">27273 6375 87 0,'12'1'312'0,"-3"1"2"0,0-1 3 0,-1 1 0 0,-1 1-1 15,-4-3 1-15,0 0-42 0,0 1-49 0,-3-1-63 0,0 0-65 0,0 0-145 16,0 0-164-16,0 0-58 0,0 0-35 0,-3 3-7 0,-2-1-5 0,1 1 0 16,-1 1 0-16,-4 1-1 0,2-3 3 0</inkml:trace>
  <inkml:trace contextRef="#ctx0" brushRef="#br0" timeOffset="99803.32">27250 6574 74 0,'5'9'413'0,"-2"0"24"0,2-1 14 0,-2 1 15 0,3-3 5 0,-5 0 5 0,4-4 1 16,0 2 1-16,0-3-1 0,0-1-1 0,-2 1-88 0,2-1-109 0,-1 0-101 15,1 0-101-15,-2-1-52 0,2 1-43 0,-4 0-71 0,-1 0-79 16,0 0-79-16,4-1-81 0,-4 1-68 0,0 0-64 0,0 0-14 0,0 0-2 0,0 0-2 16,0 0 0-16,0 0 8 0,0 0 12 0,-2-4 19 0,2 4 22 15</inkml:trace>
  <inkml:trace contextRef="#ctx0" brushRef="#br0" timeOffset="101893.73">28573 5758 44 0,'0'0'140'0,"0"0"6"0,0 0 5 16,0 0 0-16,0 0-3 0,0 0-19 0,0 0-20 0,0 0-9 0,0 0-7 0,0 0 0 15,0 0-1-15,0 0 4 0,0 0 4 0,0 0 3 0,0 0 5 16,0 0 3-16,0 0 6 0,0 0 2 0,0 0 1 0,0 0 1 0,0 0 4 16,0 0-1-16,0 0-1 0,0 0-1 0,0 0 3 0,0 0-3 0,0 0-1 15,0 0-2-15,0 0-1 0,0 0-2 0,0 0 2 0,0 0 2 0,0 0-3 16,0 0-2-16,0 0-4 0,0 0-4 0,0 0 1 0,0 0-9 0,0 0-7 16,0 0-8-16,0 0-4 0,0 0-7 0,0 0-7 0,0 0-8 0,0 0-8 15,0 0-7-15,0 0-8 0,0 0-1 0,0 0-2 0,0 0-4 0,0 0-5 16,0 0 0-16,0 0 2 0,0 0-1 0,0 0-3 0,0 0 0 0,0 0 2 15,0 0-2-15,-2-1-1 0,2 1 1 0,0 0 2 0,0 0-2 0,0 0-4 16,0 0-1-16,0 0 1 0,0 0-3 0,0 0-1 0,0 0-1 0,0 0 1 16,0 0-4-16,0 0-1 0,0 0 0 0,0 0 0 0,0 0-3 0,0 0-1 15,0 0 0-15,0 0 1 0,0 0 0 0,0 0-4 0,0 0 2 0,0 0 0 16,0 0-2-16,0 0-1 0,0 0 0 0,0 0 1 0,0 0-1 0,0 0-1 16,0 0 2-16,0 0 1 0,0 0-1 0,0 0-2 0,0 0 1 0,0 0 1 15,0 0-1-15,0 0-1 0,0 0 0 0,0 0 2 0,0 0-1 0,0 0-1 16,0 0 1-16,0 0 0 0,0 0 0 0,0 0-1 0,0 0 0 0,0 0 1 15,0 0 0-15,0 0-2 0,0 0 2 0,0 0 1 0,-1 1 0 0,1-1-1 16,0 0 1-16,0 0 4 0,0 0 3 0,0 0 5 0,0 0 3 0,0 0 4 16,0 0 4-16,0 0 1 0,0 0 3 0,0 0 3 0,0 0 1 0,0 0 2 15,0 0-1-15,0 0 1 0,0 0 0 0,0 0-1 0,0 0-3 0,0 0-3 16,0 0-3-16,0 0-2 0,0 0-4 0,0 0 0 0,0 0-4 0,0 0 0 16,0 0-3-16,0 0 0 0,0 0-2 0,0 0 2 0,0 0-3 0,0 0 0 15,0 0 0-15,0 0-2 0,0 0 0 0,0 0-1 0,0 0-1 0,0 0 0 16,0 0-2-16,0 0 0 0,-3 2 0 0,3-2 0 0,0 0-1 0,0 0 0 15,0 0 0-15,0 0-1 0,0 0-1 0,0 0 0 0,0 0 0 0,0 0 1 16,0 0 0-16,0 0 0 0,0 0 0 0,0 0 0 0,0 0 0 0,0 0 0 16,0 0-1-16,0 0 0 0,0 0 1 0,0 0 0 0,0 0 1 0,0 0 0 15,0 0-1-15,0 0 0 0,0 0 0 0,0 0 0 0,0 0 0 0,0 0 0 16,0 0 0-16,0 0 2 0,0 0-2 0,0 0 0 0,0 0 0 0,0 0 0 16,0 0 0-16,0 0 0 0,0 0 2 0,0 0 1 0,0 0 3 0,0 0 2 15,0 0 2-15,0 0 1 0,0 0 1 0,0 0 1 0,0 0 3 0,0 0 5 16,-5 0 8-16,4-2 12 0,-2 1 5 0,-1-1 6 0,3-1 10 0,-3 1 10 15,1-1 12-15,0 1 9 0,1 0 7 0,-1-1 4 0,0 1 4 0,-1 0 2 16,4 0 0-16,-3 0-3 0,-1 1-5 0,4 1-9 0,-3 0-3 0,-2 0-3 16,2 1-12-16,0-1-11 0,0 2-13 0,-3 2-12 0,-1 0-4 0,2 1-3 15,-3 3-3-15,0 2-3 0,-1 3-25 0,0 3-1 0,-3 4 0 0,2 1 0 16,-3 4 0-16,-1 5 0 0,-1 2 0 0,1 0 0 0,0 6 0 0,-2 1 0 16,2 2 0-16,-3 1 0 0,2 1 0 0,-2 0 0 0,-1 3 0 0,3 0 0 15,-1 0 0-15,-1-3 0 0,2 2 0 0,0-3 0 0,0 0 0 0,0 0 0 16,2-5 0-16,-1 1 0 0,2-4 0 0,1-1 0 0,-1-3 0 0,4-1 0 15,0-4 0-15,-1-1 0 0,4-3-9 0,0-1-89 0,2-4-41 0,1-3-43 16,1 0-64-16,2-3-67 0,1-2-96 0,-1-2-99 0,4-3-72 0,0-2-59 16,3-4-10-16,0-1 6 0,0-2 15 0,0-5 20 0,2-4 20 0,2-1 25 15,-3-4 40-15,4-4 44 0</inkml:trace>
  <inkml:trace contextRef="#ctx0" brushRef="#br0" timeOffset="102093.2">28369 5952 170 0,'8'-9'304'0,"3"2"38"0,-3 2 42 0,0 2 27 0,1 1 23 0,-1 1 8 0,0 2 10 16,5 1 14-16,-4 2 19 0,1 2-67 0,2 3-82 0,0 3-28 0,0 0-14 16,2 3-4-16,-1 2-3 0,1 2-29 0,-1 2-38 0,1 2-15 0,0 1-13 15,-1 1-8-15,1 1-7 0,1 1-14 0,-1 1-21 0,-3 1-18 0,3-1-14 16,-1 4-21-16,-2-2-16 0,0 0-16 0,-2 1-20 0,1 1-11 0,-1-1-11 16,-2-2-18-16,-1 2-18 0,1-1-20 0,-3-1-20 0,1-4-35 0,-2 1-34 15,-2-4-66-15,-1 1-71 0,0-5-107 0,0-2-115 0,-1-2-68 0,-7-5-56 16,4 0-10-16,-3-3 3 0,1-3 5 0,-2-2 12 0,-2-4 15 15,-1-2 19-15,0 0 35 0,-3-3 40 0</inkml:trace>
  <inkml:trace contextRef="#ctx0" brushRef="#br0" timeOffset="102244.79">28374 6435 244 0,'-6'-5'521'0,"-1"2"21"0,2 0 6 16,2 1-1-16,0 2 0 0,3 0-1 0,0 0 0 0,0 0 1 0,0 0-3 16,0 0 1-16,0 0-96 0,5-1-118 0,0 0-130 0,-1 1-132 0,3-2-42 15,-1 1-22-15,3 1-3 0,1-2-2 0,0 1 0 0,0-2-1 0,2 1 0 16,-3 1 0-16,5-4-24 0,-1 2-32 0,3-1-44 0,-3-4-50 0,4 3-93 15,-3-3-106-15,3-1-88 0,0-1-83 0,0-3-20 0,0-1-4 0,1 1-1 16,0 0 0-16,-2-1-2 0,0-1 2 0,-2 2 24 0,2-1 32 0,-2 2 46 16</inkml:trace>
  <inkml:trace contextRef="#ctx0" brushRef="#br0" timeOffset="102349.51">28923 6135 180 0,'8'3'412'0,"1"-2"15"0,-4 2 0 0,1-1 3 0,1-1 1 15,-3 1-1-15,2-1-28 0,-1-2-31 0,0-1-90 0,0 1-100 0,0-1-192 16,-1 1-208-16,1-1-98 0,-5 2-72 0,0 0-23 0,3-1-14 0,-3 1-3 15,0 0 0-15,0 0-2 0,-3 3 0 0,-3 0 30 0</inkml:trace>
  <inkml:trace contextRef="#ctx0" brushRef="#br0" timeOffset="102493.15">28968 6252 202 0,'3'12'439'0,"1"0"27"0,1 0 17 0,-2 0 16 0,0-2 17 16,2-2 15-16,1 1 15 0,-2-2 4 0,1-1 5 0,2 0-64 0,-2 0-79 16,-1-2-73-16,2 0-71 0,1 1-73 0,-2-2-75 0,-1 1-25 0,1 0-17 15,0-1-18-15,1 1-14 0,-1-2-30 0,0 1-34 0,-2-1-49 0,0 1-51 16,0-2-100-16,0 1-110 0,-3-2-102 0,4 1-100 0,-4-1-23 0,7-1-5 15,0-1-2-15,-3-1-2 0,5-2 1 0,0 0-2 0,0 0 17 0,4-1 19 16,3 1 41-16</inkml:trace>
  <inkml:trace contextRef="#ctx0" brushRef="#br0" timeOffset="102726.5">29961 5875 352 0,'-1'-12'540'0,"1"2"13"0,1 0 10 16,-1 3 0-16,0 1-1 0,2 0 2 0,0 3 3 0,-2 3 13 0,0 0 17 15,3 3-20-15,2 3-29 0,-2 3-151 0,3 5-176 0,-3 4-62 0,2 4-40 16,-4 5-12-16,3 6-8 0,-1 5 0 0,-3 5-1 0,0 4-2 16,0 1-5-16,-3 4-18 0,-1 2-21 0,1 2-38 0,-2-1-14 0,1 2 0 0,1-1-57 15,0-2-50-15,-1-2-59 0,0-4-108 0,0-3-122 0,1-3-116 16,1-4-115-16,1-5-26 0,1-2-5 0,0-7 0 0,0-3 2 0,0-4 12 15,0-5 15-15,0-3 22 0,1-4 25 0,-1-5 45 0</inkml:trace>
  <inkml:trace contextRef="#ctx0" brushRef="#br0" timeOffset="102846.18">30360 6484 389 0,'30'-9'596'0,"0"2"8"0,-8 4 1 16,2-1 2-16,-5 2-4 0,-6 2 0 0,-1 0 1 0,-2 1-26 0,-2-2-30 0,-2 1-59 15,0 0-68-15,-5 2-327 0,-1 2-383 0,-3-1-164 0,-3 1-116 16,0-1-25-16,-4 1-9 0,-2 0-1 0,-3-1 1 0,-3 0-2 0,-3-2 1 15,-1 0 22-15,-7-2 30 0,3 0 59 0</inkml:trace>
  <inkml:trace contextRef="#ctx0" brushRef="#br0" timeOffset="103978.18">5146 5434 244 0,'-3'-3'379'0,"0"3"36"0,-1-2 18 0,1 1 13 15,0 1 6-15,3 0 8 0,-4-1 5 0,2 1 6 0,2 0-24 0,0 0-31 0,0 0-67 16,0 0-74-16,0 0-47 0,0 0-44 0,0 0-34 0,0 0-31 16,0 0-17-16,0 0-12 0,0 0-10 0,0 0-5 0,0 0 5 0,0 0 8 0,0 0 0 15,0 0-3-15,3 0-8 0,3 0-7 0,-1 0-7 0,1 1-3 0,4 0 3 16,1 1 6-16,3-1 3 0,2 1 5 0,0 0 4 0,4 1 3 16,2 0-4-16,-1-2-7 0,4 3 0 0,2-3-1 0,2 0-1 0,-1 2-2 0,4-1-1 15,-1-1-2-15,3 1-5 0,-1-1-6 0,3 1-3 0,-1 1-2 0,3-1-4 16,-2-1-28-16,2 1-18 0,-1 2 0 0,2-1 0 0,0 3 0 15,1-2 0-15,1 4 0 0,3-2 0 0,-1 1 0 0,3 1 0 0,0-1 0 0,3 1 0 16,-1-1 0-16,2 0 0 0,2 0 0 0,-1-2 0 0,1 0 0 0,1-2 0 16,0 2 0-16,2-2 0 0,-1-2 0 0,1 1 0 0,2-1 0 15,-3 1 0-15,3-2 0 0,1 1 0 0,-1-1 0 0,0 0 0 0,-2-1 0 0,1 1 0 16,3-2 0-16,-3 1 0 0,1-1 0 0,-2 1 0 0,2-2 0 16,-3 0 0-16,0-1 0 0,1 0 0 0,0 1 0 0,-2-1 0 0,-1-1 0 15,0 1 0-15,-3 1 0 0,0-3 0 0,-3 4 0 0,-2-2 0 0,-1 1 0 16,-2 0 0-16,-5 0 0 0,-1 1 0 0,-3 1 0 0,-2-1 0 0,-2 2 0 15,-2 0 0-15,-4 0 0 0,0 0 0 0,-2 2 0 0,-3-2 0 0,-2 1 0 16,-2 1 0-16,-1-1 0 0,-2 2 0 0,-2-3 0 0,-2 2 0 0,0-1 0 16,-3 1 0-16,-1-2 0 0,-2 0 0 0,0 0 0 0,0 0 0 0,0 0 0 0,0 0 0 15,0 0 0-15,0 0 0 0,0 0 0 0,0 0 0 0,0 0 0 16,0 0 0-16,0 0 0 0,0 0 0 0,0 0 0 0,-3 1 0 0,-3-1 0 16,1 0 0-16,0-1 0 0,-1 1 0 0,-2-2 0 0,-3 1 0 0,3-1 0 15,-3-1-49-15,-1 0-174 0,0-1-98 0,-2-1-110 0,3-2-93 0,-3 1-88 16,-2-2-38-16,3-1-24 0,-1 0 1 0,0-1 4 0,-2 2 19 0,3-1 24 15,-1 1 35-15,2 3 39 0,0-1 48 0</inkml:trace>
  <inkml:trace contextRef="#ctx0" brushRef="#br0" timeOffset="104101.82">8104 5445 37 0,'7'9'462'0,"-1"0"23"0,-2-2 8 0,1 1 2 16,-3-1 1-16,0-1-1 0,-1-1-1 0,-1-1 0 0,2-2-11 0,-2-2-18 15,0 0-96-15,0 0-115 0,0 0-191 0,0 0-207 0,-2 2-94 0,1 0-69 16,-1 1-37-16,0-1-30 0,-1 1-45 0,1 0-46 0,1-2-16 0,-1 2-11 15,2-3 10-15,0 0 14 0,0 0 28 0,0 0 35 0,0 0 61 0</inkml:trace>
  <inkml:trace contextRef="#ctx0" brushRef="#br0" timeOffset="105145.03">11851 6471 138 0,'-6'2'383'0,"-5"0"30"0,3 0 22 0,0 0 13 0,-1 0 9 0,1 1 12 0,2 1 11 15,-1-3 4-15,2 0 6 0,-1 2-63 0,2-1-80 0,0-1-50 0,1 0-47 16,1 1-54-16,2-2-55 0,0 0-26 0,0 0-20 0,0 0-11 0,0 0-9 15,0 0-11-15,0 0-13 0,0 0 4 0,0 0 4 0,0 0 3 0,0 0 3 16,0 0 2-16,4 0 0 0,1 3 3 0,1-3 1 0,3 0 2 0,1 0-1 16,-1 0 3-16,5 0 2 0,-2-2 7 0,3 1 5 0,0 1-6 0,3-2-10 15,-2 1-8-15,3 0-7 0,2 1-4 0,-2-2-5 0,3 2 0 16,0 0-2-16,0 0-1 0,2 2-4 0,1-1 5 0,0 2 7 0,2 2-3 0,0 1-6 16,0-1-1-16,3 2 1 0,2 0-31 0,-2 2-14 0,3-1 0 15,2-1 0-15,1 1 0 0,-1 1 0 0,1-3 0 0,2 0 0 0,0 0 0 16,2-2 0-16,-1 2 0 0,1-4 0 0,1 2 0 0,-2-1 0 0,3 0 0 0,2 0 0 15,-3 0 0-15,3-1 0 0,0 2 0 0,1-3 0 0,-1 3 0 16,2-2 0-16,1 0 0 0,-1 0 0 0,3-1 0 0,0 1 0 0,-1-2 0 16,0 0 0-16,3 0 0 0,-2 0 0 0,3 0 0 0,-1 0 0 0,1 0 0 0,0 0 0 15,-1 0 0-15,1 0 0 0,0-2 0 0,-1 2 0 0,0-1 0 16,1-1 0-16,-5 2 0 0,2-2 0 0,-1 1 0 0,-1-2 0 0,-1 1 0 0,0 1 0 16,-3 0 0-16,0-2 0 0,0 1 0 0,-4 2 0 0,1-1 0 0,-2-1 0 15,-3 0 0-15,-2 1 0 0,1 1 0 0,-3-1 0 0,-4 1 0 16,2 0 0-16,-6-2 0 0,1 2 0 0,-5-1 0 0,-2 1 0 0,-2 0 0 0,-1 0 0 15,-5 0 0-15,-1 0 0 0,-3 0 0 0,1 1 0 0,-3-1 0 0,-3 0 0 16,0 0 0-16,0 0-60 0,0 0-166 0,-6 0-75 0,0 0-112 16,-4 0-120-16,1-1-68 0,-5-1-59 0,-1-2-12 0,-2 4-1 0,-1-2 6 15,0 1 9-15,-1-2 26 0,1 1 32 0,-1 0 42 0,0 1 45 0</inkml:trace>
  <inkml:trace contextRef="#ctx0" brushRef="#br0" timeOffset="105282.67">14718 6658 325 0,'8'5'507'0,"-2"0"11"16,0 2 3-16,-3-1 1 0,-1-2 1 0,0 1-1 0,-2-2-2 0,0 0-25 16,0-3-32-16,0 0-96 0,-2 3-108 0,0-2-248 0,-1 1-276 0,-1-1-126 15,-1 2-97-15,2-1-22 0,-3-1-10 0,-1 2-2 0,1 0 0 0,-2 0 0 16,2 0-1-16,-1 0 28 0,2 0 30 0</inkml:trace>
  <inkml:trace contextRef="#ctx0" brushRef="#br0" timeOffset="109028.65">25651 7107 263 0,'-15'3'389'0,"0"1"23"0,4-1 20 0,-1-2 8 0,0 3 5 16,4-2 0-16,-1-1-2 0,1-1 2 0,3 0 0 0,0 0-90 0,5 0-106 15,0 0-45-15,0 0-32 0,0 0-45 0,0 0-47 0,0 0-19 0,4 0-11 16,1 0 2-16,1-1 2 0,4 1 9 0,0-2 10 0,6 2 8 0,2-2 9 16,2 0 8-16,3 2 6 0,3-1 4 0,3 1 2 0,4 0 0 0,2-2 2 15,6 1-2-15,-2 1 2 0,6-1-2 0,2-1-4 0,2-1-4 16,3 1-3-16,4-2-9 0,2-1-11 0,2-1-6 0,3 1-4 0,2-3-2 0,-2 1-2 16,6-1 1-16,-1-1 4 0,2 0-3 0,2 0-4 0,-1 0-2 0,1-1-3 15,5-1-4-15,-2 2-2 0,1-3-1 0,5 2-1 0,-3-1-45 16,2 1-5-16,-1-1 0 0,5 2 0 0,0-2 0 0,-2 3 0 0,0-1 0 0,3 3 0 15,1 0 0-15,-4 0 0 0,4 0 0 0,-3 3 0 0,2 0 0 0,-2 1 0 16,1 0 0-16,-1 1 0 0,-2 1 0 0,3 0 0 0,-4 1 0 16,3-1 0-16,-1 2 0 0,-2-2 0 0,-2 2 0 0,4-1 0 0,-1 1 0 0,-4-2 0 15,2 0 0-15,-3 0 0 0,2 0 0 0,-2 0 0 0,-3-2 0 0,1 1 0 16,-5-1 0-16,1 0 0 0,-2 1 0 0,-2 0 0 0,-3-2 0 0,-3 1 0 16,-3-1 0-16,-6 0 0 0,1 0 0 0,-6 0 0 0,-3 1 0 0,-4-2 0 15,-4 1 0-15,-5 2 0 0,-1-1 0 0,-7-1 0 0,-3 1 0 0,-3 1 0 16,-4 1 0-16,-1-1 0 0,-4 1 0 0,-3 0 0 0,0 0 0 0,-4 0 0 15,0 0 0-15,0 0 0 0,-2 0 0 0,-3-1 0 0,-3-1 0 0,-3 0 0 16,-1-1 0-16,-4 0-191 0,-2-3-56 0,-4 0-47 0,-1-1-89 0,-6-2-98 16,-1 0-87-16,-1-2-85 0,-3-1-19 0,0 0-5 0,-3-1 19 0,-1-1 25 15,0 1 33-15,-1-2 35 0,-2 2 43 0,2-5 47 0,-1 3 45 0</inkml:trace>
  <inkml:trace contextRef="#ctx0" brushRef="#br0" timeOffset="109157.3">29643 6197 233 0,'5'7'499'0,"-2"-3"2"0,-1 3 0 0,0-2-15 0,-4 3-18 0,0-2-35 16,1 0-35-16,-1-2-94 0,1-2-104 0,1-2-90 0,0 0-85 0,-6-2-215 15,1-1-243-15,0-2-54 0,-1 0-10 0,-1-4-3 0,-2-3-2 16,-1-2 16-16,-1-3 18 0,-1-2 34 0</inkml:trace>
  <inkml:trace contextRef="#ctx0" brushRef="#br0" timeOffset="110277.31">26184 6334 54 0,'-5'11'354'16,"-1"-4"32"-16,1 1 28 0,0-2 11 0,-1 0 6 0,3-3-1 0,2 0 2 15,-3-2 0-15,4-1 1 0,0 0-63 0,0 0-82 0,0 0-44 0,0 0-36 16,0 0-49-16,0 0-53 0,0 0-26 0,0 0-19 0,0 0-6 0,0 0 0 16,0 0 2-16,0 0 2 0,0 0 15 0,0 0 16 0,0 0 9 0,0 0 6 15,5 2 1-15,0-2 0 0,3 3-1 0,0-3 0 0,1 1-3 0,7 2-3 16,0-1-5-16,3 1 0 0,4 0 3 0,3 0 7 0,4 0-8 0,4-1-8 16,3 2-3-16,2-1 0 0,4-2-6 0,5-1-5 0,2 0-6 0,1-1-6 15,4-1 5-15,0 1 7 0,2-4 7 0,2 2 7 0,1-1-5 0,-1-1-8 16,1 0-8-16,6 2-10 0,-3-2-8 0,3 0-49 0,-1 2 0 0,3 0 0 15,2 1 0-15,1-2 0 0,0 0 0 0,1 1 0 0,3-2 0 0,-2 2 0 16,4-1 0-16,-1 0 0 0,3-1 0 0,1 0 0 0,-2 0 0 0,0 3 0 16,3-3 0-16,-4 0 0 0,4 3 0 0,-7-3 0 0,5 1 0 0,-4 2 0 15,-1-1 0-15,-1 2 0 0,-1-1 0 0,-2 2 0 0,-2-1 0 0,2 2 0 16,-4-1 0-16,0 3 0 0,-1-1 0 0,-4 1 0 0,1 0 0 0,-2 1 0 16,-1 0 0-16,-2 1 0 0,0 0 0 0,-2-3 0 0,-1 3 0 0,-3-2 0 15,1 0 0-15,-5 1 0 0,-3-3 0 0,-1 0 0 0,0-1 0 0,-7 0 0 16,-1 0 0-16,-3-1 0 0,-4 1 0 0,-1-1 0 0,-4-1 0 0,-3 0 0 15,-3 1 0-15,-3-1 0 0,-1 0 0 0,-4 1 0 0,-2 0 0 0,-1 1 0 16,-3-2 0-16,-3 2-97 0,-3-4-235 0,-3-1-139 0,-2-4-94 0,-5-3-88 16,-4-4-20-16,-4-2-4 0,-1-5-2 0,-7-4 0 0,-5-3 4 0,-4-4 2 15,-5-4 38-15,-1-1 41 0,-8-2 63 0</inkml:trace>
  <inkml:trace contextRef="#ctx0" brushRef="#br0" timeOffset="110944.52">25846 2517 200 0,'-18'6'317'0,"-1"-1"44"0,-1 3 33 0,4-1 34 0,-1-4 9 16,2 4 9-16,1-3 1 0,3 1-1 0,1-3-63 0,1 5-76 16,5-4-26-16,-1 0-13 0,5 0-25 0,1-2-27 0,4 0-29 0,3 1-31 0,1-2-24 15,6-2-25-15,4 1-2 0,3-2 4 0,3-1 5 0,5-2 7 0,8-2 5 16,2-2 6-16,1-1-2 0,4 0-6 0,3-1-8 0,3-4-8 16,2 3-5-16,0 1-8 0,0-3-4 0,4 3-3 0,-2 1-2 0,-1 1-4 0,0 1 1 15,0 1 3-15,-1 2-3 0,-2 2-4 0,3 0-5 0,0 3-3 0,-2 0-4 16,-1 1-6-16,1 1-6 0,0 0-9 0,-3 1-46 0,1 1 0 15,-2 0 0-15,1 0 0 0,-2 0 0 0,-3 0 0 0,-2 2 0 0,0-1 0 0,-4 2 0 16,0-2 0-16,-1 1 0 0,-6 0 0 0,1-1 0 0,-2 1 0 16,-5-2 0-16,0 1 0 0,-3-2 0 0,-2 1 0 0,-5 0 0 0,0-2 0 15,-3 1 0-15,-2-1 0 0,-5 0 0 0,-1-1 0 0,1 2 0 0,-5-2-80 16,0 0-87-16,0 0-63 0,0 0-107 0,0 0-122 0,0 0-95 0,-3-3-83 0,1-1-22 16,-1-2-2-16,2 1 3 0,-3-2 7 0,3-1 16 0,-2 0 20 15,-1 0 31-15,4-3 32 0,2 2 57 0</inkml:trace>
  <inkml:trace contextRef="#ctx0" brushRef="#br0" timeOffset="111278.63">28791 2019 189 0,'-5'-9'465'0,"-2"6"14"16,2-1 4-16,-1 3 1 0,-1 0 1 0,1 2-1 0,-3 0 1 0,1 3-1 16,1 2 6-16,1 1 8 0,-5 1-86 0,1 3-110 0,1 5-96 0,-4 0-92 15,2 7-20-15,-2 1-3 0,-1 3-1 0,-2 3 3 0,1 2 3 0,-6 4 0 16,4 1 3-16,-2 0 1 0,1 2-4 0,-4 0-7 0,3 2-13 0,-1-2-8 15,1 0-14-15,-2-3-13 0,2 1-15 0,-1-1-18 0,1-3-17 0,3-1-18 16,-1-4-36-16,2-2-41 0,4-4-82 0,-1-3-92 0,4-2-109 0,0-5-116 16,4-3-46-16,2-3-29 0,2-6-8 0,2-3-2 0,5-4 4 0,-2-5 5 15,4-5 13-15,2-4 14 0,2-3 35 0,1-3 42 0</inkml:trace>
  <inkml:trace contextRef="#ctx0" brushRef="#br0" timeOffset="111462.14">28622 1966 50 0,'6'-2'281'15,"1"2"34"-15,-2 4 36 0,-2 0 35 0,2 2 36 0,-1 3 10 0,4 0 12 16,-2 3 10-16,2 1 13 0,0 4-47 0,2 1-60 0,-1 3-45 0,1 2-38 16,1 1-8-16,-2 1 3 0,-1 4-26 0,3-4-29 0,-1 4-33 0,-2-1-32 15,0 1-13-15,-1-1-7 0,1 1-14 0,-1 0-12 0,1-4-15 0,-1 2-19 16,0 0-14-16,1-3-17 0,-2 4-18 0,2-2-21 0,-3-2-38 0,1-2-41 16,-1-1-53-16,0-1-56 0,-4-1-99 0,2-1-110 0,-3-3-82 0,0-3-74 15,0-1-17-15,-1-2-6 0,-2-5 1 0,-1 1-2 0,0-4 8 0,-1-1 9 16,-3-1 31-16,0-4 38 0,2 1 50 0</inkml:trace>
  <inkml:trace contextRef="#ctx0" brushRef="#br0" timeOffset="111597.8">28592 2516 112 0,'-4'-9'472'0,"2"4"18"15,0 1 4-15,1-1-1 0,1 1 0 0,0 4 0 0,0 0 1 0,1-1-2 16,3-2 0-16,0 0 0 0,1-1-81 0,-1 4-98 0,1-3-124 0,2-2-132 16,-1 2-36-16,3 0-16 0,-1-1-4 0,0 1 0 0,2-2-9 0,1 1-13 15,-2-1-34-15,3-1-40 0,0 0-89 0,-2 2-99 0,2-2-88 0,-1-1-83 16,2 0-26-16,-1 0-8 0,1 1-5 0,0-2-1 0,-4 0 0 0,1 1 0 15,1 1 9-15,-2-2 12 0,-1 3 35 0</inkml:trace>
  <inkml:trace contextRef="#ctx0" brushRef="#br0" timeOffset="111710.48">29010 2368 70 0,'3'9'249'0,"-2"-1"5"0,3 0 0 0,-3-5-1 0,1 4 0 16,-1-3-29-16,4 1-33 0,-4-3-35 0,2 3-31 0,-1-2-130 15,0 0-148-15,-2 2-55 0,0-1-36 0,0 1-5 0,0-2-3 0,-4 0-1 16,3 0-1-16,-1 1 0 0</inkml:trace>
  <inkml:trace contextRef="#ctx0" brushRef="#br0" timeOffset="111817.19">29044 2483 179 0,'5'8'316'0,"-2"0"48"0,1 2 49 0,0 2 20 0,-1-1 13 16,0 0 10-16,1 0 8 0,-1 3-37 0,-2-2-49 0,1 0-32 0,1 0-33 15,0 1-28-15,-1-2-31 0,0-1-50 0,-1 1-54 0,4-3-47 0,-4 2-48 16,1-2-44-16,-1-3-42 0,3 1-103 0,-3 1-115 0,1-5-98 0,-1-1-94 16,-1-1-19-16,4 0-6 0,1-2-1 0,-2-3-2 0,3-2 0 15,-2 0 1-15,1-1 0 0,2-3 1 0,1-1 23 0</inkml:trace>
  <inkml:trace contextRef="#ctx0" brushRef="#br0" timeOffset="112094.47">29708 1903 442 0,'0'-4'498'15,"0"1"13"-15,2-1 1 0,-2 4 1 0,0 0-1 0,0 0 0 0,1-1 8 0,3-1 11 16,0 1 14-16,0 2 11 0,-3 2-124 0,3 5-157 0,-3 2-77 0,1 5-64 16,-2-1-8-16,0 7 0 0,0 1 7 0,-3 6 7 0,-1 0 1 0,3 5 4 15,-4 3-12-15,2-1-9 0,-2 4-15 0,-3 1-14 0,5 1-14 0,-2-1-15 16,0 1-12-16,1 1-27 0,-1 0-27 0,-3-2 0 0,3 0 0 0,1-1 0 16,-3-1-47-16,1-1-27 0,1-2-29 0,-1 0-31 0,1-4-54 0,0-1-59 15,4-1-105-15,-4-3-118 0,2-1-85 0,-1-4-78 0,1-3-12 0,2-3 0 16,-2-3 12-16,1-2 14 0,2-4 17 0,0-1 21 0,0-5 32 0,5-2 29 15,-1-1 56-15</inkml:trace>
  <inkml:trace contextRef="#ctx0" brushRef="#br0" timeOffset="112250.03">30003 2581 258 0,'25'-3'539'0,"-3"2"11"0,-4-1 8 16,-1 2 2-16,-4 2-2 0,-3-1 1 0,-2 1-2 0,-1-1 2 0,-2 2-1 15,-1-1-1-15,2-1-1 0,-4 1-196 0,-2-2-238 0,0 4-71 0,-2-1-32 16,-2 3-16-16,1-1-12 0,-2 1-13 0,0-2-12 0,-1 2-21 0,-1-1-22 15,0-1-32-15,-1 1-33 0,0-3-89 0,0 2-105 0,-1 1-98 0,0-4-97 16,3 0-20-16,0 0-4 0,-4 1 3 0,6-2 3 0,-3 0 13 0,1 0 10 16,-1 2 22-16,1-2 23 0,-2 1 32 0</inkml:trace>
  <inkml:trace contextRef="#ctx0" brushRef="#br0" timeOffset="113910.59">22970 1625 45 0,'0'-10'167'0,"1"2"10"0,-1-3 8 15,0 2 15-15,0 0 13 0,-1-2 21 0,-1 2 22 0,0 0-7 0,-1 0-14 0,2-1 5 16,-5 1 9-16,3 0 12 0,-4-2 14 0,2 2-1 0,-3-1-1 16,-1-1-1-16,1 0 1 0,-2 1-7 0,-4 1-13 0,3-1-20 0,-4 0-24 0,0 3-32 15,-4 0-33-15,2-1-22 0,-2 1-20 0,0 2-15 0,-3 1-13 0,0 1-5 0,-2 1-2 16,2-2-8-16,-2 4-7 0,-1 0-5 0,1 0-2 0,-1 3-4 0,1-2-4 15,-1 2-1-15,-4 1-1 0,2 1-2 0,1 0-5 0,-3 1 0 0,-1 0-4 16,2 1 0-16,-2 2-3 0,0 0 0 0,-2-2-1 0,2 4-1 0,-2-1-2 16,1 0 0-16,-1 0-1 0,0 2-3 0,1-1-3 0,-1 0-2 0,2 2 0 15,-1 0-3-15,-1 0 2 0,0 3-3 0,2-1 0 0,0 1 1 0,0 2-3 16,2 2-8-16,-1 2-10 0,4 2 10 0,-2 2 14 0,2 3 2 16,-4 3-1-16,6 3 15 0,-4 1 15 0,3 4 9 0,-2 3 8 0,1 1 5 15,2 4 8-15,-1 2 3 0,1 1 5 0,2 2 12 0,0 3 14 0,2 1-9 16,2 2-12-16,2 2-3 0,0 2 1 0,3 2-12 0,2 2-14 0,2 1-9 0,1 1-5 15,6 2-5-15,1 0-8 0,1 1-3 0,2 2-3 16,5-4-3-16,3 0-2 0,2 0-2 0,4-3-1 0,3-2-1 0,1-3-2 0,6-3 0 16,0-2 0-16,5-5-2 0,1 0 0 0,2-6-1 0,3-1 0 0,3-4 1 15,-2-4 0-15,3-1-1 0,3-4 1 0,0-4 0 0,0-2-1 16,3-2 0-16,1-5 2 0,0-2-2 0,3-5-2 0,0-2 2 0,2-4 0 0,2-3 1 16,0-4-1-16,1-4 2 0,3-2 1 0,0-7-1 0,2-2-1 0,0-5-1 15,1-6 1-15,0-1-3 0,0-6 1 0,1-2-2 0,-1-5-1 16,-1-2 1-16,-2 0-2 0,-2-4-1 0,1 1 3 0,-6-2-3 0,-2 0-2 0,0-2 1 15,-4 2 1-15,-3-1 2 0,-2-1 0 0,-4 0 2 0,-2 3 4 0,-3 0-8 16,-2 1-1-16,-4-1 0 0,-3 2 0 0,2 2 0 0,-6-3 0 16,-2 3 0-16,0 0 0 0,-5-3 0 0,1 2 0 0,-2-3 0 0,-2 1 0 0,-2-4 0 15,-3-1 0-15,-2-1 0 0,1-2 0 0,-4-2 0 0,-2-1 0 0,-3 2 0 16,0-2 0-16,-4 1 0 0,-4 1 0 0,0-1 0 0,-4 4 0 0,0-1 0 16,-5 4 0-16,-2 1 0 0,-3 1 0 0,0 3 0 0,2 5 0 0,-5-1 0 15,0 7 0-15,-2 2 0 0,0 4 0 0,1 3 0 0,-5 4 0 0,1 5 0 0,-2 5 0 16,1 2 0-16,-4 5 0 0,0 4 0 0,-2 4 0 0,-2 3 0 0,1 7 0 15,-3 1 0-15,1 3 0 0,-1 3-6 0,-2 3-38 0,2 2-13 0,1-1-16 16,2 5-19-16,0-1-21 0,5 0-37 0,4 0-39 0,2-1-80 0,3-1-86 16,4-2-89-16,3-1-87 0,6-1-48 0,5-1-40 0,3-2-1 0,4-2 5 15,4-1 13-15,4-2 15 0,2 0 22 0,2-6 24 0,5 0 37 0,1 0 42 16</inkml:trace>
  <inkml:trace contextRef="#ctx0" brushRef="#br0" timeOffset="114037.25">23667 2169 196 0,'19'13'472'0,"-3"1"0"0,-7 0 2 0,-2 1-2 0,-2-4-1 16,-4-1-16-16,-1 1-16 0,-1-4-78 0,1 0-90 0,-4-3-93 0,3-1-95 15,-3-1-234-15,1-1-262 0,-2-1-52 0,1 0-5 0,-1-1-2 16,0-1-2-16,1-2 2 0,-1-2 1 0,2-2 14 0,-1-2 21 0</inkml:trace>
  <inkml:trace contextRef="#ctx0" brushRef="#br0" timeOffset="115660.9">25763 1587 141 0,'-2'0'232'0,"-2"1"22"0,4-1 26 0,0 0 24 0,0 0 25 15,0 0 26-15,-3 0 0 0,2-1-2 0,1 1-27 0,-4 0-28 0,4 0-10 16,-3-2-6-16,3 2-7 0,-1-1-6 0,1 1-13 0,-2-2-13 0,2 2-16 15,0 0-19-15,-2-1-18 0,2 1-22 0,0 0-17 0,-1-3-15 0,1 3-17 16,0 0-16-16,0 0-8 0,0 0-9 0,-2-2-6 0,2 2-11 0,0 0-8 0,0 0-7 16,0 0-6-16,-2-1-6 0,2 1-6 0,0 0-2 0,-1-4-5 15,1 4-2-15,0 0 0 0,-2-1-3 0,2 1-1 0,0 0-2 0,-1-1-1 16,1 1-4-16,0 0 2 0,0 0-1 0,0 0 1 0,0-2-2 0,0 2 0 0,0 0 0 16,0 0-1-16,0 0-1 0,0 0 0 0,-3-3 0 0,3 3-2 0,0 0-1 15,0 0 1-15,-2-1-1 0,2 1-1 0,0 0-2 0,0 0-1 0,0 0 1 16,0 0 0-16,0 0-1 0,0 0-1 0,0 0 0 0,0 0-1 0,0 0-1 15,0 0 1-15,0 0-1 0,0 0 7 0,0 0 8 0,0 0 3 0,2 0 3 16,2-3-1-16,1 3 0 0,-2 0 1 0,2-3 0 0,2 1-1 0,-1 0 1 16,2 1 1-16,-2-2 1 0,0 1-1 0,-1 1-1 0,2-3-5 0,0 4-10 15,-2 0 4-15,1-2 3 0,-1 1 3 0,2-1 2 0,0 1-1 0,-2 1 2 16,1-2 0-16,3 1 0 0,0-1 0 0,-1 1-1 0,1-1 2 0,-1 1 2 16,1-1 0-16,1 1 0 0,-2-1-3 0,3 1-6 0,-1-2-2 0,-1 3 3 15,4-4-2-15,-4 3 3 0,2 0-1 0,0-1 0 0,0 1 0 0,1-2-1 16,0 3-1-16,-1-2-3 0,5 1 0 0,-2-1 0 0,2 1 1 0,-2-1-3 15,5 2-2-15,-1-2-1 0,1 2-1 0,1 0-3 0,-1-1 2 0,3 1-1 16,0 0 0-16,1 0-1 0,0 0-4 0,-1-1 0 0,3 1 0 0,-4-2 0 16,5 2 0-16,-3 0 0 0,-1 0 0 0,2-1 0 0,-2 1 0 0,4-2 0 0,-1 2 0 15,-2 0 0-15,1 0 0 0,2 0 0 0,-3 2 0 0,2-2 0 0,1 1 0 16,-1-1 0-16,1 0 0 0,0 0 0 0,0 2 0 0,0-2 0 0,1 1 0 16,2-1 0-16,-4 0 0 0,5 1 0 0,-1-1 0 0,1 0 0 0,2 2 0 15,1-2 0-15,-2 0 0 0,5 0 0 0,-2 0 0 0,0 0 0 0,3-2 0 0,-1 1 0 16,2 1 0-16,0-3 0 0,-2 2 0 0,2-1 0 0,-1-1 0 15,-1 2 0-15,3-1 0 0,-2 1 0 0,-1-3 0 0,-1 3 0 0,3-1 0 0,-2 0 0 16,1 0 0-16,-1-1 0 0,1 0 0 0,-1 2 0 0,2-3 0 0,-2 2 0 16,1 1 0-16,-3-3 0 0,1 1 0 0,2 2 0 0,-2-2 0 15,1 1 0-15,-3 0 0 0,-2-1 0 0,3 3 0 0,-4-1 0 0,1 1 0 0,-2-1 0 16,1-1 0-16,-3 2 0 0,-2 0 0 0,1-1 0 0,-4 1 0 0,1-2 0 16,-4 2 0-16,3 0 0 0,-4 0 0 0,-2 0 0 0,1 0 0 0,-4 0 0 15,-4 0 0-15,4 0 0 0,-5 0 0 0,0 0 0 0,-2 0 0 0,-2 0 0 16,0 0 0-16,-1 0 0 0,-3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0,0 0 0 16,0 0 0-16,0 0 0 0,0 0 0 0,0 0 0 0,0 0-12 16,0 0-138-16,0 0-60 0,0 0-107 0,-3 0-121 0,-2 0-102 0,2-1-99 0,-5 1-23 15,2-1-1-15,-2-1 1 0,-5 0 7 0,2 1 16 0,-3-3 20 0,-4 3 23 16,1 0 28-16,0-1 53 0</inkml:trace>
  <inkml:trace contextRef="#ctx0" brushRef="#br0" timeOffset="116760.97">28094 3177 295 0,'-8'-6'355'0,"0"-1"43"0,-1 2 23 0,1-1 21 0,2-1 10 0,-1 4 7 16,1-2 5-16,1 2 8 0,1 1-62 0,0-1-75 0,3 1-30 15,1 2-23-15,0 0-43 0,0 0-46 0,0 0-42 0,0 0-37 0,0 0-20 0,0 0-17 16,0 0-2-16,0 0 2 0,0 0 1 0,0 0 2 0,3-1 1 0,2-1 3 16,1 0-1-16,0 0 1 0,4-1 0 0,-1 2-7 0,5-4-1 0,2 0-1 15,3 1-4-15,2 0-2 0,1-1-5 0,3-1-7 0,1 0-9 0,0-1-9 16,3 1-5-16,1 0-6 0,0 0-4 0,0-1-7 0,-2 2-2 0,2 0 0 15,-1 1 0-15,-2-1-1 0,1 2 1 0,-1 0 3 0,-2 3 15 16,1 0 17-16,-1 0 7 0,-1 2 7 0,1-1 0 0,2 2-1 0,0-2 1 16,1 3 2-16,1-1-3 0,1 0-2 0,1 0 0 0,3 0-2 0,0-1-28 0,1 2-31 15,2-3 0-15,2 1 0 0,-1 1 0 0,0-2 0 0,2 1 0 16,-1-2 0-16,1 1 0 0,-2-1 0 0,1 0 0 0,0 0 0 0,1 0 0 16,0 0 0-16,-1-1 0 0,1 1 0 0,-2 0 0 0,0-2 0 0,-1 2 0 0,1 0 0 15,0 0 0-15,-3-1 0 0,2 1 0 0,-1 0 0 0,-3 0 0 16,2 0 0-16,-4 0 0 0,-1 0 0 0,2 0 0 0,-4 0 0 0,-1 0 0 0,1-2 0 15,-6 2 0-15,0-1 0 0,-5 1 0 0,2-2 0 0,-3 1 0 0,-4-1 0 16,0 2 0-16,-3-2 0 0,-3 2 0 0,-1-1 0 0,-2 1 0 16,1 0 0-16,-4 0 0 0,0 0 0 0,0 0 0 0,0 0 0 0,0 0 0 0,0 0 0 15,0 0 0-15,0 0 0 0,0 0 0 0,0 0 0 0,0 0 0 0,0 0 0 16,0 0 0-16,0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16,0 0 0-16,0 0 0 0,0 0 0 0,0 0 0 0,0 0 0 0,0 0 0 16,0 0 0-16,0 0 0 0,0 0 0 0,0 0 0 0,0 0 0 0,0 0 0 0,0 0 0 15,0 0 0-15,0 0 0 0,0 0 0 0,0 0 0 0,0 0 0 16,0 0 0-16,0 0 0 0,0 0 0 0,0 0 0 0,0 0 0 0,0 0 0 0,0 0 0 15,0 0 0-15,0 0-76 0,0 0-107 0,-2 0-49 0,-1 0-92 0,-2 1-102 16,-2-1-84-16,0 2-81 0,-3-2-39 0,-1 0-28 0,-4 2 3 16,-2 1 15-16,-1 0 18 0,-6 3 21 0,-2 0 32 0,-1 0 36 0,-4 4 45 15,-7 1 49-15</inkml:trace>
  <inkml:trace contextRef="#ctx0" brushRef="#br0" timeOffset="117645.6">25791 4171 2 0,'-8'3'196'0,"-4"-2"8"0,2 3 14 0,-2-3 16 0,3 1 17 0,1-2 15 16,-1-2 13-16,1 2 16 0,-1-1-51 0,5 1-63 0,-2 0-8 0,3 0-2 15,3 0 0-15,0 0 2 0,-4-2 12 0,4 2 15 0,0 0 6 0,0 0 0 16,0 0-3-16,0 0-2 0,4-2-5 0,0 1-5 0,5 1-1 0,0-1-5 15,0-1-1-15,7 2-5 0,-2 0-5 0,3-2-10 0,3 2-17 0,3-1-17 16,1 0-11-16,3 1-11 0,-1 1-9 0,6 0-9 0,0 1-2 0,3 0-3 16,-1 0-5-16,3 2-4 0,4-1-5 0,-2 1-4 0,3-1-1 0,2 1-2 15,-1-1-3-15,4 3-2 0,-1-2-1 0,3-1 0 0,-2-1 0 16,4 0-1-16,-4 1-1 0,4 0 2 0,-1-1-2 0,0 1-2 0,-2-2-3 0,2 1-4 16,-3 0-3-16,2-2-2 0,-2 1 0 0,1-1-1 0,-4 1-4 0,2-1-8 15,-2 1-3-15,1-1-2 0,-1 2-6 0,-1-2-7 0,1 2-2 16,-2-1 1-16,0 2 0 0,-2-1 1 0,0-1 1 0,0 1 2 0,1-1-2 0,-3 1-2 15,0-2 5-15,0 1 4 0,1-1 2 0,-3-1 0 0,2-1-1 0,-3 1-12 16,2-1-8-16,-4 1 0 0,0-2 0 0,2 0 0 0,-5 1 0 16,0-1 0-16,-3 2 0 0,1 0 0 0,-2-3 0 0,-3 3 0 0,1-1 0 0,-5 1 0 15,1 1 0-15,-2-2 0 0,-4 2 0 0,2-1 0 0,-7 1 0 0,3 0 0 16,-3 0 0-16,-1 0 0 0,-3 0 0 0,-1 0 0 0,0 0 0 16,-4 0 0-16,0 0 0 0,0 0 0 0,0 0 0 0,0 0 0 0,0 0 0 0,0 0 0 15,0 0 0-15,0 0 0 0,0 0 0 0,0 0 0 0,0 0 0 0,0 0 0 16,0 0 0-16,0 0 0 0,0 0 0 0,0 0 0 0,0 0 0 15,0 0 0-15,0 0-74 0,-4-4-73 0,3 3-42 0,-6-1-48 0,2 2-90 0,1-4-105 16,-5 1-84-16,1 1-79 0,-4-2-36 0,2 1-26 0,0-3 8 0,-1 3 18 16,-2-1 22-16,0-1 25 0,0 1 35 0,0 0 34 0,-1-1 44 15</inkml:trace>
  <inkml:trace contextRef="#ctx0" brushRef="#br0" timeOffset="117771.27">28003 4221 337 0,'3'8'424'0,"0"-3"3"0,0 3 4 0,-3-2-1 16,-3 0-2-16,1 0-9 0,2-2-12 0,-1 0-57 0,-2 1-70 0,-2-2-127 16,-2 0-139-16,1 0-159 0,-2 0-164 0,0 2-65 0,0-2-43 0,0 0-10 0,-2 1-4 15,0 2 3-15,2-3-1 0,-5 2 9 0,2-2 12 16</inkml:trace>
  <inkml:trace contextRef="#ctx0" brushRef="#br0" timeOffset="118918.2">18027 14329 39 0,'0'7'85'0,"0"-2"-7"0,-1-1-16 0,-1 1-21 0,2 0-11 16,0-1-9-16,0 0-5 0,0-2-2 0,0-2-6 0,0 5-3 16,0-5-2-16,0 0-1 0,0 1-1 0,0-1-1 0,0 3 0 0,0-3 1 15,3 2-1-15,-1-1-1 0,0 1-1 0,0 0 0 0,-2-2-3 0,4 1-3 0,-1 0-6 16,0 0-2-16,-3-1-9 0,3 0-8 0,0 2-18 0,-3-2-19 16,2 2-10-16,-2-2-9 0</inkml:trace>
  <inkml:trace contextRef="#ctx0" brushRef="#br0" timeOffset="119230.36">18046 14424 185 0,'-1'1'350'0,"-1"1"43"0,0-1 40 0,-1 1 15 0,3-2 7 16,0 0 12-16,-3 0 14 0,-1-2-15 0,0 2-21 0,1-1-35 0,2 1-38 16,-3-2-29-16,4 2-28 0,0 0-54 0,-3 0-60 0,3 0-44 0,0 0-39 15,0 0-13-15,0 0-9 0,0 0-12 0,0 0-12 0,0 0-4 0,0 0-5 16,0 0-1-16,0 0-3 0,7 0-3 0,-1 0-3 0,3 0 1 0,2 0 0 15,2 0 0-15,3 0 3 0,3 0 1 0,-2 0 2 0,5 0-2 0,0 0-1 16,1-1-8-16,2 1-10 0,0-4-7 0,0 3-9 0,2 0-5 0,2-2-3 16,-4 0-1-16,2 0-2 0,3-2-1 0,-1 2 1 0,-1-3-1 0,0 3-3 15,-1-1 1-15,2-2 3 0,-3 1-4 0,1 1-2 0,-4-1 2 0,0 1 0 16,-1-1-1-16,-1 2-1 0,-2 0-2 0,0-2-3 0,-1 4-1 0,-5-2-1 16,0 2-4-16,0-1-3 0,-4 1-14 0,-1-1-15 0,-3 2-18 0,2-1-21 15,-1 1-30-15,-3 0-36 0,-3 0-50 0,0 0-56 0,0 0-96 0,0 0-105 16,0 0-77-16,0 0-71 0,0 0-13 0,-5 0-3 0,-1 0 14 0,0 0 15 15,-4 0 18-15,0-1 23 0,0-1 31 0,0-1 34 0,-1-1 53 0</inkml:trace>
  <inkml:trace contextRef="#ctx0" brushRef="#br0" timeOffset="119430.83">18720 14136 108 0,'4'-2'269'0,"1"2"2"0,0 0 29 0,0 0 37 0,1 3 20 0,-1 0 14 16,0 0 24-16,-1 0 22 0,3 3-28 0,0 0-41 0,0 0-58 0,1 1-59 15,0 1-21-15,3 1-14 0,-2 0 3 0,1 0 6 0,2 1-27 0,-1 0-35 16,1-2-20-16,2 2-13 0,-1-2-21 0,-1 2-24 0,-1-2-8 0,5 0-7 15,-7 1 2-15,4-1 2 0,-2-1-7 0,-1 2-7 0,-1-1-7 0,-1 0-3 16,-2 2-2-16,-1 0-2 0,-2 1 0 0,-3 1-2 0,0 0-1 0,-1 3-1 16,-4 0-2-16,-2 3-4 0,-2 0-20 0,0 0-24 0,-3 2-25 0,-2-1-24 15,1-1-62-15,-2 0-73 0,0 0-66 0,-2-3-59 0,4-3-72 0,-1 0-73 16,2-3-16-16,0-2-6 0,2-2 0 0,-2-3 2 0,4-2 16 0,-1-1 18 16,4-3 20-16,1-1 23 0</inkml:trace>
  <inkml:trace contextRef="#ctx0" brushRef="#br0" timeOffset="119745.98">18699 14498 142 0,'0'5'372'0,"0"0"14"0,0 0 3 0,0-3 3 0,0-1-37 15,-1 3-46-15,-1-3-63 0,2-1-68 0,0 0-94 0,0 0-101 0,0 0-98 16,0 0-100-16,0 0-69 0,0 0-64 0,0 0-24 0,0 0-14 0,2-5-5 16,-1 3 1-16</inkml:trace>
  <inkml:trace contextRef="#ctx0" brushRef="#br0" timeOffset="120397.24">19804 13553 145 0,'0'0'244'0,"0"0"5"0,0 0 29 0,0 0 36 0,0 0 33 16,-3 2 31-16,3 2 27 0,-1 1 26 0,-1 1-50 0,0 4-64 15,1 3-33-15,-1 0-23 0,2 4-17 0,-1 1-17 0,-1 0-5 0,2 0-2 0,-2 3-30 16,2-1-35-16,0 0-33 0,-2 0-31 0,2-1-27 0,0 2-26 15,2 0-12-15,-2 0-9 0,2-2-7 0,0 1-6 0,-2-1-5 0,1 1-5 0,2-2-15 16,-1-2-17-16,0 1-28 0,-1-6-31 0,2 4-58 0,-1-2-64 16,0-3-47-16,-2-2-45 0,1-2-48 0,1-1-51 0,-2-5-28 0,0 0-23 0,0 0-1 15,0 0 3-15,-2-5 13 0,2-1 14 0,-1-1 28 0,-1-3 32 0</inkml:trace>
  <inkml:trace contextRef="#ctx0" brushRef="#br0" timeOffset="120728.36">19773 13588 136 0,'5'-12'198'0,"-2"-1"8"0,2 2 8 0,1 0 9 0,-2 3 15 0,1 0 19 16,2 1-6-16,-3 1-7 0,1 0-38 0,3 1-41 0,-2 1-13 0,1-1-6 16,-1 2 0-16,3-2 1 0,-1 4-5 0,-1 0-6 0,-1-1-9 0,3 2-7 15,-2 2-15-15,-1-1-17 0,1 0-15 0,-3 3-13 0,4-1-14 0,-3 3-15 16,0-2-5-16,-2 4-2 0,2-1-5 0,-4 2-3 0,-1 1 5 0,2 1 5 16,-2 1 11-16,-2 0 11 0,1 2 3 0,-1 0 6 0,-1 1-1 0,1-2-4 15,-1 0 5-15,1-1 3 0,-1-1-5 0,1-1-5 0,1 1-2 0,1-3-3 16,0 1-5-16,0-4-7 0,1 3-9 0,1-2-10 0,1-2-7 0,1 0-1 15,-1 3-1-15,2-3 2 0,-4 1 0 0,7-1-1 0,-5-1 4 0,2 2 5 16,0-2 2-16,-1 2 4 0,1-3 4 0,0 1 2 0,-1 2 17 0,0-2 17 16,0 1 6-16,0-1 3 0,-3 2 5 0,1-1 4 0,-2 1 5 0,0-1 3 15,-2 2 0-15,1 0-5 0,-1 2-2 0,-3-1-4 0,0 1-5 0,-2 1-2 16,0-1-19-16,-1 2-20 0,-1 0-5 0,0 1-3 0,-1 0-5 0,0-3-7 16,1 3-6-16,1-2-3 0,3-2-18 0,-1 1-18 0,0-2-23 0,1-2-27 15,2 0-60-15,0 1-70 0,1-2-56 0,0 0-55 0,1-1-42 0,1-2-41 16,0 0-38-16,0 0-38 0,0 0-8 0,0 0-1 0,0 0 15 0,0 0 17 15,5-2 24-15,0-1 27 0,1-1 60 0</inkml:trace>
  <inkml:trace contextRef="#ctx0" brushRef="#br0" timeOffset="120848.04">20076 13662 118 0,'7'-6'196'0,"-1"1"7"0,-1 1 7 0,-1 1 7 0,1 0 4 16,0 1 1-16,-2-1 0 0,0 1-40 0,1 2-48 0,-1 0-42 0,0-1-36 15,1 1-18-15,-1 0-9 0,1 0-11 0,-1 0-13 0,0 0-29 0,0 1-29 16,1-1-34-16,-1 2-31 0,-2 1-44 0,3-1-48 0,-2 1-9 0,0 1-3 15,-2 2-1-15,0-1 1 0,-2 1 0 0,2 0-1 0</inkml:trace>
  <inkml:trace contextRef="#ctx0" brushRef="#br0" timeOffset="120963.73">20140 13800 93 0,'0'9'206'0,"0"1"7"0,0-2 7 0,-2-5 30 0,0 4 37 0,2-4 18 0,0 2 12 16,-1-2-36-16,1 1-51 0,0-1-34 0,0 1-28 0,0 0-15 16,1 1-15-16,-1-3-11 0,2 3-10 0,0-3-18 0,-1 1-22 0,2 1-79 15,-1-1-90-15,1-2-65 0,0 2-57 0,3-1-50 0,-2 0-48 0,0-2-10 0,1 1-1 16,0 0 1-16,0-2-4 0,2 0 1 0,-2 1 2 0,2-4 11 15</inkml:trace>
  <inkml:trace contextRef="#ctx0" brushRef="#br0" timeOffset="121461.4">20385 13591 205 0,'0'0'362'0,"0"0"19"0,0 0 18 16,-2-3 7-16,2 3 9 0,0 0 0 0,-2-1 1 0,2 1 3 0,0 0 1 16,0 0-65-16,0 0-82 0,0 0-57 0,0 0-50 0,0 0-39 0,0 0-32 15,4 0-20-15,-1 1-15 0,2-1-9 0,-1 3-8 0,1-3-2 0,3 4-2 16,-2-3-2-16,2 0 0 0,-1 0-11 0,0 3-10 0,0-3-8 0,-1 2-5 16,1 0-1-16,-1 1 0 0,1-2-2 0,-2 1 0 0,-1 2-1 0,0-1 2 15,0 1-1-15,-3 1 0 0,2 0 0 0,-3 1 3 0,0 1 1 0,0 1 0 16,-3 1 3-16,2 2 2 0,-3 0 2 0,0 2 2 0,-3-1 5 0,1 3 4 15,-3-2 6-15,0 3 2 0,1-1 6 0,-1 1 6 0,1-2 0 0,-1 1-2 16,2-3 0-16,-2 2-1 0,4-4-1 0,-1 0-2 0,3-3-2 0,-1 0-5 16,1-3-2-16,2 0-4 0,1-1-4 0,0-4-5 0,0 3-3 0,0-2-4 15,1 2-1-15,2-1 0 0,2-1 0 0,-2 1 0 0,4-1 0 0,-1-1 0 16,2 0 1-16,0 0 0 0,0-1-2 0,3-1-1 0,-3 1-11 0,1-2-13 16,4 0-18-16,-4-2-20 0,1 2-35 0,1-3-39 0,-5 2-71 0,2-1-80 15,-1 2-51-15,-3-1-43 0,4 1-56 0,-5 0-59 0,0 0-11 0,1-2-3 16,-3 3 10-16,-1 2 12 0,0 0 19 0,0 0 19 0,0 0 35 0,0 0 37 15</inkml:trace>
  <inkml:trace contextRef="#ctx0" brushRef="#br0" timeOffset="121869.3">20100 14182 155 0,'-2'-7'296'0,"2"1"30"0,0 0 29 0,-1 1 26 0,1 4 27 16,0 1 13-16,-5-4 11 0,5 4-11 0,0 0-24 0,0 0-39 0,-3 2-42 15,2 1-30-15,-3 0-27 0,-1 2-22 0,1 2-24 0,-3 2-24 0,1 2-26 16,0 1-22-16,-1 3-21 0,-1 1-10 0,-1 0-10 0,3 4-9 0,-2-2-9 16,0 1-11-16,0-1-9 0,0 2-11 0,2-2-10 0,-1-1-7 0,3 1-9 15,-4-2-4-15,3 1-3 0,0-2-4 0,1 0-9 0,-1-2-9 0,1 1-12 16,1-1-23-16,-1-1-22 0,-1 0-30 0,4-1-29 0,-3 1-76 0,3-2-86 15,-2-1-56-15,1 0-52 0,0 0-62 0,-1-3-66 0,1-1-13 16,1 1-4-16,-1-3 8 0,2-3 11 0,0 0 20 0,0 0 23 0,0 0 28 16,0-5 30-16</inkml:trace>
  <inkml:trace contextRef="#ctx0" brushRef="#br0" timeOffset="122061.79">20119 14166 120 0,'5'5'213'0,"-1"1"24"0,-1 4 24 0,-1-2 32 0,0 2 34 0,-1-1 34 16,3 1 37-16,-3 2-35 0,1 0-52 0,-1 3-18 0,3-1-11 0,-3-1-12 16,1 0-12-16,-1 2-18 0,3-2-18 0,0 0-22 0,-2-1-22 15,1 2-36-15,0-2-36 0,0 1-35 0,-1 1-31 0,1-3-29 0,-1 3-27 0,-1 0-44 16,1-3-50-16,-2 3-63 0,0 0-68 0,0-3-49 0,-2 0-41 0,1 0-48 16,-3-4-47-16,1 2-7 0,0-3 3 0,-2 0-4 0,2-2-4 15,-3 0 11-15,1-3 12 0,0 1 43 0</inkml:trace>
  <inkml:trace contextRef="#ctx0" brushRef="#br0" timeOffset="122195.43">20068 14381 35 0,'3'-4'298'0,"-3"0"21"0,0 4 5 0,0 0 4 15,2-2 1-15,-2 2-1 0,0 0 1 0,0 0-2 0,0 0-30 0,0 0-38 16,0 0-57-16,0 0-62 0,3 0-47 0,0 0-44 0,-1 0-60 0,3 0-66 16,-2 0-51-16,0 0-50 0,-3 0-56 0,6 0-58 0,-1 2-20 0,2-2-15 15,-1 0 0-15,-1 0 1 0,2 0 1 0,-2-2-2 0,2 1 0 0,-1-1 2 16</inkml:trace>
  <inkml:trace contextRef="#ctx0" brushRef="#br0" timeOffset="122328.08">20290 14311 210 0,'1'2'245'0,"-1"-2"0"0,0 0 0 0,0 0 1 0,0 0-12 0,0 0-11 16,0 0-15-16,0 0-14 0,0 0-82 0,0 3-94 0,0-3-58 0,-1 3-44 16,1-3-50-16,0 0-51 0,-2 2-29 0,0 2-25 0,2-2-5 0,0-2 0 15,-1 5 9-15,-1 0 12 0,2-1 16 0</inkml:trace>
  <inkml:trace contextRef="#ctx0" brushRef="#br0" timeOffset="122429.81">20286 14415 243 0,'0'7'276'0,"0"-1"34"0,0 0 35 0,0-1 25 0,0-3 26 16,0-2 15-16,0 4 12 0,0-4-40 0,0 0-54 0,0 0-33 0,0 3-27 16,0-3-26-16,0 0-22 0,0 0-31 0,0 0-31 0,0 3-32 0,0-3-33 15,2 1-34-15,0 2-35 0,-1-1-57 0,-1-2-62 0,4 1-73 0,-3 0-76 16,2-1-48-16,2 0-46 0,-5 0-45 0,5 0-43 0,1-1-10 0,0 0-1 16,-1-1-2-16,2-2 0 0,-3 1 7 0,4-2 9 0,-2 1 45 0</inkml:trace>
  <inkml:trace contextRef="#ctx0" brushRef="#br0" timeOffset="122629.27">20533 14143 182 0,'2'-2'254'0,"-1"0"28"0,3 0 29 16,-4 2 43-16,0 0 45 0,1 0 22 0,1 3 15 0,-1 0-29 0,-1 2-43 15,2 2-39-15,-2 2-40 0,0 2-29 0,-2 2-28 0,2 2-16 16,0 2-13-16,-1 1-28 0,-1 1-33 0,2 2-49 0,-1-1-53 0,-3 3-47 15,3 0-47-15,-1-1-80 0,0 3-89 0,1-3-58 0,-1 2-54 0,1-2-49 0,-4 1-50 16,5-2-10-16,-3 0-5 0,2-1 0 0,-3-2 2 0,1 0 9 16,0-2 5-16,-2 1 28 0</inkml:trace>
  <inkml:trace contextRef="#ctx0" brushRef="#br0" timeOffset="123179.83">20024 14884 100 0,'-5'-4'244'0,"-1"-1"13"0,0 2 26 0,-2 1 30 16,0 0 32-16,0 2 31 0,-2 0 27 0,1 1 27 0,0 0-41 0,0 3-54 15,-3 2-23-15,4-2-18 0,-2 5-11 0,-2 0-12 0,4 2-6 0,-2 2-3 16,-2-1-24-16,4 5-23 0,-2-2-28 0,1 3-25 0,1 1-23 0,2 1-24 16,-1-1-14-16,3 1-13 0,-4 2-10 0,5-1-10 0,1 1-7 0,1-3-8 15,-1 1-5-15,2 0-7 0,0-2-5 0,2 0-4 0,-1-1-5 0,2-1-5 16,2-1-4-16,1 0-4 0,1-2-6 0,-3 0-6 0,5-1-10 0,0-2-12 16,-1-1-19-16,1 0-17 0,1-3-23 0,2-1-26 0,0-1-33 0,0-1-35 15,1-3-71-15,2-3-80 0,-2-1-43 0,2-2-35 0,0-5-21 0,0-1-20 16,0-3-9-16,1-1-9 0,0-4 0 0,1-1 1 0,-3 0 17 0,4-2 15 15,-4 3 40-15,3-4 39 0,-1 1 86 0,-2 2 95 0,-1 0 62 0,2 2 52 16,-1 1 38-16,-2 1 36 0,-1 2 28 0,0 2 28 0,-2-1 23 0,1 4 21 16,-2 1 11-16,-3 1 10 0,2 2 0 0,-3 0-4 0,1 2-14 0,-2 1-16 15,-2-1-17-15,-1 4-15 0,0 0-17 0,0 0-12 0,0 0-15 0,0 0-13 16,2 4-22-16,-2-3-24 0,0-1-36 0,0 6-41 0,0 0-30 0,-2 0-31 16,1 2-7-16,-2-3-1 0,0 3-1 0,-2 0 1 0,4 1-1 0</inkml:trace>
  <inkml:trace contextRef="#ctx0" brushRef="#br0" timeOffset="123296.49">20250 15102 20 0,'0'3'347'0,"0"1"39"0,0 0 17 0,0 1 19 16,0 0 5-16,0-2 7 0,0 2-2 0,0-5 1 0,0 1-20 0,0-1-23 16,0 0-64-16,0 0-73 0,0 0-65 0,-3 2-61 0,3-2-43 0,0 4-41 15,0-1-73-15,0 0-82 0,0 0-81 0,0 1-86 0,0-4-67 0,5 3-68 16,-4 0-14-16,1 2-6 0,-2-5 2 0,0 0-2 0,1 1 2 0,-1-1-6 16,5-1 6-16,0 1 4 0</inkml:trace>
  <inkml:trace contextRef="#ctx0" brushRef="#br0" timeOffset="123578.73">20467 14988 153 0,'4'-4'299'0,"1"3"6"0,-1 1 4 0,-3-1 7 0,2 0 16 0,-3 1 23 15,4 0 17-15,-1-2 13 0,-2 2-22 0,5-2-26 0,-1 1-57 0,-2 1-63 16,2-3-42-16,2 1-37 0,2 1-11 0,-5-3-1 0,5 3-8 16,-3-1-5-16,0 0-20 0,2 0-21 0,-2 2-17 0,-1 0-14 0,2 2-18 0,-3 0-15 15,1 1-10-15,0 2-9 0,-2 1 6 0,-2 1 7 0,-1 3 0 0,-1 0-4 16,-1 2 7-16,-1 2 8 0,-3-1 4 0,3 2 1 0,-2 2 6 15,-1-4 6-15,1 3-1 0,0-4-3 0,-1 3 3 0,1-4 4 0,2 1-3 0,0-3-1 16,1-2 5-16,1 0 7 0,-1-3-4 0,2 2-6 0,2-3-2 0,-2 0-2 16,1-1-4-16,2-1-4 0,1 1-1 0,-1 1 1 0,2-2 0 15,2 1-3-15,0-1 1 0,1-1 0 0,-2 2-6 0,6-2-6 0,-2 0-15 0,1-2-17 16,2 1-22-16,0-1-24 0,-1-1-79 0,-1 0-90 0,2-1-67 0,-1-1-62 16,1-1-46-16,-1-1-43 0,-2-1-12 0,1 1-3 0,0-1 0 15,0-1 0-15,-1 0 15 0,-1 0 15 0,1 0 23 0,0 0 22 0</inkml:trace>
  <inkml:trace contextRef="#ctx0" brushRef="#br0" timeOffset="123718.36">21047 15059 30 0,'2'16'385'0,"1"-3"19"0,-2 1 13 0,-1-4 3 0,0 1 1 0,-1-3-1 16,1-1-1-16,-3-3 2 0,3 1-1 0,-2-2-40 0,2 1-51 0,-1-2-117 15,-1 1-133-15,2 0-134 0,-1 0-131 0,1-3-105 0,0 4-100 0,0-4-23 16,-2 3-6-16,2-3 0 0,0 0 2 0,0 0-3 0,0 0-2 0,0 0 4 15,-5 0 1-15,0 0 30 0</inkml:trace>
  <inkml:trace contextRef="#ctx0" brushRef="#br0" timeOffset="125664.16">17667 13480 62 0,'0'0'132'0,"0"0"4"15,0 0 4-15,0 0-6 0,0 0-8 0,0 0-18 0,-4-1-20 16,4 1-11-16,0 0-9 0,0 0-4 0,0 0 0 0,0 0 1 0,0 0 4 0,0 0 0 15,-2 0 3-15,2 0 3 0,0 0 5 0,0 0 2 0,0 0-2 16,0 0 1-16,0 0-3 0,0 0-5 0,0 0-5 0,0 0-7 0,0 0-5 16,0 0-11-16,0 0-7 0,0 0-24 0,0 0-28 0,0 0-30 0,0 0-30 15,0 0-42-15,0 0-46 0,0 0-33 0,0 0-33 0,0 0-7 0,0 0-2 16,-4 1-1-16,1 1 1 0,0-1 2 0,0 0 5 0</inkml:trace>
  <inkml:trace contextRef="#ctx0" brushRef="#br0" timeOffset="127503.24">17848 15588 15 0,'2'1'199'0,"-2"-1"8"0,0 0 4 16,0 0 4-16,0 5 3 0,0-5 5 0,0 0 2 0,0 0 4 0,0 0-38 15,0 0-47-15,0 0-2 0,0 0 8 0,0 0 6 0,-2 1 8 0,2-1 1 16,0 0 0-16,0 0 3 0,0 0 3 0,0 0-2 0,0 0-4 16,0 0-6-16,0 0-8 0,0 0-17 0,0 0-18 0,0 0-21 0,0 0-25 0,0 0-18 15,0 0-19-15,0 0-7 0,0 0-2 0,0 0-9 0,0 0-7 0,0 0 0 16,0 0 3-16,0 0-1 0,0 0-4 0,0 0 2 0,0 0 2 0,0 0-2 15,0 0-1-15,0 0 3 0,0 0 5 0,0 0-1 0,0 0-1 0,0 0 1 16,0 0 7-16,0 0-4 0,0 0-4 0,0 0 7 0,0 0 4 16,0 0 0-16,0 0-5 0,0 0 3 0,0 0 4 0,0 0-4 0,0 0-6 0,0 0 0 15,0 0 2-15,0 0-4 0,0 0-6 0,0 0 2 0,0 0 4 0,0 0-5 16,0 0-6-16,0 0 4 0,0 0 7 0,0 0-6 0,0 0-5 0,0 0 2 16,0 0 6-16,0 0-3 0,0 0-7 0,0 0 7 0,0 0 6 0,0 0-1 15,0 0-5-15,0 0 4 0,0 0 2 0,0 0-2 0,0 0-5 0,0 0 4 16,0 0 6-16,0 0-2 0,0 0-4 0,0 0 3 0,0 0 4 0,0 0-4 15,0 0-4-15,0 0 2 0,0 0 2 0,0 0-1 0,0 0-4 0,0 0 4 16,0 0 1-16,0 0 0 0,0 0-5 0,0 0 2 0,0 0 2 0,0 0 0 16,0 0-1-16,0 0 1 0,0 0-2 0,0 0-1 0,0 0-2 15,0 0 0-15,0 0 3 0,0 0-3 0,0 0-1 0,0 0 0 0,0 0 0 0,0 0 0 16,0 0-1-16,0 0-2 0,0 0 0 0,0 0 3 0,0 0 0 0,0 0 1 16,0 0 4-16,0 0-1 0,0 0 0 0,0 0 0 0,0 0 3 0,0 0 0 15,0 0-1-15,0 0 1 0,0 0 2 0,0 0-1 0,0 0 0 0,0 0-1 16,0 0 4-16,0 0-3 0,0 0-1 0,0 0 1 0,0 0 1 0,0 0 0 15,0 0-2-15,0 0 0 0,0 0 3 0,0 0-2 0,0 0-1 0,0 0 0 16,0 0-2-16,0 0-1 0,0 0-1 0,0 0-1 0,0 0 0 0,0 0-1 16,0 0-3-16,0 0 0 0,0 0-1 0,0 0 0 0,0 0-3 0,0 0 0 15,0 0-1-15,0 0 1 0,0 0 1 0,0 0 0 0,0 0-2 0,0 0 0 16,0 0 1-16,0 0 0 0,0 0 0 0,0 0-1 0,0 0 0 0,0 0 0 16,0 0 0-16,0 0 1 0,0 0 0 0,0 0 0 0,-2 0 0 0,2 0 0 0,0 0 0 15,0 0-1-15,0 0 0 0,0 0-1 0,0 0 1 0,0 0 1 16,0 0 0-16,0 0 0 0,0 0 0 0,0 0 0 0,0 0-2 0,0 0-7 0,0 0-11 15,0 0-27-15,0 0-32 0,0 0-88 0,0 0-102 0,0 0-77 16,0 0-77-16,-2 4-35 0,2-4-28 0,-2 2-4 0,-1-1-4 0,3-1 0 16,-3 2 3-16,-2 0 6 0,0-2 9 0,2 0 27 0</inkml:trace>
  <inkml:trace contextRef="#ctx0" brushRef="#br0" timeOffset="128246.25">16639 14013 255 0,'-1'6'305'0,"-1"-2"3"0,-1-1 2 0,0-2-1 15,-1 2-2-15,1-3 1 0,0 2 0 0,1 0-2 0,2-2-57 0,-6 0-70 16,6 0-49-16,-1-2-43 0,1 2-46 0,0 0-45 0,0 0-36 0,0 0-34 15,-3 0-29-15,-1-2-28 0,1 2-31 0,1 0-33 0,2 0-47 0,-3-3-50 16,0 2-12-16,-2 0-5 0,-1-1 3 0,2 0-2 0,-1 1 9 0,-2 0 7 16,2 0 28-16</inkml:trace>
  <inkml:trace contextRef="#ctx0" brushRef="#br0" timeOffset="137363.87">25882 10621 217 0,'5'-9'386'0,"-5"2"21"0,1 1 15 15,-1 0 7-15,-1 1 2 0,-2 1-1 0,1-1 0 0,2 2 8 0,0 0 12 16,0 3-62-16,0 0-75 0,0 0-44 0,-1 5-37 0,-1 2-34 0,1 4-33 16,-1 1-10-16,0 8-1 0,-1 0 7 0,0 7 9 0,0 3 11 0,-1 3 11 15,0 5-1-15,-2 4-2 0,1 2-9 0,-2 2-11 0,3 1-16 0,-1 3-19 16,2 0-15-16,-3 0-16 0,1 0-14 0,0 0-11 0,0-2-16 0,0-2-15 16,2-1-9-16,-3-2-17 0,3 0-21 0,0-3 0 0,0-2 0 0,-1-2 0 15,1-4-28-15,2 1-12 0,-3-5-16 0,3-4-13 0,-1-2-23 0,1-4-24 16,-3-2-41-16,4-1-45 0,0-5-100 0,-2-3-110 0,0-2-98 0,2-5-96 15,0 0-21-15,-3-2-3 0,1-4 6 0,-1-3 9 0,0-3 15 16,0-3 17-16,1-3 21 0,0-3 23 0,1-3 44 0</inkml:trace>
  <inkml:trace contextRef="#ctx0" brushRef="#br0" timeOffset="137681.01">25814 10914 324 0,'13'-20'426'0,"-4"2"8"16,-1 3-1-16,-1 3-2 0,0 2 7 0,-2 2 13 0,0 2 8 0,0 2 8 15,0-1-4-15,1 3-7 0,1-4-108 0,0 5-131 0,1-1-69 0,0 0-59 16,3 0-15-16,-3-1-6 0,1 2 1 0,1 0 2 0,-1-1-8 0,-1 2-12 15,3 0-8-15,-5 3-9 0,2-2-7 0,0 4-5 0,-3-1-6 0,3 3-5 16,-3 2-4-16,-1-1 1 0,-2 5-1 0,0 1 1 0,-2 3 2 0,-2 1 3 16,-1 3 7-16,-2 2 6 0,-1 4 7 0,-4 1 2 0,2 0 3 0,-1 0 0 15,0 0-1-15,1 0 0 0,0-2 0 0,0-4 0 0,2 1-2 0,1-5-1 16,2-3-4-16,1 1-2 0,2-3-6 0,2-1-7 0,1-1-5 16,2 0-5-16,1-1-1 0,0 2 0 0,0-1-1 0,2 1-1 0,3-2 1 0,-3-1 2 15,3 2-1-15,-1-1-1 0,-1 1 1 0,1-2 4 0,1 0 0 0,-3-3 0 16,0 1 5-16,1-1 4 0,0 0 12 0,-4 2 11 0,2-4 11 15,-1 0 12-15,-1 1 8 0,-1 0 4 0,-2 1 2 0,-2 0 3 0,-2-2-1 16,1 3-4-16,-5 0-1 0,-1 2-1 0,-1 0-7 0,0 0-9 0,-2 1-19 16,-2-1-20-16,1 2-29 0,-1-1-32 0,0-1-46 0,3 0-52 0,0-3-93 15,1 1-107-15,3-3-118 0,-2-3-120 0,1 1-33 0,2-4-10 0,0-1-2 16,3-1 3-16,-1-4 7 0,1-2 11 0,1-4 17 0,1-2 20 0,1-2 41 16,3-3 47-16</inkml:trace>
  <inkml:trace contextRef="#ctx0" brushRef="#br0" timeOffset="137782.75">26338 11142 117 0,'12'1'218'0,"-2"0"2"16,-4 4 0-16,0-2 8 0,-1 0 10 0,0 0 1 0,-2-1 1 0,-2 0-25 16,1 0-31-16,0 0-61 0,-1-1-69 0,2 2-58 0,-3-1-59 15,0-2-64-15,0 0-74 0,2 3-14 0,-2-3-4 0,0 0-8 0,0 4-11 0,-2 1-1 16,-1-1-2-16,0 1 1 0,0 0 1 0</inkml:trace>
  <inkml:trace contextRef="#ctx0" brushRef="#br0" timeOffset="137914.37">26364 11371 312 0,'4'15'355'0,"-3"-3"32"0,-1 0 19 0,3 0 13 0,-1-1 10 0,0-2 7 0,-1-2 3 15,4-1 3-15,-4 0-50 0,1 0-60 0,-1 0-67 0,3-1-65 16,-3 1-43-16,2-2-31 0,1 1-35 0,1-2-36 0,-1 1-55 0,2-1-60 16,1-1-102-16,-3-2-113 0,5 0-76 0,0-3-71 0,-1-1-17 0,1-1-5 15,4-1-2-15,-4-3 3 0,3 0-3 0,-2-1-3 0,2-1 3 0,-3-3 4 16,4 2 38-16</inkml:trace>
  <inkml:trace contextRef="#ctx0" brushRef="#br0" timeOffset="138198.63">26742 11005 365 0,'18'-11'440'0,"-4"3"6"0,2-2 15 0,0 0 14 16,-1 2 17-16,0-1 18 0,-1 2 9 0,0-2 5 0,2 0 5 0,-3 2 4 16,-1 1-136-16,1 1-168 0,-4-1-68 0,4 2-48 0,-4 1-14 0,-1 0-8 15,0 0-11-15,-2 1-16 0,-2 1-19 0,0-1-18 0,0 0-8 0,-4 2-6 16,0 0-4-16,0 0-5 0,0 4-2 0,-4 0-3 0,1 4 2 0,-2 1 1 16,1 3 0-16,-7 1 0 0,0 5 1 0,-3 3-1 0,1 1 1 0,-3 3-1 15,2 0 2-15,-2 1-1 0,2-1 0 0,-1 1 0 0,1-2 0 0,6 0 2 16,0-3-1-16,1-2-1 0,4-1 5 0,3-1 5 0,0-1 6 0,1-2 6 15,2 1 4-15,3-2 6 0,1-1 6 0,-1 0 6 0,2 0 7 0,1 0 5 16,3-3 4-16,-3 2 3 0,3-2 4 0,0 0 0 0,-1 0-3 0,0-2-4 16,-2 1-4-16,3-3-6 0,-3 0-6 0,-1 1-3 0,-2-1-5 0,-1-1-4 15,-2-1-6-15,2 2-6 0,-4 1-2 0,-1-2-3 0,-3 3-4 0,-1-2-7 16,-3 4-13-16,-1 2-15 0,-1-1-23 0,-4 2-28 0,0 3-50 0,-2 0-55 16,-1 2-113-16,-1 1-127 0,-3 0-93 0,1 2-88 0,1-3-23 0,-2 3-6 15,0 1 2-15,2-2 1 0,0 2 11 0,-3-2 14 0,7 3 25 0,-3-3 26 16,4 1 53-16</inkml:trace>
  <inkml:trace contextRef="#ctx0" brushRef="#br0" timeOffset="138910.73">25634 12171 274 0,'2'-6'314'16,"-1"0"7"-16,-1 1 11 0,0 2 14 0,0 3 36 0,0 0 43 0,0 0 19 0,0 0 13 15,3 3-43-15,-1 2-57 0,-2 2-39 0,1 4-37 0,-1 2-36 0,0 2-35 16,0 2-9-16,0 2 2 0,0 2-14 0,-1 2-11 0,1-1-35 0,-2 3-44 15,-1-2-17-15,2 2-15 0,-2 1-14 0,1 0-12 0,0-1-12 0,-1 2-8 16,1-1-5-16,1-1-4 0,-2-1-9 0,1 1-6 0,0 0-11 0,1-1-16 16,-2-3-28-16,1 0-31 0,-1-2-66 0,2-1-73 0,-1-4-85 0,0-1-86 15,2-1-60-15,-3-6-50 0,2-1-13 0,-1-1-3 0,2-4 3 0,0 0 1 16,-2-6 13-16,1-3 13 0,1-1 28 0,0-4 30 0</inkml:trace>
  <inkml:trace contextRef="#ctx0" brushRef="#br0" timeOffset="139213.91">25691 12246 98 0,'11'-14'311'0,"-3"2"10"0,0 2 6 0,0 2 26 0,-1 0 29 16,1 1 20-16,0 2 15 0,0 0 6 0,0 0 5 0,0 2-70 0,-2 0-87 16,4 2-55-16,-1 0-51 0,-2 1-28 0,1 0-23 0,0 0-7 0,-1 1-5 15,-2 0-27-15,1 2-29 0,-1 1-19 0,-1 1-15 0,-1 1-8 0,-2 1-7 16,2 1 3-16,-1 3 5 0,-4-1-1 0,-1 4-4 0,2-2 2 16,-4 3 5-16,2 0 0 0,-4 0 1 0,2 1 2 0,-1 0 3 0,-2 1 1 0,4-2 2 15,-1 0 4-15,0 0 6 0,2-2-1 0,1 1-3 0,2-2 3 16,2-1 4-16,-1-2-2 0,4 1-1 0,2-2 4 0,-3 2 4 0,6 0 1 0,-1-3-1 15,1 2 2-15,1-2 2 0,0 0 4 0,0 0 5 0,1 1 2 16,0-1 3-16,-1-1-2 0,1 0 0 0,-2 0-1 0,0-2-1 0,0 2 9 16,-2 0 10-16,-1-1 4 0,0 1 6 0,-2-2 6 0,-2 1 8 0,1-1-1 15,-3 1-5-15,-1 1-2 0,0 0 0 0,-1 1-2 0,-3-1-1 0,1 4-1 16,-2-2-3-16,-4 2-11 0,3-1-17 0,-2 2-18 0,-1-1-23 0,1 1-37 16,0 0-43-16,-1-2-51 0,0 0-52 0,5-2-99 0,-1-1-109 0,-2 2-89 15,4-5-87-15,0 1-19 0,3-4-6 0,0 0-1 0,0 0 1 0,0-4 10 16,1-1 12-16,1-4 31 0,1-1 30 0,4-4 48 0</inkml:trace>
  <inkml:trace contextRef="#ctx0" brushRef="#br0" timeOffset="139308.66">26243 12354 157 0,'5'-2'177'0,"-2"2"2"16,0 0-2-16,1 0-8 0,-4 0-13 0,0 0-29 0,3 2-30 0,-3-2-100 16,0 3-112-16,0-3-37 0,0 4-20 0,-3 2-4 0,2-1 0 0,-5 1-1 15,-1 0 0-15</inkml:trace>
  <inkml:trace contextRef="#ctx0" brushRef="#br0" timeOffset="139432.31">26183 12537 180 0,'0'11'371'0,"0"-1"24"0,0-2 23 0,1 2 10 0,-1-3 9 16,2 1 8-16,1-2 5 0,0 0 2 0,2-4 2 0,-4 3-66 0,2-3-81 15,1 2-73-15,-3-1-73 0,2 0-42 0,1 0-35 0,1-1-40 0,-2-1-42 16,3 1-104-16,-3-2-115 0,2 0-105 0,-1-2-101 0,3-3-23 0,-1 1-6 16,3-3-2-16,0-2-1 0,-3-2 1 0,5 1-3 0,-3-2 0 0,0 0 0 15,0 0 18-15</inkml:trace>
  <inkml:trace contextRef="#ctx0" brushRef="#br0" timeOffset="139696.63">26621 12282 131 0,'14'-8'350'0,"2"-1"33"15,-1 0 28-15,0 1 26 0,0-2 17 0,-2 2 14 0,3 1 11 0,-7 0 9 16,5 1-20-16,-2 0-27 0,-3 0-63 0,-1 1-72 0,1 2-46 0,-1 0-45 16,-3 0-28-16,2 1-24 0,-3 0-21 0,-1 0-18 0,-3 2-8 0,0 0-3 15,0 0 0-15,-6 4 1 0,2 1 3 0,-3 2-1 0,-3 4-1 0,0 3-1 16,-3 4-7-16,-2 1-8 0,-2 4-6 0,-2 2-5 0,2 3-10 0,-2 1-5 15,1 1-13-15,3 0-11 0,0 0-10 0,1-1-14 0,6-4-8 0,2 0-10 16,3 0-5-16,3-6-4 0,1-1 0 0,4-3-2 0,1-3 1 0,6-1-1 16,-2-4 2-16,5-3 0 0,2-2 2 0,1-2-1 0,2-2 2 0,2-4 1 15,-1-1-4-15,3-2-4 0,-2 0-13 0,1-3-17 0,-2 0-28 0,0 0-30 16,-4 0-48-16,-1 2-54 0,-2-1-105 0,-3 0-114 0,-5 4-96 0,1 0-92 16,-2 0-21-16,-3 0-6 0,-2 3 3 0,-2-1 1 0,-2 2 17 0,0 0 15 15,-3 3 28-15,1 0 31 0,-2 3 51 0</inkml:trace>
  <inkml:trace contextRef="#ctx0" brushRef="#br0" timeOffset="141030.06">25923 13066 298 0,'-6'-1'390'0,"-3"1"29"16,-1 1 13-16,0 2 12 0,0 1 14 0,-2 3 13 0,3 3 11 0,-4 2 10 16,0 4-27-16,-1 0-39 0,2 3-59 0,-4 4-64 0,2 1-55 0,0 3-52 15,-1 1-26-15,1 1-21 0,0-1-10 0,-1 2-5 0,5 0-9 0,-2-1-8 16,1 0-11-16,0 0-7 0,3 0-12 0,0-5-12 0,1 4-9 0,0-4-9 15,2-1-10-15,1-1-7 0,-1 1-18 0,2-4-15 0,-2-1-26 0,4-2-29 16,-1 0-39-16,2-3-41 0,-2-1-56 0,2-3-65 0,2-1-89 0,0-3-101 16,-1-1-73-16,-1-4-64 0,5-2-12 0,-1-1-3 0,1-3 7 0,2-1 9 15,-1-5 21-15,2-2 21 0,-2-4 37 0,0 0 38 0</inkml:trace>
  <inkml:trace contextRef="#ctx0" brushRef="#br0" timeOffset="141197.6">25809 13141 14 0,'8'-3'227'15,"0"3"25"-15,-2 2 43 0,2 3 40 0,-1-2 42 0,-1 5 37 0,3 1 16 0,-1 2 8 16,-1 1-44-16,4 3-55 0,-3 0-10 0,1 2-3 0,-1 1-12 0,3 2-12 16,-1-2-22-16,-1 2-24 0,1 1-38 0,-2-2-43 0,0 1-39 15,2 0-41-15,-3 1-13 0,1 2-8 0,-2-2-17 0,1 0-17 0,0 2-29 0,-2-1-31 16,-2-3-40-16,0 4-43 0,1-2-97 0,-4 0-107 0,0 0-91 0,0-1-87 16,-4-2-21-16,1-3-5 0,-3 0 1 0,-2-2-2 0,0-2 3 15,-1-4 0-15,-3-3 15 0,-2 0 19 0,2-6 35 0</inkml:trace>
  <inkml:trace contextRef="#ctx0" brushRef="#br0" timeOffset="141328.26">25757 13476 71 0,'2'-10'343'0,"0"5"6"0,0-1 1 0,2 1 15 0,-1 2 20 0,0 1 16 15,0 0 20-15,4-1 4 0,-3 1 5 0,4 2-60 0,-2-1-71 0,-1 1-66 16,3 0-63-16,0-2-44 0,1 2-39 0,-1 0-6 0,4 0-1 0,-2 0-54 16,0 0-68-16,0 0-94 0,2 0-101 0,-1 0-75 0,2 0-66 0,-2 0-29 15,0-1-17-15,5 1-7 0,-7-2-1 0,5 0 0 0,-2 1 2 0,-1-1-1 16,1 0 0-16,-1-1 41 0</inkml:trace>
  <inkml:trace contextRef="#ctx0" brushRef="#br0" timeOffset="141448.94">26270 13324 250 0,'4'0'289'0,"0"0"2"0,-1 2 0 0,-2-1 0 0,4 1 1 0,-2-2-1 16,-2 1-6-16,-1-1-8 0,4 2-100 0,-4-2-121 0,0 2-102 0,1 0-94 16,-1-2-70-16,0 5-61 0,0-5-16 0,0 4-5 0,-1 2 2 0,-1-1-1 15,0-2 0-15,-1 0 0 0,-1 3 6 0</inkml:trace>
  <inkml:trace contextRef="#ctx0" brushRef="#br0" timeOffset="141553.66">26295 13509 293 0,'5'7'312'0,"-1"2"13"0,0-4 38 0,-3 4 44 16,2-3 16-16,2-1 10 0,-1-2 2 0,-2 1 1 0,1-2-58 0,1 0-72 15,-1 0-56-15,0 1-52 0,0-1-34 0,4-2-24 0,-1 0-70 0,-2 0-75 16,3-2-119-16,-1-1-131 0,2-1-84 0,1 0-74 0,-1-1-19 0,2-4-3 16,-1 3-2-16,2-2 1 0,-1-3-1 0,1 2 0 0,-2 0 0 0,1-1 4 15</inkml:trace>
  <inkml:trace contextRef="#ctx0" brushRef="#br0" timeOffset="141747.14">26850 13041 360 0,'1'-3'470'0,"1"-1"4"0,-2 4 3 0,0 0-1 16,0 0 11-16,0 0 12 0,2 2 5 0,1 0 7 0,-3 1 2 0,1 1-1 15,-2 4-126-15,1 1-158 0,-2 6-89 0,-1-1-72 0,0 7-20 0,-1 1-7 16,-3 3 1-16,1 2 1 0,-3 3-22 0,1 4-20 0,2 0-36 0,-5 3-38 15,3 1-81-15,-1 1-90 0,-1 1-80 0,1 2-79 0,-1 0-53 0,-1 0-46 16,0-1-10-16,2 1-1 0,-4-2-2 0,4-1-3 0,-1 0 10 0,-1-3 13 16,5 0 25-16,-4-1 34 0</inkml:trace>
  <inkml:trace contextRef="#ctx0" brushRef="#br0" timeOffset="142398.4">25956 14323 183 0,'-4'-5'281'0,"-2"-4"27"0,-1 5 31 15,2-3 31-15,-3 4 35 0,0-1 20 0,-2 3 16 0,0-2-8 0,-1 3-15 16,-2 3-43-16,0 2-50 0,-2 1-21 0,0 2-15 0,-2 3-12 0,0 5-11 16,-2 1-21-16,-2 3-21 0,4 4-27 0,-4 1-27 0,4 1-16 0,-1 2-10 15,4 1-12-15,0-1-12 0,3 1-13 0,2-2-13 0,1-2-9 0,3-1-6 16,2-1-9-16,3-2-9 0,1-2-6 0,2 0-8 0,2 0-4 0,3-3-6 15,3-1-4-15,0-1-4 0,3-1-7 0,2-1-7 0,3-3-15 0,0 0-18 16,2-3-33-16,2 0-33 0,3-4-52 0,-2-2-55 0,3-2-102 0,-1-3-113 16,3-2-93-16,-1-2-87 0,1-4-21 0,-3-1-5 0,3-4 2 0,-2 0 3 15,-2-4 13-15,1-1 15 0,-4-1 27 0,1 1 32 0,-4-3 50 0</inkml:trace>
  <inkml:trace contextRef="#ctx0" brushRef="#br0" timeOffset="142499.13">26390 14298 78 0,'1'3'167'0,"2"-2"-2"15,1 2-3-15,-3 0-7 0,3 0-9 0,-1 0-15 0,-2 1-35 0,2-2-38 16,0 1-85-16,0 0-95 0,-1 2-27 0,1-2-13 0,-1 0-3 0,-1 0-2 16,-1-3 1-16,0 5 1 0</inkml:trace>
  <inkml:trace contextRef="#ctx0" brushRef="#br0" timeOffset="142631.78">26401 14506 96 0,'2'14'326'0,"-2"-3"9"0,1-1 5 0,1-1 21 0,-2-2 22 15,0-1 13-15,0-3 12 0,0 0 5 0,0-3 0 0,1 3-65 0,-1 0-84 16,3-1-58-16,-3-2-51 0,2 3-37 0,-1-2-32 0,2 1-23 15,1-1-21-15,-3 2-100 0,2-1-119 0,1-1-104 0,-1 1-101 0,-3-2-24 0,6-2-6 16,0 1-2-16,1-1 1 0,-3-1-2 0,3-1 0 0,-1-2 0 0,2-2 2 16,-2 1 15-16</inkml:trace>
  <inkml:trace contextRef="#ctx0" brushRef="#br0" timeOffset="142881.1">26829 14327 210 0,'13'-1'229'0,"-4"-2"20"0,3 1 23 0,-3 1 23 15,0 0 18-15,-2 1 4 0,1 0 2 0,-2 0-44 0,0 0-54 0,-1 1-31 16,1 0-24-16,-2 1 10 0,0-2 18 0,0 3 2 0,-2-2 1 0,2 3-17 16,-1-1-16-16,-3 1-15 0,0 2-12 0,0 2 6 0,-2-1 9 0,-3 4 10 15,1 0 9-15,-2 2-5 0,1 2-8 0,-3 0-19 0,-3 2-25 0,1 1-8 16,1 2-6-16,-4-2-4 0,4 1-3 0,-1-1-5 0,1 0-8 0,1-1-10 16,1-2-9-16,3-1-11 0,-3-4-10 0,6 1-7 0,-1-3-4 0,2 1-5 15,2-5-7-15,-1 1-3 0,2-2-3 0,4 1-3 0,-1-2-1 16,4-2-2-16,2-2-4 0,1 0-15 0,3-1-22 0,0-3-39 0,3 1-40 15,-1-5-90-15,2 0-102 0,-2 2-81 0,0-2-82 0,1 1-32 0,0-2-26 0,-5 2-5 16,-1 2-3-16,-2-1 0 0,-3 5 3 0,-3 0 14 0,-5 3 23 16,0 0 37-16</inkml:trace>
  <inkml:trace contextRef="#ctx0" brushRef="#br0" timeOffset="143414.68">25908 15411 56 0,'-2'-9'308'0,"-1"1"33"15,-2 1 26-15,0-1 27 0,-1 2 20 0,-2 2 23 0,2 1 11 0,-2 0 14 16,0 4-20-16,-5 1-26 0,4 2-41 0,-5 2-46 0,2 2-31 0,-2 5-30 16,-2-1-24-16,2 5-27 0,-2 2-19 0,0 1-18 0,1 3-15 0,0 3-12 15,1-1-9-15,1 4-9 0,1 0-8 0,2 1-14 0,1-1-15 0,1 2-19 16,5-3-9-16,-2 1-8 0,5-1-7 0,0-2-3 0,4-2-8 0,0-1-4 15,4-1-7-15,0-3-10 0,3-1-5 0,1-3-7 0,5 0-12 0,0-3-13 16,0-3-20-16,5-1-20 0,0-2-35 0,4-5-38 0,-1-1-51 0,4-4-55 16,-2-4-95-16,1-1-106 0,0-4-81 0,2-4-76 0,0 0-13 0,-1-4-4 15,-1 1 7-15,1-3 10 0,-3-1 21 0,0 2 21 0,-2-2 33 0,-1 1 36 16,-1 2 53-16</inkml:trace>
  <inkml:trace contextRef="#ctx0" brushRef="#br0" timeOffset="143498.46">26437 15420 143 0,'6'-4'203'0,"1"3"0"15,-3-1-5-15,1 2-7 0,0 0-24 0,-2 2-31 0,-1-2-47 0,2 1-52 16,-1 3-93-16,1-2-100 0,-1 0-32 0,0 0-11 0,-1 1-5 0,-2-3 1 16,1 2 1-16</inkml:trace>
  <inkml:trace contextRef="#ctx0" brushRef="#br0" timeOffset="143632.1">26458 15612 77 0,'0'4'385'0,"1"2"16"0,1-3 6 0,0 0 2 16,-2 1 0-16,0-4 0 0,0 0 0 0,0 0 0 0,0 0 0 0,0 0-4 15,3 1-105-15,-3-1-128 0,1 1-149 0,-1-1-154 0,0 0-93 0,5 0-78 16,-1-1-52-16,0-2-42 0,-1-2-10 0,2 0-2 0,0 0-1 0,-2-1-1 16,3-2 1-16,0-1 2 0,1 0 11 0</inkml:trace>
  <inkml:trace contextRef="#ctx0" brushRef="#br0" timeOffset="143898.37">26836 15299 195 0,'19'-15'234'0,"-2"4"13"0,-4-1 15 0,-1 3 16 0,2 0 5 15,-4 2 2-15,0 0 7 0,-1 4 2 0,-4 0-55 0,1 0-71 0,-1 3-5 16,0 0 8-16,-1 1 15 0,-1 1 15 0,-1 1-10 0,-4 2-11 0,1 1-15 0,-4 1-12 16,0 1-3-16,1 2 0 0,-4 2-3 0,-2 2-4 0,-1 0-16 15,-2 3-16-15,1 0-27 0,1 1-31 0,-2 1-17 0,1 1-13 0,0-1-6 16,3 1-5-16,0-1 5 0,0-1 4 0,5 1 3 0,-1 0 0 0,2-1 2 0,3-2 5 16,0 2 7-16,1-1 8 0,2-2 2 0,4 0 3 0,-1-1 2 15,2 0-1-15,1 1 5 0,3-3 11 0,-3 0-3 0,4-1-2 0,-4 2-5 16,1-3-5-16,2-1-2 0,-4 2-3 0,2 0 2 0,1-2 1 0,-5 0 1 0,1 1 1 15,-4 1 0-15,0-1 1 0,-3 2-5 0,-2 2-7 0,-2 2-6 16,-3 0-3-16,-2 4-16 0,-4 1-19 0,0 3-41 0,-4 0-49 0,3 2-108 16,-7 1-122-16,4-1-99 0,-4 2-98 0,3-1-22 0,0-2-5 0,-1-1-2 0,1-1-1 15,0-2 0-15,-3-1-1 0,3 0 16 0,1-3 21 0,1-1 42 16</inkml:trace>
  <inkml:trace contextRef="#ctx0" brushRef="#br0" timeOffset="148265.71">13910 13324 172 0,'-11'0'291'0,"1"-1"36"16,-1-1 30-16,1 1 26 0,-2 1 20 0,-2-4 18 0,3 3 10 0,-2 0 7 15,2-1-58-15,0 1-73 0,2-1-21 0,-4 2-14 0,4 0-21 0,0 2-23 16,0-2-32-16,1 1-33 0,4-1-29 0,-3 2-27 0,2-1-19 0,1-1-17 16,2 1-10-16,2-1-9 0,0 0-6 0,0 0-8 0,0 0-6 0,0 0-9 15,2-1-5-15,5 0-6 0,3-1 0 0,1 1 2 0,7-4 9 0,4 2 10 16,2-2 3-16,6 2 1 0,4-4 8 0,4 1 6 0,3 2 9 0,3-2 8 15,4 0 2-15,2 2 2 0,3 0-2 0,-1 1-4 0,3 1-4 0,2 2-3 16,-2 0-9-16,1 2-8 0,1 1-3 0,-2 1-2 0,-1 2 5 0,-2-1 5 16,2 1 0-16,-4 2 0 0,1 0 7 0,0-1 10 0,-1 0 4 0,-1 0 3 15,0 0 4-15,0-3 3 0,0 2 2 0,0-3 0 0,0-1-2 0,0 1 1 16,-1-3-12-16,-1-3-9 0,-1 1-8 0,0 0-3 0,-3-2-13 0,-1 0-9 16,-4-1-5-16,0 0-1 0,-3 1-6 0,-5-2-3 0,0 2-6 0,-5-1-4 15,-1 1 0-15,-5-1 0 0,-2 4 0 0,-4-2 0 0,0-1 0 0,-4 3 0 16,-2 0-1-16,-1 0-21 0,-2 1-17 0,-4 0-19 0,0 0-30 0,0 0-37 15,0 0-46-15,0 0-56 0,-3 1-100 0,-3 3-115 0,0 1-93 0,-4 1-86 16,1 1-20-16,-4 2-2 0,-1 3 5 0,-3 1 9 0,-3 3 16 0,-2 0 19 16,-1 2 32-16,-2 0 36 0,-1 3 48 0</inkml:trace>
  <inkml:trace contextRef="#ctx0" brushRef="#br0" timeOffset="148848.15">13731 16767 98 0,'-15'6'332'0,"0"0"43"0,1-2 39 0,1 3 16 0,-1-3 16 16,2-1 1-16,2-2 2 0,-1 0-1 0,3-1 4 0,0 0-83 0,3 0-97 15,2 0-35-15,3 0-23 0,0 0-45 0,0 0-54 0,0 0-40 0,0 0-38 16,0 0-7-16,3 2-1 0,2-2 8 0,2 1 14 0,2 1 10 0,4-2 9 16,1 2 12-16,6 1 10 0,4 0 9 0,4-2 9 0,4 3 12 0,3-3 11 15,3 0 8-15,6 2 4 0,4-1-7 0,2-2-8 0,1 1-7 0,6-1-5 0,0 0-10 16,1-1-8-16,2 1-11 0,2-2-7 0,0-1-9 0,-1 2-6 0,3 0-12 15,-3-1-9-15,1-1-5 0,-2 1-5 0,0 1 0 0,-2-1 3 16,1 1-3-16,-5 1 0 0,1 0 0 0,-1 1 1 0,-1-1 0 0,-3 2 0 0,-1 1-3 0,-2-2 1 16,1 1-3-16,-4 0-25 0,0-1-7 0,-3 0 0 0,-1-1 0 0,-1 1 0 15,-4 1 0-15,-2-2 0 0,-3 0 0 0,-1 0 0 0,-4 0 0 0,-4 2 0 16,-1-2 0-16,-4 0 0 0,-2 0 0 0,-4 0 0 0,1 0 0 0,-5 0 0 16,-1 0 0-16,-2 0 0 0,-3 0 0 0,0 0 0 0,0 0-18 0,0 0-103 15,0 0-60-15,0 0-70 0,-5-2-114 0,-3 2-128 0,-1-3-79 0,-2 1-70 16,-2-3-16-16,-4-1-4 0,-2-2 3 0,-2-2 2 0,-1-1 24 0,-1-3 24 15,0 0 36-15,-1-1 38 0,2-2 62 0</inkml:trace>
  <inkml:trace contextRef="#ctx0" brushRef="#br0" timeOffset="149007.72">15600 16734 150 0,'-11'1'229'0,"2"1"-2"0,-1-1 0 0,-4-1-2 15,3 2-2-15,-2-2-5 0,2 0-10 0,-2 0-14 0,1 0-71 0,2 0-87 16,-2 0-70-16,4 0-66 0,-2 1-57 0,4-1-54 0,-2 0-12 0,4-1-3 16,0 1-1-16,-1-3 1 0,2 1 4 0,0-2 4 0,-2-1 13 0</inkml:trace>
  <inkml:trace contextRef="#ctx0" brushRef="#br0" timeOffset="149780.69">25936 9400 358 0,'-5'-12'406'0,"0"2"33"0,0-1 11 0,2 1 6 16,-3 1 1-16,3 0-2 0,0 1 9 0,0 2 5 0,1 2-46 16,1 1-64-16,1 3-34 0,0 3-32 0,0 4-58 0,0 2-68 0,0 3-32 0,0 5-27 15,0 2 4-15,-2 4 10 0,0 4 6 0,1 3 6 0,-3 3-5 0,1 1-3 16,-1 2-6-16,-1 2-4 0,2-1-7 0,0 1-6 0,-4 0-9 15,6 0-9-15,-4-1-13 0,2 0-12 0,-3-5-21 0,3 2-22 0,-1-3-17 0,1-2-17 16,0-1-19-16,0-2-19 0,1-4-33 0,0 0-39 0,1-3-37 0,-1-3-39 16,2-1-76-16,-1-3-84 0,-4 0-57 0,4-3-48 0,-3-1-54 15,3-3-55-15,-2 0-2 0,-1-3 5 0,0-2 16 0,0 0 17 0,0-2 26 0,-1-4 30 16,4-4 36-16,-1 1 37 0</inkml:trace>
  <inkml:trace contextRef="#ctx0" brushRef="#br0" timeOffset="150080.84">25878 9636 216 0,'9'-24'333'0,"-1"4"13"0,-3 4 7 0,-1 3 12 15,1 3 10-15,-2 2 23 0,2 3 26 0,-4 2-4 0,2 1-10 0,-1 0-64 16,-2 2-74-16,3 0-57 0,4 0-51 0,-4 2-30 0,2 0-25 0,0 1-10 16,2 0-9-16,0-1-10 0,-3 3-10 0,1 1-23 0,2-1-27 0,-1 1-5 15,-2 1 2-15,1 1-8 0,0 0-7 0,-2 2 0 0,-1 0 1 0,-1 2 0 16,-1 0-3-16,0 2 0 0,-1-1 2 0,-1 2-1 0,-1-1-2 0,0 2 2 16,0 0 2-16,-1-1-2 0,0 1-3 0,0 0 1 0,2-2 5 0,-2-1-2 15,1 1-1-15,3-2 6 0,0-2 6 0,3 1 2 0,-1-3 2 0,4 1 4 16,-1-2 6-16,1 0 3 0,2-1 1 0,3 0 5 0,0-2 4 15,1 1 2-15,-2 1 0 0,3-2 0 0,-2-1 1 0,2 1-4 0,-2-1-3 0,0 1-1 16,-2-2 0-16,1 2 7 0,-2-1 8 0,-1 0 7 0,-2 2 6 16,-1-1 1-16,-3 0-1 0,1 3 0 0,-4-1 2 0,-1 3-1 0,-2 0-3 0,-1 0 0 15,-3 2 0-15,-1 2-4 0,-1 0-2 0,-2 1-13 0,2-1-14 0,-1-1-10 16,2 1-11-16,0-3-32 0,1-1-35 0,3 0-51 0,1-3-52 16,0-1-109-16,4 0-127 0,-3-2-72 0,4-3-62 0,0 0-15 0,0-4-3 0,2-2-1 15,1-3 0-15,2-2 2 0,2-3 2 0,2-2 26 0,0-4 35 0,3-2 48 16</inkml:trace>
  <inkml:trace contextRef="#ctx0" brushRef="#br0" timeOffset="150184.57">26342 9710 171 0,'6'3'411'0,"1"2"13"0,-6 1 1 0,3 0-1 15,-3-3 1-15,1 1 0 0,-2-1 0 0,1 1-2 0,-1-4 0 0,0 0-2 16,0 3-157-16,0 0-192 0,-1 0-147 0,1 0-141 0,0-3-96 0,0 4-89 0,0-1-20 16,0 2-2-16,-2 0 0 0,1-2-2 0,-1 4 0 0,0-3 0 15,1 3 2-15,-4 0 0 0</inkml:trace>
  <inkml:trace contextRef="#ctx0" brushRef="#br0" timeOffset="150303.26">26385 9969 13 0,'5'9'206'0,"-2"-2"23"0,2 2 13 0,0-2 15 0,-2 0 3 0,3-2 5 16,-2 0 1-16,3 0 0 0,-2-4-55 0,1 3-68 0,2-2-49 0,-2 0-43 15,0-2-47-15,3 0-46 0,0-2-80 0,0 0-88 0,1-3-28 0,1-1-18 16,-2-3-4-16,3 0-4 0,2-3-2 0,-5 0-1 0,4-3 1 0,-1 1 0 16</inkml:trace>
  <inkml:trace contextRef="#ctx0" brushRef="#br0" timeOffset="150470.81">26760 9543 35 0,'0'0'359'0,"0"0"15"0,-4 2 21 0,3 3 26 0,-2 0 15 0,-3 1 13 16,2 0 7-16,0 3 5 0,-1 0 3 0,-2 1 5 0,3 1-90 0,0 2-109 15,-2 2-71-15,2 0-61 0,0 2-22 0,1-2-10 0,0 1-21 0,1 0-21 16,1 1-13-16,2-2-10 0,1 0-5 0,1 1-5 0,2-3-4 0,1 2-4 16,2-3-5-16,0 0-4 0,2-2-12 0,0 1-17 0,2-2-27 0,0-2-30 15,1-1-96-15,0 1-107 0,-1-3-96 0,-1-3-92 0,2 1-21 0,-1-2-5 16,0-2-4-16,-3-1 0 0,2-1 0 0,-1-1 2 0,-4-3 12 0,3 0 14 15,-2-3 30-15</inkml:trace>
  <inkml:trace contextRef="#ctx0" brushRef="#br0" timeOffset="150614.44">26926 9613 386 0,'-3'6'434'0,"-1"0"17"0,0 3 13 16,-1 0 22-16,-2 3 22 0,1 3 17 0,0 3 18 0,0 2 11 0,-1 2 8 16,-2 3-64-16,-1 1-79 0,2 5-103 0,-1 4-108 0,-4 3-38 0,4 1-24 15,-4 3-17-15,4-2-17 0,-3 2-36 0,3 0-42 0,0 0-59 0,2 0-64 16,2-1-120-16,1-1-132 0,0-1-106 0,0-2-100 0,2 0-23 0,1-3-9 15,-1-1-2-15,1 0-1 0,-3-3 1 0,1-2 4 0,-2 1 15 16,1-4 19-16,-2 3 43 0</inkml:trace>
  <inkml:trace contextRef="#ctx0" brushRef="#br0" timeOffset="151368.41">25939 16522 238 0,'-1'-13'325'0,"-4"-1"29"0,0 3 26 0,-2 1 25 15,-2 1 16-15,1 0 17 0,0 2 6 0,-1 1 7 0,-4 1-47 0,2 1-61 16,-1 4-32-16,-3 0-25 0,0 3-33 0,-1 0-34 0,-3 2-17 0,0 2-19 0,-2 6-15 16,-1-1-18-16,1 5-7 0,-1 2-7 0,0 2 0 0,0 3 0 15,1 2-4-15,1 3-3 0,2 3-7 0,1 0-9 0,3 2-10 0,0-1-9 0,2 2-10 16,3-2-8-16,5 0-9 0,0-2-9 0,4-1-8 0,4 0-9 0,0-3-7 0,4-2-7 16,2 1-7-16,2-3-5 0,2-2-4 0,2-2-6 0,3-1 0 15,2-3-2-15,0-1-8 0,2-2-9 0,2-3-19 0,4-3-16 0,-1-2-30 0,2-3-33 16,0-3-37-16,2-3-38 0,-1-4-89 0,1-3-102 0,0-3-71 0,-1-3-66 15,3-3-47-15,-4-3-42 0,-4-2-1 0,4-2 6 0,-3 0 14 0,-3-2 21 16,2 1 29-16,-4 1 32 0,0-1 38 0,-6 4 39 0</inkml:trace>
  <inkml:trace contextRef="#ctx0" brushRef="#br0" timeOffset="151466.15">26304 16624 133 0,'2'-6'423'0,"0"1"25"0,-1 1 4 0,1 1-1 0,-2 3 2 0,0 0-1 0,0 0-1 16,0 0-3-16,0 0 2 0,0 0 0 0,0 0-100 0,0 0-123 0,0 0-102 0,0 0-97 15,0 0-105-15,0 0-106 0,-2 3-69 0,2 1-60 0,0 0-61 16,0 2-62-16,2-4-12 0,-1 4-1 0,-1 1-3 0,0-3-1 0,0 2 3 0,0 0 0 15,5-1 14-15,-5 3 18 0</inkml:trace>
  <inkml:trace contextRef="#ctx0" brushRef="#br0" timeOffset="151602.78">26383 16744 338 0,'7'6'439'15,"-4"-1"17"-15,2-1 11 0,-4 0 7 0,3 0 10 0,-1-1 3 0,-2 1 6 16,2-3 0-16,-1 3 1 0,-2-4-68 0,0 1-85 0,0-1-95 0,0 0-99 16,0 0-50-16,0 0-38 0,0 3-17 0,0-3-11 0,0 0-8 0,0 0-9 0,0 0-16 15,1 3-20-15,2-1-32 0,-1-2-33 0,-2 0-79 0,3 0-89 0,2-2-58 16,2 1-49-16,-3-3-35 0,5-2-32 0,-1 1-30 0,1-2-31 0,1 0-6 15,2-4-1-15,-3 3 12 0,5-5 13 0,-3 2 32 0,1-1 32 0</inkml:trace>
  <inkml:trace contextRef="#ctx0" brushRef="#br0" timeOffset="151769.34">26695 16475 253 0,'0'0'317'0,"0"5"45"0,-2 1 53 0,-1 2 21 0,1 2 17 16,-4 3 9-16,2 1 7 0,-1 1-27 0,-2 3-32 0,2 2-54 0,1-2-58 15,-2 5-34-15,-1-1-30 0,2-2-35 0,1 0-35 0,0-1-48 0,1-1-48 16,2-1-23-16,1-1-18 0,0-3-7 0,1 0-8 0,2-4-2 0,1 0-2 0,2-1-2 15,1-2-1-15,3-2-5 0,2-3-5 0,-3 1-9 0,5-2-10 0,-1-3-15 16,3 1-17-16,-2-3-40 0,2-1-41 0,-2-2-65 0,2 0-68 0,0-2-44 16,-2 0-41-16,0 1-56 0,-1-2-55 0,-1 1-11 0,0-1 3 0,-2 1 9 0,0-1 8 15,-2 1 16-15,-2-1 15 0,2 1 40 0</inkml:trace>
  <inkml:trace contextRef="#ctx0" brushRef="#br0" timeOffset="151948.84">26850 16475 378 0,'-4'-1'412'0,"1"2"23"0,-1 1 18 0,1 4 19 0,0 3 19 0,-2 3 19 0,1 2 17 15,0 4 14-15,0 4 13 0,0 4-73 0,-2 3-92 0,-1 5-72 0,2 2-66 16,-1 5-37-16,0 3-29 0,-2 3-18 0,0 1-18 0,0 1-24 0,0 2-25 16,0 0-31-16,0 2-36 0,4-1-60 0,-3-1-69 15,0 2-138-15,0-1-155 0,2-1-96 0,2-2-83 16,-2 0-22-16,0-6-8 0,2-2-1 0,-3-7-4 16,3-6 3-16,0-5 6 0,0-8 14 0,0-6 17 15,-2-6 49-15</inkml:trace>
  <inkml:trace contextRef="#ctx0" brushRef="#br0" timeOffset="153514.67">3497 14023 62 0,'-8'9'180'0,"0"-3"10"15,0 1 19-15,2-4 20 0,-2 2 26 0,2-2 27 0,-1 0 13 0,1 1 9 16,-2-2-7-16,4-1-11 0,-1 1 3 0,1 0 7 0,1 1 2 0,0-3 1 16,1 1-6-16,2-1-6 0,0 0-19 0,0 0-16 0,0 0-25 0,0 0-26 15,0 0-32-15,0 0-37 0,0 0-32 0,0 0-31 0,0 0-16 0,-1-1-15 16,1 1-4-16,0 0-4 0,0 0-1 0,1-3-2 0,4 1 4 0,0 0 3 15,3 2-7-15,6 0-9 0,2 0 10 0,6 2 14 0,3 0-6 16,7-1-8-16,3 2 10 0,6 0 14 0,5 0 3 0,3 1-4 0,6 0-2 0,2 2-1 16,3-3-6-16,2 1-6 0,1 1 5 0,2-1 7 0,1-1-11 15,2 2-16-15,0-3 5 0,-3 0 6 0,3 0-9 0,-3-2-15 0,3-2-3 16,-2 0-1-16,2-2 0 0,-1-2-1 0,-1-3 1 0,1-1 0 0,1-4 1 0,1 0 2 16,1-4-1-16,-1-4-1 0,1 0-1 0,1-2 0 0,-2-5 3 15,1 1-1-15,-1-2-1 0,-2-2-1 0,-1 1 0 0,-4-2-2 0,1 0 2 0,-4-1-1 16,-4 3-1-16,-1-2-1 0,-5 3 1 0,-3 0 2 0,-2 0 0 15,-4 2-2-15,-4 1 3 0,-4 1-1 0,-4 0 0 0,-3 1 2 0,-3 2 1 16,-4-2 4-16,-2 1 0 0,-5 2 0 0,-5-1 0 0,0-1 1 0,-3 1-2 16,-4-3-2-16,-4 0-7 0,-4-2-9 0,-1-3 4 0,-5-1 7 15,-3-2-1-15,-4-4-4 0,-3-1-2 0,-4-4-6 0,-4 0-5 0,-2-2-5 16,-4-1-4-16,-3-2-3 0,-5 0-5 0,-2 0-1 0,-2-2-6 0,-2 2-2 16,-4 0-1-16,-5 1 1 0,-1-2-9 0,-2 3-10 0,-3-1 8 15,-6 3 13-15,1 4 8 0,-1 3 3 0,-2 2-7 0,-2 6-7 16,1 2-1-16,1 7 3 0,-1 5 9 0,0 6 11 0,0 4 6 0,3 8 2 15,-2 4 14-15,0 6 15 0,-1 6-19 0,1 4-23 0,-3 5 2 0,-1 7 10 16,2 2 8-16,0 4 12 0,-1 7-13 0,1 3-16 0,1 4 8 16,3 7 15-16,0 2-18 0,4 5-26 0,3 4 5 0,4 4 14 15,3 4 0-15,8 4 1 0,4 0 3 0,6 3 5 0,7 2-6 0,8 0-9 16,8 0 29-16,5-1 40 0,9-2 9 0,7-3 4 0,6 2 6 16,9-4 9-16,2-4-3 0,10-2-6 0,1-4 14 0,7-3 23 0,1-3-6 15,4-5-8-15,3-2 9 0,0-4 15 0,2-5-11 0,1-3-15 0,0-7-7 16,2-4-6-16,2-6 4 0,0-4 6 0,3-5-6 0,-1-7-9 15,1-3-19-15,5-5-18 0,4-5-14 0,1-4-13 0,4-6-54 0,2-5-62 16,2-5-100-16,4-1-110 0,-1-7-121 0,3-2-123 0,-1-1-30 0,-1-4-9 16,-1-1-2-16,-3-1-1 0,-5-1 11 0,-5 0 15 0,-5-1 8 0,-5 2 9 15,-4-3 51-15</inkml:trace>
  <inkml:trace contextRef="#ctx0" brushRef="#br0" timeOffset="153645.31">5666 13784 294 0,'0'46'520'0,"-3"0"2"0,-4 1-2 0,-3-7-12 0,0-1-15 16,-1-4-32-16,-3-6-34 0,3-1-86 0,0-9-94 0,3-2-74 0,3-2-63 16,2-2-256-16,1-2-299 0,4-3-63 0,1 3-11 0,0-1-3 0,2-2 3 15,0 1 11-15,2-3 14 0,0 0 32 0,-1-3 37 0</inkml:trace>
  <inkml:trace contextRef="#ctx0" brushRef="#br0" timeOffset="155265.99">11170 13452 54 0,'-2'-6'215'0,"1"0"9"0,-4 1 18 15,2 0 18-15,0 2 22 0,-2 3 25 0,-1-4 36 0,-1 4 41 16,1 4-33-16,0-2-47 0,-1 6-10 0,-1 0 1 0,2 3-1 0,-2 4 0 0,0 5-1 16,0 1 1-16,0 6-4 0,-1 3-6 0,1 6-13 0,2 3-13 0,-1 2-21 15,1 8-24-15,0 0-19 0,3 5-15 0,0 2-9 0,1 3-4 16,0 3-8-16,2 1-6 0,0 1-12 0,0 1-10 0,0 1-8 0,0 0-13 16,2-2-11-16,-2 2-10 0,2-5-14 0,-1 0-19 0,-1-4-9 0,2-2-19 15,-2 1-27-15,1-3 0 0,-1-2 0 0,0-2 0 0,-1-1 0 0,-1-1 0 16,-1-5 0-16,1 1 0 0,-3-1 0 0,-2-5 0 0,2 0 0 0,-1-3 0 15,-1-2 0-15,-1-1 0 0,-1-4 0 0,-1-1 0 0,2-2-21 0,-2-3-54 16,0-1-40-16,0-3-44 0,1-2-92 0,-2-3-101 0,1-1-122 0,-2-4-125 16,1-4-36-16,-1-3-16 0,0-4 0 0,-1-7-1 0,1-7 14 0,-1-4 13 15,0-8 21-15,-1-6 24 0,1-5 40 0,-2-5 45 0</inkml:trace>
  <inkml:trace contextRef="#ctx0" brushRef="#br0" timeOffset="155433.54">10501 14353 133 0,'2'-9'433'0,"-1"3"7"0,1 2 3 0,1 1-1 0,0 1 4 0,1 2 4 15,0-2 4-15,2 2 4 0,2-1 4 0,0 1 1 0,3-1-91 0,2-1-110 16,-2 2-100-16,6-2-97 0,-2 2-25 0,4-1-6 0,-1 1-3 0,0-1-1 16,3 1-4-16,-1-1-4 0,2-1-5 0,0 0-2 0,2 1-2 0,3-3-4 15,0 2-4-15,0-3-5 0,1 1-14 0,4-3-20 0,-2 2-37 0,3-3-42 16,-1-1-81-16,1 2-86 0,-2-3-58 0,3 2-55 0,-3 0-37 0,-1 1-34 16,0 1-7-16,-4-1-4 0,2 6 2 0,-4-1 2 0,1 2 15 0,-3 2 16 15,-2 1 39-15</inkml:trace>
  <inkml:trace contextRef="#ctx0" brushRef="#br0" timeOffset="155732.74">11633 14097 66 0,'5'-9'412'0,"-2"3"21"0,0 0 11 0,-1 1 5 0,1 2-1 0,-1 0 4 0,-2 3 1 15,0 0 14-15,0 0 15 0,0 0-25 0,0 5-38 0,-2 1-76 0,-1 4-84 16,3 2-61-16,-5 3-55 0,2 5-14 0,-2 0-8 0,0 4 1 16,-1 4 3-16,0 0 1 0,3 1 0 0,-2-1-11 0,3 0-11 0,1-3-14 0,1-2-14 15,1 0-10-15,1-2-13 0,1-1-7 0,2-2-8 0,3-3-3 0,1-2-5 16,-1-1-4-16,2-3-3 0,1 0-5 0,0-1 0 0,0-2-14 16,3-3-12-16,0 0-15 0,0-3-19 0,1-2-25 0,0-1-28 0,-2 0-31 0,3-2-31 15,-2-3-57-15,0 0-60 0,-1-1-67 0,-2-3-68 0,0 2-43 0,-1-3-37 16,-1 1-38-16,-1 1-40 0,0-3 6 0,-3 2 12 0,-2 0 24 15,0 1 26-15,0-2 30 0,-1 1 32 0,-2 1 55 0</inkml:trace>
  <inkml:trace contextRef="#ctx0" brushRef="#br0" timeOffset="155873.34">11816 14169 257 0,'0'0'357'0,"-4"2"27"0,-1 3 20 16,2 1 23-16,2 3 14 0,-1 0 12 0,0 4 11 0,-1-2 10 0,2 4-38 0,-1 2-43 16,0-1-50-16,-1 3-51 0,1 3-48 0,1 1-44 0,-2-1-27 15,-2 1-20-15,2 0-23 0,0 1-22 0,0 0-13 0,-1 0-14 0,1-2-10 0,0 3-10 16,1-4-16-16,1 1-19 0,-1-2-25 0,1-1-28 0,-1-3-41 0,2 1-43 15,-3-3-93-15,2-1-107 0,-1-2-99 0,-1-3-96 0,1 0-23 16,-1-5-3-16,-2 0-3 0,-1-3-1 0,-2-1 7 0,2-2 6 0,-1-5 15 16,-1-1 20-16,0 0 33 0</inkml:trace>
  <inkml:trace contextRef="#ctx0" brushRef="#br0" timeOffset="156026.94">11379 14223 134 0,'3'6'237'0,"-2"3"38"0,1-2 38 15,-1 4 20-15,3-1 13 0,0 1 12 0,0 2 9 0,-1 0-30 0,3 3-43 0,-1 2-33 16,-1 0-29-16,1 3-14 0,-1-2-7 0,0 4-74 0,0-2-89 16,0-1-92-16,-2 2-95 0,5-1-79 0,-2-3-76 0,3-2-38 0,0-1-31 15,2-1-16-15,-1-5-16 0,4-2-5 0,1-5 1 0,1-4 1 0,2-5 6 16,0-4 49-16</inkml:trace>
  <inkml:trace contextRef="#ctx0" brushRef="#br0" timeOffset="156182.54">11994 14206 46 0,'9'2'249'15,"-1"3"40"-15,0-2 41 0,0 4 32 0,-2-3 31 0,-1 3 18 0,3 0 13 16,-2 0-7-16,2 1-13 0,0 1-46 0,0 1-54 0,0 1-16 0,3 1-4 16,-2-1-30-16,1 3-36 0,1-1-38 0,-2-1-41 0,0 4-31 0,0 1-32 15,-1-3-18-15,-2 4-14 0,-1 0-24 0,0 2-25 0,-2 0-24 0,-3 2-27 16,0 0-92-16,-3 4-106 0,-2-1-95 0,-2 2-94 0,1-1-22 0,-2-1-1 16,-3-1-4-16,0-1 2 0,0-2-2 0,0-3 3 0,1-3 5 0,1-3 8 15,0-3 20-15</inkml:trace>
  <inkml:trace contextRef="#ctx0" brushRef="#br0" timeOffset="157682.51">13053 12804 200 0,'-5'-14'282'0,"-2"2"17"0,-1 3 13 15,-2 0 19-15,0 2 18 0,-2 1 19 0,-1 1 22 0,-1 4 2 0,1 1 0 16,1 0-64-16,-3 3-82 0,1 3-18 0,0-1-3 0,1 2-16 0,-2 4-16 16,0 0-9-16,1 1-9 0,0 1-11 0,-2 5-12 0,2 0-12 0,-2 1-14 15,3 1-15-15,-1 5-14 0,3 0-5 0,1 2-4 0,1 3-2 0,3 2-3 16,3 1 2-16,-1 1 2 0,4 4-1 0,2-1-4 0,1 4-3 0,4 1-1 15,0 0-4-15,3 1-3 0,-2 1 5 0,4 2 7 0,-2-1 0 0,1-1 1 16,1-1 1-16,-2 0 3 0,0-2-5 0,1-2-5 0,-5-1 0 0,2-1 3 16,-3-1-4-16,-2-1-7 0,0-1-1 0,-3-1-2 0,-3 0-7 0,0 2-15 15,-4-1-5-15,-1 0-7 0,0 3-6 0,-4-1-27 0,-1-2 0 0,-4 2 0 16,4-1 0-16,-4-4 0 0,2-1 0 0,-2-1 0 0,3-4 0 0,0-4 0 16,1-1 0-16,2-5 0 0,3-3 0 0,2-2 0 0,1-4 0 0,0 0 0 15,2-3 0-15,1 0 0 0,2-3 0 0,0 0 0 0,-2 0 0 0,0-3 0 16,2-1 0-16,-2-3 0 0,4 2 0 0,-2-4 0 0,4-2 0 0,-2 0 0 15,1 0 0-15,2-1 0 0,1 0 0 0,-1 0 0 0,2 1 0 0,2 1 0 16,-1-1 0-16,0 4 0 0,1-1 0 0,1 2-2 0,-1 2-9 0,1 1 1 16,1 1 0-16,-2 1-2 0,1 4 2 0,2-2 3 0,0 5 0 0,1 0 2 15,-3 2 0-15,3 3 2 0,-1 3 4 0,1 2 2 0,0 4 2 0,-1 4 5 16,-2 3 0-16,2 5 0 0,0 2 0 0,0 6 2 0,-4 6 0 0,3 3-3 16,-3 6-9-16,1 6 0 0,-2 3 0 0,-1 7 0 0,-1 4 0 0,3 1 0 15,-5 5 0-15,0 3 0 0,0 1 0 0,-3 3 0 0,2 1 0 0,-2-3 0 16,-2 3 0-16,2-2 0 0,-1-2 0 0,-1 1 0 0,0-4 0 0,-1-1 0 15,-1-1 0-15,2-4 0 0,-1-2 0 0,0-2 0 0,1-4 0 0,1-1 0 16,-1-5 0-16,1-5 0 0,-3-4 0 0,4-3 0 0,0-7 0 0,0-4 0 0,0-6 0 16,0-6-8-16,4-4-43 0,-3-7-11 0,2-4-23 0,2-3-24 15,4-6-45-15,-1-4-47 0,0-6-102 0,4-4-117 0,0-6-91 0,-1-5-93 0,3-7-18 16,-1-7-4-16,1-4 6 0,-1-7 4 0,-2-2 8 0,-2-7 11 0,-1-2 21 16,-3-2 28-16,0-1 43 0</inkml:trace>
  <inkml:trace contextRef="#ctx0" brushRef="#br0" timeOffset="159564.49">14648 13095 225 0,'-7'3'339'0,"0"-1"48"0,1-2 23 0,1 0 20 0,0 0 5 16,-1-2 1-16,3-1 0 0,1 1 3 0,-1 0-66 0,3 2-80 0,0 0-32 16,0 0-17-16,0 0-44 0,0 0-47 0,0 0-46 0,0 0-45 0,0 0-24 15,0 0-21-15,0 0-3 0,0 0 1 0,0 0-9 0,0 0-11 0,0 0-15 16,0 0-13-16,0 0-83 0,0 0-98 0,0 5-66 0,2 0-60 16,-1 1-49-16,1-1-46 0,-2 6-12 0,0 0 2 0,0 1-5 0,-2 1 0 15,-2 2 7-15,-1 2 8 0,-2-2 18 0</inkml:trace>
  <inkml:trace contextRef="#ctx0" brushRef="#br0" timeOffset="159798.84">14690 15124 260 0,'1'-6'405'0,"2"0"21"0,-3-2 20 0,-1-1 6 0,-1 1 3 0,1-2 0 16,-3 3 4-16,1 0-4 0,0-1-2 0,0 1-67 0,-2 2-84 0,4 0-83 16,-1 3-83-16,1-1-46 0,1 3-37 0,-2-2-23 0,2 2-23 0,0 0-14 15,0 0-17-15,0 0-68 0,-2-1-76 0,2 1-73 0,-3 0-70 0,3 0-66 16,0 0-63-16,0-5-13 0,-2 2-1 0,2 3-1 0,0-4-2 16,-1-1 2-16,1 1 0 0,-2 1 12 0,1-2 12 0</inkml:trace>
  <inkml:trace contextRef="#ctx0" brushRef="#br0" timeOffset="160057.17">14579 16866 126 0,'4'13'444'16,"-2"-1"2"-16,0-3 2 0,-2-1-1 0,-4-4 3 0,2-1-3 0,-2-1 0 15,0-4-6-15,0 0-7 0,1 1-21 0,0-3-28 0,0 1-232 0,0 0-281 16,1 3-87-16,0-3-41 0,2 1-35 0,0-2-33 0,2-1-51 0,0-1-55 16,-1-2-14-16,4 0-1 0,-2-3 2 0,2-2 8 0,0-4 21 0,0-1 26 0,-1-1 59 15</inkml:trace>
  <inkml:trace contextRef="#ctx0" brushRef="#br0" timeOffset="160903.91">14699 12566 165 0,'-5'10'138'0,"-1"-3"-56"0,-4 1-65 15,0-2-12-15,-3 0-4 0,-1-2-1 0,1 1 0 0,-3 4-50 0,3 0-57 16,-1 2-44-16</inkml:trace>
  <inkml:trace contextRef="#ctx0" brushRef="#br0" timeOffset="162650.24">13951 13535 84 0,'0'0'75'0,"-3"2"-6"0,0-2-2 0,1 2-4 0,-1-1-1 0,3-1-4 16,-2 1 1-16,2-1-7 0,0 0-3 0,0 0-8 0,-4 0-7 15,4 0-4-15,0 0-5 0,0 0-5 0,0 0-4 0,0 0-2 0,0 0-3 16,-2 0-3-16,2 0-1 0,-3-1-2 0,3 1-2 0,0 0-1 0,-3 0 0 0,3 0 0 16,-2 0-1-16,2 0-1 0,0 0 0 0,-3-1 0 0,3 1 0 15,0 0 4-15,-1 0 5 0,1 0 3 0,0 0 6 0,-4-2 5 0,4 2 7 16,0 0 6-16,-3 0 2 0,3 0 6 0,-5 0 5 0,5 0 16 0,0 0 17 16,-4 0 5-16,4 0-1 0,-2 0 10 0,2 0 14 0,-3 0-2 15,-2 0-7-15,5 0-2 0,-3 0-3 0,0 0-3 0,0 2 1 0,-1-2-1 0,1 1-3 16,0-1-7-16,-1 1-8 0,1-1 5 0,-1 4 7 0,-1-3-4 15,2 1-9-15,0 0 1 0,-2 0 6 0,2 1-2 0,-1 1 4 0,0 1-1 16,0 0 1-16,0 1 7 0,-2-1 11 0,3 3 11 0,-2 1 12 0,-1 0 3 16,0 1 2-16,-1 4-1 0,2 0-4 0,-1 4 0 0,-2 0 3 0,2 2 3 0,0 0 10 15,-1 6 3-15,1 1 3 0,-2 1-4 0,2 1-6 0,-1 9-9 16,1-3-14-16,-2 6-3 0,2 2-4 0,1 6-3 0,0-1-2 0,-3 7 0 0,2 1 1 16,-2 5-7-16,3 1-6 0,-3 1-4 0,2 1-6 0,-1 4-2 15,0-4-6-15,1 3-7 0,-1-2-6 0,0-3-8 0,0 0-7 0,2-3-2 16,-1-4-4-16,1-2-5 0,2-5-5 0,-1-7-7 0,0-3-5 0,1-6-7 15,2-4-6-15,-1-6-13 0,2-4-15 0,-2-2-19 0,2-7-18 0,2-2-30 0,-2-1-32 16,3-5-53-16,0 1-61 0,-1-4-89 0,6-2-97 0,-4-3-69 16,1-4-62-16,3-2-12 0,0-5 1 0,0-5 8 0,-2-4 11 0,2-3 17 15,-3-3 17-15,1-4 29 0,-3-2 30 0</inkml:trace>
  <inkml:trace contextRef="#ctx0" brushRef="#br0" timeOffset="163249.66">13714 13734 106 0,'3'-9'226'0,"-3"0"2"0,2-2-5 0,-2 4 9 16,0-2 8-16,0 0-5 0,0 1-10 0,-2 2-23 0,2 2-29 15,0-2-39-15,0 6-42 0,2-2 19 0,-2-1 30 0,4 2 13 0,-1-1 5 16,2 1 20-16,2-2 18 0,2 0-2 0,5-4-7 0,-1 3 5 0,6-2 11 15,0-2-4-15,6 0-9 0,2-2-14 0,3 0-16 0,2 1-28 0,3-1-34 16,2 0-19-16,3 1-20 0,1 0-18 0,5 1-16 0,-2 0-5 0,4 2 2 16,-1-1-3-16,2 2-1 0,0 0 2 0,3 1 3 0,-3 3-2 0,1-2-2 15,0 3-1-15,-2 0-1 0,0 3-4 0,1-2-7 0,-1 3 1 0,-1 1 1 16,-1 0-1-16,0 1-2 0,-2-1 0 0,2 2 1 0,-2 0-3 0,-1-1-2 16,0 1 0-16,-2 0 0 0,-3 0-1 0,1 1-1 0,-4-1 10 0,0 1 10 15,-3 1 4-15,-1-2-1 0,-2 3 2 0,-1-3-1 0,-3 3 0 0,-2-2 0 16,0 1-1-16,-1-2 2 0,-4 2-1 0,2-1 1 0,-2-2-1 0,-6 1 3 15,4-1-10-15,-5 2-13 0,-1-3-1 0,1 1-1 0,-2-1-1 0,-2 1 0 16,-1-1-1-16,-1-3 0 0,1 5 0 0,-1-4 0 0,0-2 0 0,-4 2 0 16,2 1 0-16,1-3 0 0,-3 1 0 0,2 0 1 0,-1 0 1 0,2-2-1 15,-2 1 1-15,-2-1-1 0,1 2 0 0,1-1 1 0,-2-1 0 0,3 2 0 16,-3-2 1-16,0 0-1 0,2 1 0 0,-2-1-1 0,0 0 4 0,0 0 3 16,0 0 5-16,0 0 2 0,0 0 3 0,0 0 0 0,0 0 3 0,0 0 3 15,0 0 0-15,0 0 0 0,0 0 1 0,0 0 2 0,0 0-1 0,0 0 0 16,0 0-3-16,0 0-3 0,0 0-4 0,0 0-5 0,0 0-1 0,0 0-2 15,0 0 0-15,0 0-1 0,2 4 5 0,-2-1 4 0,0 4 6 0,0 2 6 16,0 1 5-16,0 5 4 0,-2 5 9 0,0 1 6 0,2 7 9 0,-3 2 4 16,1 6 8-16,-2 2 5 0,-1 5 1 0,1 4 4 0,0 2-2 0,0 2 0 15,-1 2-4-15,1 2-4 0,0 3-3 0,-2-2-1 0,3 0-5 0,-1 1-8 16,1-2-7-16,0-2-7 0,1-2-4 0,-1-3-6 0,0-2-4 0,1-4-3 16,1-3-3-16,-2-3-6 0,3-4-2 0,-2-2-3 0,2-4-2 0,0-5-6 15,0-1 0-15,0-4-3 0,0-2-3 0,0-2-2 0,0-3-6 0,0-1-8 16,0-1-10-16,0-2-15 0,0-1-16 0,0-4-20 0,0 0-42 0,0 2-49 15,0-2-91-15,-1 3-105 0,-2-1-89 0,-1-1-87 0,-2 0-38 0,-2 2-23 16,-3 0-2-16,-2 0 4 0,-4-1 11 0,-1-1 13 0,-2 1 16 0,-4-4 21 16,0 1 42-16,-4-1 51 0</inkml:trace>
  <inkml:trace contextRef="#ctx0" brushRef="#br0" timeOffset="163599.7">13674 15052 260 0,'2'3'443'0,"0"-1"10"0,-2 0 8 16,0-2 0-16,1 4-1 0,-1-4-1 0,-1 1 0 0,1-1-1 0,0 0 2 15,0 0-54-15,0 0-67 0,1 2-109 0,4 1-115 0,4-1-55 0,-1 3-42 16,5-2-10-16,4 2-6 0,1-1 10 0,4 2 7 0,3-1 5 0,5-2 0 15,2 1 2-15,3-1 0 0,3-1 1 0,4-1 4 0,1-1 2 0,3-1 4 16,1-1 6-16,2-1 8 0,2-1 2 0,-1-1 3 0,2 1-2 0,-1-2 1 16,-2 1 0-16,0 0 1 0,-1-1 2 0,-1 1 1 0,-4 2 0 0,-2-2-2 15,1 2 0-15,-5-1 0 0,-1 1-5 0,-2 0-7 0,-3 1-4 0,-1-1-1 16,-3 1-11-16,0 1-8 0,-4 0-3 0,0-1-2 0,-3 2-13 0,-1-1-14 16,-1 1-26-16,-1 0-28 0,-2 0-48 0,0 1-51 0,-4 1-92 0,2-1-103 15,-4 0-87-15,1 3-85 0,-2-1-21 0,-1 0-1 0,0 0-2 0,-4 0-2 16,2 1 10-16,-3-1 11 0,-1 0 25 0,-1-3 29 0,0 0 46 0</inkml:trace>
  <inkml:trace contextRef="#ctx0" brushRef="#br0" timeOffset="164148.23">15633 14586 103 0,'0'18'432'0,"-1"-6"5"0,-4 3 1 16,2-5 0-16,-2-3-5 0,0 1-22 0,-1-1-25 0,0-6-73 0,-2-1-83 16,3-1-45-16,2-1-40 0,3 2-214 0,0 0-255 0,0 0-71 0,0 0-31 15,0 0-7-15,3 0-6 0,2 0 2 0,3 0 4 0,-4-2 22 0,4-2 24 16</inkml:trace>
  <inkml:trace contextRef="#ctx0" brushRef="#br0" timeOffset="164999.94">16513 12907 147 0,'-4'-2'261'0,"1"2"0"0,0 0 0 0,-3 4 6 16,0-3 12-16,-1 1 14 0,1 5 16 0,-1 1 17 0,1 0 14 15,-2 7-45-15,4-1-57 0,-3 4-16 0,4 3-6 0,-2 3-7 0,2 5-5 16,1 2 11-16,-2 4 12 0,4 4 9 0,-2 3 5 0,2 5-3 0,0 1-2 15,2 6-25-15,-2 6-29 0,3 5-19 0,-2 3-16 0,-1 3-6 0,0 6 1 16,0 3-7-16,0 0-7 0,0 5-8 0,-1 0-7 0,-2 2-15 0,1 0-12 16,-2-1-10-16,0-3-9 0,-1 2-5 0,2-5-3 0,-3-4-5 0,1-4-3 15,-2-3-6-15,0-4-7 0,2-4-2 0,-1-3-1 0,-2-4-3 0,0-3-5 16,0-2-4-16,2-4 0 0,-2-4-5 0,0-4-2 0,3-1-6 0,-3-4-2 16,4-5-7-16,-4-3-7 0,5-3-7 0,-2-4-11 0,3-4-8 0,-1-3-10 15,3-2-6-15,0-1-6 0,2-3-14 0,-1-3-16 0,4-2-24 0,0-3-29 16,3-6-30-16,0 0-32 0,0-5-75 0,4-5-85 0,-1-5-55 0,1-5-48 15,3-5-50-15,0-5-55 0,0-4-7 0,0-2 0 0,0-4 14 0,0-2 16 16,-2-2 25-16,0-3 28 0,1-2 32 0,-2-3 35 0</inkml:trace>
  <inkml:trace contextRef="#ctx0" brushRef="#br0" timeOffset="165466.71">16726 13011 316 0,'8'-13'332'0,"0"3"3"0,-2 2 0 0,0 3 1 0,-1-1-1 0,0 1 0 15,3 0 1-15,-2 1-1 0,2 0-53 0,0 1-68 0,3-2-58 0,0 2-57 16,5 0-34-16,0 0-32 0,4-1-3 0,1 1 1 0,4-3 8 0,5 2 13 16,0-1 0-16,5 0-3 0,0 1 5 0,6-2 1 0,2 1 0 0,2-1 0 15,5 2 1-15,2-1 0 0,1-1-7 0,7 1-6 0,0 1-5 0,4-2-7 16,-1 2-10-16,3-2-10 0,2 1 8 0,1 1 12 0,1-3 0 0,-2 4-1 16,-1-1 7-16,-4 1 4 0,0 2 3 0,-1-1 1 0,-3 1 2 0,-4 2-1 15,-3 1 2-15,-3-1 3 0,-2 1 2 0,-4 1 3 0,-3 0-8 0,-4-1-12 16,0 3-3-16,-4 0-2 0,-5 0-5 0,-1-2-7 0,-5 4-2 0,-2-4-3 15,-3 1-3-15,-2 0-2 0,-1 1-3 0,-5-2 0 0,1 2-2 0,-4-2-4 16,0-1 1-16,-2 0 1 0,-1 0 8 0,-2-2 7 0,0 0 8 0,0 0 9 16,0 0 5-16,0 0 6 0,0 0 3 0,0 0 5 0,0 0 2 0,0 0 0 15,0 0 2-15,-2 3 0 0,1 1-1 0,-3 2 0 0,1 2-3 0,-2-1-1 16,-1 5-1-16,-2 1 4 0,0 4 2 0,0 4 3 0,-2 3 8 16,-2 3 7-16,3 5 7 0,-4 4 7 0,2 3 8 0,-3 4 9 0,4 4 4 15,-1 4 5-15,-1 4-2 0,1 3-1 0,-1 6-8 0,2 2-7 0,-2 3-4 0,3 4-5 16,-2 2-8-16,1 3-12 0,2 3-9 0,-2 2-7 0,3 1-9 0,1 0-9 15,-1 2-5-15,1 0-5 0,2 1-2 0,0-1-4 0,1-1-3 0,1 0-15 16,2-2 0-16,-1-2 0 0,1 0 0 0,0-1 0 0,0-4 0 0,0-1 0 16,1-3 0-16,-1-2 0 0,0-3 0 0,0-6 0 0,0-1 0 0,0-6 0 15,0-4 0-15,0-5 0 0,0-7-8 0,0-5-6 0,0-4-4 0,0-5-4 16,0-6-2-16,0-4 0 0,0-4-5 0,0-2-4 0,0-2-16 0,0-2-17 16,0-4-26-16,0 0-26 0,0 0-26 0,-3-1-24 0,0-4-33 0,-2-1-32 15,-1-1-78-15,2-2-88 0,-5-3-64 0,1-1-58 0,-4-3-45 0,1-1-39 16,-2 0 6-16,-3-1 15 0,2-2 29 0,-5 2 27 0,0 0 28 0,0 2 29 15,-3-2 35-15,-1 1 35 0</inkml:trace>
  <inkml:trace contextRef="#ctx0" brushRef="#br0" timeOffset="165749.94">16829 15656 363 0,'-18'10'418'0,"0"-3"7"0,0-1 5 0,2-4 4 0,2-2 3 0,0-4 0 0,4 0-2 16,2 0 0-16,3-2 0 0,-1-1-80 0,6 2-98 0,2-3-86 0,7 2-79 16,2 2-36-16,5-1-27 0,3 1-2 0,6-1 0 0,4 1 2 0,3-1-1 15,2 1 9-15,6 2 10 0,1-1 3 0,2 1 0 0,2 0 5 0,0 0 2 16,2 2 7-16,-3 2 4 0,4 0-1 0,-4-1-3 0,-1 1-2 0,1 2-1 16,-1-1-1-16,-1 1-2 0,0-1-4 0,-4 1-8 0,1 1-3 0,0 0-3 15,0-1-1-15,-3-1-4 0,1 2-7 0,-3-2-7 0,2 1-11 0,-1-1-13 16,0 1-31-16,-2 0-34 0,0 0-76 0,-3 1-89 0,2-2-81 15,-3 0-83-15,-1-2-59 0,-1 2-57 0,0-1-10 0,-5-1-4 0,0 1 0 0,0-2 1 16,-6 0 6-16,1 0 12 0,-5-3 27 0,-2-2 31 0</inkml:trace>
  <inkml:trace contextRef="#ctx0" brushRef="#br0" timeOffset="165877.64">18310 15186 282 0,'8'7'526'0,"-2"2"5"0,-4 0-1 16,-4 0 1-16,-1-2 1 0,-2 2-15 0,-4-4-14 0,1-2-32 0,3-6-36 15,1-1-57-15,-3 1-62 0,4 1-264 0,-3 1-306 0,4-1-103 0,2 2-58 16,0 0-53-16,-3-2-49 0,-2 1-9 0,1-4-4 0,-1 0 10 0,0 0 17 16,-3-4 30-16,0-1 36 0,0-4 57 0</inkml:trace>
  <inkml:trace contextRef="#ctx0" brushRef="#br0" timeOffset="167868.28">17966 14350 5 0,'-3'2'214'0,"-1"-1"10"0,-1-1 3 16,-1 0 2-16,0-1-2 0,-2-3-2 0,3 3-12 0,0-1-20 0,1 0-66 0,-1 0-78 15,2 1-53-15,1-1-46 0,2 2-46 0,0 0-48 0,0 0-36 0,0 0-37 16,0 0-8-16,3 3-3 0,0-3 2 0,2 2 0 0,0-2 15 16</inkml:trace>
  <inkml:trace contextRef="#ctx0" brushRef="#br0" timeOffset="168666.15">19504 13143 126 0,'-1'2'211'0,"-4"-1"2"0,0-1 2 0,0 0-3 0,0 1 2 0,-2-1 2 16,0 1-2-16,2-1-2 0,2 4-54 0,-2-1-61 0,2-2-5 0,2 5 9 15,-4-2 31-15,2 4 33 0,1 2 22 0,-1 1 18 0,3 3 8 0,-1 0 9 16,-1 4 11-16,2 5 11 0,0 3 13 0,2 4 11 0,-1 4 3 0,1 3-3 16,-1 9-7-16,1 1-11 0,1 8-29 0,2 3-32 0,-4 7-12 0,1 2-8 15,-1 5-3-15,-1 6 0 0,-1 3-7 0,-1 4-8 0,1 3-12 0,-1 0-13 16,-4 2-12-16,3 1-11 0,-2 2-13 0,0-2-13 0,0-1-11 0,1-3-10 15,-2-5-11-15,1-1-12 0,2-5-8 0,-1-2-6 0,1-8-5 0,3-3-8 16,0-6-5-16,0-6-5 0,0-4-13 0,2-7-11 0,-1-6-19 0,3-3-19 16,-3-4-21-16,2-8-19 0,2-1-35 0,1-6-38 0,1-3-89 0,-3-4-102 15,3-5-66-15,2-6-60 0,1-5-52 0,-1-4-46 0,4-7-3 0,-2-7 8 16,0-5 16-16,1-7 19 0,1-5 19 0,1-5 21 0,-1-5 35 0,-2-1 38 16</inkml:trace>
  <inkml:trace contextRef="#ctx0" brushRef="#br0" timeOffset="169117.96">19812 13173 133 0,'14'4'261'0,"-1"2"1"0,1 0 1 16,-3-1-1-16,-1 1-1 0,2-3 2 0,0 1-1 0,3-1 7 0,0-1 9 16,3 4-77-16,3-2-98 0,6 2-20 0,2 0-2 0,2 1 6 0,6 0 4 15,3 0 8-15,0-1 4 0,6 1 8 0,1-2 7 0,2 2 3 0,2 0 1 16,1-1-8-16,2-1-8 0,-2 3-6 0,2 1-9 0,0 0-17 0,-2 1-23 15,-1 4-12-15,-3 0-6 0,-1-1-6 0,-2 3-7 0,-2 1 4 0,-1 2 10 16,-2-1-1-16,-2-1-2 0,-1 3 3 0,-3-4-1 0,-2 1 0 0,-2-2-2 16,0-2 2-16,-3-1 0 0,-3 1-1 0,-1-4-3 0,-5 1 1 0,1-4 2 15,-7-1-1-15,1 0-3 0,-4 0 12 0,-1-2 13 0,-3-1 13 0,0 0 14 16,-2-2 10-16,-3 0 13 0,0 0 10 0,0 0 7 0,0 0 8 0,0 0 7 16,0 0 4-16,0 0 1 0,0 0-9 0,0 0-10 0,0 0-13 0,0 0-16 15,0 0-12-15,0 0-16 0,-2 1-9 0,2-1-9 0,-1 4-6 0,-4 0-7 16,4 2-5-16,-3 2-6 0,1 4-4 0,0 3-4 0,-2 4 0 0,-1 5 1 15,-1 5 12-15,-2 4 17 0,1 4 13 0,0 4 17 0,-3 8 5 0,3 2 5 16,0 3-1-16,0 5-1 0,-1 2-1 0,0 4 0 0,2 0-1 0,-2 6 0 16,1 0-3-16,1 1-1 0,-1 1-14 0,2 1-16 0,-1 1-46 0,2-2 0 15,-2-1 0-15,2 0 0 0,1-1 0 0,-1-4 0 0,2-1 0 0,0-3 0 16,1-3 0-16,1-3 0 0,-1-4 0 0,0-6-12 0,1-3-14 0,-1-5-3 16,2-3-3-16,-1-7 1 0,1-4-6 0,-2-4-10 0,2-4-16 0,-2-4-17 15,-1-4-19-15,2-1-22 0,-1-4-23 0,-2-2-24 0,-1-2-26 0,-2-2-28 16,-1 1-78-16,-1-4-89 0,-4-1-60 0,0 2-53 0,0-4-46 0,-2-1-42 15,-2-1 5-15,-1 0 14 0,-1-3 19 0,-1 1 23 0,2 0 28 0,-4-1 27 16,0 1 34-16,0 0 33 0</inkml:trace>
  <inkml:trace contextRef="#ctx0" brushRef="#br0" timeOffset="169384.23">19679 15484 429 0,'-8'20'478'0,"2"-4"8"0,-1 1 6 0,0-5 1 0,4-2 0 16,0-3 0-16,-1-1-1 0,4-6 0 0,5-2-1 0,3-3-59 0,6 2-68 15,4-3-134-15,6 2-147 0,6-3-45 0,4 1-23 0,6 1-7 0,6-2-5 16,1 0 1-16,5 3 4 0,4-4 0 0,-1 1 1 0,2 1-1 0,-2-2 1 16,4 1 1-16,-1-1 0 0,-1-1 1 0,2 2-2 0,-4 0 1 15,2-3 1-15,-5 3-1 0,0-1-1 0,-1 0-2 0,-4 1-4 0,1 0 0 16,-6 2-1-16,1-1-8 0,-2 2-10 0,-3-1-17 0,-3 2-16 0,-2 1-39 15,-1 1-41-15,-4 1-92 0,-1 0-100 0,-5 1-70 0,-1 1-62 0,-2 0-27 16,-5 1-19-16,0 0-3 0,-4 1-1 0,-4-1 7 0,0 0 11 0,-4 0 14 16,-2-3 17-16,-2 5 40 0</inkml:trace>
  <inkml:trace contextRef="#ctx0" brushRef="#br0" timeOffset="169530.84">21250 15245 187 0,'8'7'454'0,"-2"0"10"0,0 2 4 0,-5-1 2 15,1-1-2-15,-4-1 2 0,1 0-1 0,-1-1 1 0,1-3-1 0,-4 0-18 16,2 0-21-16,3-2-162 0,0 0-194 0,-1 0-63 0,1 0-34 0,0 0-60 16,-4 0-65-16,0 0-70 0,0 0-74 0,4 0-62 0,-1-2-60 0,-3-1-28 15,1 1-23-15,3-5-3 0,-1-1-1 0,-4 1 4 0,4-4 3 0,1 1 17 16,-2-3 14-16,2-1 53 0</inkml:trace>
  <inkml:trace contextRef="#ctx0" brushRef="#br0" timeOffset="171799.77">11491 1239 182 0,'-2'-4'204'0,"-1"0"8"0,2 1 13 0,-1 2 9 0,2 1 11 0,0 0 9 16,0 0-17-16,0 0-23 0,0 0-19 0,0 0-20 0,0 0 1 0,0 0-2 15,0 0 5-15,0 0 3 0,0 0 0 0,0 0 2 0,0 0 2 0,0 0 2 16,0 0-4-16,-2 1-5 0,1 4-7 0,-1-1-9 0,1 1-14 0,-1 5-14 16,2 1-8-16,-2 0-3 0,0 4-5 0,2 4-1 0,-2 1 2 0,2 5 2 15,-2 0-3-15,2 5-3 0,-3 1 1 0,3 6 4 0,-1 0 0 0,-1 5 3 16,0 2 2-16,-1 2 5 0,0 1-3 0,0 3-3 0,-1 2-7 0,1 0-8 15,-1 0-8-15,-1-2-9 0,2 1-10 0,1-1-10 0,-1-4-8 0,0-2-6 16,1-2-12-16,2-5-8 0,-1-2-15 0,-1-6-11 0,2-1-14 0,0-6-13 16,2-4-15-16,-1-1-15 0,-1-6-22 0,2 0-23 0,1-4-23 0,0-2-29 15,-1 0-49-15,1-2-55 0,0-3-94 0,-1-2-100 0,4-2-74 0,-3-4-65 16,2-4-9-16,0-3 3 0,1-3 11 0,-1-4 13 0,1-1 17 0,0-4 19 16,-2-3 24-16,0-1 29 0,0-1 52 0</inkml:trace>
  <inkml:trace contextRef="#ctx0" brushRef="#br0" timeOffset="172335.34">11401 1255 62 0,'0'0'219'0,"3"2"3"0,-3-2 0 0,0 0-2 0,0 0 2 0,0 0 0 16,0 0 0-16,3 0 1 0,-1-2-35 0,4 0-40 0,-1 1-19 0,0 0-15 15,1-1 7-15,2-1 9 0,1-1 6 0,2 4 6 0,3-5 16 0,-1 2 20 16,3 0 9-16,3 0 12 0,1-1 2 0,0 2 3 0,3 1-16 0,3-2-24 15,2 3-18-15,0-4-16 0,2 4-21 0,0 0-25 0,2 0-7 0,1 0-4 16,1 2-13-16,0 0-21 0,0-1-6 0,1 1-5 0,-2-1-1 0,0 1-1 16,0-2 6-16,-2 4 3 0,-2-2 1 0,1 1 0 0,0-1 4 0,-1 0 3 0,-2 1 2 15,-1-1 3-15,1-2 5 0,-2 4 3 0,1-4-3 0,-1 3-3 0,-1-3-5 16,3 0-3-16,-2 0-7 0,0-2-7 0,0 1-1 0,1 0-2 0,-1-2-1 16,0 3-1-16,-1-2-5 0,-3 1-7 0,1-1-5 0,-2 0-2 0,-2 1-2 0,1 0-3 15,-5 1 1-15,0-2 1 0,-1 2 1 0,-4 0 0 0,1 0-1 0,-4 0-2 16,1 2 1-16,-4-2 0 0,1 1 1 0,-4-1 0 0,0 0 9 0,0 0 12 15,0 0 10-15,0 0 8 0,0 0 8 0,0 0 8 0,0 0 5 0,0 0 6 16,0 0 7-16,0 0 3 0,0 0 2 0,0 0 2 0,0 0-1 0,0 0 0 0,0 0-10 16,0 0-9-16,0 0-11 0,0 0-8 0,-4 0-8 0,1 0-7 0,-2 0-6 15,5 0-7-15,-2 0-4 0,-1 0-2 0,0 0-3 0,3 0-5 0,0 0 1 16,-5 0 2-16,5 0-1 0,0 0-4 0,-2 0 2 0,2 0 1 0,0 0-2 0,0 0-2 16,0 0 2-16,0 0 0 0,-3 1-1 0,0-1-2 0,0 4 0 0,2-1 2 15,-1 2-2-15,1 1 0 0,-3 5-1 0,4 3 3 0,-3 0 0 0,1 4 0 16,-1 5 1-16,2 3 2 0,-1 0 2 0,0 4 2 0,2 4 3 0,0 3 2 15,-1 1 2-15,1 2-1 0,0 1 3 0,0 0 2 0,1 3-1 0,-1 0-1 16,0-1 0-16,0 1 1 0,2-2 3 0,-2-2 1 0,0-1-1 0,2-1-4 16,-1-3 0-16,1 0-1 0,-1-2 0 0,-1-3-2 0,2-3-3 0,0-2 0 15,-1-2 1-15,-1-4 3 0,2-1-5 0,0-5-6 0,-2-3-7 0,1-1-6 16,-1-2-12-16,0 0-12 0,2-4-27 0,-2-3-29 0,0 0-39 0,0 0-42 16,0 0-75-16,0 0-85 0,-5-2-60 0,0 1-58 0,0-4-61 0,2 1-59 15,-3-2-12-15,0-4-1 0,-2 3 10 0,1-2 9 0,-1-1 28 0,-1 0 28 16,1 0 40-16,-2-1 43 0</inkml:trace>
  <inkml:trace contextRef="#ctx0" brushRef="#br0" timeOffset="172901.81">11434 2274 96 0,'-5'4'240'0,"-1"-1"20"0,1 0 26 0,0 0 27 15,-1-1 24-15,0 1 24 0,3-2 20 0,-1-1 22 0,1 0-47 0,3 0-60 0,0 0-26 16,0 0-16-16,0 0-14 0,0 0-11 0,0 0-17 0,0 0-18 0,0 0-24 0,0 0-25 15,0 0-22-15,0 0-24 0,0 0-19 0,0 0-19 0,0 0-13 16,0 0-13-16,0 0-3 0,0 0 0 0,0 0-1 0,0 0-1 0,0 0 3 16,5 0 3-16,2 0 6 0,-1 0 4 0,6 0 6 0,-2-1 3 0,5 1 5 0,2-2 3 15,3 1 2-15,2-1 2 0,2 1-1 0,1-3-1 0,5 2 1 16,0-1 5-16,0 0-1 0,2 0-1 0,3-2-6 0,0 2-3 0,1-1-5 16,-2-1-4-16,1 1-6 0,2 0-3 0,-2 1 0 0,1-1 0 0,-1 1 3 15,2 0 3-15,-3 2-6 0,-1-3-4 0,0 3-4 0,0 0-4 0,-1 1 0 16,-2-1-3-16,0 1-1 0,-3 0-3 0,-2 1 1 0,-1-1-2 0,0 1-1 0,-2-1-5 15,-3 1-4-15,0 1-7 0,-2 0-1 0,-4-1-2 0,3 1-1 0,-4-1 0 16,-2 2 1-16,2-1-1 0,-2 0 1 0,-3-1 0 0,0 0-1 0,-1 0-1 16,-1-1 1-16,0 2 0 0,-2 0 0 0,-1-2-1 0,1 0 2 0,-3 0-1 15,0 0 2-15,0 0 1 0,0 0 0 0,0 0 1 0,0 0 1 0,0 0 0 16,0 0 1-16,0 0 1 0,0 0 0 0,0 0 1 0,0 0 0 0,0 0 3 16,0 0-3-16,0 0-2 0,0 0 0 0,0 0 0 0,0 0-1 0,0 0-2 15,0 0 0-15,0 0 2 0,0 0-2 0,0 0-2 0,0 0-1 0,0 0 3 16,0 0-2-16,0 0-1 0,0 0 1 0,0 0 0 0,0 0 1 0,0 0-2 15,0 0-1-15,0 0 0 0,0 0-19 0,0 0-21 0,0 0-33 0,0 0-35 16,0 0-47-16,0 0-51 0,0 0-92 0,0 0-102 0,0 0-91 0,-5 0-87 16,0 0-20-16,-1 0-4 0,-2 0-2 0,1 0 0 0,0 0 18 0,-1 1 21 15,0-1 34-15,0 2 37 0,2-2 48 0</inkml:trace>
  <inkml:trace contextRef="#ctx0" brushRef="#br0" timeOffset="174366.9">17513 868 153 0,'3'0'381'0,"1"2"19"0,-3-1 13 0,1 2 5 0,-1 1 7 0,1 3 3 0,0 0 5 16,-1 2 4-16,3 3 4 0,-4 2-61 0,1 4-76 0,-1 3-56 0,0 3-49 15,2 4-42-15,-1 4-38 0,-1 1-8 0,0 3-4 0,0 2-1 0,0 0 1 16,0 0 0-16,-1-1 5 0,-1 1-1 0,2 0 0 0,-1-1 1 0,-1-1 1 16,0-2-8-16,2-1-8 0,-1-1-11 0,1-3-13 0,-2 0-8 0,2-2-7 15,-2-2-7-15,2-2-6 0,0-2-7 0,-1-1-9 0,-1-2-14 0,2-3-17 16,0-2-27-16,0-2-27 0,0-1-33 0,0-4-35 0,0 0-71 0,0-1-80 15,0-4-82-15,0-1-85 0,0 0-61 0,-1-2-57 0,-3-3-10 0,1-1-5 16,0-1 11-16,-3-2 12 0,4-2 21 0,-1-1 22 0,0-3 29 0,-2 1 31 16</inkml:trace>
  <inkml:trace contextRef="#ctx0" brushRef="#br0" timeOffset="174766.83">17480 974 42 0,'18'-8'200'0,"2"0"8"0,-1 1 15 0,3 1 14 0,0-2 16 0,3 1 15 15,2-1 9-15,1 1 4 0,2-1-48 0,1 1-61 0,5 1-16 0,-1-2-11 16,2 2 17-16,-3 0 20 0,3-1 14 0,-1 0 9 0,0 4-6 0,-3-2-12 16,1 2-13-16,-3 0-12 0,1 1-5 0,-2 0-4 0,-2 2-9 0,-1 0-16 15,3 2-5-15,-6 0-6 0,3 1-22 0,0 0-28 0,0 0-19 0,-2 0-20 16,2 1-4-16,-3 1-3 0,1-1-2 0,-1 1-3 0,-1-1-3 0,1 1-1 0,-3-1-4 16,-1 2 1-16,-2-1 1 0,-1-1 0 0,0 1 3 0,-4-1 3 0,-2 1 2 15,0-2 2-15,-1 0 4 0,-4 1 4 0,1-2 6 0,-1-1 8 16,-3 2 7-16,-2-2 9 0,-1-1 6 0,0 0 6 0,0 0 4 0,0 0 3 0,0 0 0 15,0 0 3-15,2 2 3 0,-2-2 3 0,0 3-1 0,0-3-1 0,0 0-5 0,0 0-3 16,0 0-6-16,-2 2-7 0,2-2-7 0,0 0-7 0,0 0-5 0,0 0-7 16,0 0-6-16,0 0-4 0,0 0-3 0,0 0-4 0,0 4-3 0,0-1-4 15,0 1 0-15,0 5-2 0,0-2 0 0,0 5 1 0,0 3 4 0,0 4 8 16,-1 5 5-16,1 2 9 0,-2 4 9 0,2 3 14 0,-1 4 3 0,1 2 3 16,-2 2 1-16,-1 2 0 0,3 1-1 0,-1 2-1 0,1-1-2 0,0 2-2 15,0-1-6-15,1-2-7 0,-1 3-9 0,3-8-5 0,-1 2-16 0,-1-5-14 0,2-2-10 16,1-5-7-16,-3-3-9 0,2-4-9 0,-1-4-9 0,0-1-10 15,-1-5-22-15,1-4-27 0,0 1-35 0,-2-4-37 0,0-1-38 0,0-4-38 0,-2 0-70 16,-3 0-75-16,0-2-48 0,-3-3-40 0,-1 1-49 0,3-4-53 0,-6 1-9 16,0-3-1-16,-1-1 21 0,0 2 27 0,-4-3 34 0,3 0 41 0,-7-2 38 15,3 1 39-15</inkml:trace>
  <inkml:trace contextRef="#ctx0" brushRef="#br0" timeOffset="175067.06">17504 1720 33 0,'-14'15'361'15,"-4"0"37"-15,2 0 34 0,1-2 9 0,0 1 7 0,1-3 3 0,3-1 4 16,3-1-2-16,-3-1 0 0,3-2-57 0,2 0-68 0,-1-2-62 0,3-1-58 16,-1 1-60-16,4-2-57 0,1-2-23 0,4 3-14 0,-1-1 5 0,5 1 10 15,4-1 6-15,1 2 7 0,5-3 8 0,4 2 9 0,7-1 6 0,2 1 6 16,7-1 2-16,5-2 2 0,1 0 2 0,5 0 2 0,2-2-10 0,2-1-13 15,4-1-12-15,0 3-14 0,0-2-7 0,-3 0-5 0,0-1-8 0,-1 1-8 16,-3-1-6-16,-1 2-3 0,-7 0-3 0,1-1-1 0,-4 2-2 0,-5-2-2 16,-3 3-3-16,-1 0-4 0,-3 0-3 0,-2 0-5 0,-5 4-1 0,-2-4-2 15,1 3-3-15,-6-1 0 0,3-1-6 0,-7 0-3 0,3 3-18 0,-6-4-23 16,1 1-31-16,-2 1-32 0,0-2-52 0,-2 0-55 0,-3 0-90 0,0 0-97 16,-3 3-87-16,-2-2-84 0,-1 0-21 0,-5 1-2 0,2 0 2 0,-7 0 3 15,0 2 19-15,-3 1 19 0,-2-2 33 0,-1 2 34 0,0 1 51 0</inkml:trace>
  <inkml:trace contextRef="#ctx0" brushRef="#br0" timeOffset="175197.68">18396 1757 206 0,'15'5'505'0,"-2"3"10"0,0-1 5 0,-5 1 1 16,-2-1 1-16,-1 1-13 0,-2-1-13 0,0-2-39 0,0-3-48 0,-1 2-105 0,-2 0-116 16,0-4-266-16,-5 3-303 0,4 3-84 0,-4-3-37 0,-2 3-11 15,1 0-7-15,-4-1-1 0,-2 1-1 0,-3 1 12 0,2-1 12 0,-5 0 41 0</inkml:trace>
  <inkml:trace contextRef="#ctx0" brushRef="#br0" timeOffset="176494.21">12108 1567 361 0,'-4'14'475'0,"1"-1"12"0,-2-2 7 0,2-1 6 0,-3 0 2 0,0-3-1 0,1-1 1 15,2-5-2-15,0 2 1 0,-1-3-1 0,1 0-139 0,-2 0-170 0,5 0-100 16,0 0-86-16,0 0-41 0,-4 0-30 0,4 0-54 0,-2 0-59 0,2 0-71 15,0 0-68-15,-1-3-48 0,1 3-43 0,0 0-41 0,0 0-40 0,0 0 1 0,0-3 7 16,0-1 14-16,1-1 13 0,1-1 16 0,2 0 19 0,0 0 47 16</inkml:trace>
  <inkml:trace contextRef="#ctx0" brushRef="#br0" timeOffset="176633.86">12096 1620 34 0,'-3'7'366'0,"0"1"23"0,0-1 20 0,-2 1 2 0,2-2 1 0,-2 0 2 0,1-2 1 15,0-1-7-15,0 2-10 0,0-4-100 0,-2 2-118 0,0-1-136 0,3 1-142 16,-2-2-100-16,2 1-91 0,-1 1-59 0,0-3-50 0,-2 1-11 0,1-1-3 16,5 0-1-16,-5-1-2 0,2-1 6 0,1-1 11 0,-1 0 56 0</inkml:trace>
  <inkml:trace contextRef="#ctx0" brushRef="#br0" timeOffset="177033.77">12058 1357 66 0,'4'-4'376'0,"-4"-1"26"0,1 2 21 0,-1 3 6 0,0 0 3 0,0 0 3 16,0 0 1-16,-1 3 2 0,-3 2 1 0,0 2-55 0,-1 1-68 0,0 1-55 0,-1 3-55 15,-1 1-53-15,-2 5-54 0,1 1-20 0,-1 2-11 0,-2 4-1 0,1 0 0 16,-1 2 5-16,-1 0 3 0,0 0 2 0,3 0 3 0,-2 0-3 0,1-1-4 16,1-5-5-16,0 2-10 0,2-3-5 0,1-2-7 0,1-3-8 0,2 0-7 15,1-3-5-15,1-3-6 0,2 1-5 0,1-2-5 0,1 0-4 0,3-1-2 16,-1-2-3-16,3 4 0 0,3-3 1 0,0 1 1 0,2-1-1 0,-1-1 0 15,1 1-2-15,3-2-2 0,-2-1 0 0,4-2-1 0,-1-1-8 0,-1 0-6 16,3 0-12-16,-3-2-11 0,1-3-15 0,-1 3-17 0,1-5-26 0,-1 1-29 16,0-1-68-16,-3-1-79 0,0-2-47 0,0 2-38 0,0-1-38 0,-4 0-35 15,-1 0-32-15,0 0-30 0,0-1 3 0,-3 0 10 0,-2 3 14 0,2-4 17 16,-2 4 25-16,-1-2 29 0</inkml:trace>
  <inkml:trace contextRef="#ctx0" brushRef="#br0" timeOffset="177438.69">11758 524 26 0,'-5'-4'216'0,"2"-2"22"0,-1 2 25 0,1-1 26 0,-1 1 28 16,3-1 19-16,-3 3 12 0,3 0-15 0,-1-1-22 0,-1 1-35 0,3 2-35 15,0 0-4-15,0 0 4 0,0 0-8 0,-2 3-11 0,2 2-15 0,-1-1-22 0,-1 5-23 16,2 3-26-16,0 3-9 0,-1 3-7 0,-1 3-9 0,2 5-8 0,0 1-5 0,-3 3-4 16,3 2-13-16,-1 2-15 0,-1-1-6 0,0 1-5 0,2 0-4 0,-3 0-2 15,2-3-4-15,-1 1-2 0,0-2-7 0,1-3-10 0,-1-2-15 0,1-2-20 16,1-3-26-16,-2-1-29 0,2-3-69 0,0-5-79 0,-2 0-71 0,2-2-71 16,0-4-64-16,0-5-61 0,0 0-13 0,0 0-4 0,0-4-1 0,0-4 0 15,0-2 12-15,2-4 14 0,-2-1 24 0,2-5 26 0</inkml:trace>
  <inkml:trace contextRef="#ctx0" brushRef="#br0" timeOffset="177750.84">11756 516 149 0,'5'-8'225'0,"0"2"8"0,0 0 6 15,0 4 12-15,-2-2 13 0,4 3 3 0,-3-3 3 0,2 3-26 0,-1 1-35 16,1-1-50-16,3 1-52 0,-2 0-31 0,1 1-27 0,0-1 13 0,1 1 19 16,-2 1 3-16,-1 0-4 0,0 1 2 0,0 1-1 0,-1-1 5 0,0 3 8 15,-2-1 10-15,0 1 10 0,-1-1 4 0,1 3 4 0,-1 0 6 0,-1-1 10 0,-1 2-16 16,0 2-23-16,0 1-2 0,0 1 2 0,-3 1-7 0,2 0-9 0,-3 3-6 0,1 1-8 15,0 0-7-15,-2 2-8 0,0-1-6 0,-1-1-1 0,2 1-7 0,-1-2-3 16,0 1 1-16,3-3 1 0,-1-1-4 0,1-3-8 0,2 2-1 0,0-5 0 16,2 3-4-16,1-4-5 0,-1 1-3 0,3 0-1 0,-2-2-1 0,3 1 2 15,0-1 4-15,1 0 2 0,-1 0 1 0,1 0 0 0,1-1 3 0,-1 1 2 16,1-2 0-16,0 1-1 0,0-1 1 0,0 1 0 0,-2-1 1 0,1 1-1 16,-1-1-3-16,-1 1-2 0,1-2-1 0,-1 1-3 0,-2 0-1 0,-1 1-2 15,-1 1-4-15,2-1-2 0,-3 2-2 0,-3 1 0 0,2-1-5 0,-1 2-2 0,-3 1-16 16,0 1-16-16,-1 1-25 0,0 0-24 0,1-1-75 0,-1-1-87 0,-1 1-55 15,0-3-49-15,0 1-57 0,1-6-60 0,1 1-13 0,0-3-5 0,-1-1 3 16,3-3 2-16,0-2 14 0,1-4 16 0,2-2 24 0,0 0 26 0</inkml:trace>
  <inkml:trace contextRef="#ctx0" brushRef="#br0" timeOffset="177854.58">12136 687 112 0,'7'-2'180'15,"0"1"0"-15,-2-1 2 0,-2 1-2 0,0-1 1 0,0 2-1 0,-3 0-1 16,0 0-58-16,2 2-73 0,-2-2-40 0,2 3-32 0,-1-2-22 0,-1 3-25 0,0-4-23 15,-1 5-24-15,-1 1-27 0,2 1-27 0,-2-4-7 0,-1 5-2 0,0-2 2 16,1 2 0-16</inkml:trace>
  <inkml:trace contextRef="#ctx0" brushRef="#br0" timeOffset="177984.23">12166 859 152 0,'3'8'210'0,"-1"-2"6"0,0-1 7 0,-1 2 0 0,2-3 2 0,-1-1 1 0,-2 0 1 16,0-2-53-16,0-1-61 0,4 4-26 0,-2-3-21 0,-1 2-14 0,1-1-15 15,1-1-11-15,-3-1-12 0,4 0-21 0,-3 0-23 0,2 0-23 0,2 0-26 16,-2-3-40-16,3 0-44 0,-1-2-31 0,-2 1-26 0,2-3-5 0,0-1-2 15,1-2 0-15,2 0-1 0,-2-3 2 0,1 1 2 0</inkml:trace>
  <inkml:trace contextRef="#ctx0" brushRef="#br0" timeOffset="178150.79">12389 553 109 0,'2'5'218'0,"-1"-1"13"0,-1 2 14 0,-1 3 28 0,1-1 28 0,-2 1 31 0,2 1 28 15,-3 3 0-15,1 1-7 0,1 1-38 0,-1 3-46 0,1 2-19 0,-3-1-15 16,3 2-6-16,-1 0-5 0,0 0-2 0,1 0-2 0,1-1-30 0,1 1-36 15,1-5-29-15,0 0-27 0,3 0-30 0,-1-3-30 0,3-1-7 0,2-1-4 16,-1-2-10-16,3 0-13 0,2-4-9 0,-2 2-12 0,0-2-53 0,1 0-60 0,1-2-69 16,1-1-70-16,-3-2-53 0,2 0-46 0,0-4-41 0,-2 2-38 0,0-4-10 15,-2-2-5-15,1 1 6 0,1-2 6 0,-2-2 11 0,-1-1 11 0,0 0 43 16</inkml:trace>
  <inkml:trace contextRef="#ctx0" brushRef="#br0" timeOffset="178296.39">12590 577 201 0,'-4'0'405'15,"1"1"17"-15,-1 4 6 0,1 1 11 0,0 0 14 0,-1 3 2 0,4 2 0 16,-1 1 6-16,-1 1 8 0,1 2-59 0,-3 3-71 0,3 1-76 0,-3 4-77 0,1 1-52 16,-1 3-50-16,-1 3-14 0,0 0-6 0,-1 2-14 0,-1-1-14 0,3 1-22 0,-1-1-22 15,1-1-55-15,0-2-64 0,3-2-100 0,-1-2-105 0,2-3-74 0,0 0-64 16,2-4-16-16,1-2-2 0,0-2-4 0,0-2 0 0,3-1 2 0,-1-2 2 16,0-2 18-16,0 0 22 0</inkml:trace>
  <inkml:trace contextRef="#ctx0" brushRef="#br0" timeOffset="179250.86">18218 249 83 0,'-2'-3'219'0,"-2"-3"21"16,1 3 16-16,2 0 17 0,-3 0 19 0,0 1 11 0,-1-1 11 0,0 1-35 16,-1 2-42-16,0 0-11 0,-1 2-2 0,2 0 6 0,-3 1 11 0,1 3-9 0,-1-1-11 15,0 3-12-15,0 2-9 0,-5 3-9 0,4 0-9 0,1 4-8 0,-5 2-8 16,4 1-6-16,1 2-10 0,-5 3-18 0,5 0-18 0,0 0-20 0,3 1-21 16,-2 1-8-16,4 0-5 0,-2 0-5 0,3-2-8 0,2-1-8 0,0 2-9 15,2-5-3-15,1 1-3 0,0-2-2 0,2-2-3 0,3-2-2 0,0 1-2 0,1-4-4 16,4 1-8-16,-4-4-20 0,6-1-24 0,0-3-39 0,1-1-43 0,1-1-86 15,2-4-94-15,1-1-70 0,2-5-63 0,0-4-34 0,-2-1-27 0,2-4-6 0,0-3-2 16,-1-2 4-16,0-3 4 0,-3 1 17 0,0-4 19 0,3-1 38 0</inkml:trace>
  <inkml:trace contextRef="#ctx0" brushRef="#br0" timeOffset="179355.56">18571 212 274 0,'0'0'293'0,"0"0"2"0,0 0 1 15,3 1-1-15,-3-1-2 0,0 0 2 0,0 0 0 0,2 1 1 0,-2-1-72 0,2 0-90 16,-1 3-80-16,1-1-78 0,-1 2-60 0,-1 1-58 0,0-1-50 0,0 3-50 15,-1-2-25-15,-1 1-20 0,1 0-7 0,-1 2 0 0,0-1-2 0,-1-1-1 16,0 2 13-16,-2-1 16 0</inkml:trace>
  <inkml:trace contextRef="#ctx0" brushRef="#br0" timeOffset="179501.17">18590 505 50 0,'3'14'280'0,"0"-4"2"0,1 1 2 15,-3-2 0-15,2 0 3 0,1-3-2 0,-3-2 1 0,2 1-2 0,-1-1 2 16,2-1-67-16,-2 2-83 0,0-2-66 0,1 1-61 0,-2-1-41 0,3 0-36 15,-3 0-22-15,2 0-16 0,1-1-21 0,-1-2-21 0,0 0-25 0,3 0-28 0,-1-2-36 16,1-2-38-16,-1-1-8 0,2-2-2 0,2-3 12 0,0 0 16 0,-1 0 23 0,5-4 23 16</inkml:trace>
  <inkml:trace contextRef="#ctx0" brushRef="#br0" timeOffset="179672.74">18966 189 217 0,'5'-6'329'0,"2"1"20"15,-6 1 22-15,-1 4 24 0,0 0 18 0,3 4 14 0,-3 1 9 0,0 1 7 16,-1 1-43-16,-2 3-55 0,-1 3-34 0,0 0-30 0,-3 2-37 0,1 2-39 15,-3 1-20-15,1 0-13 0,-1 1-24 0,0 1-22 0,1-1-17 0,0-1-15 0,2 0-9 16,1-2-6-16,1 1-10 0,2-2-10 0,1-1-14 0,2-3-12 0,2 3-9 0,3-1-9 16,1-4-5-16,-1 4-5 0,2-3-4 0,3 1-6 0,0-1-14 0,0 1-14 15,3-2-31-15,1-2-32 0,0 1-77 0,-2-1-87 0,4-1-75 0,-2-1-73 16,0-4-53-16,2 1-50 0,-4-4-11 0,4 1-3 0,-2-4 4 0,0-1 4 16,0-1 14-16,0-4 14 0,-2 2 32 0,0-3 33 0</inkml:trace>
  <inkml:trace contextRef="#ctx0" brushRef="#br0" timeOffset="179835.28">19186 301 379 0,'-5'5'438'0,"-1"1"11"0,0 3 9 0,0-1 5 0,-1 5 3 16,2-2 15-16,-1 2 16 0,3 2-2 0,-5 0-3 0,3 3-71 0,-1 1-80 0,-1 4-106 15,0 2-112-15,-1 4-40 0,0 1-25 0,0 3-11 0,-3 0-9 0,3 5-13 16,-2-3-14-16,1 4-29 0,0-1-30 0,1-2-24 0,0 1-20 0,-2-1-63 16,2-1-72-16,0-2-61 0,2-2-61 0,-2-1-63 0,4-1-65 0,-4-2-15 15,1-3-3-15,1 3 8 0,-3-5 9 0,1-1 14 0,-1-1 17 0,-3-2 21 16,1 0 27-16</inkml:trace>
  <inkml:trace contextRef="#ctx0" brushRef="#br0" timeOffset="180418.72">13371 1407 68 0,'-3'-15'277'0,"0"4"44"0,-1-1 29 0,1 3 27 0,0-1 20 16,1 2 19-16,-2 2 4 0,2 0 3 0,-1 3-49 0,3 0-60 0,0 3-30 0,0 0-24 15,0 0-22-15,-3 4-20 0,3 3-35 0,-2 3-33 0,2 2-25 0,-1 3-18 16,-1 5-14-16,2 3-13 0,-1 3 3 0,-1 4 2 0,0 3 2 0,2 2-1 15,-3 1-2-15,3 1-3 0,-2 1-4 0,2 1-3 0,-1-3-7 0,1 3-5 16,-2-3-8-16,2 1-6 0,0-3-6 0,-1 2-7 0,1-4-7 0,-3-2-8 16,3-1-11-16,0-2-10 0,3-3-20 0,-2-3-18 0,1-2-31 0,-1-2-31 15,1-5-64-15,1 1-68 0,-1-4-71 0,1-3-72 0,0 0-68 0,-1-5-67 16,-2-1-15-16,6-1-4 0,-1-5 6 0,-2-4 9 0,2-2 14 0,0-3 18 16,-1-2 27-16,1-4 29 0</inkml:trace>
  <inkml:trace contextRef="#ctx0" brushRef="#br0" timeOffset="180902.42">13404 1252 112 0,'0'-7'263'0,"2"1"12"0,-1 0 7 0,-1 1 4 15,0 1 2-15,0 1 13 0,0 3 16 0,0-3 7 0,2-1 5 0,0 3-30 16,2-2-39-16,1 0-28 0,1 0-23 0,4-1-12 0,2 0-11 0,1-1-8 0,7 0-6 16,0-3-1-16,5 3 1 0,2-1-14 0,4-1-16 0,1 2-25 0,5-1-29 15,2-1-24-15,2 5-24 0,2-3-7 0,2 4-6 0,2 1-7 0,-2 1-10 16,3 1 0-16,-1 2 1 0,-1 2-3 0,3 2-3 0,-3 1 12 0,1 1 16 15,-1 2 8-15,1 0 7 0,2 2 10 0,-1-2 7 0,1-1 3 0,0 3 2 16,5-3 4-16,-1-1 3 0,1 0-1 0,3-3-2 0,3-2 2 0,1 2 4 16,0-4-12-16,4-2-16 0,3 1-11 0,-2-2-8 0,2-2-3 0,0-1-3 15,2 2-1-15,1-1-2 0,-2-3-1 0,0 2-4 0,0 2 4 0,0-3 5 0,0 1 0 16,-3 0 0-16,1-1 0 0,-3 3 1 0,4-2 4 0,-3 2 7 0,-2-1-5 16,0 0-1-16,-1 2-1 0,0 0-2 0,-4 0-2 0,1 2 1 0,-4 0-3 0,-1 0-1 15,-2 1 0-15,-3 3-3 0,0-2 0 0,-2 1 0 0,-4 2-5 0,-1 0-5 16,-3 0-1-16,-3 1 0 0,1 0-1 0,-4 1 0 0,-2-2 0 0,0 2 1 15,-3-1-2-15,-1-1-6 0,-2-1 1 0,-3 0 0 0,0 0-1 0,0 0-1 16,-4-1-1-16,-1-1 2 0,-4 0-2 0,1 0-2 0,-3-1 2 0,-3-1 1 16,0-1-1-16,-3 0-2 0,0 0 1 0,-4 1 2 0,-1-2 0 0,0 0 0 15,0 0 6-15,0 0 6 0,0 0 0 0,0 0-1 0,0 0 2 0,-1 2 1 0,-3 0-4 16,1 0 1-16,-2 1 0 0,-4 2 1 0,3-1-2 0,-4 2-1 0,-1 2 0 16,0 1-2-16,0 1-3 0,-1 2-8 0,0 2 1 0,3 1 0 15,-4 1-1-15,4 1-1 0,-4 1 0 0,5 2 2 0,0-1-1 0,0 2 0 0,3 1 0 16,-2 0 2-16,0 1-1 0,3 0-2 0,-1 2 1 0,1 0 2 0,1 0-5 0,-1-1-3 15,2-2-4-15,-1 0-5 0,3 0-9 0,-1-1-12 0,1-3-13 0,0 0-17 16,0 0-23-16,0-4-28 0,1 0-33 0,-1 0-36 0,0-3-76 16,0-1-88-16,0-2-69 0,-1 2-70 0,-3-3-49 0,1 1-46 0,-2-4 1 0,0 1 7 15,-4-1 14-15,1-1 13 0,-1 0 26 0,-4-1 28 0,2-1 34 16,-3 1 36-16</inkml:trace>
  <inkml:trace contextRef="#ctx0" brushRef="#br0" timeOffset="181368.18">13556 2140 115 0,'-13'13'363'0,"1"-2"33"0,0 0 21 0,1-3 6 0,1 2 0 15,1-4 1-15,3-3 0 0,1-2 2 0,2 2 0 0,3-3-72 0,0 0-85 0,0 0-53 16,3-1-46-16,4 1-51 0,-1-2-51 0,2 1-26 0,4-1-25 0,3 2 1 16,0-1 2-16,3 0 2 0,4-1 3 0,3 2 6 0,2-2 5 0,3 2 5 15,5 2 2-15,2-2 5 0,2 2 1 0,5 0 1 0,2 0 1 0,5 1 5 0,0-1 8 16,2 1 2-16,4 1 1 0,3-1 7 0,-1 0 8 0,2 2 1 0,3-3 2 15,-1-1-1-15,2 3 1 0,0-3 3 0,1 1 7 0,3-2 1 0,-1 0-3 16,0 0 1-16,2 0-2 0,1-3-1 0,-1 1 0 0,-1-1-6 0,5 1-5 16,-2-2-3-16,1 1-2 0,-1 0-3 0,1-2 1 0,0 4-3 0,1-3-5 15,-3 1-1-15,0 0 4 0,0 0-6 0,-1 0-8 0,-2-1 0 0,0 3 2 16,0-2-4-16,-3 0-6 0,-1 1-6 0,-2 0-1 0,-2-1-6 0,-1-1-19 16,-7 3-14-16,2 0 0 0,-5-1 0 0,-5-1 0 0,-1 2 0 0,-4-2 0 15,-2 3 0-15,-7 0 0 0,-2-3 0 0,-1 3-21 0,-6 0-47 0,-2-2-18 16,-5 2-23-16,0-2-24 0,-4 2-42 0,-4 0-43 0,1 0-90 0,-7 0-101 15,0 0-85-15,0 0-84 0,-4 0-30 0,-4 0-14 0,-1-1 5 0,-3-2 11 16,-2 2 19-16,-2-1 15 0,-3-2 22 0,-2 2 25 0,0-1 42 0</inkml:trace>
  <inkml:trace contextRef="#ctx0" brushRef="#br0" timeOffset="181500.81">16231 1703 148 0,'13'12'378'0,"3"1"8"0,-5-3 2 0,-1 1 2 0,0-1 0 0,-2-1-1 0,1-1 2 15,-2-4 0-15,1 1-72 0,-2-2-82 0,2 1-183 0,0 0-201 0,-2 1-111 16,2-2-91-16,-3 0-25 0,3 0-12 0,-4-3-1 0,1 0-2 0,-2-3-2 16,-1-1 0-16,0-4 1 0,-4-1 1 0</inkml:trace>
  <inkml:trace contextRef="#ctx0" brushRef="#br0" timeOffset="182051.37">14716 1191 7 0,'0'0'278'15,"0"0"18"-15,0 0 17 0,0 0 20 0,-1 3 21 0,-3 1 20 0,3 2 20 16,-1 3 15-16,-2 2 16 0,4 0-54 0,-2 6-71 0,2 2-46 0,-1 4-37 16,1 4-14-16,-2 2-7 0,2 2-7 0,0 2-6 0,0 2-14 0,0 2-13 15,-1 1-11-15,1-2-12 0,0 3-11 0,-2-2-11 0,2 1 1 0,0-4 1 16,0-1-7-16,0 2-11 0,0-4-2 0,0-1-3 0,2-2-5 0,-2-1-5 15,1-1-3-15,-1-2-4 0,2 0-2 0,-2-1-5 0,1-2 0 0,-1-1 1 16,0 0-4-16,0-2-3 0,0 2-2 0,0-2-4 0,-1 0-7 0,-1 0-9 0,1-2-17 16,-1 1-14-16,-1-3-27 0,0 0-25 0,-1 1-40 0,1-3-40 0,-2 1-52 15,1-5-58-15,-1 1-85 0,0-1-92 0,-1-2-52 0,-1-2-43 16,1-1-43-16,0-3-41 0,-2-1 1 0,2-4 8 0,-1 1 20 0,-2-7 23 16,4-1 34-16,-3-3 37 0,2-3 50 0</inkml:trace>
  <inkml:trace contextRef="#ctx0" brushRef="#br0" timeOffset="182171.03">14471 1768 241 0,'-3'-20'346'15,"1"3"20"-15,2 1 7 0,0 6 6 0,2 1 0 0,0 3 1 0,-1 2 5 16,2 1 3-16,-1 0-49 0,1 0-59 0,2 1-54 0,3 1-53 0,-2-1-51 16,2 1-53-16,0-1-25 0,4 2-21 0,0-1-6 0,-1 1-3 0,3 0-39 15,-3 0-40-15,5 0-63 0,-2-2-65 0,0 2-40 0,2-2-37 0,-2 1-50 0,2 0-52 16,1-1-14-16,0 1-4 0,-2-1-2 0,1-1 4 0,0 0-2 16,0 2-2-16,-1-3 37 0</inkml:trace>
  <inkml:trace contextRef="#ctx0" brushRef="#br0" timeOffset="182434.34">15128 1563 29 0,'18'0'223'0,"0"-3"14"16,-2 3 27-16,-2 3 26 0,0-3 12 0,1 1 5 0,-3-1 4 0,-1 1-1 16,0 1-50-16,0-2-67 0,0 2-34 0,-1 0-29 0,-1 0-16 0,-1 0-14 15,0 1-14-15,1 0-9 0,-4-2-25 0,2 2-23 0,-3 0 4 0,-2-2 6 16,1 4 7-16,0-3 10 0,-3 1 5 0,0 1 5 0,0 0 3 0,0-2-1 16,-1 3 3-16,-1-1 2 0,1-1-3 0,-1 3-2 0,0-3-3 0,-1 2-4 15,2-1-11-15,1-1-15 0,-2 1-11 0,0 0-8 0,2 0-6 0,0-1-6 16,0 2-2-16,2-1 0 0,0 1-1 0,-2 1-2 0,1 1 2 0,1-1 1 15,-1 0 1-15,1 1-1 0,1 3 6 0,-1-3 6 0,1 3 7 0,-1-2 10 16,0 0 5-16,2 1 5 0,-3 0 0 0,1-2-1 0,-1 2 0 0,1-1 2 16,0 0-3-16,-1 0 1 0,-1 0-1 0,0-1 2 0,0 1-7 0,-1-1-7 15,-1 1-27-15,0-2-29 0,-1-1-76 0,0 0-89 0,-3 1-54 0,1 0-48 16,0-3-55-16,-1 2-56 0,0-3-11 0,-4-1-4 0,2-1-2 0,-1-1 0 16,-2-3-1-16,1-1 1 0,2 1 19 0,-4-3 24 0</inkml:trace>
  <inkml:trace contextRef="#ctx0" brushRef="#br0" timeOffset="182575">15018 1607 15 0,'-6'-7'313'0,"3"3"16"0,2-1 4 0,-3 2 1 0,1 2-1 16,3 1 1-16,0 0 3 0,0 0 5 0,0 0-14 0,0 0-16 0,0 2-58 15,-2 5-66-15,2-3-40 0,0 4-30 0,0 1-18 0,-1 1-10 0,1 2-7 0,-2 2 0 16,2 1-1-16,-3 0 1 0,1 1-5 0,1 0-6 0,-1 1-45 16,-1 1-53-16,0 0-79 0,0 0-86 0,1 0-78 0,-1 0-75 0,3-1-37 0,-1-3-29 15,2 2-5-15,-1-3-1 0,3-3-1 0,-1-2 0 0,4-1 3 0,0-5-1 16,2-2 40-16</inkml:trace>
  <inkml:trace contextRef="#ctx0" brushRef="#br0" timeOffset="182751.48">15696 1431 229 0,'25'-1'351'0,"-2"2"52"0,-4 3 22 0,0 3 15 16,-2 1 13-16,1 2 11 0,-4 3 17 0,-1-1 15 0,3 1-50 0,-2 2-63 16,2 2-25-16,-4-1-16 0,1 1-42 0,-2 1-50 0,0-2-50 0,0 1-50 15,-3 1-21-15,-2 0-16 0,-1 0-11 0,-2 3-13 0,-1-2-16 0,-4 3-17 16,-2-2-41-16,-1 1-43 0,0 2-51 0,-3-1-53 0,2-1-104 0,-4 0-116 15,2-1-90-15,0-2-87 0,0-4-19 0,-1 2-5 0,3-4-2 0,-1-2 0 16,-1-1 3-16,1 0-1 0,0-1 26 0,3-4 30 0,-3-1 46 0</inkml:trace>
  <inkml:trace contextRef="#ctx0" brushRef="#br0" timeOffset="182895.09">16108 1880 39 0,'13'5'439'0,"-1"-1"39"0,-2 1 15 0,-2 0 8 0,-1-2 3 15,0 2 2-15,-3-3 1 0,1-1 2 0,-1 3-8 0,-1-4-11 0,-3 0-102 16,0 0-123-16,0 0-171 0,0 0-179 0,-2 3-120 0,-1-2-102 0,-2 1-62 16,0 3-53-16,-3-3-38 0,-1 1-35 0,-1 2-11 0,-1-1-3 0,0 1 8 15,0-1 7-15,2 1 28 0,-4-2 27 0,5 0 65 0</inkml:trace>
  <inkml:trace contextRef="#ctx0" brushRef="#br0" timeOffset="184401.06">14778 2367 51 0,'3'-3'366'0,"-3"-2"51"0,2 2 21 15,-2 0 13-15,-2 0 11 0,2-1 5 0,-3 2 11 0,1 1 4 16,-2-3-18-16,-4 3-28 0,3 1-47 0,-3 0-53 0,-2 0-57 0,-2 3-59 0,-2-1-47 16,-2 3-43-16,-2 0-15 0,-4 2-9 0,1 3-5 0,-5 2-2 0,1 2-4 15,-4 3-4-15,-1 1-2 0,-2 3-4 0,1-2-6 0,-2 3-10 0,-3 1-9 16,1-1-11-16,0 0-6 0,0 2-7 0,0-3-5 0,2 0-5 0,1 2-5 15,1-2-4-15,-1-2-17 0,5 2-18 0,0-3-31 0,1 0-30 0,2-1-40 16,3-2-37-16,2-2-93 0,-1-1-102 0,6 1-78 0,-4-5-71 16,6 3-38-16,0-3-35 0,2-3-9 0,1 3-2 0,1-4 12 0,-1 2 12 15,5-1 29-15,-3-1 29 0,4-1 38 0</inkml:trace>
  <inkml:trace contextRef="#ctx0" brushRef="#br0" timeOffset="184758.11">13369 3007 263 0,'-1'-4'284'0,"-2"1"9"0,-1 1 23 0,-1 0 26 15,2 6 27-15,-1-1 28 0,-1 1 16 0,2 5 14 0,0 2-61 0,1 2-71 16,-1 4-38-16,1 2-27 0,-1 4-17 0,1 2-13 0,1 4-7 0,-1-1-3 16,-2 4-18-16,2-2-20 0,1 0-19 0,-1 1-23 0,1-1-10 0,-3-1-9 15,4-1-2-15,-1-1-2 0,-1 0-2 0,0-1-5 0,2-2-7 0,0-1-8 16,-1 0-8-16,-1 0-5 0,2-2-6 0,-1-2-11 0,1 1-16 0,-2-4-21 15,2 1-33-15,0-2-35 0,0-2-51 0,0-2-55 0,-2-1-91 0,2-4-99 16,0 0-78-16,0-6-71 0,0 0-15 0,0 0-5 0,0 0 1 0,0-7 3 16,0-4 11-16,0-1 13 0,0-3 28 0,2-1 32 0,-2-4 46 0</inkml:trace>
  <inkml:trace contextRef="#ctx0" brushRef="#br0" timeOffset="185086.23">13338 3083 175 0,'5'-7'288'0,"1"1"1"0,-2 2 0 16,-1 1 6-16,1 0 7 0,-3 1 6 0,-1 2 3 0,5 0 6 15,-2 0 4-15,1 2-80 0,0-2-101 0,2 3-41 0,-1-2-32 0,0 2-3 0,1-1 1 16,-1 1 11-16,2 1 8 0,-1 1 1 0,-2-3-5 0,-2 4 0 0,3 1-5 16,-2-2-5-16,0 1-5 0,0 4-2 0,-1-2-1 0,0 2-6 15,-1 0-10-15,2 2-8 0,-3 0-5 0,0 1-11 0,0 1-10 0,-3 1-5 0,2 0-5 16,-1 0 0-16,0 1-2 0,-1 0 2 0,2-3 0 0,-1 1 3 0,0-2-2 16,2-2 2-16,0-1 1 0,2-1 2 0,0-1 2 0,-1-3 3 0,4 3 1 15,1-3 3-15,0-1 1 0,-1 2 1 0,3-2 4 0,0 0-2 0,1 0 0 16,-1 0 4-16,2 1 5 0,1-1-1 0,-2 0-2 0,1 0 0 0,-1-1 1 15,-1 1-2-15,0-2-1 0,0 2-2 0,-2-1 2 0,-1 0 8 0,0 2 10 16,-2-3 12-16,0 1 14 0,-1 1 1 0,-2 1-1 0,0 2 1 0,0 1 1 16,-2-2-1-16,-2 2-2 0,-1 3-2 0,-2 0 0 0,-2 2-2 0,0 2-1 15,-1 1-12-15,-4-2-13 0,3 2-13 0,-3 0-11 0,1-1-7 16,0-1-4-16,-1-1-2 0,1 0-1 0,2-1-16 0,0-2-17 0,2-2-25 16,-1-1-25-16,4-1-68 0,-2 1-80 0,3-5-60 0,0 2-56 0,1-3-62 15,4 0-65-15,0 0-15 0,-2-3-1 0,2 0-2 0,0-3-1 0,5 0 17 16,-1 0 17-16,1-1 24 0,2-2 26 0</inkml:trace>
  <inkml:trace contextRef="#ctx0" brushRef="#br0" timeOffset="185293.68">13799 3273 344 0,'4'-5'360'0,"0"4"2"0,0-2 0 0,-3 1 0 0,4 1-1 0,-5 1 0 16,0 0 3-16,0 0-9 0,0 0-11 0,1 0-134 0,-1 0-158 15,5 1-104-15,-3-1-86 0,1 2-46 0,-2 0-34 0,1-1-36 0,1 0-35 16,-3 2-33-16,0-3-30 0,2 4-9 0,-2 1-1 0,0 0 8 0,-2 1 8 0,2-2 46 16,-1 2 52-16</inkml:trace>
  <inkml:trace contextRef="#ctx0" brushRef="#br0" timeOffset="185434.3">13826 3387 21 0,'3'9'366'0,"-1"2"28"0,-2 0 20 0,2-1 10 0,-2 1 10 16,-2 0-2-16,2-2-2 0,-2 0 3 0,2-2-1 0,-1 2-45 0,1-3-60 16,0 2-74-16,0-2-74 0,0 1-59 0,0-1-56 0,1 0-25 0,-1-1-20 15,2 2-16-15,-2-3-16 0,3 1-20 0,-3-3-18 0,2 2-68 0,-1-1-78 16,-1-3-56-16,0 0-56 0,0 0-55 0,4-3-56 0,0-1-10 0,-1-1-1 16,2-2-2-16,1-2 1 0,-1-3 3 0,0-2 9 0,1-1 19 0,0-1 24 15</inkml:trace>
  <inkml:trace contextRef="#ctx0" brushRef="#br0" timeOffset="185717.55">14044 3075 119 0,'9'-3'280'16,"0"0"24"-16,-3 1 28 0,2 1 20 0,-1-1 18 0,-1 1 10 0,3-1 8 15,-1-1 1-15,0 0 0 0,3 0-82 0,-1 0-101 0,-2 0-39 0,2-1-26 16,-2 1-16-16,0-2-13 0,-1 2-27 0,0 0-27 0,-3 2-19 0,0-1-19 16,-2 1-8-16,-2 1-11 0,0 0 13 0,0 0 17 0,0 0 5 0,3 1 1 15,-1 2 3-15,-1 3 5 0,1-1-2 0,0 2-1 0,-2 2 0 0,1 0 0 16,-1 3 0-16,0 0-2 0,0 1 2 0,-1 2 0 0,1-3-13 0,0 4-18 15,0-3-4-15,0 2-2 0,1-3-4 0,2 0-2 0,-1 0-1 0,1 0 1 16,2-4 0-16,-1 3-1 0,1-1 3 0,0-3 2 0,3 1-1 0,0-1-1 16,-2 0 5-16,2 0 6 0,0-1-1 0,0-2 0 0,0 2 0 0,-2 0 1 15,2-1 1-15,-3-1-1 0,2 1 0 0,-2-2 1 0,-1 1-1 0,0-1-1 16,-2 2-1-16,-2-1 1 0,0 2-6 0,0-2-5 0,-2 4 0 0,-1 0 3 16,-2 1-5-16,0 0-3 0,-2 1-17 0,2 1-18 0,-3 0-64 0,2 0-73 15,-2 0-63-15,0-3-61 0,0 2-63 0,3-3-61 0,0-1-15 0,1-1-2 16,2-2-1-16,2-3-3 0,0 0 3 0,0 0 5 0,0-3 15 0,2-3 20 15</inkml:trace>
  <inkml:trace contextRef="#ctx0" brushRef="#br0" timeOffset="187069.93">16721 2868 81 0,'-5'-5'242'0,"1"1"22"0,-4-1 22 0,2 1 18 0,-1-1 17 0,1 3 12 15,-1-2 8-15,-2 3 5 0,1-1-43 0,0 4-57 0,-3-1-12 0,3 4 1 16,-1 1-7-16,-2 1-7 0,1 4-10 0,-1 2-12 0,0 2-9 0,-2 3-10 15,2 5-5-15,-1 1-5 0,1 1-2 0,-2 2 0 0,4 3-13 0,-1 0-9 16,2 0-23-16,0 0-21 0,2-1-11 0,1-1-7 0,4-2-10 0,1-1-10 16,0-2-12-16,1-3-10 0,2-1-9 0,2-3-8 0,2-1-5 0,0-1-5 15,1-2-3-15,2-2 0 0,1-2-5 0,0-1-2 0,2-1-8 0,1-1-7 16,0-5-24-16,3 0-25 0,-1 0-38 0,2-5-40 0,0-1-83 0,2-3-90 16,-2-3-57-16,0 0-47 0,1-4-52 0,0-2-48 0,-2 0-12 0,-1-4-3 15,-2 3 4-15,2-3 6 0,-2-1 24 0,0 2 26 0,-2-1 39 0</inkml:trace>
  <inkml:trace contextRef="#ctx0" brushRef="#br0" timeOffset="187164.67">16951 2902 128 0,'0'0'224'0,"0"0"1"0,0 0 1 0,4 2-1 0,-2-1-12 0,-2-1-14 15,1 2-26-15,-1-2-30 0,0 0-116 0,0 6-132 0,-1 0-53 0,-1 0-39 16,-2 1-15-16,1 0-11 0,-1 3-2 0,-1-2 0 0,1 3 0 0</inkml:trace>
  <inkml:trace contextRef="#ctx0" brushRef="#br0" timeOffset="187302.34">16936 3139 77 0,'3'11'294'0,"2"0"27"0,-1-3 29 0,-3 1 11 0,2-1 9 16,2-2 6-16,-5 0 4 0,1 0-1 0,1-2 2 0,-1 1-75 0,1-1-93 16,0-1-42-16,-1 2-31 0,2-2-25 0,-1 0-27 0,3-2-39 0,-2 2-45 15,0 0-60-15,2-3-61 0,-1 0-51 0,0 0-43 0,-1-1-43 16,0-1-38-16,2-1-39 0,-2-1-40 0,0-1-8 0,3-1-1 0,-3 0-2 16,-1-1-1-16,0 1 14 0,-1-2 16 0,1 0 48 0</inkml:trace>
  <inkml:trace contextRef="#ctx0" brushRef="#br0" timeOffset="187552.64">17126 2978 204 0,'11'-11'416'16,"3"0"24"-16,-2 1 14 0,0 2 13 0,-1 1 5 0,0 1 6 0,-2 0-1 16,1 3 0-16,-2 0 1 0,3 0-1 0,-1 0-115 0,-1 1-141 0,0 1-71 15,1-1-59-15,-2 2-28 0,2 2-23 0,-3-1-14 0,1 1-12 0,-1 1-5 16,-1-3-3-16,2 6 4 0,-5-2 4 0,0 1 2 0,0 2-1 0,0-1 2 16,-3 4 0-16,0-2 1 0,0 3 0 0,-3 0 1 0,0 4 0 0,-2-2-2 15,-1 2 1-15,-2 1-3 0,2 2-1 0,-1 0-5 0,-2 2-4 0,1-1-1 16,0 2-1-16,2 0-2 0,-1 0-1 0,0 2 0 0,0-2-1 0,4-1 1 15,-2 2-1-15,2-5 0 0,1 3 0 0,1-2 1 0,1-2 0 0,0 1 2 16,0-3-1-16,0 1 0 0,1-4 0 0,1 0-1 0,-2 0-1 0,3-1 0 16,-3 1 0-16,2-4-4 0,-2 2-3 0,0-1-9 0,0 0-8 0,-2 2-17 15,-1-2-15-15,1 3-35 0,-2 0-39 0,-4-1-78 0,3 1-86 16,-3-1-58-16,-1 1-56 0,-4 2-39 0,0-1-37 0,0-1-4 0,-4-1 0 0,0-1 10 16,1 1 8-16,-3-3 14 0,-1 0 18 0,-1 0 33 0</inkml:trace>
  <inkml:trace contextRef="#ctx0" brushRef="#br0" timeOffset="188135.08">16384 2214 34 0,'-3'-11'347'16,"2"1"33"-16,-1 0 27 0,0 3 9 0,1 1 3 0,1 0 3 0,0 2-2 15,0-1 8-15,1 3 10 0,-1 2-54 0,4 0-68 0,0 2-44 0,3 0-38 16,2 1-44-16,-1 4-47 0,3 1-23 0,2 2-13 0,0 1-2 0,1 2 5 16,2 4 6-16,-2 0 7 0,3 2 4 0,-1 0 2 0,1 4-6 0,2 1-3 15,-3 1-9-15,3 0-10 0,-3 3-9 0,3-3-10 0,0 4-11 0,-2-1-10 16,2 0-9-16,0-1-6 0,0 1-10 0,0-3-4 0,-1 0-13 0,0 2-13 15,-1-4-25-15,0 1-28 0,-3-1-41 0,0-2-46 0,-4 0-89 0,-1-3-98 16,-3 3-103-16,-3-4-106 0,-1-1-29 0,-2-2-11 0,-2 0-4 0,-2-3-2 16,-4-1 0-16,0-2 3 0,-2-2 19 0,-2-2 27 0,-1-3 43 0</inkml:trace>
  <inkml:trace contextRef="#ctx0" brushRef="#br0" timeOffset="188917.99">15351 2430 60 0,'0'0'181'0,"0"0"16"15,2 2 18-15,2 3 17 0,-3 1 18 0,1 2 25 0,-1 1 27 0,1 6-14 0,1-1-23 16,-1 6 3-16,-1 1 8 0,1 5 8 0,-2 0 9 0,3 5 3 15,-3-1 3-15,0 2-11 0,2 3-11 0,-2 0-13 0,0 1-13 0,0-1-22 0,0-1-23 16,0 2-39-16,0-2-40 0,0-1-25 0,0 0-22 0,0-1-14 16,0-2-14-16,1-2-19 0,-1-1-19 0,0-2-31 0,2 1-32 0,-2-3-71 15,2-2-77-15,-2-2-82 0,0 2-83 0,-2-3-65 0,2-1-61 0,-2-1-14 16,1-1-5-16,-2 0 1 0,-1-2-2 0,-2 1 5 0,1 0 8 0,0-2 24 16,-1 0 30-16</inkml:trace>
  <inkml:trace contextRef="#ctx0" brushRef="#br0" timeOffset="189585.2">15167 3443 26 0,'-5'-2'182'15,"2"0"18"-15,0 1 15 0,1-2 24 0,-1 2 24 0,2-1 24 0,-3 2 27 16,1-2-19-16,3 2-27 0,-1-2-4 0,1 2 2 0,0 0 2 0,0 0 3 16,0 0-4-16,0 0 0 0,-4 0-16 0,4 0-16 0,0 0-20 0,0 0-21 15,0 0-16-15,0 0-14 0,-2 4-15 0,0 2-16 0,2 1-13 0,2 4-17 16,0 1-3-16,-2 4 2 0,4 4 1 0,-3 4 3 0,1 1 10 0,-1 7 9 15,3 1 8-15,-4 3 13 0,1 1-4 0,1 2-2 0,-1 2-4 0,1 1-4 16,-2-2-1-16,0 3 1 0,0 0-8 0,0-1-9 0,-2 0-7 0,1-2-10 16,-1 1-10-16,-1-4-7 0,-2 1-14 0,2-4-13 0,-3 1-10 0,0-2-11 15,-1-5-32-15,2 0-1 0,-3-4 0 0,1 1-40 0,0-4-29 0,-1-3-32 16,2-2-43-16,-2-1-45 0,0-4-68 0,2-3-75 0,-2-1-72 0,-1-4-73 16,2-2-44-16,-1-2-36 0,0-5-35 0,-1 0-31 0,1-3 4 0,0-2 16 15,0-2 24-15,0-2 28 0,0-2 43 0,2 1 46 0,1-4 66 0</inkml:trace>
  <inkml:trace contextRef="#ctx0" brushRef="#br0" timeOffset="189690.92">14911 3891 274 0,'3'-27'361'0,"2"4"22"16,1 4 22-16,-3 1 10 0,4 3 7 0,-3 5 4 0,1-1 0 0,0 2 0 0,3 1-1 15,-2 2-85-15,2 0-98 0,0 2-66 0,3-2-57 0,-2 1-32 0,3 0-26 16,0 2-66-16,-1-2-75 0,2 1-79 0,-1 0-80 0,1 0-54 0,3 1-49 16,-3-2-37-16,2 2-36 0,-2-1-9 0,3 1-2 0,-2-2 0 0,0 1 1 15,1 2 1-15,-1-1 2 0,-2 0 46 0</inkml:trace>
  <inkml:trace contextRef="#ctx0" brushRef="#br0" timeOffset="189953.22">15542 3652 15 0,'11'2'284'0,"-2"1"7"0,1 0 4 15,-4 0 16-15,0-2 23 0,-1 2 6 0,2 0 5 0,-1-1 1 16,-2-1-1-16,1 1-58 0,-2-1-76 0,1 1-56 0,1-1-52 0,-4 1-23 0,4-2-16 16,-1 1-5-16,-2 2-3 0,-1-3-2 0,-1 0-6 0,2 3 12 0,-2-3 18 15,0 0 6-15,0 3 6 0,0 2 0 0,0-1 2 0,-2 1 3 0,1 1 0 16,-1 1 5-16,-2 2 5 0,-1 2 2 0,2-1 5 0,-2 4-10 0,0-2-11 15,0 3-14-15,-1-2-15 0,0 2-6 0,1 0-2 0,0-1-4 0,1-1-2 16,0-1 1-16,1-1-1 0,2-1-5 0,1-1-7 0,1 1 1 16,1-5 2-16,1 1-7 0,0 1-10 0,4-5-7 0,-1 3-6 0,5-2-2 0,-2 0-2 15,1-2-1-15,2 1 0 0,0-1 1 0,-1-1-1 0,3 0 0 0,-3-1-3 16,3 1-19-16,-3-3-23 0,3 1-22 0,-4 1-20 0,0-2-73 0,-1 3-86 16,0-2-59-16,-4 0-55 0,2 1-59 0,-2 1-61 0,-1 0-13 15,-4 0-4-15,0 0 1 0,0 0-1 0,0 0 14 0,0 0 17 0,-1 5 26 16,-1 1 25-16</inkml:trace>
  <inkml:trace contextRef="#ctx0" brushRef="#br0" timeOffset="190177.62">15423 4337 7 0,'-3'6'150'0,"-2"-1"-17"0,-2 1-55 0,0 0-59 0,-1 2-16 0,-3-1-2 0,0-1-1 16,1 2 0-16,-2-1-66 0,-1 1-80 0,0 1-19 0</inkml:trace>
  <inkml:trace contextRef="#ctx0" brushRef="#br0" timeOffset="190602.48">14886 4652 26 0,'-3'-7'347'15,"-1"1"40"-15,1 2 30 0,-2-2 20 0,0 1 14 0,-2 0 8 0,2 0 8 16,0 2 1-16,0 0 2 0,-3 0-51 0,2 0-66 0,-3 0-56 0,-1 1-52 16,1 1-46-16,-2-1-45 0,-2 2-31 0,-1 2-30 0,0-2-12 0,-4 3-10 15,1 0-3-15,-2 1-2 0,-3 1 1 0,1 2 0 0,-3 0 2 0,2 3 2 16,-2 0-4-16,1 1-7 0,-1 1-5 0,1 1-8 0,-1-1-2 0,3 0-5 16,2 0-4-16,2 0-4 0,-1-3-6 0,6 2-7 0,-1-4-16 0,2-1-19 15,5 0-30-15,-2-3-36 0,3 0-36 0,2 0-39 0,1-1-82 0,1-1-91 16,1-1-57-16,0 0-46 0,0 0-52 0,0 0-53 0,0 0-12 0,5 0-2 15,-1-1 12-15,2 1 17 0,-2-2 25 0,0-1 30 0,1-1 38 16,2 1 39-16</inkml:trace>
  <inkml:trace contextRef="#ctx0" brushRef="#br0" timeOffset="190986.45">14109 4800 103 0,'-3'-9'272'0,"2"3"25"0,-3 0 21 16,3 1 15-16,-1 2 15 0,2 3 8 0,0-3 5 0,0 3-10 0,0 0-12 16,0 0-31-16,0 0-33 0,0 0-23 0,0 5-18 0,-2 1-17 0,2 2-19 15,0 3-15-15,0 1-12 0,-1 5-9 0,1 3-7 0,-2-1-3 0,2 3 1 16,-4 2-8-16,4 1-12 0,-2 1-16 0,-1 0-16 0,2-1-10 0,-3 2-8 16,3-1-9-16,-3-1-9 0,1 1-8 0,0-1-8 0,1 0-7 0,-1 0-7 15,0-1-6-15,-3 0-6 0,5-2-9 0,-3-1-7 0,3-1-16 0,-1-1-19 16,0-1-30-16,-1-5-34 0,3 0-60 0,-1-1-70 0,-1-4-75 0,2-3-79 15,0 1-70-15,0-6-70 0,0 0-17 0,3-3-3 0,0-1 2 0,-1-5 2 16,1 0 15-16,1-5 13 0,0-2 28 0,-1-1 30 0</inkml:trace>
  <inkml:trace contextRef="#ctx0" brushRef="#br0" timeOffset="191318.6">14089 4816 314 0,'7'-9'336'0,"-2"4"1"0,-1 0-3 0,-1 0 2 0,0 2 2 15,-1 1 0-15,-2 2-2 0,1-1 2 0,-1 1 2 0,5 0-90 0,-1 0-108 16,-1 0-57-16,2 1-45 0,-1-1-14 0,-1 2-4 0,0 0 4 0,0-1 7 15,0 2 7-15,-1 0 6 0,2-1 5 0,-1 1 4 0,-1 0-2 0,0 1-3 16,-1 0-3-16,1 2-2 0,0-1-4 0,-2 1-3 0,1 3-2 0,-1 0-1 16,-1 0-5-16,1 3-7 0,-2-1-8 0,0 2-8 0,-1 2-6 0,1-3-2 15,-1 3-1-15,2-1 2 0,-2 0-1 0,1 1 0 0,1-4 1 0,-1 1 2 16,2-1 1-16,2-1 3 0,-1-1 3 0,1 0 7 0,2-3 2 0,1 1 3 16,0 0 6-16,1-1 3 0,-1 0 0 0,4-2 0 0,1 1 3 0,-2-1 6 15,2 1 1-15,2-3 3 0,-2 3 0 0,-1-1-1 0,2-2 3 0,-1 1-1 16,-1 0-1-16,0 0 0 0,-1 0-1 0,-1 1-1 0,-2-3 16 0,1 2 19 15,-2 0 6-15,0-1 1 0,-3 3 1 0,1 0-1 0,-2-1 0 0,-2 2-4 16,2 0-3-16,-3 3-4 0,-2 0-3 0,-1 2-2 0,2 1-4 0,-5 0-4 16,0 1-13-16,-2 1-20 0,1 1-9 0,-1-2-6 0,1 2-4 0,-2-1-3 15,3-1-5-15,-1 0-9 0,2-2-22 0,0 0-25 0,4-2-30 0,-2-4-34 16,2 2-79-16,0-3-90 0,2-1-77 0,0 0-71 0,2-3-41 0,0 0-32 16,0 0-10-16,-1-4-1 0,1-2 3 0,1-2 8 0,1-1 21 0,1-3 25 15,0 0 31-15</inkml:trace>
  <inkml:trace contextRef="#ctx0" brushRef="#br0" timeOffset="191451.21">14438 4847 186 0,'3'5'187'0,"0"1"1"0,1 0-3 0,-1 2 2 0,0-2 0 0,0-2-10 0,0 2-9 16,-1 0-81-16,1 2-91 0,-2-1-79 0,3 1-78 0,-1 0-16 0,0 2-8 15,-1-2-1-15,-1 2-2 0,3-2 1 0,-4 2 1 0,1-2 1 16</inkml:trace>
  <inkml:trace contextRef="#ctx0" brushRef="#br0" timeOffset="191586.84">14487 5109 16 0,'0'9'382'0,"2"-2"27"0,-2 2 16 0,0-1 11 0,0-2 2 15,0 0 2-15,0-2-1 0,0 1 3 0,-2-4-2 0,2-1-2 0,0 4-87 0,-1-2-104 16,1-2-81-16,0 5-75 0,0-2-35 0,0 0-26 0,0-3-18 16,0 4-13-16,1-1-13 0,-1 0-10 0,0-3-50 0,0 3-55 0,0-3-60 15,0 0-64-15,2 2-43 0,-2 1-40 0,0-3-42 0,0 0-45 0,0 0-12 0,6-2-5 16,-1-1 3-16,0 0 3 0,-1-2 9 0,0 1 11 0,0-2 47 15</inkml:trace>
  <inkml:trace contextRef="#ctx0" brushRef="#br0" timeOffset="191853.13">14685 4868 128 0,'3'4'179'0,"0"-3"6"0,0 2 6 0,1 0 5 0,0-1 2 0,1-1 2 15,-1 2 1-15,-2-2-46 0,3 1-58 0,-2 1-22 0,2 0-18 0,-2 0 18 16,0 2 25-16,3-1 20 0,-3 1 20 0,2 1 6 0,-1-2 4 0,0 2 15 15,0-1 17-15,0 2 17 0,-2 1 19 0,2-2 1 0,1 1 2 0,-3 3-7 16,1-1-8-16,-1-1-20 0,-1 3-20 0,-1-2-19 0,0 2-15 0,0 2-7 16,-1-1-3-16,-1 1-14 0,0 1-13 0,-1-2-16 0,2 3-14 0,-3-2-7 15,-2 1-5-15,3-2-1 0,0-1-2 0,1-1-5 0,-1-3-6 0,2 1-5 16,-3-2-3-16,4-2-6 0,0 0-5 0,2-2-6 0,0 1-6 0,-1-1-4 16,4-1-2-16,0-1-1 0,2 0 0 0,1 0-8 0,0-1-7 0,2-1-22 15,4-1-23-15,-1 0-58 0,1-1-65 0,0-2-60 0,2-2-59 0,-2 1-35 16,3-3-30-16,-2 2-50 0,2-2-53 0,1 2-12 0,-1 0-3 15,1 1 6-15,0 1 9 0,0 0 20 0,-1 1 26 0,4 2 58 0</inkml:trace>
  <inkml:trace contextRef="#ctx0" brushRef="#br0" timeOffset="192352.8">15878 4300 22 0,'0'-9'238'0,"0"2"27"0,0 1 33 0,3 1 35 0,-1 0 37 16,5 4 26-16,-3 0 22 0,4-1 8 0,3 2 8 0,-1 2-66 0,1-1-80 15,5 4-20-15,-2-2-6 0,3 3 5 0,-1 1 7 0,3 4-15 0,0-1-20 16,-1 2-21-16,0 3-26 0,0 2-17 0,-1-1-15 0,2 4-4 0,-1-1-1 16,0 2-5-16,-1 0-3 0,1 0-9 0,0 1-9 0,-1 1-11 0,3 0-7 15,-3-2-11-15,1 0-10 0,-2 0-11 0,3-2-14 0,-3 2-7 0,1-2-5 16,1 1-8-16,-4-2-6 0,2 0-5 0,-4 0-5 0,-2-1-4 0,2-1-5 16,-2 1-4-16,-2-2-6 0,0-1-9 0,-2 1-12 0,-1-4-14 0,0 1-16 15,-2 0-28-15,0-3-33 0,0 2-45 0,1-4-48 0,-2 1-98 0,0-2-104 16,-2 0-102-16,2-3-103 0,-2 3-24 0,0-6-6 0,0 0 5 0,-4 1 8 15,4-1 14-15,-4 3 16 0,4-3 28 0,0 0 33 0,-2-3 45 0</inkml:trace>
  <inkml:trace contextRef="#ctx0" brushRef="#br0" timeOffset="192886.37">16871 4725 70 0,'2'-5'302'0,"-2"2"36"0,-2 0 26 0,1 2 27 16,-1-2 13-16,0 1 13 0,2 2 7 0,-3-1 9 0,-3 1-38 0,2 0-48 15,-3 1-41-15,1 1-38 0,-2 1-32 0,-1 0-32 0,-1 1-26 0,-1 4-23 16,-2 0-19-16,2 6-14 0,-3 0-3 0,3 4 2 0,-2 3 2 0,-1 5 4 16,1 2 6-16,-1 1 6 0,5 3-4 0,-3 3-5 0,2-1-9 0,2 1-10 15,3-3-9-15,0 3-9 0,3-3-9 0,1-4-11 0,2-2-11 0,2-2-13 16,2-3-10-16,3-4-9 0,0 0-7 0,5-3-8 0,-2-3-5 0,5-1-4 15,-2-2-12-15,3-3-13 0,1 0-31 0,1-4-32 0,0-2-42 0,1-4-41 16,2 0-92-16,-1-5-100 0,-2-2-78 0,5-3-71 0,-2-2-41 0,-5-2-37 16,4-2-6-16,-4-3 0 0,1 0 10 0,-1 0 14 0,-3-2 30 0,-1 3 33 15,1-3 42-15</inkml:trace>
  <inkml:trace contextRef="#ctx0" brushRef="#br0" timeOffset="192998.07">17153 4767 77 0,'3'1'323'0,"2"1"3"0,-2 1 3 16,0-1-2-16,2 0 1 0,-4 1 0 0,2-1-1 0,2 1-29 0,-2-2-40 15,-1 0-98-15,0 3-115 0,-1-3-87 0,3 2-83 0,-3 0-60 0,-1 1-51 16,3 0-43-16,-3-1-37 0,2 1-10 0,-4 1-1 0,2-1 0 0,-3 1-1 16,3-1 31-16,-1 2 39 0</inkml:trace>
  <inkml:trace contextRef="#ctx0" brushRef="#br0" timeOffset="193135.73">17180 4966 190 0,'1'9'393'0,"-1"0"22"0,0-1 18 15,0-1 4-15,2-1 0 0,-1 0 0 0,-1-3 1 0,0-1-1 0,0-2-1 16,0 0-68-16,2 2-80 0,1 0-73 0,1-2-71 0,-3 2-57 0,2-1-53 15,2 1-43-15,-2-1-39 0,0 1-59 0,2-2-60 0,-2 1-45 0,4-1-41 16,-4-1-26-16,3 1-24 0,-2-3-45 0,1 1-46 0,0-1-23 0,2-3-14 16,-1 2-1-16,2-2 6 0,0 1 19 0,-2-2 23 0,0 1 55 0</inkml:trace>
  <inkml:trace contextRef="#ctx0" brushRef="#br0" timeOffset="193702.19">17605 4602 72 0,'0'0'195'0,"-3"1"25"0,3-1 28 0,0 0 39 0,-5 0 40 16,5 0 27-16,-3 0 24 0,3 0-19 0,0 0-28 0,-1 0-13 0,1 0-13 15,-5 0-1-15,5 0 0 0,-3 0-7 0,-1 0-5 0,4 0-17 0,-3 0-19 16,0 0-32-16,1 2-31 0,-2-2-29 0,2 1-28 0,2-1-16 0,0 0-15 15,-3 0-8-15,3 0-7 0,0 0-11 0,0 0-9 0,-1 0-9 0,1 0-9 16,0 0-9-16,0 0-8 0,0 0-10 0,0 0-5 0,0 0-6 0,1 3-7 16,2-1-5-16,3 1-3 0,2-3-1 0,-1 4 1 0,2-1-2 0,2 1 0 15,0 0 2-15,3-1 2 0,-1 2 0 0,0 0-1 0,1 0 2 0,-1 0 2 16,1-1 3-16,-3-1 0 0,0 1 1 0,2-1 3 0,-4 2-1 0,-1-2 2 16,0 2-1-16,-2-3 3 0,-1 3-1 0,-2-1-1 0,1 3 2 0,-3-2-1 15,1 3 1-15,-4 0-4 0,1 2 1 0,-3 2-2 0,-1 1-1 0,-1 4 0 16,0 0-1-16,-5 2 0 0,1 0 3 0,-1 3 1 0,-3-3 4 0,4 3 2 15,-4-1 2-15,3 0 2 0,-2-1 2 0,3 1 1 0,-2-3-1 0,4-2 1 16,-1-1-1-16,3 0 1 0,1-3 2 0,2 0-2 0,1-3 1 0,2 0 2 16,3-1-1-16,2-2 1 0,2 0-1 0,3-1 0 0,2-2-3 0,0 1 0 15,4-2-2-15,0 0 0 0,4-2-9 0,2-2-11 0,-2-2-18 0,3 1-19 16,-1-3-33-16,0-3-38 0,1 2-55 0,-3-4-60 0,2 1-97 0,-4-2-108 16,-1-1-79-16,-2 2-72 0,-3-1-17 0,-1 1-4 0,-4 1 7 0,-3-1 12 15,-2 2 15-15,-4 0 18 0,-2 3 31 0,-5 1 35 0,0 0 52 0</inkml:trace>
  <inkml:trace contextRef="#ctx0" brushRef="#br0" timeOffset="194252.72">15774 4471 128 0,'-5'-7'266'0,"2"4"18"16,0-1 15-16,1 2 17 0,-2 0 20 0,-1 1 18 0,5 1 32 0,-3 1 30 16,0 3-42-16,1 3-57 0,-1 6-21 0,0-1-14 0,1 6-11 0,1 6-5 15,-1 2-6-15,0 7-6 0,-1 2-4 0,2 6-3 0,-3 6-10 0,0 1-12 16,2 1-16-16,-1 5-20 0,0 2-5 0,-2 1-5 0,2 0-6 0,0 0-8 16,-1 0-15-16,1-1-21 0,-1-1-11 0,2-1-12 0,-1-6-11 0,2-2-14 15,-3-3-12-15,4-3-8 0,-1-6-21 0,-1-3-20 0,2-4-27 0,-1-4-26 16,1-5-39-16,0-1-41 0,0-5-48 0,1-2-48 0,-1-2-82 0,2-2-90 15,-1-2-69-15,-1-2-60 0,0-2-59 0,0 0-58 0,4-2-5 0,-3-4 6 16,2 2 16-16,-1-4 18 0,1-1 32 0,-2 0 33 0,1 0 46 0,-1-1 49 16</inkml:trace>
  <inkml:trace contextRef="#ctx0" brushRef="#br0" timeOffset="196253.37">15656 5964 302 0,'-3'-6'345'0,"-1"1"34"16,-1 1 21-16,1-1 22 0,-1 2 8 0,-1 0 6 0,1 1 0 0,2 2-1 16,-2 0-60-16,0 2-71 0,0 1-33 0,-1 3-19 0,-1 1-33 0,0 4-31 15,1 3-27-15,-2 2-20 0,-2 4-12 0,-1 1-6 0,2 6 2 0,-4 3 4 16,0 3 9-16,-1 1 9 0,2 2 2 0,-4 3 3 0,3 2-6 0,-1-1-8 16,-2 0-10-16,2 0-9 0,-2-1-11 0,3-1-11 0,-1-1-9 0,1-3-12 15,1-1-13-15,1-3-11 0,1-3-9 0,-1-1-8 0,3-3-16 0,2-6-19 16,-1 0-22-16,3-4-23 0,-1-4-23 0,2 0-23 0,2-4-28 0,2-2-28 15,-1-3-33-15,3 0-36 0,2-3-76 0,-1-3-89 0,1-3-55 0,2-3-47 16,-1-3-49-16,5-3-51 0,-1-3 6 0,-2-2 14 0,2-3 20 0,-2-2 18 16,2 0 29-16,-2-3 26 0,1 2 33 0,-1-3 36 0</inkml:trace>
  <inkml:trace contextRef="#ctx0" brushRef="#br0" timeOffset="196469.79">15526 5923 137 0,'6'-8'234'0,"0"0"25"0,-1 3 36 0,2 2 38 16,-4 0 31-16,2 3 29 0,-1 3 21 0,4 0 18 0,-2 3-55 0,2 2-69 15,2 2-17-15,2 2-8 0,0 3 10 0,-1 3 8 0,4 2-7 0,-2 0-10 16,1 5-22-16,-1 0-23 0,3 2-17 0,-3 3-15 0,1 0-12 0,-2 3-9 16,1-1-6-16,1 1-7 0,-1 1-9 0,-1-1-11 0,1 1-12 0,0 0-10 15,-4-1-14-15,3 1-12 0,-2-3-16 0,0 0-13 0,-2-1-15 0,0-2-15 16,-1-2-14-16,-2-2-16 0,0-2-15 0,0-2-15 0,0-2-19 16,-4-5-20-16,3-1-22 0,-2-3-23 0,0-1-44 0,0-4-47 0,-2-1-51 0,0-3-51 15,0 0-74-15,-4-1-79 0,-3-1-41 0,0-2-33 0,1-2-40 0,-4 0-43 16,0-2 2-16,-3-1 13 0,-3 1 18 0,2-3 22 0,-3 0 41 0,-3-1 46 15,1 1 53-15</inkml:trace>
  <inkml:trace contextRef="#ctx0" brushRef="#br0" timeOffset="196604.43">15521 6466 115 0,'-14'-13'445'0,"1"-1"30"0,2 4 14 0,2 1 14 0,3 0 3 15,2 2 1-15,0 3 1 0,2 0-3 0,2 1 1 0,-2-2-1 0,2 5-91 0,2-2-111 16,0 1-102-16,-1 0-97 0,2-2-43 0,1 0-28 0,0 1-16 0,2-1-12 16,2 0-4-16,0 0-1 0,0 1-1 0,3-3 1 0,-1 2-9 15,1-2-11-15,3 0-26 0,-1 0-27 0,2 1-76 0,0-3-83 0,2-1-73 0,-2 1-71 16,3-2-58-16,-2 0-56 0,3-1-13 0,-2-1-2 0,1 2-1 0,-1-1-1 15,-1-1 8-15,1 2 12 0,0 2 25 0,-2-1 31 0</inkml:trace>
  <inkml:trace contextRef="#ctx0" brushRef="#br0" timeOffset="196704.16">16033 6195 197 0,'5'7'371'0,"-2"-1"6"0,1 2 4 0,-3-1 3 16,1-1-1-16,-2 0-55 0,0 0-66 0,-2 0-65 0,1 0-62 0,-3 2-123 0,3-2-135 15,-3 1-96-15,0 1-89 0,-1-1-38 0,-1 2-24 16,1-1-8-16,0 1-3 0,2-2-2 0,-2 2 0 0</inkml:trace>
  <inkml:trace contextRef="#ctx0" brushRef="#br0" timeOffset="196835.86">16016 6397 86 0,'5'5'308'0,"0"1"66"0,1 0 31 0,-2 0 27 16,1-2 10-16,0 1 7 0,0-2 8 0,-2 1 7 0,0 1-51 0,2-1-65 15,-2 1-27-15,-2-2-18 0,1 1-37 0,1-1-39 0,-1 0-59 0,0 0-62 0,-2 2-32 16,1-3-28-16,-1 0-10 0,2 1-7 0,-2 0-30 0,1-1-33 16,1 1-72-16,-2-3-82 0,0 3-69 0,0-1-68 0,0-2-68 0,2 4-64 0,-1-2-16 15,1 3-7-15,-1-1 1 0,1-3 1 0,2 2 0 0,1 0 1 0,0 1 19 16,1 2 28-16</inkml:trace>
  <inkml:trace contextRef="#ctx0" brushRef="#br0" timeOffset="197121.05">16503 6042 208 0,'-2'-6'266'15,"-1"1"26"-15,2 1 27 0,1 2 30 0,0 2 32 0,0 0 26 0,0 0 26 16,-2 2-22-16,0 2-32 0,2 4-34 0,0-1-34 0,0 4-12 0,0 2-10 16,2 5-9-16,-2 0-12 0,0 6-19 0,0 3-23 0,0 4-31 0,-2 1-31 15,0 4-25-15,0 3-28 0,-1 2-18 0,1 4-19 0,-3 1-39 0,2 2-43 16,0 2-56-16,-2-3-57 0,2 3-98 0,-3 1-111 0,1-2-96 0,2 0-93 15,-2-3-20-15,2-1-5 0,-2-4 0 0,0-3-3 0,1-1 8 0,-1-3 8 16,2-2 23-16,0-5 28 0,-1-3 41 0</inkml:trace>
  <inkml:trace contextRef="#ctx0" brushRef="#br0" timeOffset="202419.9">10496 1214 120 0,'-3'-1'194'0,"0"0"12"0,0-1 10 0,-2-1 13 0,2 2 12 16,0-2 12-16,0 0 8 0,0 1-45 0,1 0-56 0,2 2-9 0,0 0 0 15,0 0 8-15,0 0 9 0,0 0 6 0,-2 0 9 0,2 0 1 0,0 0-1 16,0 0 0-16,0 0-1 0,0 0-11 0,0 0-7 0,0 0-7 0,0 0-5 16,0 0-11-16,0 0-14 0,0 0-11 0,0 0-13 0,0 0-16 0,0 0-16 0,0 0-13 15,0 0-10-15,0 0-8 0,0 0-11 0,0 0-1 0,0 0 2 0,0 0-4 0,0 0-6 16,0 0-1-16,0 0 1 0,0 0-3 0,0 0-6 0,0 0 1 16,0 0-1-16,0 0-2 0,0 0-5 0,0 0 1 0,0 0 3 0,0 0-3 0,0 0-4 15,0 0 2-15,0 0 1 0,0 0-2 0,0 0-2 0,0 0 11 0,0 0 11 16,0 0 5-16,0 0 2 0,0 0 1 0,2 0 3 0,1 0 1 0,2 2-4 15,-2 0 6-15,2 1 5 0,1-2 3 0,0 1 1 0,1 1 2 0,-1 0 1 16,1-1-8-16,0 2-10 0,1 0 0 0,0-2 0 0,0 4 2 0,0-2-2 0,0 1 1 16,0-2 0-16,1 1-5 0,-1 2-3 0,0-1-3 0,-1 0-2 0,2 0 0 15,-1-1 0-15,-2 3-1 0,2-3-3 0,1 2-2 0,-1-2-4 0,0 3-2 16,-1-3-2-16,2 1 1 0,-3 1 1 0,2-2-2 0,0 1 0 0,2 0 0 0,-2 0-2 16,0 1 0-16,1 0 0 0,2-1 0 0,-3 1 1 0,2 0 1 0,2 0 1 15,-2 0-1-15,2 1-2 0,-1-1 0 0,-1 2 0 0,4-1-1 0,-3 1 0 16,2 1 1-16,1-2 1 0,-1 2 0 0,1-2 1 0,-1 3-3 0,1-2 1 15,-2 0 0-15,1 1-4 0,1-1 3 0,-2-1 1 0,1 2 0 0,-1-1 1 16,-1-1 0-16,1 1-2 0,0-1 2 0,0 1-1 0,-1-1 0 0,-1 0-2 16,1 0 1-16,-2 0 1 0,1 1-1 0,1-1 1 0,-2 0 5 0,1 3 7 15,1-2 4-15,-2 0 7 0,-1 2 1 0,3-2 1 0,-3 1 0 0,3 0-1 16,-3 2 1-16,3-2 1 0,-3 1-1 0,2-1 0 0,0 0 1 0,-1 0-2 16,-1 0-4-16,1 0-7 0,0-1-5 0,-1-1-6 0,0 1 9 0,3 0 6 15,-3 0 4-15,2 0 3 0,-1 1 0 0,1 0 0 0,-1 0 1 0,-1-2 1 16,3 4 6-16,0-2 5 0,-1 1 3 0,1-1 0 0,0 2 1 0,0-1-2 15,-2 1-3-15,1-1-7 0,-2 1-1 0,4-1-5 0,-2-1 3 0,0 1-1 0,0 1-1 16,0 0-1-16,0-2-2 0,0 0-6 0,0 0-4 0,0 1 0 0,2-1 1 16,-4 0 1-16,2 0-4 0,0-2-5 0,-2 3-1 0,2-2 2 0,-1 2-2 15,-1-3-1-15,0 2-2 0,0-1 2 0,1 1-2 0,-2-2-2 0,-1 0 1 16,2 3 1-16,0-3-1 0,-2 2-3 0,1 0 2 0,-1-1 2 0,1 1-2 16,0 0-1-16,-2 1 1 0,3 1 2 0,-3-2 0 0,1 2 0 0,2-2 4 0,-3 2 5 15,1 3 2-15,-1-2 4 0,1 0 2 0,2 1 5 0,-3 0 1 0,1 1 2 16,-1 0 2-16,1 1 0 0,0-2 0 0,1 1-1 0,-1-1 0 15,-1 0 0-15,1 2-2 0,2-1-2 0,-2 0-4 0,2-1-3 0,-1-1-1 16,2 2-3-16,-3-1 0 0,2-1-3 0,0 2 1 0,2-3 1 0,-4 4-12 0,4-2 0 16,-2-1 0-16,1 1 0 0,-1-1 0 0,-2 2 0 0,2-2 0 15,3 0 0-15,-5 1 0 0,3-1 0 0,0 0 0 0,-1 2 0 0,0-3 0 16,0 2 0-16,1-3 0 0,-1 2 0 0,0-1 0 0,0 0 0 0,1 0 0 16,-1 0 0-16,0 1 0 0,1-2 0 0,1 2 0 0,-2-1 0 0,0-1 0 0,1 2 0 15,1-1 0-15,-2 1 0 0,1 0 0 0,1-2 0 0,-1 2 0 0,2 0 0 16,-3 0 0-16,3 0 0 0,-1-1 0 0,-1 2 0 0,2-1 0 15,-1 2 0-15,2-1 0 0,-2 1 0 0,0-1 0 0,0 2 0 0,2 0 0 0,0 0 0 16,-2 2 0-16,-1-2 0 0,4 0 0 0,-4 3 0 0,3-4 0 16,-2 3 0-16,1 0 0 0,-1-2 0 0,2 1 0 0,-2 1 0 0,0-2 0 15,0 1 0-15,0-1 0 0,0 0 0 0,1 2 0 0,-2-2 0 0,1 0 0 16,1 1 0-16,-2-1 0 0,1 0 0 0,-1-1 0 0,2 1 0 0,1-1 0 16,-2 0 0-16,1 0 0 0,-1-1 0 0,2 2 0 0,1-3 0 0,-3 3 0 15,4-1 0-15,-3 0 0 0,3 2 0 0,-3-4 0 0,3 4 0 0,-4-1 0 16,3 0 0-16,-1 0 0 0,-1 2 0 0,1-2 0 0,0 0 0 0,-1 1 0 15,2-1 0-15,-2 1 0 0,0 0 0 0,1 1 0 0,-2-1 0 0,0 0 0 16,2-1 0-16,-2 0 0 0,-1 2 0 0,2-2 0 0,0 1 0 0,-1 1 0 16,1-1 0-16,0-1 0 0,-1 4 0 0,0-5 0 0,2 4 0 0,0-1 0 15,-2-1 0-15,1 1 0 0,1-1 0 0,0 2 0 0,-3-2 0 0,3 2 0 16,0 0 0-16,-1-2 0 0,1 0 0 0,-2 1 0 0,4-1 0 0,-3 2 0 16,0-1 0-16,3 0 0 0,-1 1 0 0,0 0 0 0,-1 0 0 0,0 0 0 15,2 2 0-15,-3-2 0 0,3 3 0 0,-3-3 0 0,2 3 0 0,1-3 0 16,-3 2 0-16,3-1 0 0,-1 1 0 0,-2-1 0 0,3-1 0 0,-2 2 0 15,1-1 0-15,0 1 0 0,1-2 0 0,-1 3 0 0,0-3 0 0,-1 0 0 16,1 3 0-16,1-2 0 0,-1 1 0 0,3-1 0 0,-4 1 0 0,1-2 0 16,1 1 0-16,-1-1 0 0,1-1 0 0,1 1 0 0,-2 0 0 15,0-2 0-15,0 1 0 0,0 1 0 0,-1-2 0 0,2-1 0 0,-1 2 0 0,1-1 0 16,-1 1 0-16,1 0 0 0,-3-1 0 0,2 0 0 0,1 0 0 0,-1 1 0 0,1 0 0 16,-3-1 0-16,2 1 0 0,1 0 0 0,-3 1 0 15,3-2 0-15,-1 0 0 0,-1 2 0 0,1-2 0 0,-2 2 0 0,3 1 0 0,-4-3 0 16,4 2 0-16,-3 0 0 0,1 0 0 0,0 0 0 0,-1 2 0 0,0-2 0 15,0 1 0-15,0 0 0 0,2-1 0 0,-4 1 0 0,1 2 0 16,2-3 0-16,-2 1 0 0,1-1 0 0,0 0 0 0,-1 0 0 0,-1 0 0 0,2-1 0 16,-1 1 0-16,-1 0 0 0,2 0 0 0,-3-2 0 0,2 1 0 0,-1-1 0 15,0 2 0-15,1-1 0 0,-2-1 0 0,4 1 0 0,-3-1 0 16,0-1 0-16,2 2 0 0,-1-1 0 0,-2-1 0 0,2 2 0 0,0-2 0 0,-2 2 0 16,3-3 0-16,0 2 0 0,-3 0 0 0,2 0 0 0,0-1 0 0,0 0 0 15,0 0 0-15,0 0 0 0,0 0 0 0,0 1 0 0,0 0 0 16,0-1 0-16,-2-1 0 0,3 3 0 0,-1-2 0 0,-2 2 0 0,2-2 0 0,-2 1 0 15,0-1 0-15,0 1 0 0,3 1 0 0,-3 0 0 0,0 1 0 0,3-2 0 16,-3 1 0-16,0 1 0 0,0-2 0 0,1 2 0 0,-1-3 0 16,0 1 0-16,0 0 0 0,1-1 0 0,0 0 0 0,-3-2 0 0,2 1 0 0,1-1 0 15,-1 2 0-15,-1-2 0 0,1 1 0 0,1 0 0 0,-1-1 0 16,-2 2 0-16,3-3 0 0,-2 2 0 0,-1-1 0 0,2-1 0 0,0 0 0 16,1 0 0-16,-2 2 0 0,1-2 0 0,1 3 0 0,-1-2 0 0,0 1 0 0,0-2 0 15,0 1 0-15,0 1 0 0,0-2 0 0,0 1 0 0,2-1 0 0,-1 0 0 16,-3 1 0-16,6-1 0 0,-4 1 0 0,0-2 0 0,0 2 0 0,3-1 0 15,-3 0 0-15,0 0 0 0,3 0 0 0,-3 0 0 0,2 0 0 0,-1 0 0 16,0 0 0-16,1 0 0 0,0 1 0 0,0 1 0 0,0-2 0 0,1 1 0 16,0 2 0-16,0-1 0 0,-1-1 0 0,2 1 0 0,-2 0 0 0,2 2 0 15,1-4 0-15,-2 4 0 0,2-1 0 0,-2-1 0 0,0-2 0 0,3 1 0 16,-2 0 0-16,1-2 0 0,0 1 0 0,1-1 0 0,-1-1 0 0,0 1 0 16,3-1 0-16,-4-1 0 0,6 0 0 0,-6-2 0 0,4 3 0 0,-2-2 0 15,0 0 0-15,3 1 0 0,-2 0 0 0,0 0 0 0,0 0 0 0,1 0 0 16,1-1 0-16,-2 1 0 0,2 0 0 0,-3 0 0 0,2 0 0 0,0 0 0 15,1-2 0-15,-2 2 0 0,0-1 0 0,1-1 0 0,0 3 0 16,-2-3 0-16,2 0 0 0,-2-1 0 0,0 1 0 0,1 0 0 0,0-1 0 16,0 1 0-16,0-1 0 0,-2-1 0 0,3 1 0 0,-2-4 0 0,0 3 0 15,-1-2 0-15,3 2 0 0,-3-4 0 0,1 1 0 0,2 0 0 0,-4 0 0 16,4-2 0-16,-2 2 0 0,0-2 0 0,-1 0 0 0,4-2 0 0,-4 2 0 16,3 0 0-16,-2-2 0 0,3 1 0 0,-2 0 0 0,0 1 0 0,0-2 0 15,2 1 0-15,-1-2 0 0,0 1 0 0,0 1 0 0,-1-1 0 0,2-1 0 16,-2 1 0-16,1 1 0 0,1-2 0 0,-1 2 0 0,2-2 0 0,-4 1 0 15,3-1 0-15,0 0 0 0,-1 0 0 0,2 2 0 0,-4-4 0 0,3 2 0 16,-1-1 0-16,1 0 0 0,0 0 0 0,0 0 0 0,-1 0 0 0,3-3 0 16,-1 3 0-16,-2-3 0 0,3 0 0 0,-1 1 0 0,2-1 0 0,-1-1 0 15,-1 2 0-15,0-1 0 0,0-1 0 0,3 1 0 0,-3-3 0 0,0 3 0 16,-1 0 0-16,3-2 0 0,-3 1 0 0,0 0 0 0,0 0 0 0,2-2 0 16,-3 3 0-16,1-2 0 0,0 1 0 0,0 1 0 0,-1-2 0 0,1 2 0 15,-1-2 0-15,1 0 0 0,-1 1 0 0,1 1 0 0,1-1 0 0,-1-1 0 16,0 2 0-16,0-2 0 0,1 1 0 0,-2-1 0 0,2-1 0 0,-1 1 0 15,0-1 0-15,1 0 0 0,-1 0 0 0,0-1 0 0,1-1 0 0,1-1 0 16,1 2 0-16,-4-2 0 0,3-1 0 0,0 1 0 0,0-2 0 0,0 1 0 16,-1-2 0-16,0 0 0 0,0-4 0 0,3 5 0 0,-3-3 0 0,2-3 0 15,-3 1 0-15,0 1 0 0,2-2 0 0,-3 0 0 0,3-2 0 0,-2 1 0 16,1-1 0-16,-1-1 0 0,-1 0 0 0,1 0 0 0,-1-1 0 0,3-1 0 16,-2-1 0-16,-1 2 0 0,2-2 0 0,-2-2 0 0,2 0 0 0,-1 1 0 15,1 0 0-15,-2-3 0 0,3 2 0 0,-2-1 0 0,1-2 0 0,-1 1 0 16,2 0 0-16,-1-3 0 0,-1 3 0 0,2-1 0 0,-2-1 0 0,1 2 0 15,-1-2 0-15,1-1 0 0,1 1 0 0,-1 2 0 0,-2 0 0 0,2-2 0 16,-2 1 0-16,1 1 0 0,1-1 0 0,-3 2 0 0,1-1 0 0,1 1 0 16,-2 1 0-16,2-1 0 0,-1 0 0 0,0 2 0 0,0-1 0 0,-1 1 0 15,1-3 0-15,-2 3 0 0,1-1 0 0,0 0 0 0,-2 0 0 0,1-1 0 16,-1 2 0-16,-1-3 0 0,0 2 0 0,-1 0 0 0,1-2 0 0,-1 1 0 16,-1-1 0-16,2 1 0 0,0-2 0 0,0 0 0 0,-1 1 0 0,-1-1 0 15,2-1 0-15,-1 0 0 0,-1 0 0 0,2 0 0 0,0-1 0 0,-1-1 0 16,1 1 0-16,0-1 0 0,-2 1 0 0,2-1 0 0,-1 1 0 0,1-1 0 15,-1 2 0-15,-1-1 0 0,2-2 0 0,0 3 0 0,0-2 0 0,-1 2 0 16,1-1 0-16,-2 1 0 0,0-2 0 0,1 1 0 0,0-1 0 0,-1 0 0 16,-1 0 0-16,3 0 0 0,-3 0 0 0,2-3 0 0,0 2 0 0,-2-2 0 15,2 1 0-15,0-2 0 0,0 0 0 0,1 0 0 0,0-2 0 0,-1-1 0 16,2 2 0-16,-1-2 0 0,1-1 0 0,1 2 0 0,-1-3 0 0,1 1 0 16,1 0 0-16,-1 0 0 0,-2 0 0 0,6-1 0 0,-6-1 0 0,4 2 0 15,-2-1 0-15,-1 0 0 0,3 1 0 0,-2 1 0 0,2 0 0 0,-2 0 0 16,0 2 0-16,-1-1 0 0,1 2 0 0,-1 2 0 0,-1-2 0 0,1 3 0 15,-2 0 0-15,0 0 0 0,0 1 0 0,-1 1 0 0,2 1 0 0,-2 0 0 16,-2 0 0-16,3 1 0 0,-1 2 0 0,-2 0 0 0,-2 0 0 0,1 2 0 16,0-1 0-16,-1 2 0 0,-1-1 0 0,3 0 0 0,-4 0 0 0,3 0 0 15,-2-1 0-15,0-1 0 0,1 0 0 0,2 0 0 0,-4-1 0 0,3 2 0 16,-1-1 0-16,1 0 0 0,0-2 0 0,1 3 0 0,-1 1 0 0,-1 0 0 0,3 1 0 16,-2 2 0-16,-1-1 0 0,1 2 0 0,2 2 0 0,-5-1 0 15,3 2 0-15,-1-1 0 0,1 1 0 0,0 1 0 0,-2 1 0 0,2-1 0 16,-3 0 0-16,3 2 0 0,0 0 0 0,-2 0 0 0,2 1 0 0,-3 0 0 0,3 1 0 0,0-2 0 15,0 1 0-15,-1-1 0 0,1 2 0 0,1 0 0 0,1-3 0 0,0 1 0 16,-1-1 0-16,3-1 0 0,-1 1 0 0,0-1 0 0,2-1 0 0,-1 2 0 16,0-1 0-16,0 0 0 0,4 0 0 0,-3 2 0 0,1 0 0 0,0 0 0 15,1 1 0-15,-2-1 0 0,2 2 0 0,-1-1 0 0,1 2 0 0,-1 0 0 16,1-1 0-16,-3 4 0 0,1-2 0 0,-2 2 0 0,2 0 0 0,-3 0 0 16,2 3 0-16,-5-2 0 0,2 4 0 0,-1 0 0 0,0-1 0 0,-2 2 0 15,2-1 0-15,-3 2 0 0,1-1 0 0,-2 2 0 0,3-1 0 0,-1-1 0 16,2 2 0-16,-3-2 0 0,1 0 0 0,0 1 0 0,3-1 0 0,-4 0 0 0,3 2 0 15,-1-2 0-15,-1 1 0 0,1-1 0 0,-1 3 0 0,0-1 0 0,-2 1 0 16,0 0 0-16,0-1 0 0,1 3 0 0,-3 0 0 0,-1 1 0 0,0 0 0 16,0 0 0-16,0 0 0 0,0 0 0 0,0 0-81 0,0 0-106 0,0 0-79 0,0 0-82 15,-3-1-112-15,-2-3-116 0,2 3-49 0,-4-1-35 0,1 1-1 0,-1-2 5 16,-3-1 13-16,0 2 18 0,-4-1 21 0,3 0 26 0,-3 0 45 0,0 1 51 16</inkml:trace>
  <inkml:trace contextRef="#ctx0" brushRef="#br0" timeOffset="205336.08">25326 9508 145 0,'-15'-22'224'0,"0"-2"19"15,0 0 26-15,0-2 29 0,-1 1 26 0,2 1 27 0,-1 0 12 0,2 1 10 16,-1 5-59-16,3 2-74 0,0 1-12 0,0 4 4 0,1 4 3 0,-2 1 2 16,3 3-8-16,-4 1-8 0,0 4-18 0,-1 3-24 0,-2 1-19 0,2 5-21 15,-3 3-7-15,-4 4-4 0,4 3-6 0,-5 4-5 0,1 4 0 0,-1 3-1 16,-2 5-3-16,2 3-4 0,0 4 2 0,0 2 1 0,0 4 6 0,2 2 1 16,0 4 8-16,1 2 6 0,5 2 5 0,-2 4 3 0,3 3-20 0,4 0-28 15,1 3-14-15,2 3-9 0,2 0-7 0,1 0-8 0,3 1-9 0,0-1-12 16,3-3-2-16,1-1-3 0,-1 0-6 0,2-3-7 0,1-2-5 0,-2-1-6 15,1-1 15-15,0-1 21 0,0 1 4 0,-2-3 1 0,2 3 1 0,-1-1 2 16,-4-3-1-16,0 0-2 0,-1-1-34 0,-4 2-12 0,2-2 0 0,-3 0 0 16,-2 1 0-16,-3 1 0 0,0-2 0 0,-4 0 0 0,-4 0 0 0,1 0 0 15,-5 0 0-15,0-2 0 0,-6-1 0 0,1 0 0 0,-4-2 0 0,0-2 0 16,-2-2 0-16,-1-1 0 0,0-3 0 0,-3-3 0 0,5-2 0 0,-2-1 0 16,4-7 0-16,1-1 0 0,0-4 0 0,3-6 0 0,3-2 0 0,2-4 0 15,1-3 0-15,4-5 0 0,1-3 0 0,3-1 0 0,2-6 0 0,0-2 0 16,5 0 0-16,-1-3 0 0,1-3 0 0,3-1 0 0,3-2 0 0,2 0 0 15,4-2 0-15,-2 1-9 0,5-1-9 0,0 0 0 0,4 3 1 0,-2-1-2 16,3 1 0-16,2 4 1 0,1-1 2 0,-1 4 2 0,3 1-2 0,-1 1-1 16,2 1 1-16,0 4 2 0,0 0-1 0,0 4 0 0,-1 1 1 0,3 2 3 15,-1 2 4-15,1 4 4 0,-3 1-1 0,1 2 1 0,-2 6-2 0,-1 0 0 16,2 5 1-16,-5 2 5 0,2 5 0 0,-3 4 1 0,0 1 3 0,-3 4 4 16,-2 3 3-16,1 4-1 0,-2 4 3 0,-1 2 6 0,-1 2 3 0,-2 5 4 15,-1 2 2-15,0 2 0 0,-2 4-1 0,-2 1-1 0,0 3-1 0,-1 3-1 16,-2-1-17-16,1 5-8 0,-2-1 0 0,-2 3 0 0,1 1 0 0,-1 1 0 15,1-1 0-15,-1 2 0 0,0 2 0 0,0-2 0 0,-2 1 0 0,4 2 0 16,0-1 0-16,-1-2 0 0,0 1 0 0,3-1 0 0,0-1 0 0,0-1 0 16,3 0 0-16,-1-2 0 0,2-2 0 0,3 0 0 0,-1 0 0 0,1-1 0 15,2-3 0-15,1-2 0 0,0-1 0 0,1 0 0 0,-1-2 0 0,3-2 0 16,-1 0 0-16,0-3 0 0,2 0 0 0,-1-1 0 0,1-2 0 0,0 0 0 16,-1-2 0-16,-1-1 0 0,0 0 0 0,1-2 0 0,0-1 0 0,-2-2 0 0,-1 1 0 15,1-3 0-15,-1 0 0 0,-2-1 0 0,1 0 0 0,0-1 0 16,-2 0 0-16,1 0 0 0,-3-1 0 0,-1 4 0 15,0 0 0-15,0-2 0 0,-1 5 0 0,-3-1 0 16,1 0 0-16,0-2 0 0,-4 1 0 0,3-2 0 16,-4-5 0-16,0-2 0 0,0-6 0 0,-1-3 0 15,-1-5-17-15,2-3-6 0,-1-6-38 0,0-5-47 16,-1-3-51-16,0-6-49 0,-1-7-119 0,-1-8-132 16,0-6-85-16,-2-9-74 0,2-11-26 0,-1-10-13 15,2-8 4-15,1-11 9 0,1-5 10 0,4-5 12 0,2-4 35 0,3 2 38 16,2 0 59-16</inkml:trace>
  <inkml:trace contextRef="#ctx0" brushRef="#br0" timeOffset="205498.64">24897 16680 318 0,'-4'10'426'0,"-5"1"5"0,0-1-17 0,-7-2-21 15,0 1-71-15,-3-2-81 0,-3-1-52 0,1-2-44 0,0 0-40 0,-1-3-42 16,-2-1-161-16,3 0-186 0,1-1-78 0,2-3-52 0,2 0-12 0,0-2-5 16,4-3 17-16,2-1 21 0</inkml:trace>
  <inkml:trace contextRef="#ctx0" brushRef="#br0" timeOffset="207287.86">24575 8697 23 0,'-18'-14'220'0,"1"2"15"0,-4 3 25 0,4 0 29 16,-4 3 37-16,1 3 38 0,1 2 28 0,-2 3 31 0,1 6-51 0,0 3-65 15,2 5-6-15,-3 4 3 0,4 5-13 0,-4 4-14 0,4 2-15 0,-4 5-10 16,1 3-25-16,1 3-28 0,-2 1-35 0,1 2-41 0,0 1-27 0,-1 0-24 16,0 2 0-16,0 2 5 0,2 1 2 0,1 0 5 0,0 4 5 0,1 2 4 15,2 4 8-15,0 1 11 0,2 6 10 0,2 5 12 0,-2 5 8 0,4 5 6 16,1 6 3-16,-3 9 2 0,1 6-9 0,2 5-12 0,-2 7-16 0,1 7-15 15,-2 10-13-15,0 4-13 0,0 4-8 0,0 6-12 0,-1 4-11 0,-1 4-12 16,-1 3-31-16,1 3-1 0,-3 3 0 0,2 1 0 0,-2 0 0 0,3 4 0 16,-1 0 0-16,-2 1 0 0,2 1 0 0,0 2 0 0,1-1 0 0,2 1 0 15,-1 1 0-15,2 0 0 0,-2-1 0 0,4 1 0 0,-1-1 0 0,0 0 0 16,5-2 0-16,-3-2 0 0,2-2 0 0,4-4 0 0,-3-4 0 0,3-3 0 16,1-6 0-16,1-3 0 0,3-4 0 0,-1-8 0 0,2-6 0 0,1-5 0 15,2-8 0-15,0-5 0 0,1-7 0 0,-1-6 0 0,5-8 0 0,-4-7 0 0,3-5 0 16,0-8 0-16,-2-5 0 0,2-8 0 0,-2-5 0 15,-2-6 0-15,1-3 0 0,-1-7-16 0,-2-6-1 16,-1-5-3-16,0-4-31 0,-2-3-36 0,-1-7-47 0,-1-2-52 16,-4-6-62-16,-2-8-66 0,0-5-72 0,-6-7-74 0,1-8-54 15,-5-7-45-15,-2-11-39 0,-1-8-35 0,-4-12-6 0,0-12 3 0,0-11 30 0,-2-11 37 16,0-11 51-16,-1-10 53 0,2-10 62 0</inkml:trace>
  <inkml:trace contextRef="#ctx0" brushRef="#br0" timeOffset="208153.57">24663 8115 3 0,'-19'4'392'0,"3"1"37"16,-4 1 15-16,-1 0 11 0,0-2 7 0,-2 2 3 0,-1 0 4 0,5-4 2 16,-1 2 3-16,-2-3 2 0,4 1-86 0,1 0-100 0,2-1-85 0,3 0-81 15,2 1-41-15,5 0-34 0,4-1-13 0,1-1-10 0,5 2-2 0,1 0-2 16,5-1 3-16,7 0 5 0,2 0 0 0,4-1 1 0,5 0 2 0,5 2 3 15,5-2 4-15,4 2 1 0,6-2 1 0,4 0 2 0,5 0 2 0,5 1 1 16,2-1-2-16,4 1-4 0,4 1-7 0,0-1-8 0,6 3-1 0,2-1-3 16,-2 3-2-16,3-2-2 0,2 4-1 0,-3 0-3 0,1 0 12 0,1 3 13 15,0 1 2-15,-1 0 2 0,0 1 4 0,-1 1 5 0,1-1 6 0,-1 2 7 16,1 0 4-16,2-1 8 0,-1-1 1 0,0 2 1 0,1-1 1 0,1-1 0 16,-3 1-14-16,4-1-18 0,0 1-7 0,0-2-4 0,1 1-3 0,-2 1-6 15,2-2-1-15,2 1-8 0,-2 1-5 0,-1-1-8 0,1 2-2 0,-1 0-1 16,1 0 1-16,-2 2 3 0,0-1 4 0,-2 2 1 0,1-2 2 0,-4 3-1 15,0-1 2-15,-3 0-2 0,-3 1-2 0,0-2-1 0,-2 1 1 0,-4 0 0 16,-2-2 0-16,-3 2-1 0,1 0-2 0,-7 0-1 0,-1-2-2 0,-4 2-4 16,-1 0 1-16,-3 1 0 0,-4-3-1 0,-2 2-2 0,-4-1 2 0,-1 1 1 15,-2 0 1-15,-4-2-1 0,-2 2-1 0,-2-3 3 0,-4 1-2 0,1 0-2 16,-6-2 0-16,-1 2 1 0,-3-1-1 0,-2-2 0 0,-2 1 0 0,-3-1 1 16,-3 2-2-16,1-2 0 0,-5 3 1 0,-3-1 1 0,0 0-1 0,-4 5-1 15,-1-2 3-15,-1 1 0 0,-4 2 0 0,0 0-1 0,-4 3 1 0,3 1 0 16,-5 2 1-16,0 2-2 0,2 1 0 0,-5 1 1 0,2 2-2 0,2 3-2 15,-4 0 1-15,2 5 2 0,1 1-3 0,1 2 1 0,-2 5 2 0,2 0 3 16,-3 6 4-16,4 4 5 0,-2 4 6 0,-1 5 4 0,2 5 0 0,-3 4 2 16,0 5 4-16,1 5 3 0,-2 6 0 0,1 3-4 0,-2 5 2 0,1 6-1 15,-2 2-1-15,1 3-24 0,2 2-4 0,-5 4 0 0,4 4 0 0,0-2 0 16,0 5 0-16,-2-2 0 0,3 2 0 0,-1-2 0 0,0 2 0 0,2 1 0 16,1 0 0-16,-3 0 0 0,1-1 0 0,4 2 0 0,-4 1 0 0,2 0 0 15,0 2 0-15,0 0 0 0,2 2 0 0,-2 0 0 0,1 2 0 0,-1 1 0 16,1 4 0-16,2-1 0 0,-2 3 0 0,1 2 0 0,0 0 0 0,0 2 0 15,0 1 0-15,1 0 0 0,1 1 0 0,-1 0 0 0,2 0 0 0,-2 0 0 16,0-1 0-16,3-2 0 0,-1-3 0 0,1 0 0 0,3-2 0 0,-2-2 0 16,4-4 0-16,0-1 0 0,2-2 0 0,2 1 0 15,-1-1 0-15,3 2 0 0,1 2 0 0,-1 1 0 16,4 0 0-16,-2 0 0 0,1 1 0 0,1 0 0 16,-1-4 0-16,-1-5 0 15,0-8 0-15,-1-8-15 0,-6-12-32 0,-1-12-26 16,-6-14-22-16,-2-11-21 0,-7-16-59 15,-9-17-63-15,-6-16-114 0,-9-18-121 16,-8-14-84-16,-12-14-76 0,-8-14-11 0,-8-10 6 16,-7-14 2-16,-8-12-3 0,-8-6 22 0,-2-3 28 15,-1-4 32-15,-2 1 33 0,-1 4 54 0</inkml:trace>
  <inkml:trace contextRef="#ctx0" brushRef="#br0" timeOffset="208603.34">22777 17733 197 0,'-26'-16'488'0,"8"0"9"0,5-2 7 16,8 0-5-16,7 0-5 0,4 2 3 0,7 1 8 16,7 0-5-16,5-1-7 0,9-2 7 0,9 7 9 15,7-2-184-15,8 6-223 0,12-2-44 0,11 2 0 16,9 0 6-16,6 2 8 0,12-1 17 0,10-2 17 16,7 2 6-16,8-1 4 0,6-1 6 0,10 1 7 15,6-3 4-15,3 2 7 0,7-2 1 0,3 0 0 0,0-1-11 0,1 0-13 16,-3 0-14-16,-1-1-12 0,-3 2-14 0,-7-1-13 0,-9 1-46 0,-2 2-18 15,-8 1 0-15,-7-1 0 0,-5 2 0 0,-3 2 0 0,-5 1 0 0,-2 0 0 16,-2 0 0-16,-3 1 0 0,-1 0 0 0,-4 1 0 0,0 1 0 0,-4 1 0 16,0 1 0-16,-5 0 0 0,-4-1 0 0,-1 2 0 0,-3 2 0 0,0-1 0 15,-4 2 0-15,0-1 0 0,-2 2 0 0,-3 2 0 16,-1 0 0-16,-4 0 0 0,-2 2 0 0,-2 0 0 16,-6-2 0-16,-4 2 0 0,-7-1 0 0,-8 1-1 15,-5-2-95-15,-9-1-50 0,-8-3-119 0,-10-2-136 16,-5-3-117-16,-7 0-113 0,-7-7-19 0,-5-4 4 0,-10-3-6 0,-4-4-10 15,-4-2 11-15,-5-1 18 0,-3-2 10 0,-2 1 10 0,-5 1 43 0</inkml:trace>
  <inkml:trace contextRef="#ctx0" brushRef="#br0" timeOffset="208759.92">27678 17545 110 0,'-5'17'423'0,"-1"-1"-132"0,-2-2-161 16,-1-3-67-16,-5-6-49 0,1-5-11 0,-1-4-2 16,-1-7-1-16,3-7 0 0,-4-6 0 0,3-4 0 0,-1-5-176 0,1-2-214 15,-1-1-36-15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5T16:55:38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24587 1153 22 0,'-4'-4'382'0,"0"-3"27"0,0 4 20 0,0-1 11 0,-2 1 7 16,-2 1 9-16,4 0 9 0,-4 2 19 0,-1 3 17 0,0 1-28 0,-2 2-40 16,-2 5-57-16,-2 1-59 0,-3 4-50 0,-2 5-47 0,-4 5-19 0,-1 2-8 15,-2 5-5-15,0 5-1 0,-3 2-6 0,-2 2-6 0,-2 3-14 0,0 3-18 16,1 0-17-16,2 0-16 0,-3 0-14 0,4-1-13 0,0-1-16 0,3-2-14 16,3-1-12-16,1-3-8 0,1-2-8 0,3-2-18 0,4-1-7 0,1-6 0 15,2 0 0-15,2-4 0 0,4 0 0 0,-2-4 0 0,3-2-14 0,4-2-37 16,-3-3-24-16,3-2-25 0,1-1-31 0,0-2-29 0,1-3-35 0,1-1-34 15,1-2-86-15,0-2-97 0,1-2-64 0,2-2-59 0,0-4-43 0,4-1-41 0,-2-3 6 16,2-2 11-16,2-2 23 0,-1-2 26 0,1-1 30 0,0-4 30 16,1-1 35-16,-3-2 37 0</inkml:trace>
  <inkml:trace contextRef="#ctx0" brushRef="#br0" timeOffset="216.39">24325 1207 260 0,'9'-7'399'15,"4"3"28"-15,-5 4 23 0,-2 2 21 0,1 3 24 0,-3 1 15 0,4 3 15 16,-3 1 16-16,1 4 17 0,2 2-70 0,1 2-89 0,-1 5-35 0,0-1-27 15,0 3-49-15,3 3-55 0,-1 3-26 0,-2 1-17 0,3-1-22 0,-3 4-21 16,1-2-13-16,2 0-15 0,-1 1-13 0,1-1-16 0,1 2-16 0,1-1-16 16,0 0-13-16,3 0-12 0,-4-1-8 0,6 0-4 0,-4-2-4 0,3-1-5 15,-1-2-12-15,1 0 0 0,-1-3 0 0,-2-3 0 0,1 0 0 0,1-1 0 16,-5-5-40-16,3 0-21 0,-5-2-30 0,1-2-34 0,1-2-36 0,-5 0-37 16,1-4-83-16,-3-2-97 0,2 1-94 0,-6-5-92 0,0 0-42 0,0 0-32 15,-6 0 0-15,-3-3 9 0,-3-1 19 0,-1 0 20 0,-5 0 30 0,-2-2 33 16,-4-3 36-16,-4 0 37 0</inkml:trace>
  <inkml:trace contextRef="#ctx0" brushRef="#br0" timeOffset="368.97">24105 1827 448 0,'-17'1'531'0,"4"2"13"0,2 0 1 0,3 0 1 0,3 0 0 15,0-1 0-15,7 2 2 0,3-2 4 0,3-1 4 0,3 1 3 0,-2-1-126 16,6 0-152-16,0-1-106 0,6 0-95 0,-4 2-27 0,7-2-7 0,-1-2-2 16,0 2-2-16,4-2 1 0,0 0 0 0,-1-1-3 0,4-1-4 0,1 1-8 15,0-2-8-15,1 1-28 0,-1-2-33 0,3 0-42 0,-3 1-40 0,3-1-78 0,-4 0-85 16,-4 1-91-16,1 3-93 0,-3-1-55 0,-3 0-50 0,-3 3-11 0,-5 1-3 15,0 2 3-15,-7 0 1 0,-3 2 26 0,-4 1 25 0,-2 0 38 16,-6 1 36-16</inkml:trace>
  <inkml:trace contextRef="#ctx0" brushRef="#br0" timeOffset="633.27">23771 2470 115 0,'0'-10'436'0,"-1"2"23"0,-3 1 12 0,-3 2 10 0,-3 4 16 16,1 1 14-16,-7 3 11 0,-2 3 7 0,0 1 12 0,-4 4 9 0,-2 1-82 15,-3 8-100-15,0 0-97 0,-2 3-95 0,-1 4-32 0,2 0-18 0,0 3-13 16,-1 1-12-16,2 1-16 0,-1 1-13 0,2 0-17 0,3-2-16 0,-1 2-38 15,2 0-45-15,1-2-51 0,2 1-55 0,3 0-106 0,-1-4-117 0,3 2-94 16,-2-2-90-16,5 0-20 0,-1-5-3 0,2 0-3 0,0-4-1 0,0-1 7 16,1-4 5-16,3-2 29 0,0-3 34 0,-2 0 44 0</inkml:trace>
  <inkml:trace contextRef="#ctx0" brushRef="#br0" timeOffset="851.69">22799 3118 209 0,'0'6'503'16,"-1"2"17"-16,1-1 11 0,0 4 11 0,-2 0 11 0,0 0 7 0,-1 3 6 15,1 0 3-15,2 3 2 0,0 0 10 0,0 2 8 0,0 1-178 0,-3 3-219 16,2 3-55-16,-3 0-18 0,1 2-12 0,-1-1-12 0,1 2-10 0,0 0-13 16,-2-1-9-16,1-1-12 0,1 0-14 0,0-2-17 0,0-1-34 0,1 0-38 15,1-1-48-15,1-1-48 0,0-4-71 0,1-1-76 0,-1-2-83 0,2-2-86 16,-1-2-73-16,3-3-70 0,-3-1-12 0,2-1 1 0,-3-5 12 0,0-1 13 15,0 0 22-15,4-3 28 0,-3-3 40 0,3-1 40 0</inkml:trace>
  <inkml:trace contextRef="#ctx0" brushRef="#br0" timeOffset="1166.83">22820 3291 196 0,'9'-20'413'0,"3"2"22"0,1 4 15 0,-1 3 15 0,-2 0 12 0,2 4 15 16,0-1 12-16,1 2 11 0,-2 0 11 0,3 2-51 0,1-1-66 0,-2 1-81 0,2 1-85 15,0 0-56-15,2 0-48 0,0 1-23 0,-1-1-14 0,-1 2-14 0,1 1-14 16,-2 0-12-16,-1 0-13 0,0 1-11 0,-2 2-12 0,-1-1-9 15,-1 2-6-15,-3 1-4 0,0 0-4 0,-2 5-1 0,-4-2-2 0,-2 5 0 0,-3-1 0 16,0 4-1-16,-7 2-1 0,2 0 0 0,-7 3 1 0,3 2-1 0,-3-1 0 16,1 1 0-16,-3-1 2 0,3-1 0 0,0-2-2 0,2-1 0 15,1-1 0-15,4-5 2 0,2 2 0 0,2-4 1 0,2-1 0 0,3-1 1 0,3-1-1 16,2-2 0-16,3 2 1 0,2 1 0 0,2-5 0 0,1 4 2 0,3-1 1 16,0 1 1-16,3-4 1 0,-1 2 4 0,3 1 5 0,0-1 5 15,-4-1 3-15,4 0 3 0,-3 1 3 0,0 0 0 0,-2-1-2 0,-2 2 2 0,0-3 3 16,-3 3 8-16,-3-1 7 0,2-1 3 0,-7 2 3 0,0 2-6 0,-3-3-5 15,-3 5-3-15,-4-3-6 0,-3 4-4 0,-3 0-4 0,-6 3-3 0,0 0-6 16,-5 1-19-16,-3-1-21 0,0 3-31 0,-3-1-36 0,0 0-35 16,0-3-37-16,2 1-69 0,0-1-74 0,-1-2-81 0,2-1-82 0,3-2-64 15,2-1-59-15,-1-1-11 0,3-1 3 0,2-1 15 0,0-1 18 0,4 0 24 16,3 0 26-16,-2-2 34 0,5 3 34 0</inkml:trace>
  <inkml:trace contextRef="#ctx0" brushRef="#br0" timeOffset="1616.64">22742 4219 239 0,'-1'-15'451'0,"-1"2"19"0,1 1 12 15,-3 0 10-15,-2 2 11 0,1 3 11 0,-1 1 10 0,-4 3 9 0,1 0 10 16,-2 3-43-16,-2 0-56 0,-1 5-91 0,-2 1-99 0,2 1-55 0,-3 4-51 16,-3 1-14-16,1 2-9 0,-1 4-11 0,2-2-11 0,0 3-11 0,-2 2-10 15,2 2-11-15,-3-1-13 0,3 1-23 0,0 1-24 0,2-1-39 0,-3 2-42 16,2 0-50-16,1 0-50 0,0 2-97 0,2-1-106 0,-2 0-87 0,3 2-83 15,0-1-35-15,-1 1-22 0,1 1-4 0,0 0 0 0,0-2 11 0,-3 1 15 16,2-1 31-16,-2-4 31 0,3 2 42 0</inkml:trace>
  <inkml:trace contextRef="#ctx0" brushRef="#br0" timeOffset="1916.84">22041 5052 76 0,'2'-14'351'0,"0"-1"42"0,-1 2 41 0,-1-2 18 0,-1 1 15 15,-1-1 12-15,-1 2 14 0,0-1 9 0,-5 4 10 0,3-1-54 0,-3 2-69 16,-1 2-47-16,-2 1-42 0,0 3-41 0,-3 0-39 0,-1 3-33 0,0 1-30 16,-1 4-9-16,-3 2-4 0,1 4-2 0,-2 4-2 0,-1 4-3 0,0 4-3 15,1 1-8-15,0 4-8 0,0 2-10 0,3 3-9 0,1 1-11 0,2-2-11 16,3 1-8-16,3 0-8 0,0-1-10 0,7-4-12 0,2-1-10 0,9-1-19 15,-1-4-10-15,6-2 0 0,5-2 0 0,5-4 0 0,5-1 0 0,4-4 0 16,4-4 0-16,6-1-20 0,2-6-19 0,6-3-26 0,1-2-30 0,5-4-33 16,2-3-41-16,1-3-41 0,4-2-78 0,1-2-82 0,-1-2-79 0,0-1-77 15,0-1-55-15,-2-1-47 0,0 1-5 0,-3 1 4 0,1-1 19 0,-5 4 23 16,-2-2 31-16,-3 1 33 0,-2 0 42 0,-3 3 42 0</inkml:trace>
  <inkml:trace contextRef="#ctx0" brushRef="#br0" timeOffset="2682.79">24658 2350 146 0,'-3'-4'467'0,"-1"-3"27"0,0 3 6 15,3 1 2-15,-1-1 3 0,2 4 5 0,0 0 11 0,2 0 9 0,1 0 11 16,0 0 9-16,5 3-78 0,-2 1-98 0,2 4-103 0,0 2-102 0,5 4-30 15,0 1-14-15,0 3 0 0,0 3 2 0,3 1-2 0,-2 1-3 0,2 0-11 16,-2 4-9-16,4-2-11 0,-4 0-8 0,2 1-11 0,0-1-13 0,1 1-12 16,1-2-11-16,-1 2-19 0,0-1-21 0,4 0-30 0,-3 2-33 0,0-1-51 15,3-1-55-15,-4 0-103 0,0 3-115 0,1-2-109 0,-2 2-101 0,-2 0-27 16,-2 2-5-16,0-2-2 0,0 1 0 0,-2 1 7 0,-1-2 13 0,0 1 23 16,0-2 32-16,-1-3 49 0</inkml:trace>
  <inkml:trace contextRef="#ctx0" brushRef="#br0" timeOffset="2971.02">25349 3168 213 0,'-3'-4'457'0,"0"2"16"0,3 2 18 0,-2 1 17 16,1 2 12-16,-3 5 11 0,1-1 3 0,3 4 5 0,-1 1 5 0,-2 6 5 16,1 1-95-16,-1 4-116 0,-2 4-87 0,2 0-78 0,0 3-22 0,0 0-10 15,-2 3-12-15,2-1-13 0,-2-3-12 0,2-2-11 0,2 2-5 0,-1-4-4 16,0-1-4-16,2 0-9 0,2-1-9 0,0-1-11 0,-1-1-22 0,1-1-23 16,1-1-28-16,1-1-27 0,-1 0-38 0,1-3-42 0,-1 0-46 0,0-3-42 15,-1-1-102-15,-1-2-112 0,3 0-85 0,-4-5-83 0,0-4-19 16,0 0-5-16,0-4 7 0,1-2 9 0,-1-3 20 0,0-2 21 0,2-2 34 0,-1-5 40 15,1-3 44-15</inkml:trace>
  <inkml:trace contextRef="#ctx0" brushRef="#br0" timeOffset="3218.36">25340 3075 289 0,'0'0'417'0,"0"0"20"0,1 6 18 0,1-2 18 0,1 2 17 0,2 2 13 16,3-4 8-16,3 2 9 0,2 1 10 0,1-2-60 0,2 1-73 0,2 0-73 0,3 0-75 15,1 1-34-15,0 0-27 0,3-1-13 0,-2 1-9 0,2-1-12 0,-1 0-16 16,-1 2-6-16,3-2-7 0,-4 1-6 0,2 1-8 0,-2-1-9 15,0 2-10-15,-1 2-10 0,-1-1-14 0,-2 2-13 0,0 0-9 0,0 4-6 16,-6-2-6-16,1 2-3 0,0 1-5 0,-5 1-1 0,-3 2-23 0,-2-1-2 16,-2 2 0-16,-4 2 0 0,-2-2 0 0,-4 3 0 0,-5 1 0 0,-4-1 0 15,-2 1 0-15,-6 2 0 0,0 2 0 0,-6 0 0 0,0-2 0 0,-1 1 0 16,-3 0 0-16,1-1 0 0,0-1 0 0,2-2-74 0,-1-2-69 0,4-2-62 16,4-3-69-16,2-4-123 0,2-1-136 0,4-3-67 0,4-3-49 0,3-3-8 15,1-3 0-15,3-2 7 0,2-3 9 0,4-1 22 0,-1-2 23 0,2-1 39 16,2 0 42-16</inkml:trace>
  <inkml:trace contextRef="#ctx0" brushRef="#br0" timeOffset="3340.03">25775 3838 122 0,'25'18'512'0,"-6"-1"17"0,0-2 8 0,-5 0 1 16,0-2 4-16,-4 0 5 0,-2-3 1 0,1-1-1 0,-2-3 0 0,-3-2-3 0,0-1-88 16,-3 0-107-16,2 0-173 0,-3 0-188 0,5 2-95 0,-5-5-72 15,-5 3-97-15,4 0-103 0,-2-2-76 0,-2 1-71 0,-2-1-17 0,-1-1-4 16,-2 0-1-16,-2 0 1 0,-2 0 16 0,1 0 20 0,-4 0 26 0,1-1 30 15</inkml:trace>
  <inkml:trace contextRef="#ctx0" brushRef="#br0" timeOffset="6433.78">30145 2794 249 0,'-8'-5'435'0,"-3"3"21"0,1-3 11 16,1 1 10-16,-2-1 10 0,3 1 8 0,0-1 5 0,0 1 6 0,4 1 5 15,-3 0-61-15,2 1-75 0,0 2-73 0,-1 2-74 0,-2 2-58 0,2 4-56 16,-2 1-16-16,-2 5-8 0,-2 3-1 0,-1 4-1 0,-2 5 1 0,0 5 2 15,-4 4 1-15,2 3 4 0,-4 6 0 0,-1 3 0 0,3 1-5 0,-5 4-6 16,2 2-3-16,0 1-1 0,0 1-7 0,-2 1-7 0,1-2-14 0,1 1-18 16,1-3-16-16,-1-1-18 0,1-2-29 0,4-5-26 0,0-5-42 0,4-2-42 15,-1-7-28-15,6-4-27 0,1-4-73 0,2-7-87 0,4-4-73 0,-1-6-70 16,2-6-52-16,5-3-48 0,0-4-3 0,3-6 7 0,3-1 18 0,0-6 22 16,2-2 31-16,1-5 37 0,0-3 29 0,2-3 24 0</inkml:trace>
  <inkml:trace contextRef="#ctx0" brushRef="#br0" timeOffset="6601.31">29908 2812 83 0,'14'-21'297'0,"-2"5"48"0,0 4 54 0,-2 3 24 0,0 5 19 16,-2 3 15-16,0 4 13 0,1 3 14 0,-1 5 10 0,4 2-58 0,-2 5-76 15,2 6-35-15,0 2-27 0,1 4-15 0,0 3-13 0,-3 3-43 0,2 3-46 16,-3 1-22-16,4 4-16 0,-4 0-14 0,4 1-13 0,-5-1-12 0,3 0-13 16,0 0-13-16,-2-3-12 0,3 1-24 0,-2-1-25 0,2-1-31 0,-3-4-32 15,4-1-40-15,-4-1-41 0,1-3-79 0,-1-3-91 0,-1-3-94 0,-2-3-96 16,-1-3-51-16,2-5-37 0,-3 1-10 0,-1-7-2 0,-1-2 10 0,-2-6 10 15,0 0 21-15,-3-1 23 0,-3-4 35 0,-1-2 37 0</inkml:trace>
  <inkml:trace contextRef="#ctx0" brushRef="#br0" timeOffset="6767.87">29852 3443 253 0,'-16'2'539'0,"4"1"12"0,1 0 2 0,3 2 0 0,1 0 1 0,3-2 0 16,4 1-1-16,4-1-1 0,3-3 0 0,-1 0-1 0,4-3-90 0,1 1-110 15,1 0-146-15,1 0-153 0,4-1-37 0,4 0-12 0,-3 0-3 0,2-2 0 16,2 0-8-16,-3 0-11 0,5-1-15 0,-2-2-17 0,0 1-21 0,4-4-23 15,-1 1-34-15,1-1-37 0,0-1-87 0,0 0-95 0,1-1-92 0,1 1-87 16,0 0-19-16,1 0-6 0,-4 1 9 0,2 3 8 0,-4-1 15 0,1 2 17 16,-3 3 22-16,-3 1 22 0,2 3 36 0</inkml:trace>
  <inkml:trace contextRef="#ctx0" brushRef="#br0" timeOffset="7033.16">30878 2670 139 0,'-19'-2'420'0,"2"1"22"0,1 0 8 0,1-1 3 0,-1 2 2 16,2 0 8-16,2 0 9 0,1 3 12 0,0 1 16 0,3 3-49 0,-1 3-63 15,1 5-58-15,0 1-57 0,0 7-62 0,0 2-62 0,0 4-12 0,-1 3 1 16,1 6 1-16,0 3 3 0,-1 1-3 0,1 3-7 0,1 1-13 0,1 1-13 15,-3-1-12-15,2-1-10 0,2 0-15 0,2-1-14 0,-2-4-16 0,4-1-15 16,-2-1-21-16,-1-4-23 0,2-2-27 0,2-2-29 0,-2-3-35 0,0-3-34 16,2-5-56-16,0-1-62 0,0-1-91 0,0-6-102 0,0-1-68 0,-1-5-62 15,1-5-9-15,0 0 2 0,-3-4 12 0,1-3 11 0,0-2 25 0,1-4 23 16,1-3 31-16,-2-2 33 0</inkml:trace>
  <inkml:trace contextRef="#ctx0" brushRef="#br0" timeOffset="7351.31">30636 3031 59 0,'13'-30'410'0,"3"2"30"0,-2 4 5 0,3 0 0 0,-2 6 4 0,0 0 9 0,-2 3 4 15,3 1 6-15,-2 4 1 0,0-1 6 0,1 4-86 0,-2 2-105 0,1 1-87 16,-2 1-85-16,2 0-36 0,-1 3-27 0,0 0-3 0,-4 0 1 16,3 3-5-16,0-2-5 0,-4 3-5 0,0 1-5 0,0 0-2 0,-2 1-5 0,-1 1-1 15,0 1-3-15,-2 2-2 0,-2 1-3 0,1 1-2 0,-2 1-1 0,-2 2-1 0,-1 1-1 16,-2 4-2-16,0 0 1 0,-2 2-4 0,-1 1 1 0,2-1 0 16,-4 1 0-16,1-3-2 0,1 0 1 0,1-2-2 0,1-1 0 0,-2-2 0 0,7-4 1 15,-2-1-2-15,3-2 0 0,1-1 2 0,2-3 2 0,2 1 1 0,1-1 1 16,0-1 3-16,3-1 5 0,1 1 1 0,2 0 1 0,-3-2 6 0,3 1 6 15,0-1 4-15,1 2 3 0,-3-1 5 0,3-1 3 0,0 1 6 0,-4 1 5 16,2-3 6-16,-1 4 7 0,-2-1 2 0,0 1 3 0,-3 1 6 0,-1 0 3 16,1 1 0-16,-2 0-6 0,-3 3 1 0,0-1-2 0,-3 3-3 0,-3 0-4 15,-2 2-4-15,0 1-7 0,-5 2-7 0,0 2-7 0,-1-1-6 0,-3 1-7 16,-2 3-6-16,1-2-7 0,-2 1-6 0,1-2-4 0,-2 0-16 0,1-2-18 16,2-1-23-16,-1 0-25 0,1-2-31 0,3 0-35 0,0-3-54 0,3-2-59 15,1-1-89-15,0-1-95 0,5-1-76 0,0-4-66 0,2 2-16 0,4-3-2 16,0 0 13-16,0 0 16 0,7-3 22 0,1 0 25 0,1-2 30 0,2 1 34 15</inkml:trace>
  <inkml:trace contextRef="#ctx0" brushRef="#br0" timeOffset="8051.42">31791 2764 7 0,'0'-4'397'16,"-3"-2"26"-16,-1 2 21 0,1 0 6 0,-2 1 5 0,1 2 5 0,-2-1 8 16,-2 1-2-16,0 1-1 0,-4 3-15 0,0 0-15 0,1 4-78 15,-6 1-89-15,0 7-51 0,-1 1-41 0,0 7-12 0,-2 1-8 0,-1 6 1 16,0 2 8-16,-1 6-2 0,4 1 0 0,-2 3 2 0,2 2 3 15,2-1-20-15,1 1-30 0,6-2-9 0,0-2-4 0,2-1-18 0,4-3-20 0,1-1-13 16,6-7-10-16,2-2-10 0,5-3-10 0,-2-1-10 0,9-4-8 0,-1-5-14 0,5-1-11 16,4-4-21-16,0-4-24 0,3-1-37 0,1-6-44 0,5-1-41 0,-2-6-44 15,2 0-93-15,-4-5-107 0,4-1-94 0,-2-4-92 0,2-1-17 0,-1-1-2 16,-3-4 8-16,-1 1 11 0,0-1 20 0,-1 2 25 0,-3-2 35 0,0 3 42 16,-3-1 41-16</inkml:trace>
  <inkml:trace contextRef="#ctx0" brushRef="#br0" timeOffset="8296.78">32403 2703 116 0,'-4'-3'458'0,"0"3"7"0,-1 1-7 0,0 2 20 0,1 3 25 0,-1 0 0 16,2 3-8-16,-1 2 18 0,3 2 21 0,-2 2-34 0,1 3-47 15,0 3-89-15,1 3-94 0,1 2-75 0,0-1-66 0,0 4-11 0,0 1-2 16,0 0-12-16,1-2-20 0,-1 2-2 0,2-1 1 0,0-1-14 16,-1 1-16-16,1-2-29 0,-1-2-29 0,1 1-42 0,0-4-48 15,1-1-77-15,-2 0-87 0,-1-3-102 0,4-1-106 0,-3-2-60 0,-1-5-48 16,0-2-8-16,-1-4 6 0,1-4-8 0,-4-1-3 0,1-5 22 0,0-1 30 16,-2-4 29-16,0-3 29 0</inkml:trace>
  <inkml:trace contextRef="#ctx0" brushRef="#br0" timeOffset="8518.18">32241 2816 212 0,'8'-16'487'16,"5"3"6"-16,0 1 5 0,4 0 0 0,0 1 2 0,5 1 5 0,0 0 6 0,6 2 3 16,-1-2 2-16,3 2 0 0,1 2 3 0,1 1-191 0,-1 3-230 0,3 0-45 15,-3 2-5-15,4 2 5 0,-5 0 4 0,1 3 23 0,-3 1 23 0,2 1 0 16,-3 2-4-16,-2 1 7 0,0 1 7 0,-2 1-4 0,-2 2-9 0,0-1 4 16,-2 1 9-16,-3 0-10 0,-2 3-11 0,-5 0-4 0,-2-1-4 0,-6 4-18 15,-2 2-26-15,-6 1-5 0,-4 3-3 0,-5 3-16 0,-6 3-20 0,-2 2-5 16,-7 3-4-16,-5 3-34 0,-2 0-42 0,-5 2-18 0,-3-1-10 0,-2 2-29 15,-2-1-30-15,0-3-41 0,-1-3-40 0,2-3-72 0,1-4-81 0,3-2-53 16,2-6-50-16,2-5-42 0,6-2-42 0,4-7 21 0,2-1 31 0,3-1 18 16,4-3 16-16,0-1 24 0,5-1 25 0,1-1 37 0,3 1 41 0</inkml:trace>
  <inkml:trace contextRef="#ctx0" brushRef="#br0" timeOffset="8817.34">29797 4389 263 0,'-17'-9'521'15,"8"-3"6"-15,11-3 4 0,8-4 0 0,8-3 2 0,9-2 3 0,10-1 1 16,7-2 1-16,12-3 1 0,10 3-1 0,5-2 0 0,11 4-201 0,7-1-241 15,6 4-61-15,5 1-15 0,3 3-2 0,4 1 3 0,3 2 11 0,0 0 10 16,-2 3 10-16,0 1 8 0,-1 3 9 0,-2-2 7 0,-1 5 7 0,-3-1 2 16,-3 1 5-16,-1 0 5 0,0 1-2 0,-4 1 0 0,-3 0-6 0,-2 0-6 15,1 1-16-15,-4 1-14 0,-2 0-28 0,-3 0-31 0,-1-3-41 0,-5 3-44 0,-1-1-59 16,0-2-62-16,-7 0-102 0,-2 3-115 0,-6-5-90 0,-1 2-85 0,-6-4-22 0,-4 0-3 16,-3-2 0-16,-1 1 3 0,-8-3 17 0,-4 2 20 0,-2-4 32 0,-7 0 38 15,-5 1 52-15</inkml:trace>
  <inkml:trace contextRef="#ctx0" brushRef="#br0" timeOffset="8949.03">32902 3849 547 0,'-28'40'651'0,"1"1"3"0,-3-1-3 16,0-3-14-16,-2-1-16 0,4-4-34 0,-3-3-41 0,6-5-78 0,3-3-88 0,5-6-146 16,-1-5-160-16,4 0-292 0,2-5-326 0,0-1-79 0,0-1-26 0,1 1-3 0,0-4 1 15,-5-4 13-15,0 3 16 0,-4-5 34 0,-4 2 39 0</inkml:trace>
  <inkml:trace contextRef="#ctx0" brushRef="#br0" timeOffset="10184.73">1361 1178 119 0,'3'-46'423'0,"2"-3"59"15,-1 2 13-15,-2 2 1 0,-2 5 17 16,0 2 21-16,-2 3 1 0,-2 6-1 0,1 6 7 16,0 7 8-16,-2 8-93 0,0 8-117 0,-3 10-58 0,0 7-42 15,-1 11-53-15,-1 7-51 0,-4 8-7 0,1 12 4 16,-2 6-7-16,0 8-8 0,2 6-2 16,-2 8 0-16,2 5-7 0,2 1-9 0,0 2-6 15,3 2-5-15,-1-1-13 0,2-1-14 16,1-3-12-16,1 0-20 0,-1-6-29 0,-2-5 0 15,3-6 0-15,-1-4 0 0,-1-9 0 0,1-5 0 16,-3-7-73-16,1-7-57 0,0-5-95 0,-1-8-104 16,-1-6-143-16,-1-10-147 0,-3-5-30 0,1-10-6 15,-1-7-3-15,-2-9-6 0,-3-10 14 0,1-10 16 16,-2-8 10-16,0-13 8 16,-3-7 47-16,1-7 53 0</inkml:trace>
  <inkml:trace contextRef="#ctx0" brushRef="#br0" timeOffset="10318.34">784 1800 262 0,'-18'-72'506'0,"1"6"13"0,4 11 10 15,4 8-2-15,3 9-6 0,4 11 8 0,8 9 11 16,2 8-7-16,8 3-11 0,6 5 7 0,5 3 7 16,6 0-217-16,7 3-264 0,2-3-66 15,6 1-23-15,4-2-68 0,3 0-82 0,-1 0-115 16,3-2-125-16,0 1-59 0,0-1-46 0,-5 0-2 0,-6 2 8 16,-2 2-7-16,-8 1-11 0,-2 0 18 0,-8 2 22 15,-5-1 14-15,-2 1 14 0</inkml:trace>
  <inkml:trace contextRef="#ctx0" brushRef="#br0" timeOffset="10617.57">1626 1368 216 0,'2'-4'414'0,"-2"4"59"15,0 0 31-15,0 4 25 0,0 2 12 0,0 1 9 0,2 4 5 0,-2 0 7 16,1 3-6-16,-1 1-5 0,0 3-111 0,2 2-129 16,-2 1-52-16,1 0-35 0,1-2-50 0,1 1-53 0,-1-2-30 15,3 0-21-15,1-3-12 0,0-3-7 0,-1-1-9 0,3-3-13 16,3-3 0-16,-2-2 5 0,3-3-12 0,0-3-8 0,2-2-2 0,2-2 0 15,-2-2-2-15,3-3 2 0,0-2-4 0,-2 1-4 0,1-5-7 0,-2 3-7 16,-1-2 8-16,1 2 13 0,-3-2-10 0,-3 3-10 0,3 0 8 16,-6 1 14-16,1 0-8 0,-1 3-10 0,-2-1 1 0,2 4 4 0,-3 1-4 15,-2 0-6-15,3 3 11 0,-3 0 14 0,0 3-4 0,0 0-10 16,0 0 8-16,0 6 14 0,3 0-2 0,-3 3-5 0,0 2 3 0,0 0 4 0,0 3-10 16,0 1-13-16,1 3 5 0,-1-1 9 0,0 1-33 0,2 0-43 15,-1 0-28-15,3 0-27 0,-1-2-56 0,2 1-63 0,1-4-104 0,-1 1-116 16,2-3-74-16,0-1-67 0,1-4-9 0,0 0 3 0,3-2-3 0,-2-1-1 15,3-1 27-15,0-1 37 0,-1-2 28 0,3-1 30 0,-3 2 54 0</inkml:trace>
  <inkml:trace contextRef="#ctx0" brushRef="#br0" timeOffset="11001.54">2396 1231 33 0,'2'-7'453'0,"0"1"20"0,-1 1 4 0,-1 2 0 0,0 0 1 0,0 3-1 0,0 0 1 15,2-1 14-15,-2 1 16 0,0 0-4 0,0 0-13 0,1 1-105 0,1 4-126 16,-2 1-86-16,-2 0-75 0,2 3-9 0,-1 0 9 0,-1 6 6 0,-1-2 3 16,1 2 5-16,-2 2 6 0,-2-1-10 0,1 2-15 0,-2 0-12 0,3 0-10 0,-3 2-9 15,1-2-9-15,-2 0 4 0,0 0 6 0,3 0-8 0,-3 0-11 0,1-4-13 16,2 3-12-16,0-3-3 0,0-2-1 0,2-2-5 0,0-1-8 0,0-2-9 0,1-1-12 15,-2-1-7-15,4 0-7 0,0-5-7 0,0 0-5 0,0 0-7 0,0 0-5 16,4-1-5-16,1-3 1 0,1-1-9 0,2-2-12 0,2-4-4 0,2 0-2 16,3-3 4-16,0-2 6 0,1-1 9 0,3-2 9 0,0 0 2 0,0 0 3 15,0 0 4-15,-3 1 8 0,1 1 9 0,-2 2 11 0,0 2 10 0,-2 2 10 16,1 2 12-16,-4 1 13 0,-1 3 9 0,2 2 7 0,-3 1 4 0,0 2 1 16,1 3 8-16,-2 0 8 0,1 3 5 0,-2 3 3 0,1 0 2 0,0 3-1 0,-2 0 0 15,0 1-1-15,0 3-8 0,0-2-6 0,-1 3-6 0,-1 1-7 0,0 0-23 0,-1 0-30 16,-1 0-38-16,1 2-46 0,1-2-85 0,-1 0-93 0,1 2-117 0,0-3-120 15,-1 1-48-15,3-1-29 0,1-3-8 0,-2 2-2 0,3-3-2 0,1 1 1 16,4-4 18-16,1 1 22 0,3-2 37 0,1-3 38 0</inkml:trace>
  <inkml:trace contextRef="#ctx0" brushRef="#br0" timeOffset="11316.7">3733 1119 231 0,'0'-16'495'0,"-2"5"15"0,0 0 11 0,-1 2-6 0,-2 3-12 15,-1 3 16-15,-3 5 19 0,-1 4 6 0,2 1 3 0,-1 7 13 16,-1 4 16-16,-4 4-188 0,2 6-228 0,-3 6-48 0,0 3-10 0,0 2-12 0,1 5-14 16,0-1-3-16,2 1 4 0,0-1-36 0,4-1-42 0,3 0-32 0,2-3-28 15,3-1-53-15,3-4-60 0,5 1-103 0,2-7-114 0,2 1-93 0,4-7-87 16,5 0-22-16,2-5-2 0,1-3 5 0,3-6 10 0,3 0 19 0,-1-5 24 16,1-4 25-16,1-2 24 0,-1-4 42 0</inkml:trace>
  <inkml:trace contextRef="#ctx0" brushRef="#br0" timeOffset="11683.72">4528 864 436 0,'-7'6'617'0,"-1"1"8"0,-1 2 7 0,3 0-2 0,-1 2-1 0,1-2 0 15,0-2-1-15,4-1-7 0,2 0-7 0,6-1 1 0,1-2 4 16,2-3-233-16,7 4-277 0,0-3-69 0,4 3-25 0,6-3-8 0,-1-1-2 15,5 0 0-15,-1 0-1 0,4-3 1 0,1 0 0 0,-2-1 5 0,3 2 8 16,-4-3-7-16,3 1-5 0,-3-3 3 0,1 4 2 0,-2-3-5 0,-2 1-8 0,1-1-11 16,-5 2-11-16,0 0-17 0,-2 0-16 0,-4 3-25 0,-2-1-28 0,-3 1-20 15,1 1-20-15,-4 0-24 0,-4 1-24 0,2 1-56 0,-5 1-64 0,-1 1-60 16,-4 2-61-16,-1-1-23 0,0 1-14 0,-5 3 3 0,-2-2 4 0,-1 2 26 0,-3 0 28 16,1 0 34-16,-4 0 35 0,1-2 36 0,-1 1 37 0,1 0 73 0,0-2 83 15,2-2 84-15,-2 1 88 0,2-2 62 0,0-1 59 0,4 2 47 0,-1-1 46 16,0 1 34-16,2-1 32 0,1 1 3 0,-2 3-2 0,4 0 3 0,-2 4 3 15,1-1-3-15,-2 4 0 0,3 1-10 0,-4 5-10 0,2 0-23 0,-2 3-26 16,0 2-20-16,2 2-20 0,-3 3-28 0,3 2-29 0,0-1-17 0,-3 4-12 16,3-1-14-16,2 2-14 0,-1 0-16 0,-2 0-16 0,3 0-15 0,-1 0-13 15,1-3-32-15,1 2-36 0,0-4-43 0,1-1-46 0,1-1-65 0,3-4-71 16,-2 0-116-16,4-5-127 0,-1-2-68 0,3-4-54 0,0-5-12 0,2-2-4 16,-1-2 1-16,3-4 0 0,0-1 21 0,3-4 27 0,0-2 32 0,0-1 35 15</inkml:trace>
  <inkml:trace contextRef="#ctx0" brushRef="#br0" timeOffset="11967.96">5701 942 181 0,'8'-2'481'0,"0"-1"11"0,1 3 7 0,1 2 14 15,4-1 13-15,-1 4 9 0,2 2 9 0,1 1 4 0,5 1 4 16,1 2 3-16,-3 1 7 0,5 4-176 0,-2 2-215 0,-2 1-43 0,1 1-6 0,-1 0 1 16,-2 5 1-16,-1-3-7 0,-4 3-7 0,-1-2-7 0,-2 3-7 0,-4-2-3 0,-1-1-5 15,-2 2-4-15,-1 0-7 0,-4-1-8 0,-1 2-10 0,-2-1-12 0,-4 2-10 16,-5 2-19-16,-1 1-19 0,-3 0-25 0,-3 1-24 0,-5 4-33 0,0-3-35 16,-3 2-41-16,-1 0-46 0,0-2-102 0,0 1-118 0,0-3-97 0,3-2-94 15,4-2-20-15,3-4-4 0,3-2 6 0,4-6 11 0,5 1 18 0,1-8 21 16,4-3 29-16,3-4 33 0,4-3 44 0</inkml:trace>
  <inkml:trace contextRef="#ctx0" brushRef="#br0" timeOffset="12500.53">7097 727 98 0,'0'-19'479'0,"-1"1"21"0,-1 2 7 0,-3 2 5 0,0 1 6 0,-1 3 2 15,0 2 2-15,-2 3 1 0,3-2 0 0,-3 3 0 0,2 0-68 0,-3 1-85 16,2 7-126-16,-1 1-133 0,0 1-34 0,-3 4-12 0,3 4-5 0,-3 1-3 0,0 4 1 16,-1 2 0-16,0 3-1 0,-2 0 5 0,3 2 0 0,-1 1 2 0,0 0-7 15,1-2-3-15,2 0-6 0,1 1-3 0,2 0-3 0,1-4-1 0,2 0-3 16,1 0-1-16,0-1-5 0,2-3-4 0,0 0-4 0,2 0 0 0,-2-4-5 0,3 0-3 16,-1-1 0-16,-1-2 0 0,-1 0-5 0,2-3-3 0,-2 0-1 0,0 0-3 15,0-2-2-15,0-2-2 0,0 1-1 0,-2-1 1 0,1-1-2 0,-1-1-1 16,-1 1 0-16,1-2 2 0,-2 2-1 0,-1-1-2 0,2-1 3 0,0 1 0 15,0-2-1-15,-1 1-2 0,4-1 2 0,-3 0 0 0,3 0 0 0,0 0-3 0,0 0 3 16,0 0 0-16,0 0-3 0,0 0-1 0,0 0 0 0,0 0 1 16,0 0-2-16,0 0-1 0,0 0 1 0,0 0 2 0,0 0-1 0,3 1-1 0,2 3 2 15,-2-1 1-15,2 3 2 0,2-1 1 0,0 5 6 0,0 3 8 0,-1 2 4 16,2 2 7-16,-2 2 5 0,0 5 7 0,-1 3 3 0,-3 2 2 0,1 4 6 16,-3 1 3-16,0 2 5 0,-3 3 4 0,1 2-2 0,-3-1 1 0,-1 4-5 0,0-4-7 15,-2 2-7-15,3 0-8 0,-3-1-20 0,3-1-11 0,-2 0-12 0,0-3-33 16,1 2-37-16,0-3-38 0,-2-2-49 0,3 0-47 0,0-2-97 0,-3 0-108 15,3-4-103-15,-2-2-104 0,2-2-22 0,2-5-4 0,0-1 6 0,0-4 11 16,-1-3 20-16,3-3 24 0,-1-2 32 0,2-6 36 0,0 0 44 0</inkml:trace>
  <inkml:trace contextRef="#ctx0" brushRef="#br0" timeOffset="13217.62">2667 3235 19 0,'6'-28'447'0,"2"-1"29"0,-3 2 17 0,0 1 17 0,1 1 7 0,-3 3 5 16,-2 1 1-16,1 3 0 0,1 3 1 0,-3 0-2 0,0 4-69 0,0 4-85 15,0 1-119-15,-1 3-129 0,1 3-44 0,0 0-25 0,0 0-17 0,0 0-14 0,1 3-9 16,-1 1-6-16,2 1-3 0,0 1-3 0,-1 3-12 0,2 0-14 16,-1 1-27-16,1 4-24 0,-1-1-64 0,1 2-68 0,1 0-78 0,-2 3-81 15,-1-1-70-15,3 1-68 0,-1 0-16 0,-1 1-4 0,1-1 3 0,-2 2 0 16,4-2 13-16,-3 0 15 0,1-3 24 0,3-2 28 0</inkml:trace>
  <inkml:trace contextRef="#ctx0" brushRef="#br0" timeOffset="13349.26">2758 3332 259 0,'-7'8'386'0,"-1"2"21"0,1 3 15 0,-1-1 14 0,-1 1 11 0,1 0 12 15,0 3 9-15,2-1 10 0,-3-1-12 0,2 3-18 0,-1 0-89 0,2-1-104 16,-2 2-59-16,0 0-48 0,0-1-26 0,2 0-20 0,-2-1-16 0,2-2-14 16,1 1-11-16,-2-2-9 0,3 0-14 0,-2-1-16 0,1 0-26 0,3-1-30 15,-1-1-33-15,0 1-35 0,1-4-84 0,-1 2-93 0,3-1-72 0,0-2-68 16,3-2-42-16,-1-1-38 0,3-3-7 0,1-1-3 0,3-3 3 0,2-2 4 15,5-4 19-15,-2-3 18 0,5-4 29 0</inkml:trace>
  <inkml:trace contextRef="#ctx0" brushRef="#br0" timeOffset="13584.64">3188 2920 162 0,'5'-6'360'0,"-2"0"14"0,1 2 13 0,-3 0 20 0,-1 4 22 0,0 0 24 15,0 0 22-15,0 0 21 0,-1 5 17 0,-1 3-50 0,-1 0-65 0,1 6-53 16,-1 4-48-16,-3 2-24 0,3 3-21 0,-4 8-8 0,3 2 1 0,-1 3-16 15,0 4-18-15,-1 4-19 0,1 4-18 0,0 1-17 0,2 4-16 0,0 2-12 0,-2 3-12 16,2 4-16-16,0 0-17 0,-3 2-15 0,4-1-55 0,-3 0-14 16,2 0 0-16,-2-3 0 0,0 0 0 0,1-4 0 0,-2-2 0 0,1-5 0 15,0-2 0-15,0-6 0 0,0-3 0 0,1-3 0 0,-2-4 0 0,1-4 0 0,0-3 0 16,0-3 0-16,-1-4-21 0,1-1-123 0,-1-4-45 0,1-2-87 16,-1-2-99-16,1-2-92 0,-1-3-91 0,-2-2-52 0,3-3-44 0,-1-1-5 0,-1-5 5 15,3-1 15-15,-4-5 17 0,3-2 30 0,0-2 31 0,2-6 42 0,-2-4 43 16</inkml:trace>
  <inkml:trace contextRef="#ctx0" brushRef="#br0" timeOffset="13705.31">2885 3732 278 0,'0'-36'525'0,"0"4"13"0,3 4 14 16,-1 5-4-16,1 3-8 0,0 4 10 0,0 5 16 0,2-2-4 15,4 3-7-15,-2 2 6 0,1 1 7 0,0 2-207 0,4 2-255 16,-2 0-55-16,3 0-15 0,2 2-39 0,-2 1-44 0,4 0-22 0,2 0-20 16,-1 0-96-16,2 0-112 0,1 0-97 0,1 0-92 0,3 0-45 0,0 0-34 15,2 0 0-15,-3-2 6 0,3 2 1 0,0-1-2 0,1 1 24 0,-1 0 30 16,0 0 29-16,-2 0 29 0</inkml:trace>
  <inkml:trace contextRef="#ctx0" brushRef="#br0" timeOffset="13918.74">3829 3154 253 0,'-11'-8'534'0,"-2"5"12"0,1-2 1 15,0 2 3-15,-2 3 3 0,3 0 5 0,0 3 7 0,0 2 3 16,2-2 2-16,-1 8 0 0,1 4-4 0,2 3-179 0,-1 6-222 15,0 5-66-15,-1 5-38 0,1 2-9 0,2 5-4 0,-1 1-6 0,1 1-8 16,2 0-18-16,0 1-21 0,1-2-26 0,3-1-25 0,3-4-42 0,2-1-48 16,4-1-85-16,-1-6-101 0,4-1-111 0,3-6-119 0,1-2-25 0,3-7-8 15,1-4 4-15,0-4 4 0,2-5 13 0,0-3 13 0,-3-5 22 0,3-4 23 16,-2 0 34-16</inkml:trace>
  <inkml:trace contextRef="#ctx0" brushRef="#br0" timeOffset="14090.28">4071 3175 373 0,'3'-1'487'0,"2"-2"7"0,1 1 4 0,-1 1 7 0,1-1 7 0,1 0 6 16,3 0 2-16,3-1 4 0,0 0 0 0,4-2-1 0,2 0-127 15,0 2-156-15,2-2-97 0,1 2-87 0,-1 0-20 0,1-1-2 0,-2 3-9 0,-1-2-7 16,0 2-11-16,-1 1-10 0,-1 1-13 0,0-1-12 0,-3 1-17 0,-1 1-18 16,1-1-26-16,-1 3-31 0,-1-1-69 0,-2 0-78 0,-3 2-54 15,-1-2-47-15,0 2-41 0,-3 1-39 0,-3 0-31 0,0 2-26 0,-2-1 1 0,-1 1 8 16,-4-1 17-16,2 0 17 0,-3 1 27 0,1 0 30 0,-3-2 122 0</inkml:trace>
  <inkml:trace contextRef="#ctx0" brushRef="#br0" timeOffset="14217.94">4404 3246 119 0,'-6'3'233'16,"0"-2"63"-16,-2 0 30 0,3-1 27 0,0 2 27 0,2-2 25 0,-2 0 22 16,2 3 20-16,-3 0-33 0,1 2-48 0,1 2-22 0,-1 4-19 0,-2 2-23 0,1 1-17 15,-2 4-22-15,0 1-23 0,0 4-22 0,-1 1-23 0,-2 1-23 16,1 0-26-16,1 1-23 0,-2 1-20 0,3-1-17 0,0-2-16 0,2 3-21 0,1-4-24 16,0-1-31-16,4 0-33 0,1-1-35 0,0-1-40 0,1-2-72 0,3-1-77 15,0-3-76-15,2-1-74 0,-1-2-62 0,2-2-58 0,-1-3-14 16,2-3-4-16,3-1 10 0,-2-2 11 0,4-3 18 0,0-2 21 0,-1-2 29 0,2-2 29 15</inkml:trace>
  <inkml:trace contextRef="#ctx0" brushRef="#br0" timeOffset="14402.45">4744 3300 238 0,'7'0'414'16,"-2"0"21"-16,-1 0 15 0,1 1 19 0,-2-1 22 0,0 2 11 0,-1-2 12 0,1 0 7 15,2 1 5-15,0 1-59 0,1-1-73 0,0 1-86 0,0 0-91 0,3 0-51 16,1-1-43-16,-2 1-21 0,4 0-13 0,-2 1-20 0,2-2-22 15,-1 1-11-15,3-2-12 0,-3 0-7 0,3 0-8 0,-1 0-13 0,-2 0-13 0,3 0-17 16,-3-2-21-16,3 2-24 0,-4-1-29 0,1 1-80 0,-2 0-97 0,-1 1-63 16,-3-1-58-16,0 2-57 0,-2-1-58 0,-3-1-12 0,2 3-4 15,-4 0 10-15,-1 2 8 0,0-1 17 0,-2 2 19 0,-2-2 24 0,0 3 29 16</inkml:trace>
  <inkml:trace contextRef="#ctx0" brushRef="#br0" timeOffset="14753.51">4706 3571 304 0,'-8'-2'446'15,"2"2"19"-15,0-1 13 0,3 1 2 0,-2-1 2 0,3 1 0 0,-1-1 0 16,3 1 3-16,0 0 1 0,3-4-62 0,-1 3-74 0,3-1-97 0,1 2-104 16,3-2-53-16,1 2-41 0,0 0-15 0,2-1-11 0,2 1-3 0,-1 0 0 15,3 0-1-15,-2 0-2 0,2 1 1 0,-2-1-3 0,2 2-3 0,-3-2-4 16,2 0-13-16,-2 2-18 0,1-2-28 0,-1 0-33 0,-1 0-75 0,-2 0-83 15,1 0-68-15,0 0-61 0,-3-2-62 0,2 2-63 0,-4-2-13 0,2 1-4 16,-5 0 1-16,-3 1-2 0,0 0 14 0,0 0 15 0,0 0 26 0,0 0 31 16</inkml:trace>
  <inkml:trace contextRef="#ctx0" brushRef="#br0" timeOffset="15048.72">4703 2956 43 0,'-7'8'360'0,"0"2"12"0,2 1 7 0,-1 0 2 16,1 2 2-16,-1 2 0 0,0-3 3 0,1 4 0 0,0-1-1 16,2 1-40-16,-2 4-51 0,0 0-90 0,-1 1-98 0,0 1-67 0,1 2-59 0,0 0-78 15,-1 0-79-15,1-1-62 0,-1 1-55 0,0-2-43 0,-1 1-38 16,1-3-8-16,1 2-3 0,-3-1-1 0,2-3 1 0,0 1-3 0,-1-1 1 16,0 0 21-16</inkml:trace>
  <inkml:trace contextRef="#ctx0" brushRef="#br0" timeOffset="15185.34">4558 3538 214 0,'3'6'448'0,"0"0"9"0,2 1 4 0,-5 0 10 0,3 0 12 16,-3 0 12-16,0 3 10 0,0-3 9 0,-1 1 6 0,-1 1-38 0,2 0-45 16,0 0-123-16,-3 0-141 0,3 1-55 0,-2 1-38 0,1-1-10 0,-1-1-5 15,2 1-19-15,-2 0-22 0,1-2-32 0,1 2-38 0,0-4-66 0,0 1-78 16,1-2-106-16,1-1-116 0,1 0-57 0,2-1-43 0,4-1-11 0,-1-2-4 16,5-2 0-16,1-1 1 0,4-1 7 0,1 0 10 0,2-4 24 0,2-1 24 15</inkml:trace>
  <inkml:trace contextRef="#ctx0" brushRef="#br0" timeOffset="15584.29">5375 3448 350 0,'-11'5'529'0,"3"-2"11"0,0-2 10 0,2 1 9 0,0-4 8 0,1 1 2 15,0-2 1-15,0 0 0 0,4-1-2 0,-1 1-18 0,1-4-25 0,1 1-184 16,1-3-214-16,1 0-59 0,1-3-23 0,0 0-13 0,2-1-8 0,0-4-9 16,1-1-7-16,2-3-2 0,0 2-2 0,0-3 2 0,3 1 1 0,-2 2-1 15,4-2 1-15,-2 2 0 0,2-1 0 0,1 3 1 0,-1 0-2 0,-2 1 0 16,3 4 2-16,-3-1-2 0,1 4-1 0,-2 3 1 0,1 0-1 0,-3 5 1 16,1 2 0-16,-1 2 1 0,-1 5 0 0,2 2-1 0,-4 3-3 15,1 3 3-15,-4 3 3 0,1 4 1 0,0 2 0 0,-3 4 4 0,2 2 4 0,-2-1 4 16,0 2 10-16,0-1 3 0,0-1 8 0,0-1 2 0,0-1 2 15,3-4 4-15,-1-3 2 0,-1-1 1 0,1-4-1 0,2-1 0 0,-2-1 3 16,-1-4-1-16,1-1-4 0,0-2-3 0,-1 0-5 0,1-4-5 0,0 1-5 0,-1-2-2 16,-1-2-2-16,0 0-19 0,0 0-10 0,0 0 0 0,0 0 0 15,0 0 0-15,3 0 0 0,1-2 0 0,2-2 0 0,1-4 0 0,2 0 0 0,0-2 0 16,5-3-93-16,-1-2-40 0,3-2-35 0,-2-1-40 0,3-3-42 0,-2 2-90 16,0-2-102-16,0 0-91 0,-1 3-89 0,-2-2-22 0,1 1-6 15,0 1 13-15,-2 3 19 0,1-2 29 0,0 4 33 0,-1-1 32 0,1 2 33 16,-1 3 41-16</inkml:trace>
  <inkml:trace contextRef="#ctx0" brushRef="#br0" timeOffset="15970.25">6057 3193 91 0,'6'-9'360'0,"0"0"20"0,-1 3 15 15,0 0 1-15,1 2 3 0,-3 1 2 0,-1 0 3 0,1 0 23 0,-3 3 31 16,0 0-38-16,2 3-52 0,-1 0-48 0,1 3-52 0,-2 1-39 0,-2 2-34 16,2 2-9-16,-3 2-3 0,1 2 2 0,-1 0 5 0,-2 3 2 0,1 0 1 15,-1 2-24-15,0-1-27 0,1-1-22 0,-1-1-21 0,2-1-16 0,-1-2-17 16,0 1-9-16,2-3-11 0,1-2-8 0,1-2-5 0,0-4-4 0,0 2-1 16,3-1-4-16,1-1-3 0,0-1-1 0,0-1-1 0,4 0-6 0,0-4-7 15,5 0-14-15,0-2-16 0,2-4-16 0,3 0-17 0,2-2-13 0,1-3-11 16,0-1-10-16,1 1-10 0,-1-4-5 0,-1 2-3 0,0-1-1 0,-1 1-1 15,-3 2 3-15,-2-2 9 0,-3 4 12 0,-1 0 16 0,-2 1 15 0,-2 2 18 16,0 2 9-16,-4 2 9 0,1-2 7 0,0 4 6 0,-3 2 6 0,0 0 7 16,0 0 5-16,-3 0 7 0,0 3 2 0,0 2 2 0,-1-1 5 0,0 3-1 15,-2 3 1-15,1-2 0 0,0 3 1 0,0 1 1 0,0 1-2 0,2 0-1 16,0 0-4-16,-1-1-6 0,2 2-24 0,1-2-28 0,-1-2-42 0,2 1-48 16,0 0-92-16,0 0-106 0,2-4-92 0,-1 0-90 0,2-2-22 0,3 1-4 15,1-3-1-15,-1 3-2 0,4-5 1 0,0-1 2 0,3 0 19 0,3-3 23 16,-2-2 40-16</inkml:trace>
  <inkml:trace contextRef="#ctx0" brushRef="#br0" timeOffset="16184.68">6713 2974 195 0,'3'-12'390'0,"0"3"33"0,-3 0 30 15,2 3 24-15,-2 1 23 0,0 5 17 0,0 0 13 0,-2 5 13 0,-1 0 18 16,3 5-54-16,-3 1-67 0,1 3-67 0,-1 4-64 0,-2 2-45 0,-1 3-39 15,3 1-31-15,-2 1-28 0,-1 1-24 0,3 3-25 0,-1-4-15 0,1 0-14 16,0-1-14-16,0 0-17 0,3-3-13 0,3-1-15 0,2-2-18 0,-2-4-20 16,3-1-23-16,1-3-25 0,2-2-27 0,-1-4-32 0,3-1-36 0,3-1-38 15,-1-6-72-15,0 0-82 0,1-2-63 0,0-3-61 0,2-1-65 0,0-2-66 16,-2-2-6-16,2-1 8 0,-2 2 17 0,-3-3 20 0,3 2 28 16,-4-1 28-16,1 0 40 0,0 0 36 0</inkml:trace>
  <inkml:trace contextRef="#ctx0" brushRef="#br0" timeOffset="16347.25">7004 2994 131 0,'3'2'307'0,"-3"5"39"0,0 1 40 16,-3 0 38-16,1 4 25 0,2 0 21 0,-3 2 15 0,0 2 14 0,1 2-39 0,-2 0-45 16,0 1-43-16,-2 1-38 0,0 1-36 0,1-1-28 0,0-1-35 15,2-2-36-15,0 1-36 0,0-4-40 0,1 0-21 0,2-1-20 0,0-3-16 16,2-3-11-16,1-1-11 0,2-1-11 0,1-1-13 0,3-2-14 0,1-4-14 0,1 0-16 16,5-3-16-16,-2-3-20 0,2 0-17 0,0-3-22 0,3-3-34 15,-2 2-35-15,0-3-71 0,1 0-76 0,-4 0-50 0,-1 0-42 0,1 0-46 16,-3 2-48-16,1-2-10 0,-3 1-3 0,-1 0 11 0,-2 1 16 0,2 0 18 15,-2-1 19-15,0 1 33 0,-1 1 34 0</inkml:trace>
  <inkml:trace contextRef="#ctx0" brushRef="#br0" timeOffset="16685.34">7589 2734 339 0,'0'3'389'0,"0"-3"32"0,0 0 38 0,0 3 17 0,0 0 14 15,3 3 17-15,0-3 16 0,0 2 20 0,2 2 14 0,1 0-59 0,1 4-78 16,0 3-69-16,1 2-67 0,-1 0-24 0,1 4-15 0,1 0-25 0,-3-1-29 15,2 4-14-15,1-1-12 0,0 2-17 0,-1 0-15 0,0 2-18 0,1 0-18 16,0 2-18-16,-2 0-15 0,1 0-24 0,-2 0-40 0,0 0 0 0,-4 0 0 16,-1 0 0-16,-2-1 0 0,-5-2 0 0,-2 2 0 0,-3-2 0 0,-5 0 0 15,0 0-24-15,-4-2-92 0,-2-1-61 0,-1 1-68 0,1-4-116 0,-1 1-126 16,-1-2-84-16,5-5-72 0,-2 1-15 0,5-4-3 0,-1 1 5 0,4-4 6 16,1-1 19-16,2 0 19 0,2-5 35 0,2 1 39 0,6-2 61 0</inkml:trace>
  <inkml:trace contextRef="#ctx0" brushRef="#br0" timeOffset="17234.87">8324 2732 348 0,'0'-11'498'0,"0"2"9"0,-1 0-2 0,-1 1 0 15,0 2 1-15,-1 2-1 0,0 1 2 0,0-1 2 0,1 4 8 0,-1 0 11 16,-3 2-110-16,1 4-134 0,0 2-100 0,-3 1-92 0,0 4-15 15,-2 3 1-15,-2 2 5 0,-2 2 7 0,3 3 4 0,-2 1 2 0,-1 0 3 0,3 1-2 16,-1 1-6-16,0-1-8 0,4 1-8 0,0-2-8 0,2 0-7 0,2-2-6 16,0 1-8-16,1-1-8 0,0-2-6 0,1 1-2 0,-1-3-3 15,3-2-3-15,-2-1-1 0,1-1-4 0,-1-1-1 0,1-2-5 0,1-2-1 0,-3-2-1 16,3-1 0-16,0 0-2 0,0-1-1 0,0-2 0 0,0-3-1 0,0 0-3 16,0 0-3-16,0 0 1 0,0 0-4 0,0 0-1 0,0 0-1 15,0 0-3-15,0 0 1 0,0 0-4 0,0 0 1 0,4 0 1 0,-1 0 1 0,1-2-3 16,-1 1 0-16,3-2 3 0,-1 0-1 0,0 0-1 0,1-2 2 0,0 2 3 15,1-1 0-15,-1 1 1 0,-1 0 2 0,1 1 1 0,0 2-1 16,-1 0-1-16,-2 2-6 0,2-1-6 0,0 2 6 0,1 1 5 0,0 3 3 16,-1 0 2-16,0 2-1 0,0 2 1 0,0 1 0 0,2 4 1 0,-4 0 3 0,2 6 0 15,-3-1 5-15,-1 1 6 0,-1 5 11 0,-1-1 11 0,-1 3-1 16,-1 3-4-16,-3 0-1 0,-2 2 2 0,0 2 0 0,-2 1 2 0,-2 3 0 16,1 0-3-16,-2 1-7 0,-1-1-8 0,1 3-19 0,-1 0 0 0,0-1-10 15,0 2-34-15,-1-3-29 0,1 0-34 0,3-2-43 0,-2 0-46 0,1-2-92 16,2-2-98-16,-1-3-98 0,0-1-98 0,3-3-38 0,2-4-21 0,-1-4 0 15,-2-2 6-15,4-2 17 0,-1-3 14 0,1-3 30 0,-4-2 32 0,4-1 41 0,-3-4 48 16</inkml:trace>
  <inkml:trace contextRef="#ctx0" brushRef="#br0" timeOffset="17769.43">4034 5405 213 0,'-3'-2'486'0,"0"-1"16"0,0 3 4 0,-2 0-1 16,2 0-1-16,0 3 0 0,0-2-1 0,3-1-1 0,0 0 5 0,0 0 4 15,0 3-85-15,0 1-107 0,0 3-108 0,-2 2-108 0,2 1-23 16,-1 5-6-16,-1 1 5 0,0 4 3 0,1 3 9 0,-1 2 7 0,-1 2 10 16,0 2 6-16,-2 1 1 0,1 1-2 0,0 1-7 0,1 1-11 0,0-1-4 0,0 2-7 15,1 0-5-15,-1 1-5 0,1 1-4 0,-1 0-5 0,0 1-3 0,1 1-5 16,0 2-6-16,0 1-7 0,0 0-4 0,1 3-23 0,-1 1-17 16,-1 2 0-16,0 1 0 0,0-2 0 0,-1 4 0 0,1-2 0 0,-2-2 0 15,-2 2 0-15,2-3 0 0,-1 0 0 0,-1-3 0 0,1-1 0 0,-2-2 0 16,0-4 0-16,-2 2 0 0,1-6 0 0,1 0 0 0,0-3 0 0,0 0 0 15,-1-4 0-15,3-3 0 0,1-3-12 0,-2-3-115 0,4-3-52 0,0-3-78 16,0-3-86-16,0-4-86 0,3-4-85 0,-2-4-67 0,4-3-63 0,-2-5-11 16,3 0 4-16,2-3 10 0,-2-6 14 0,2 1 22 0,-2-3 24 0,2-1 46 15,-2-1 52-15</inkml:trace>
  <inkml:trace contextRef="#ctx0" brushRef="#br0" timeOffset="18601.22">4044 5600 284 0,'-1'-11'357'0,"-1"-1"29"0,2 1 23 0,0 0 22 0,0 3 8 16,0 0 5-16,0 1 3 0,0 4 2 0,0-2-55 0,0 5-65 0,0 0-24 16,0 0-17-16,0 0-35 0,0 3-44 0,2 2-22 0,-2 4-20 15,1 3-10-15,-1 3-9 0,0 3 2 0,2 4 4 0,-2 4 11 0,1 4 7 0,-1 1 0 16,2 2-3-16,-2 4-12 0,0 0-15 0,0 0-11 0,3 1-11 15,-3 0-9-15,0-1-9 0,0 0-9 0,1-3-10 0,-1 1-13 0,0-2-10 16,2-3-11-16,-2-1-41 0,1-2-8 0,1-5 0 0,-2 1 0 0,2-4 0 16,-1-1 0-16,-1-5 0 0,2 0 0 0,-2-3 0 0,0-2 0 0,2-2 0 15,-1-2 0-15,-1-1 0 0,0-3 0 0,0 0 0 0,0 0 0 0,0 0 0 16,0 0 0-16,0 0 0 0,3-1 0 0,2-5 0 0,0-3 0 0,6-2 0 16,-2-4 0-16,5-3 0 0,1-3 0 0,4-6-24 0,-2 0-113 0,4-4-39 15,-1-1-53-15,-1-1-58 0,2-2-94 0,-4 3-104 0,2-1-80 0,-3 1-76 16,-2 1-13-16,-1 1 0 0,-1-1 14 0,-4 2 17 0,2 3 27 0,-2-1 33 15,-2 2 35-15,-1-1 37 0,1 2 55 0</inkml:trace>
  <inkml:trace contextRef="#ctx0" brushRef="#br0" timeOffset="18731.87">4493 5367 98 0,'3'6'297'0,"0"1"5"0,-1 0 2 0,-2 3-1 0,2-2 5 16,-2 0 1-16,1 0-1 0,1-1 2 0,-2 1-3 0,0 1-66 0,0-2-82 15,0 4-61-15,1-1-56 0,-1-1-25 0,0 2-16 0,2-2-40 0,-2 1-45 16,4-1-37-16,-4-1-38 0,2-1-56 0,1 0-61 0,0 0-19 0,-1-2-10 15,1 1-3-15,0 1-3 0,2-4 2 0,-2 1 3 0,2-1 2 0,0 0 7 16</inkml:trace>
  <inkml:trace contextRef="#ctx0" brushRef="#br0" timeOffset="18868.5">4593 5652 251 0,'0'12'348'0,"-2"1"32"0,0 1 27 0,-1 0 27 0,0 1 15 0,0-3 12 16,0 3 9-16,-2-1 4 0,-1 0-41 0,3 1-50 0,-2-2-52 0,0 2-54 16,0-1-47-16,-1 1-45 0,3-2-33 0,-2 0-29 0,-1-2-28 0,3 1-27 15,-1-1-13-15,1-1-16 0,0-2-16 0,1-1-21 0,-2 1-31 0,4-2-37 16,0 0-81-16,0-2-90 0,0-1-75 0,2 0-68 0,0-1-56 0,-2-2-50 15,5 0-14-15,0 0-1 0,3-3-2 0,0-2 0 0,1 1 13 0,1-2 11 16,1-2 26-16,1-1 27 0</inkml:trace>
  <inkml:trace contextRef="#ctx0" brushRef="#br0" timeOffset="19071.96">4833 5608 69 0,'3'-3'252'0,"0"0"11"0,-3 3 27 0,0 0 27 15,0 3 28-15,2 2 25 0,-2 0 30 0,0 0 29 0,-2 1-35 0,1 2-50 16,-1 2-34-16,-1 0-31 0,1 3-19 0,2 0-15 0,-1 0-4 0,1 1 0 15,1 0-18-15,1-1-18 0,1 2-20 0,0-3-20 0,2 2-22 0,0-3-26 16,4 0-9-16,-1 0-5 0,0-1-7 0,1-1-7 0,-1-1-6 0,2-1-9 16,-4-1-9-16,4 0-9 0,-4-1-10 0,-1-1-7 0,1-1-7 0,-1 1-9 15,-2-2-3-15,0-1-7 0,-3 3-7 0,0-4-11 0,0 1-26 0,-3 2-30 16,-2 2-36-16,1-2-39 0,-1 1-81 0,-3 0-92 0,1 1-80 0,-3 1-73 16,3-1-47-16,-1-3-39 0,3-1-10 0,-2-1-2 0,4-1 3 0,1-4 8 15,2 0 21-15,2-3 31 0,1-1 35 0,3-2 39 0</inkml:trace>
  <inkml:trace contextRef="#ctx0" brushRef="#br0" timeOffset="19202.59">4998 5572 60 0,'6'-11'305'0,"0"0"11"16,-1 4 4-16,-1 0 8 0,1 0 15 0,0-1 8 0,0 1 5 0,1 1 2 0,0-2-2 15,-1 1-62-15,0 0-76 0,3 2-60 0,1-1-60 0,-1 1-29 0,0 0-20 16,1 0-16-16,1 2-15 0,0-2-44 0,-1 2-53 0,2 1-47 16,-3 0-49-16,2 2-34 0,-1-2-30 0,-1 2-49 0,0 0-53 0,-2 0-12 0,2 0-2 15,-2 2-2-15,-1-2 2 0,0 2 7 0,1 0 11 0,-1-1 34 16</inkml:trace>
  <inkml:trace contextRef="#ctx0" brushRef="#br0" timeOffset="19351.21">5246 5530 130 0,'0'8'206'0,"0"1"10"0,-2-2 12 0,2-1 15 16,0 2 17-16,0-2 13 0,-1-1 13 0,1 2-34 0,-2 0-46 15,2 0-30-15,0 3-28 0,-2-3-16 0,2 2-11 0,-1 0-9 0,-1 2-5 0,2-4-10 16,0 2-11-16,0 0-15 0,0-1-17 0,0 1-14 0,0-2-12 0,0 1-9 16,0-1-13-16,0 3-3 0,0-3 0 0,0 0-13 0,-3 2-15 15,3-2-28-15,-2 3-30 0,-1-2-25 0,0 2-23 0,-3-2-21 0,3 2-23 0,-2 0-32 16,0-1-39-16,0 2-31 0,-1-2-30 0,1-2-5 0,-1 1 0 0,3 1 10 15,1-2 16-15,-1-2 27 0,3 1 29 0</inkml:trace>
  <inkml:trace contextRef="#ctx0" brushRef="#br0" timeOffset="19506.8">5378 5725 244 0,'8'-4'332'0,"0"1"40"0,-1 1 34 0,0 1 32 16,1-1 13-16,0 0 9 0,2 2 4 0,-1 0 1 0,1 0-51 0,-1 0-67 15,2 0-48-15,0 0-44 0,-1 0-37 0,1 2-36 0,-2-2-39 0,1 0-39 16,1 2-34-16,-3-2-31 0,0 0-14 0,1 0-11 0,-1 0-12 0,0 0-14 15,0-2-24-15,0 2-25 0,-2-2-75 0,-1 1-85 0,1 0-57 0,-1-1-52 16,0-1-63-16,1-1-64 0,-3 1-15 0,0-3-5 0,-1 1 1 0,1-1 2 16,0-1 9-16,-1-2 10 0,1 1 22 0,-1-2 22 0</inkml:trace>
  <inkml:trace contextRef="#ctx0" brushRef="#br0" timeOffset="19653.4">5611 5488 13 0,'-5'-4'331'0,"-1"2"36"0,1 2 32 0,-1 2 25 0,1 0 25 15,2 5 15-15,-2 0 12 0,2 4 10 0,0 1 11 0,-1 1-45 0,1 4-60 16,-3 0-53-16,3 2-57 0,0 2-44 0,-2 0-44 0,2 1-34 0,1-1-32 15,1 0-23-15,-1 0-26 0,2-1-12 0,2 1-11 0,1-3-9 0,2-2-11 16,3-1-17-16,2-1-20 0,5-2-25 0,2-1-28 0,2-1-52 0,3-2-56 16,2-1-101-16,4-4-112 0,2-1-71 0,2-3-64 0,1-1-16 0,2-2-6 15,2-2-2-15,1-4 1 0,1 2 6 0,-1-4 9 0,3 0 21 0,2-3 23 16</inkml:trace>
  <inkml:trace contextRef="#ctx0" brushRef="#br0" timeOffset="19968.56">6691 5275 95 0,'-5'-4'518'0,"-1"-1"20"0,1 5 10 0,0 0-2 0,-1 0 2 0,3 4-2 0,-2-3 0 16,3 0 0-16,2-1-1 0,4 2 3 0,-1 1-3 0,3-2-162 0,3 2-197 16,1 0-87-16,0-1-66 0,4 1-17 0,2 0-8 0,1-2-1 0,3 1-1 15,-2 0 1-15,4-1 1 0,2 0-1 0,-2-2-2 0,0 0 0 16,3-1 0-16,0 0-10 0,-2-1-10 0,2 0-14 0,-1 0-13 0,-1 0-22 0,-1-1-21 16,-2 1-30-16,0-1-33 0,-4 0-74 0,0 1-82 0,-3 1-57 0,-3 0-51 15,-2 0-47-15,0 2-50 0,-4-2-15 0,-4 2-7 0,0 0 9 16,0 0 13-16,0 0 19 0,-4 2 21 0,-2 0 31 0,1-1 34 0</inkml:trace>
  <inkml:trace contextRef="#ctx0" brushRef="#br0" timeOffset="20120.14">7008 5272 271 0,'-14'0'316'0,"3"2"48"0,-1-1 40 16,2 2 40-16,2 1 28 0,2 4 26 0,-2 2 12 0,0 5 8 0,0 2-43 15,2 3-53-15,-2 4-25 0,0 4-19 0,0 4-19 0,0 0-17 0,-3 6-38 16,3 1-41-16,-1 0-38 0,-2 3-37 0,3 0-26 0,-2 1-21 0,1 1-21 16,1-2-16-16,0 0-17 0,0 1-17 0,0-2-20 0,2-2-20 15,1-1-26-15,-1-2-30 0,2-2-36 0,1-2-40 0,-1-4-54 0,4-1-54 0,0-3-108 16,3-5-123-16,-2-1-89 0,1-5-84 0,1-3-18 0,2-2-4 0,1-5 5 15,1-2 6-15,0-2 16 0,0-5 17 0,1-2 32 0,1-2 37 0,2-2 50 16</inkml:trace>
  <inkml:trace contextRef="#ctx0" brushRef="#br0" timeOffset="20269.75">7298 5905 394 0,'-2'12'614'16,"-1"2"7"-16,1-2 4 0,-1-2 0 0,0 1 2 0,-1-3-5 0,1 0-2 15,1-2-15-15,2-3-20 0,0-3-31 0,0 0-35 0,0 0-256 0,0 0-298 16,0 0-164-16,0 0-135 0,0 0-101 0,-2-1-95 0,1-2-48 0,-1-2-35 16,-1 2-9-16,1-3 2 0,1 3 14 0,-1-1 15 0,0 1 31 0,2 3 35 15,2-5 35-15,1 2 40 0</inkml:trace>
  <inkml:trace contextRef="#ctx0" brushRef="#br0" timeOffset="21518.42">3491 7840 324 0,'6'-18'436'0,"-3"2"24"0,0-1 16 0,-3 2 11 15,0 2 11-15,0 1 3 0,-2 1 5 0,1 2 0 0,1 4 0 16,-2 0-78-16,1 1-95 0,1 4-59 0,-3 0-47 0,0 5-48 0,-2 3-46 0,0 4-13 16,-1 4-3-16,-1 5 0 0,-2 5 0 0,-1 4 3 0,1 7 5 0,-2 4 4 15,1 4 4-15,1 1 0 0,-2 5-3 0,1 2-7 0,2 0-14 0,0 2-8 16,-1-1-11-16,3 2-9 0,-1-3-12 0,2 1-9 0,-2-2-17 0,2 3-43 16,2-4 0-16,-2-2 0 0,2 0 0 0,0-3 0 0,-1-4 0 15,3-2 0-15,-2-2 0 0,-2-5 0 0,4-2 0 0,-2-3 0 0,-1-4 0 0,1-1 0 16,-2-2 0-16,0-3 0 0,-2-3-31 0,-1-1-100 0,0-2-44 0,-2-2-61 15,-4 0-63-15,0-5-90 0,0-1-94 0,-2-2-76 0,-1-2-72 0,-1-2-15 16,1-2-8-16,-2-1 13 0,1-5 17 0,1-2 25 0,1-1 29 0,-1-4 41 16,2-2 41-16,0-2 63 0</inkml:trace>
  <inkml:trace contextRef="#ctx0" brushRef="#br0" timeOffset="21637.1">2923 8629 218 0,'-2'-45'478'0,"1"1"24"0,1 5 14 0,1 2 8 0,4 3 5 0,0 4 7 0,0 4 7 16,4 3 4-16,-1 5 4 0,2 2-45 0,0 1-57 0,0 2-106 0,3 2-114 15,1 2-79-15,0 0-70 0,2 2-25 0,0-1-17 0,4 1-15 0,-2 1-14 16,2 0-16-16,2 1-17 0,0 1-20 0,-1 1-20 0,4-2-25 0,2 2-22 15,0 1-53-15,0-1-55 0,3 2-69 0,1 0-72 0,1-2-44 0,-2 0-40 16,2 2-40-16,-1-5-41 0,1 3 1 0,-2 1 5 0,0-2 16 0,-3 2 15 16,0-1 20-16,0 0 23 0,-2 1 51 0</inkml:trace>
  <inkml:trace contextRef="#ctx0" brushRef="#br0" timeOffset="21903.39">3829 8147 169 0,'-3'4'355'0,"0"-1"26"0,-1 1 24 0,1 1 22 15,-3 1 23-15,3 0 11 0,-2 1 14 0,0 1 13 0,2 1 13 0,-2 1-53 16,2 1-71-16,0 1-62 0,0 1-59 0,0-1-36 0,1 0-26 0,-1 0-21 15,2 0-18-15,-1-1-18 0,2-1-16 0,3 0-12 0,0-2-7 0,0-2-7 16,0 0-9-16,2 0-10 0,0-2-12 0,1-2-6 0,4 1-6 0,-1-3-4 16,1-3-3-16,4 0-3 0,-1-1-8 0,2-3-4 0,0-3-4 0,2-2-6 15,-1 1-3-15,3-2-6 0,-3-2-7 0,-1 3-1 0,0-3-4 16,-3 1 0-16,-2 3 0 0,0 1 0 0,-3 0-1 0,-2 1-1 0,1 3 1 16,-3 0 1-16,-1 3-4 0,1 0 2 0,-3 3 0 0,0 0 0 0,0 0-2 15,0 0 1-15,0 0 1 0,0 3 1 0,0 4 0 0,-1-2-1 0,-1 2 2 16,2 3-1-16,-3-2-2 0,1 3 2 0,2 1 3 0,-1 0 0 0,-1 2-1 15,2-2-1-15,0 0 0 0,0 0-20 0,0 0-25 0,2 0-29 0,-1-1-30 16,2-3-42-16,1 1-47 0,-1 1-88 0,0-2-100 0,2 2-92 0,1-5-91 16,-1 1-21-16,0 0-2 0,1-3-2 0,-1 0 0 0,2 0 21 0,0-3 22 15,-1 0 31-15,1 0 29 0,-1-3 45 0</inkml:trace>
  <inkml:trace contextRef="#ctx0" brushRef="#br0" timeOffset="22302.32">4513 8059 176 0,'-4'8'439'0,"1"-1"18"0,1 1 6 0,-1-2 4 16,1 0 9-16,-1 0 11 0,0 0 15 0,1-2 17 0,1 2 14 0,-1 2 15 15,0 1-90-15,1 1-109 0,-1 1-85 0,-2 0-78 0,1 3-20 0,0 1-9 16,-2 0-2-16,0 0-2 0,0 0-4 0,0 0-7 0,-2-1-14 0,0-1-16 16,2 1-14-16,-1-2-12 0,1 0-12 0,-1-4-14 0,3 2-9 0,0-3-8 15,0 0-9-15,1-2-9 0,-1 1-6 0,3-4-5 0,0-2-6 0,0 0-9 16,0 0-4-16,0 0-4 0,0 0-7 0,3-2-3 0,2-2-8 0,1-3-8 16,2 0-11-16,3-4-13 0,-1 2-7 0,4-6-3 0,0 1-4 0,0-3 2 15,2 1 2-15,0-1 3 0,-2 2 3 0,2-1 2 0,-2 2 5 0,-1 2 3 16,-2 1 6-16,-1 3 6 0,-1 0 12 0,-1 1 11 0,-2 4 8 0,-1-1 5 15,1 3 4-15,0 1 4 0,-3 0 1 0,2 3 1 0,-3 0 3 0,1 2 0 16,0 1 3-16,1-2 0 0,-3 4 1 0,1-1 1 0,-1 3-1 0,1-2 0 16,-4 1 0-16,1 2 0 0,1-1-13 0,-2 0-17 0,-1 0-34 0,0 2-42 15,0-2-89-15,-1 1-105 0,-1-1-106 0,2-1-109 0,-1 2-41 0,2-2-22 16,1 0-8-16,-1-3 0 0,2 0-2 0,3 0 0 0,-1-2 11 0,5 1 15 16,3-2 37-16,1-2 39 0</inkml:trace>
  <inkml:trace contextRef="#ctx0" brushRef="#br0" timeOffset="22585.56">5106 7816 296 0,'-1'-13'458'0,"-1"2"12"0,-1 2 7 0,-1 3 10 0,-1 3 13 0,0 3 12 0,2 3 15 16,-2 3 15-16,-2 3 16 0,0 5-45 0,-3 1-55 0,2 4-103 16,-1 5-114-16,-4 2-53 0,4 3-42 0,-2 0-11 0,1 3-8 0,2 1-9 0,0 0-12 15,-1 0-17-15,4-2-20 0,2 1-27 0,3-2-29 0,0-2-37 16,2-1-39-16,1-1-42 0,3-4-45 0,3-1-97 0,-1-2-107 0,2-2-109 16,1-2-109-16,2-4-25 0,-2-2-8 0,3-5 4 0,-1-1 2 0,-1-3 14 15,1-3 13-15,1-1 25 0,-1-4 25 0,1-2 38 0</inkml:trace>
  <inkml:trace contextRef="#ctx0" brushRef="#br0" timeOffset="22886.76">5303 7859 350 0,'6'-8'455'0,"3"2"24"15,-1 0 20-15,0 1 16 0,0 2 14 0,1 2 8 0,1-1 3 0,1 1 2 16,3-2-1-16,-1 1-63 0,1 1-80 0,2-2-103 0,1 1-111 0,-1 1-51 16,2-1-41-16,0-1-23 0,-3 1-20 0,2 0-15 0,-1 0-13 0,1 1-10 15,-1-2-8-15,-2 1-6 0,1 1-8 0,0-1-14 0,-2-1-16 0,0 1-19 16,-1 1-16-16,0 0-23 0,-2-1-26 0,-2 1-41 0,0 1-51 0,-3-2-57 15,0 2-61-15,-5 0-32 0,0 0-26 0,0 0-14 0,0 2-7 0,-3 2 6 16,-2-1 11-16,-1 2 22 0,-1-1 23 0,-2 2 33 0,-1 2 35 0,-1-2 56 16,-1 1 63-16,2-1 79 0,0 0 78 0,-2 0 69 0,4 0 70 0,-2-1 65 15,1 1 62-15,3 1 48 0,-2-1 43 0,3 1 17 0,-1 3 9 16,-2-1 12-16,3 3 6 0,0 1 5 0,1 2 2 0,-1 1-1 0,-3 4-6 0,3 3-25 16,-1 0-30-16,1 2-44 0,-1 0-43 0,-1 4-39 0,-2-1-37 0,1 2-22 15,0 1-20-15,-1-2-17 0,-1 1-17 0,2 0-24 0,0-2-22 16,-1 1-30-16,1 0-31 0,0-4-36 0,3 1-38 0,-1-4-39 0,5-1-40 15,-1-1-85-15,2-5-95 0,2 0-100 0,1-4-104 0,4-1-46 0,0-4-32 16,1-2-2-16,4-4 4 0,0-2 13 0,-1 0 17 0,3-4 26 0,0-2 25 16,0 1 37-16,-1-4 40 0</inkml:trace>
  <inkml:trace contextRef="#ctx0" brushRef="#br0" timeOffset="23070.26">5807 8158 288 0,'3'1'452'0,"0"3"35"0,0-3 27 0,1 2 19 0,0-1 22 15,1 1 7-15,3-1 5 0,-2-1 3 0,5 0 2 0,-1 0-65 0,2-1-78 16,3 0-94-16,2-1-96 0,-1 0-63 0,3 1-55 0,1-3-32 0,0 1-29 16,3 1-19-16,-1-1-20 0,-1 0-10 0,1 1-8 0,2-2-13 0,-1 0-14 15,0-1-19-15,0 2-18 0,-1-1-26 0,0 0-30 0,-1-1-39 0,-2-2-45 16,-3 3-85-16,0 0-92 0,-5-1-78 0,1 2-72 0,-4 0-26 0,-3 1-13 16,-5 1 7-16,0 0 13 0,0 0 15 0,-5-2 21 0,0-1 25 0,-4 3 28 15,0-1 42-15</inkml:trace>
  <inkml:trace contextRef="#ctx0" brushRef="#br0" timeOffset="23241.81">6194 7957 236 0,'13'-7'369'0,"-2"-1"43"0,2 4 41 0,2-1 17 0,0 2 13 16,2 2 9-16,-1-1 10 0,1 1 16 0,2 1 16 0,-3 1-63 0,1 2-81 15,-1 0-47-15,0 3-37 0,-2-1-33 0,2 2-31 0,-3 0-37 0,2 3-37 16,-2 0-17-16,-2-2-14 0,3 3-5 0,-4 0-7 0,1 0-12 0,-2-1-15 16,-1 1-14-16,-1 0-14 0,-2-1-16 0,-4-1-15 0,2 3-8 0,-6-2-6 15,0 1-4-15,-2 1-4 0,-3 1-8 0,-1-1-10 0,-4 2-25 0,0 2-27 16,-4-1-41-16,3 0-44 0,-2 2-81 0,2-2-91 0,-2 0-117 0,5 0-124 15,1-2-48-15,1-1-31 0,4 0-8 0,2-4 0 0,3-1 7 0,3-1 8 16,2-1 23-16,6-4 25 0,0-1 38 0,5-1 44 0</inkml:trace>
  <inkml:trace contextRef="#ctx0" brushRef="#br0" timeOffset="23512.08">6901 7983 236 0,'3'-11'514'15,"1"2"21"-15,0 0 9 0,2 2 7 0,2 0 12 0,0 2 12 0,2-1 3 0,4 1 3 16,2 1 1-16,3-2 0 0,1 1-95 0,3-1-112 0,2 4-132 0,0-3-132 16,3 2-34-16,1 2-13 0,-1-3-9 0,-1 2-7 0,0 2-11 15,-1 0-11-15,-3 0-5 0,1 0-10 0,-1 0 3 0,-3 0 0 0,0 0 0 0,-1 0 0 16,-3-1-6-16,1 1-3 0,-2 0-11 0,-1 0-13 0,-3 0-19 0,-2 0-15 15,-1 0-23-15,0 0-25 0,-3 0-32 0,-2 0-34 0,-3 0-98 16,0 0-109-16,0 0-99 0,0 0-96 0,0 0-20 0,-5 0-3 0,0 1 6 16,-4-1 9-16,-2 0 15 0,1 0 15 0,-4 0 23 0,2-1 25 0,-2-2 36 0</inkml:trace>
  <inkml:trace contextRef="#ctx0" brushRef="#br0" timeOffset="23671.66">7276 7644 372 0,'0'-9'451'15,"2"3"3"-15,-1 1 18 0,-1 5 17 0,0 0 18 0,0 3 18 0,-1 3 15 16,1 3 14-16,-2 2 9 0,2 2 13 0,-3 5-126 0,-1 2-155 0,0 7-68 15,-3 0-50-15,-2 3-10 0,1 3-2 0,-3 0-14 0,-5 3-20 0,3 0-18 16,-4 1-18-16,-1-1-19 0,0 0-21 0,-3 0-29 0,2-1-29 0,-3-1-35 16,3 0-38-16,0-4-43 0,0-1-44 0,3-2-84 0,1-1-89 0,0-5-73 15,4-2-73-15,3-3-61 0,2-5-60 0,4 0-8 0,2-5 1 0,2-4 17 16,4-2 17-16,2-2 25 0,3-4 28 0,2-2 36 0,2-2 37 16</inkml:trace>
  <inkml:trace contextRef="#ctx0" brushRef="#br0" timeOffset="23870.12">7236 8192 21 0,'16'-10'369'0,"0"3"46"16,-2 1 41-16,0 1 18 0,-4 2 16 0,2 1 4 0,-2 4 3 15,-2 0 1-15,0-1 3 0,1 2-52 0,-1 2-60 0,-3-1-56 0,1 2-49 16,0-2-59-16,-1 4-61 0,-2-1-42 0,-3 1-37 0,0 2-20 0,-1-2-13 0,-1 1-4 16,-3 2-3-16,-2-2-1 0,-1 3-2 0,-2-2-6 0,-1 1-5 15,0 1-6-15,-2 0-8 0,1-1-5 0,1 0-5 0,-2 1-1 0,4-1 0 16,-1-2 2-16,2 1 1 0,2 1 2 0,1-4 1 0,4 1 3 0,2-1 3 0,1-1-2 16,4-1 2-16,3-1 0 0,-1-1 1 0,5-1 0 0,3-2-2 15,1-2-9-15,1 0-9 0,2-2-16 0,-1-2-18 0,3-3-17 0,0 0-19 16,-1-1-29-16,1-2-31 0,0 0-69 0,-3-2-80 0,-1-1-68 0,-1 2-65 0,-1-2-64 15,-2 0-64-15,0-1-7 0,-4 2 4 0,1-1 14 0,-5 0 13 16,1 2 17-16,-4-2 15 0,0 3 29 0,-1-3 27 0</inkml:trace>
  <inkml:trace contextRef="#ctx0" brushRef="#br0" timeOffset="24070.59">7837 7800 89 0,'17'-3'400'15,"-4"1"46"-15,3 4 38 0,-2 1 27 0,-1 3 21 0,-2-2 19 0,3 5 20 16,-1 2 17-16,-2-1 17 0,0 4-53 0,-2-1-62 0,-1 3-54 0,0 2-51 15,-3 0-68-15,-2 2-70 0,0-1-46 0,-3 4-34 0,0-2-24 0,0 3-19 16,-1-1-20-16,-1 0-18 0,0 0-15 0,-1 1-15 0,0 0-21 0,1 0-35 16,-2 2 0-16,-1 0 0 0,0 0 0 0,-1 0 0 0,-1 0 0 0,-2 3 0 15,-2-1 0-15,0 0 0 0,-5 0-57 0,2 1-80 0,-3-3-67 0,-1 1-74 16,-1-2-117-16,0 0-130 0,0-2-68 0,0-2-57 0,-1 0-10 0,2-3 2 16,-2-1 5-16,4-1 7 0,-3-2 21 0,3 2 25 0,-1-3 41 0,1 2 43 15</inkml:trace>
  <inkml:trace contextRef="#ctx0" brushRef="#br0" timeOffset="24703.9">3593 9849 113 0,'8'-24'370'0,"0"1"38"0,-4 1 36 16,-1 0 28-16,-2 3 25 0,-1 1 15 0,0 2 14 0,0 1 5 0,-1 3 6 16,-1 1-59-16,1 4-73 0,-1 1-68 0,0 1-67 0,-1 4-44 0,3 1-36 15,-5 3-25-15,0 4-24 0,-1 4-11 0,-2 3-10 0,0 4-9 0,0 5-5 16,-4 6-1-16,-1 5 1 0,0 4 1 0,-1 4 2 0,0 4 3 0,-2 2 3 15,2 3-8-15,0 2-5 0,-1 1-12 0,0 1-12 0,2 1-15 0,-1-1-55 16,3 0-8-16,0-2 0 0,-2 0 0 0,5-3 0 0,-2-3 0 0,0-2 0 16,3-2 0-16,1-3 0 0,-1-4 0 0,0 0 0 0,2-5 0 0,0-2 0 15,1-2 0-15,-1-3 0 0,-2-2 0 0,0-1 0 0,0-1 0 0,-1-2 0 0,0 0 0 16,-4 0 0-16,2-3 0 0,-4 0 0 0,0 0 0 0,1-2 0 0,-4 1 0 16,2-2 0-16,-2-2 0 0,3-1 0 0,-2-2-52 0,2-1-106 0,0-4-37 15,1-2-35-15,1-4-62 0,0-2-67 0,3-6-61 0,-2-2-58 0,3-4-26 16,0-5-24-16,0-2-5 0,0-4-2 0,2-3 14 0,-1-3 16 0,1-2 51 15,0-3 54-15,1-1 49 0,2-3 47 0,0 2 76 0,1-3 85 16,2 3 78-16,0 2 76 0,0 1 59 0,2 3 54 0,1 2 63 0,0 5 69 0,2 3 48 16,3 4 44-16,0 3 2 0,0 3-8 0,1 3-7 0,4 0-6 15,-2 5-12-15,4-1-15 0,0 3-17 0,0 0-17 0,3 1-26 0,1 1-27 16,1 1-49-16,1 1-50 0,3-1-50 0,1 3-49 0,2 0-65 0,-2 0-65 16,2 3-84-16,2-3-93 0,1 2-79 0,0-1-77 0,3-1-17 0,-3 0-7 15,2 0 2-15,1-1-2 0,0-1 2 0,-2-2-2 0,1 0 13 0,1 0 15 0,-3 1 47 16</inkml:trace>
  <inkml:trace contextRef="#ctx0" brushRef="#br0" timeOffset="25203.56">4001 10029 288 0,'-6'-6'346'0,"-3"1"36"0,-1 2 40 0,2 1 26 16,0 1 23-16,-3 1 17 0,2 3 15 0,-1 1-7 0,-1 1-8 16,0 3-54-16,-3 2-62 0,3 3-31 0,-1 0-24 0,2 2-26 0,-2 1-25 15,3 2-32-15,-2 2-35 0,1-1-23 0,2 3-22 0,2 0-12 0,-2-1-11 16,4 0-15-16,-1 1-12 0,0-1-16 0,3 0-16 0,1 1-18 0,-1-4-20 15,2 1-16-15,0-1-22 0,3-2-13 0,-1 1-14 0,1-4-14 0,2 1-15 16,0-2-12-16,1-4-16 0,0 2-12 0,2-3-11 0,-1-2-10 0,1-3-12 16,1 1-5-16,-1-3-4 0,0-1 0 0,3-2 2 0,-3-2 3 0,0 0 6 15,0-2 4-15,1 0 6 0,-1-2 8 0,-3 0 9 0,1 0 9 0,1 2 6 16,-1-2 14-16,-2 1 14 0,0 1 8 0,-1-1 11 0,0 2 7 0,0 0 9 16,-1 0 3-16,-1 2 4 0,1-1 8 0,-2 2 9 0,0 2 0 0,0 1 1 15,0 0 5-15,0 0 3 0,0 0 0 0,0 0-2 0,0 0 6 0,0 0 4 16,0 0 5-16,0 0 4 0,0 0 10 0,2-3 11 0,-2 3 10 0,0 0 8 15,0 0 12-15,0 0 14 0,0 0 9 0,0 0 8 0,0 0 7 0,0 0 5 16,0 0 2-16,2-4 1 0,-2 4-2 0,0-1-4 0,0 1-8 0,0-2-9 16,0 2-9-16,2-2-12 0,-2 2-10 0,0 0-11 0,0 0-9 0,0 0-5 15,0 0-7-15,0 0-6 0,0 0-6 0,3 0-6 0,0 2-4 0,1 1-1 16,-3-1-1-16,2 3-1 0,2-2 0 0,-3 2-1 0,3-3 0 0,-1 3 0 16,-1-2-2-16,2 0-3 0,-2 0-2 0,0 0-1 0,2-2-1 0,0 2 1 15,1-1-1-15,-1-2-1 0,1 0-6 0,-1-2-6 0,2 0-5 0,-1 0-8 16,5-3-4-16,-2-1-1 0,-1-1-3 0,3-1-3 0,0-1-2 0,-1-1 2 15,1-1-2-15,-2 1 0 0,1-3 3 0,-1 5 0 0,-2-1 6 0,-1 0 4 16,-1 3 9-16,-2-2 6 0,3 4 3 0,-4 1 1 0,-1-1 2 0,1 2 4 16,-2 2-1-16,0 0 3 0,0 0 0 0,0 0 0 0,0 0 1 0,0 0 0 15,1 2 0-15,-1 3 0 0,0 0 0 0,0-1 0 0,0 2-4 0,-1 0-4 16,1 0-22-16,0 1-25 0,-2-2-33 0,2 2-37 0,-1-1-87 0,-1 1-96 16,-1-3-79-16,3 2-76 0,-3-2-46 0,3 0-38 0,0-4-10 0,0 0-3 15,0 0 3-15,0 0 6 0,0 0 21 0,0 0 25 0,3-4 36 0,3 1 37 16</inkml:trace>
  <inkml:trace contextRef="#ctx0" brushRef="#br0" timeOffset="25451.89">4343 10192 148 0,'0'0'203'0,"5"0"30"0,-2 2 29 0,0 0 55 0,0-1 56 16,3 2 35-16,-3 0 28 0,1 2-40 0,-1 0-58 0,0 1-30 0,0 0-21 16,1 2-9-16,-1 1-3 0,-2-2-7 0,2 2-5 0,0 0-27 0,-1 2-29 15,-2-4-53-15,0 2-54 0,0 0-35 0,0 0-30 0,0-2-9 0,0 2-2 16,0-2-5-16,0-2-6 0,0 1-2 0,0-2-2 0,0-1-2 0,0-1-1 15,0-2-2-15,1 2-1 0,-1-2 0 0,5 0 1 0,-2-2-1 0,2 0 2 16,0 0-1-16,1-2 0 0,2-1 3 0,-2 0 1 0,1-1 0 0,1 1-2 16,1-3 1-16,-1 2 0 0,0-1-2 0,3-1-1 0,-5 1-1 0,2 2-1 15,0 1 0-15,2-2 0 0,-4 3-4 0,2-2-5 0,-2 4-17 0,2-3-19 16,-2 3-70-16,1 0-84 0,-1 1-80 0,2-2-79 0,-2 2-57 0,2-1-51 16,-1-1-9-16,2-1-4 0,0 0-1 0,4-2 1 0,1 1 2 0,1-2 4 15,3 0 18-15,2-1 20 0</inkml:trace>
  <inkml:trace contextRef="#ctx0" brushRef="#br0" timeOffset="25650.39">5195 9879 167 0,'-12'3'474'0,"2"1"20"0,0 4 8 0,-2 1 14 15,2 1 16-15,-1 2 12 0,0 2 10 0,3 2 12 0,0 2 6 0,-1-1-16 16,1 6-23-16,0 0-136 0,3 3-159 0,0-1-69 0,-2 4-49 0,5 1-16 15,-1-2-13-15,1 3-20 0,2-3-24 0,0 1-31 0,2-1-33 0,1-1-38 16,2-2-42-16,1-1-58 0,2-1-64 0,0-4-102 0,4-1-111 0,-2-4-75 16,1-3-68-16,2-4-17 0,-2-3-2 0,3-3 6 0,0-2 10 0,-1-5 17 15,1-1 20-15,-1-4 33 0,1 1 31 0,-3-4 55 0</inkml:trace>
  <inkml:trace contextRef="#ctx0" brushRef="#br0" timeOffset="25806.97">5334 10040 48 0,'7'-3'263'0,"2"1"25"0,-1-1 28 0,3 1 26 16,1 2 29-16,1-2 10 0,4 0 7 0,3 0 3 0,-1 1 1 0,1-3-72 16,2 3-89-16,0 0-45 0,2-1-34 0,1 0-17 0,-2 2-13 0,2 0-27 15,-1-1-33-15,-1 1-60 0,2 0-65 0,-4 0-61 0,3 0-60 0,-2-1-40 16,-3 1-36-16,1 0-55 0,-1-3-58 0,-1 3-15 0,-3 0-3 0,-2 3 0 16,-1-3 4-16,-2 1 4 0,-2 0 6 0,-3 3 32 0</inkml:trace>
  <inkml:trace contextRef="#ctx0" brushRef="#br0" timeOffset="25985.52">5758 10076 288 0,'-8'10'410'0,"-1"-2"30"0,1 3 28 0,0 1 23 0,0 2 24 0,-2-1 17 15,2 1 13-15,2 4 8 0,-2 0 8 0,0 3-68 0,2 0-85 0,-2 1-75 16,0 4-70-16,0-2-48 0,2 1-44 0,-2 0-29 0,1 1-26 16,0-3-24-16,2 0-26 0,0 0-28 0,2-2-29 0,-2-1-33 0,4-1-32 15,1-2-40-15,0-3-42 0,1 0-90 0,3-2-98 0,0-3-87 0,1-1-83 16,0-4-41-16,6-1-37 0,-2-4-6 0,1-2-3 0,2-2 14 0,0-2 14 15,2-2 23-15,-2-3 27 0,4-1 32 0,-3 0 37 0</inkml:trace>
  <inkml:trace contextRef="#ctx0" brushRef="#br0" timeOffset="26137.12">5941 10216 176 0,'5'2'390'0,"2"-1"34"0,0 1 31 16,-2 1 20-16,1-1 15 0,2 2 4 0,0-3 3 0,1 2 1 0,1-1 0 15,-2 1-59-15,4-2-74 0,1 1-71 0,1 0-77 0,1 2-52 0,0-3-45 16,0 1-36-16,2-1-32 0,1 2-25 0,0-1-22 0,2-2-15 0,-1 1-14 15,1-1-21-15,-1-1-20 0,0 1-50 0,1-2-58 0,-4-1-78 0,3 2-82 16,-3-1-79-16,-2 1-75 0,-1-1-16 0,-2-1-1 0,0 2 2 0,-3-1 6 16,-1 1 12-16,-3-2 11 0,2 1 19 0,-4-1 21 0,1 0 46 0</inkml:trace>
  <inkml:trace contextRef="#ctx0" brushRef="#br0" timeOffset="26336.59">6393 10019 141 0,'5'-6'329'0,"0"1"38"0,3 0 37 0,0 2 33 16,3 2 15-16,0-1 6 0,3 2 0 0,0 2 1 0,-1-1-30 0,3 2-35 15,1 0-37-15,-1 3-38 0,0-1-25 0,-2 2-25 0,3 1-30 0,-2 2-33 16,0-1-31-16,0 0-32 0,-2 2-8 0,2-1-5 0,-2 1 1 0,-1-2 1 16,0 1-6-16,-3-1-4 0,0 0-15 0,-4 0-13 0,0 2-16 0,-5-2-11 15,0 1-7-15,-5 0-6 0,-1 1-4 0,-7 1-2 0,1 2-7 0,-4 1-6 16,-2-1-13-16,-4 4-13 0,-1-1-22 0,-1 1-24 0,-2 0-28 0,1 2-27 16,-2-2-35-16,4 0-38 0,0-2-70 0,1-1-78 0,4-1-86 0,3-2-87 15,1-2-62-15,3-2-56 0,3-1-5 0,2-2 8 0,4-2 15 0,2-3 16 16,0 0 19-16,5-3 26 0,1 1 30 0,2-3 35 0</inkml:trace>
  <inkml:trace contextRef="#ctx0" brushRef="#br0" timeOffset="26611.85">7011 10066 487 0,'7'-10'541'0,"1"0"18"0,0 0 6 0,1 3 5 0,-1-1 4 16,2 2 6-16,1-1 3 0,0 2 4 0,0-1-2 0,5 2-1 0,-2-1-138 0,3 1-166 15,-1 1-99-15,3-2-85 0,1 1-27 0,0 1-14 0,2 1-6 16,-2 2-2-16,0 0-6 0,0 2-5 0,-1 1-3 0,-2-2-7 0,2 2 3 16,0-1 0-16,-1 1-1 0,-4 0-6 0,3-2-6 0,-2 2-10 0,0-1-16 0,-2 1-16 15,-1-2-16-15,-2 0-17 0,1 3-24 0,-2-4-26 0,-2 1-37 16,1 0-37-16,-2 1-94 0,-1-2-107 0,-5 0-99 0,3 0-102 0,-3 0-21 15,0 0-2-15,0 0 8 0,0 0 11 0,-2-2 17 0,-2 0 16 0,-1 0 25 16,2-1 24-16,-2-1 39 0</inkml:trace>
  <inkml:trace contextRef="#ctx0" brushRef="#br0" timeOffset="26769.43">7402 9811 309 0,'-6'-4'381'0,"-2"2"19"0,3 2 18 0,-4 2 21 0,1 2 24 0,3 2 14 16,-3 0 17-16,3 2 11 0,-4 1 11 0,1 2-72 0,0 1-89 15,-3 5-67-15,2 0-62 0,-3 1-32 0,0 1-26 0,1 2-19 0,-2 0-19 0,-3 0-19 16,4 0-23-16,-4 0-25 0,3 0-24 0,-1 0-31 0,1-1-33 15,-1 1-39-15,3-3-43 0,0 0-89 0,-1 0-100 0,2-2-68 0,2 0-63 16,0-1-54-16,4-4-52 0,2-2-14 0,0-1-1 0,4-2 5 0,1-3 9 0,3-3 21 16,4-2 20-16,-1-1 32 0,5-3 31 0</inkml:trace>
  <inkml:trace contextRef="#ctx0" brushRef="#br0" timeOffset="26876.14">7266 10174 106 0,'3'-1'313'0,"2"2"61"16,-3 1 36-16,1 0 30 0,0 1 10 0,0 2 5 0,0 1 3 0,0 0 0 15,-1 2-43-15,1 1-58 0,-1 0-47 0,1 1-45 0,-1-1-32 0,-1 3-27 16,1-1-58-16,-2-1-63 0,0 1-51 0,-2-2-48 0,1 1-67 0,-1 1-68 15,-1-2-61-15,0-2-62 0,-1-1-40 0,3-1-31 0,-1-1-40 0,2-4-42 16,0 0-20-16,0 0-16 0,3-4 0 0,4-3 2 0,1 0 15 0,1 0 20 16,2-1 53-16</inkml:trace>
  <inkml:trace contextRef="#ctx0" brushRef="#br0" timeOffset="27018.76">7423 10275 211 0,'6'3'308'0,"-3"0"55"16,2 1 43-16,-2 1 41 0,0 2 21 0,0 1 19 0,-3-1-6 0,0 0-10 16,0 3-35-16,-1-2-38 0,-1 2-19 0,1-2-15 0,-4 2-31 0,2-1-31 15,-2 1-51-15,0-1-56 0,-3 2-41 0,0-3-39 0,1 0-23 0,-3 0-18 16,2-1-13-16,-1 1-10 0,1-1-11 0,0-1-10 0,1 0-12 0,0-5-7 15,2 3-18-15,0-2-18 0,0 0-27 0,2 0-25 0,3-2-33 0,-3-2-32 16,1 0-76-16,2 2-85 0,0-4-61 0,2 0-58 0,1-2-60 0,0 0-59 16,2-3-15-16,3-2-3 0,0-1 12 0,2-1 13 0,1-2 25 0,1-3 27 15,3-2 31-15,0-1 33 0</inkml:trace>
  <inkml:trace contextRef="#ctx0" brushRef="#br0" timeOffset="27198.31">7730 9885 62 0,'18'-11'413'0,"2"2"46"0,0 4 25 0,-2 3 26 16,2 0 18-16,0 4 20 0,-2 2 17 0,-1 1 14 0,-1 2 18 0,3 2 23 15,0 2-79-15,-1 1-102 0,-1 3-76 0,-1 0-75 0,-1 3-45 0,-2 0-42 16,1 0-25-16,-1 4-23 0,-2-1-18 0,-2 2-20 0,-2-1-16 0,-2 2-26 16,-2 0-73-16,-3 1 0 0,-2 2 0 0,-1 0 0 0,-5-1 0 0,0 1 0 15,-6 2 0-15,1-1 0 0,-6 1 0 0,-1 0 0 0,1-3 0 0,-3 1 0 16,-2-2 0-16,0 2-132 0,2-4-70 0,-2-1-69 0,1-3-109 0,2 0-121 16,2-2-77-16,0-2-68 0,3-5-16 0,2 0-2 0,3-2 6 0,1-3 8 15,1-2 21-15,1-2 22 0,5-2 39 0,0-2 45 0,1-4 64 0</inkml:trace>
  <inkml:trace contextRef="#ctx0" brushRef="#br0" timeOffset="27786.71">8681 8385 34 0,'-1'-3'467'0,"-1"0"35"0,2-2 15 0,0 2 13 16,0-3 8-16,0 2 7 0,2-1 4 0,-1-1 6 0,1 2-1 0,1 0-1 0,0-3-66 15,-1 3-82-15,1-1-130 0,0 3-140 0,-1-3-49 0,2 1-31 16,-2 2-14-16,-1 0-12 0,1 0-9 0,0 1-9 0,-2 1-6 0,0 0-7 16,0 0-8-16,1-1-9 0,-1 1-15 0,4-3-17 0,-1 3-19 0,0 3-19 0,0-2-19 15,2 0-23-15,1 1-44 0,-3 0-51 0,2 0-49 0,0 0-50 16,0 1-15-16,1 2-11 0,-2-3 4 0,1 4 8 0,0-1 15 0,0 1 17 16,0 1 27-16,-1 1 28 0,1 2 51 0,1 0 54 0,-1 0 105 0,0 2 117 0,-2 2 87 15,2-1 79-15,0 2 41 0,-1 1 31 0,-1 0 20 0,0 2 16 16,1-1 10-16,-1 0 6 0,-2 1 0 0,1 0-5 0,-2 2-29 0,0-2-34 15,0 0-60-15,-2 0-65 0,-1-1-38 0,0 1-28 0,-2 2-30 0,-1-2-29 0,0-2-52 16,-1 3-59-16,-1-1-100 0,-2 0-110 0,-2-2-129 0,1 1-131 16,0-2-32-16,0 0-7 0,0-2-3 0,-1-1-3 0,0-3 0 0,0 2 1 15,4-4 6-15,0-1 9 0,1 0 35 0,1 0 47 0</inkml:trace>
  <inkml:trace contextRef="#ctx0" brushRef="#br0" timeOffset="28071.95">8601 10208 22 0,'9'-11'489'0,"-1"0"17"16,0 4 9-16,-3 1 1 0,1 1-1 0,-3 0 0 0,0 4-1 0,0-3 0 0,-3 4-1 15,0 0-8-15,0 0-12 0,0 0-166 0,0 4-197 0,0 1-113 16,0 1-94-16,-3 0-81 0,0 2-82 0,-3 3-56 0,1-1-47 0,0 3-34 0,-3-1-32 16,2 1-43-16,-3-1-45 0,2 0-5 0,-1 2 6 0,2-4 16 0,-2 1 17 15,5-1 24-15,-2 1 27 0,5-2 108 0</inkml:trace>
  <inkml:trace contextRef="#ctx0" brushRef="#br0" timeOffset="28169.68">8564 10383 34 0,'2'10'215'0,"1"2"107"0,-3-1 71 15,0 1 60-15,0 0 21 0,-3-1 16 0,1 3 7 0,1 0 7 0,-2-1-40 16,-2 2-48-16,0 1-35 0,-1-2-34 0,0 3-29 0,-1-1-32 0,2-1-62 16,-3 1-66-16,-1 0-81 0,1 0-85 0,0-1-85 0,-3 0-86 0,2-2-92 15,-3 0-96-15,0 0-66 0,-1-3-58 0,2 0-13 0,-3-2-3 0,0 3-2 16,0-3 0-16,-1-1 4 0,1-1 6 0,0 1 25 0,0 0 29 0</inkml:trace>
  <inkml:trace contextRef="#ctx0" brushRef="#br0" timeOffset="29019.41">2205 11909 239 0,'-14'-16'458'0,"1"5"29"0,-1-2 10 0,3 3 5 0,1-1 1 0,0 4-1 16,0-1 0-16,5 1 0 0,-1 1-2 0,0 0 0 0,3 1-110 0,1 2-132 15,2 3-84-15,0 0-75 0,-2 5-34 0,2 0-26 0,0 3-9 0,0 3-5 16,0 2-11-16,2 4-11 0,-2 1 6 0,0 3 13 0,0 1-1 0,0 2-3 16,0 2 10-16,0 1 13 0,-2 2-8 0,2-2-14 15,0 1 7-15,-1-1 13 0,-1-2-4 0,2 1-10 0,2-2 11 0,-1-2 13 0,-1-1-8 16,2-3-12-16,0-2 8 0,-1 1 15 0,1-3-19 0,1-1-25 16,1-1 9-16,1-1 14 0,-2-3-14 0,2 3-22 0,0-3 10 15,-2-1 15-15,2 1-5 0,1-1-11 0,-3 1 7 0,0-4 9 0,-1 2-12 16,1 0-21-16,-3-1 11 0,2-1 20 0,-2-1-13 0,0 2-16 15,0-2 10-15,-2 1 18 0,-1-1-14 0,1 2-16 0,-4-1 11 16,0 1 16-16,-2-1-12 0,-2 2-15 0,-2-1 10 0,-1 2 17 0,2-3-11 16,-5 1-17-16,2 0 9 0,0-3 19 0,-1 2-11 0,0-3-17 15,4 0 11-15,-1-1 18 0,-2 0-11 0,5-1-16 0,-2 0 10 0,1-3 18 16,2 2-10-16,0-1-17 0,-1 0 12 0,4-1 19 0,-1 2-11 16,1-2-17-16,2 3 11 0,0-3 17 0,1 4-12 0,-2-2-19 15,4 2 12-15,0 0 16 0,0 0-11 0,0 0-18 0,0 2 20 0,-2 5 25 16,2 1 3-16,0 4 0 0,2 3 9 0,-2 6 16 0,0 2-4 15,1 9-7-15,2 3 15 0,-3 7 19 0,0 3-3 0,0 6-11 0,0 4 12 16,0 3 13-16,-4 4-10 0,2 3-17 0,1 1-9 0,-3 2-8 0,-2-1-28 16,1 0-23-16,0-1 0 0,-2-2 0 0,0 0 0 0,-1-4 0 0,0-2 0 15,-1-1 0-15,-1-3 0 0,1-3 0 0,-2-2 0 0,1-3 0 0,1 0 0 0,-4-2 0 16,2-2 0-16,-2-2 0 0,-1-2 0 0,0-1 0 0,0-1 0 0,1-1 0 16,-4-3 0-16,4 1 0 0,-4-5 0 0,4-3 0 15,-4-2 0-15,4-4 0 0,2-4 0 0,-3-6-131 16,4-7-48-16,4-9-42 0,-2-6-127 0,5-10-146 15,3-8-83-15,0-9-70 0,3-11-16 0,2-6-4 16,1-8 11-16,0-5 16 0,-2-5 18 16,-1-3 18-16,-2-1 35 0,1-3 42 0,-2 3 40 15</inkml:trace>
  <inkml:trace contextRef="#ctx0" brushRef="#br0" timeOffset="30152.38">0 15001 64 0,'0'-10'469'0,"0"-2"-8"0,3-2-17 16,17-1 17-16,1 1 27 15,4-2 3-15,0 1-4 0,2 0 18 0,-3 5 22 16,1 0 1-16,-4 5-3 16,1 2-147-16,0 5-177 0,-4 0-67 0,-1 6-44 15,-3 1 17-15,-3 4 29 16,-1 2-14-16,-4 3-21 0,-3 3-10 0,-1 5-8 15,-4-1-10-15,-4 5-10 0,1 3-12 16,-6 2-7-16,2-1-10 0,-3 2-8 16,2 0-10-16,2 0-11 0,1-3-1 15,4-3-1-15,5-3-13 0,4-3-16 16,6-3 14-16,4-3 23 0,6-4-16 0,4-2-20 16,-1-3 13-16,4-2 22 15,-1-1-10-15,-1 1-16 0,0 0 21 0,-5 0 30 16,-1 4-8-16,-4 2-16 15,-6 5 20-15,-2 3 29 0,-2 7 1 0,-6 2-8 16,-1 8 5-16,-1 4 9 0,-4 5-1 16,-3 4-5-16,0 6 2 0,-3 3 3 15,-1 4-7-15,-3 5-14 0,0 2 4 0,-1 1 6 16,-3 3-13-16,-1-3-17 16,2 3-12-16,-3-7-12 0,4-4-2 0,-2-7 1 15,4-8-35-15,1-7-45 0,3-11-40 16,0-9-41-16,2-13-120 0,1-11-138 15,3-13-104-15,2-7-97 0,0-13-22 0,-1-8-6 16,-2-8 4-16,3-8 7 16,0-4 2-16,-2-1 3 0,0-2 32 0,2 1 38 15,0 5 45-15</inkml:trace>
  <inkml:trace contextRef="#ctx0" brushRef="#br0" timeOffset="30288.02">871 15772 250 0,'74'-9'539'0,"-6"5"5"0,-13 1-1 15,-7 3-6-15,-10 3-12 0,-5 0-29 0,-9 0-36 16,-7 1-115-16,-3 1-134 0,-1-2-97 0,-5-3-89 16,0-3-214-16,1-3-242 0,-1-3-73 0,0-6-33 15,0-2-8-15,1-5 2 0,2-4 6 0,1-5 12 16,3-4 28-16</inkml:trace>
  <inkml:trace contextRef="#ctx0" brushRef="#br0" timeOffset="34703.21">14068 6543 394 0,'0'-15'439'0,"-2"2"20"0,-1 2 14 0,0 0 10 16,-4 2 9-16,2 2 7 0,-2 1 7 0,2 0 6 0,-1 1 6 0,-3 2-71 0,2 2-88 15,-1 2-76-15,0 2-75 0,-4 3-35 0,2 3-27 0,-4 5-4 0,-2 3 2 16,-1 3-2-16,-1 6 0 0,-2 2-4 0,-3 5-2 0,-3 4 0 0,2 4-1 15,-3 3-6-15,1 2-7 0,-3 4-10 0,2-1-12 0,1 2-12 0,-3 2-10 16,2-4-22-16,3 2-56 0,-1-1 0 0,1-2 0 0,2-2 0 0,3-2 0 16,0-4 0-16,6-2 0 0,0-4 0 0,1-4 0 0,4-1 0 0,2-5 0 15,1-3 0-15,4-3 0 0,1-3-44 0,1-3-72 0,3-4-44 0,2-2-45 16,0-2-101-16,2-4-115 0,3-5-105 0,3-2-104 0,-1-5-18 0,4-5-1 16,1-3 7-16,2-5 6 0,-1-2 16 0,0-4 18 0,2-2 26 0,-1-3 27 15,-2 0 43-15</inkml:trace>
  <inkml:trace contextRef="#ctx0" brushRef="#br0" timeOffset="34903.68">13902 6543 64 0,'6'-2'287'0,"-3"2"35"0,-1 2 39 0,1 2 42 0,-1 2 43 15,0 2 25-15,2 1 18 0,0 3 19 0,0 1 22 0,2 5-44 16,1 2-55-16,-1 4-44 0,2 3-41 0,1 4-4 0,1 4 2 0,0 3-30 16,0 2-34-16,2 3-39 0,-3 1-42 0,4 2-19 0,-4 2-17 0,1 0-17 0,2 2-19 15,-1-3-17-15,-1 2-20 0,2-1-18 0,0-3-20 0,-1-1-52 16,1 0 0-16,1-3 0 0,-1-4 0 0,0-2 0 0,-1-3 0 0,0-3 0 15,-2-4 0-15,-1-4 0 0,-3-1 0 0,3-5 0 0,-5-3 0 0,2-1-8 16,-2-5-93-16,-1 0-45 0,-1-3-48 0,-1-3-91 0,-5 0-101 0,2 0-101 16,-3-3-102-16,-3-2-36 0,-1 1-20 0,-3-3-1 0,-2 2 3 0,-3-3 11 15,-6 1 10-15,1 1 28 0,-6-2 35 0,-2 3 44 0,-4-3 47 0</inkml:trace>
  <inkml:trace contextRef="#ctx0" brushRef="#br0" timeOffset="35070.21">13464 7360 484 0,'-3'-10'543'0,"1"2"5"16,2 2 2-16,2 2 16 0,0-1 16 0,3 4 16 0,-1-3 12 15,4 3 6-15,1 0 3 0,3 1-31 0,2-2-37 0,2 1-180 0,3 2-212 0,2 1-49 16,0-2-13-16,3 1-7 0,1 2-3 0,0-1-14 0,-1-1-17 0,3 1-15 16,-1-1-12-16,0-1-6 0,0 0-6 0,0 0-5 0,0 0-6 15,-1-1-16-15,1-1-19 0,-1-1-29 0,-2 0-38 0,3 2-45 0,-6-4-51 0,1 1-106 16,-2-3-119-16,-5 4-98 0,0-2-96 0,-3 0-22 0,-1 2-5 0,-4-2-1 16,-4 3 2-16,-2 2 13 0,-5 0 16 0,-1 2 31 0,-4 1 35 15,-2 2 48-15</inkml:trace>
  <inkml:trace contextRef="#ctx0" brushRef="#br0" timeOffset="37271.33">4043 3981 70 0,'0'0'112'0,"0"0"2"0,-4 0 2 0,4 0-22 0,-3 0-25 0,3 0-18 0,-3 0-12 15,3 0-9-15,-2 1-8 0,2-1-2 0,-3 0-2 0,3 0-4 0,0 0 0 16,0 0-2-16,0 0-4 0,0 0-1 0,0 0-2 0,0 0-1 0,0 0-2 15,0 0 0-15,0 0-1 0,0 0 0 0,0 0-1 0,0 0 2 0,0 0 0 16,0 0 1-16,0 0 3 0,0 0 1 0,0 0 5 0,0 0 1 0,0 0 2 16,0 0 2-16,0 0 2 0,0 0 3 0,0 0 3 0,0 0 3 15,0 0 2-15,0 0 0 0,0 0 0 0,0 0 1 0,0 0-1 0,0 0-2 0,0 0-3 16,0 0 1-16,0 0-3 0,0 0-3 0,0 0 0 0,0 0-4 0,3 0-3 16,-3 0-2-16,0 0-1 0,0 0-3 0,0 0-3 0,0 0 0 15,0 0-2-15,0 0 0 0,0 0 0 0,0 0-1 0,0 0-1 0,2 0 1 16,1 0-1-16,2 0 2 0,-2 0 0 0,0 0 1 0,3 0 2 0,1 0 0 0,-1 0 2 15,2 0 1-15,1 0 0 0,-1-1-1 0,4-1 1 0,0 1-1 16,-1-2 0-16,0 0 0 0,3-1 0 0,-1 2 1 0,3-1-4 0,-2 0-1 16,0-2 0-16,2 2 6 0,0-1 8 0,0 1-5 0,1-2-9 15,1 2 3-15,2-2 6 0,2 2-4 0,-1-2-7 0,3 2 6 16,1-2 6-16,3 2-6 0,-1-1-5 0,3 1-1 0,2-2-1 0,-1 0-8 16,1 4-8-16,1-3 4 0,2 1 9 0,-2-1-3 0,4-1-4 0,-2 1 3 0,2 0 5 15,1 0-3-15,0-1-6 0,2 0 5 0,1-1 5 16,0 1 1-16,-1 0 2 0,2-1 0 0,1 2-1 0,-2-2 1 0,2 1-1 0,-2 1 1 15,-1-1-3-15,0 1 0 0,0 1 1 0,-2 1-1 0,1 0 0 0,-4 1-1 16,2 1 2-16,-1 1-1 0,-1 1 0 0,1 0 6 0,0 1 9 16,-1 1-6-16,0 2-9 0,0-1-1 0,1 1 2 0,-1 1-2 0,4 1 0 15,-1-1 1-15,-1 0 1 0,4 0-1 0,0 0-1 0,2-1 0 0,-2-1 0 0,5-1-6 16,0-1-9-16,1-3 7 0,-1 0 7 0,1-1 0 0,1-2 1 16,2 0 2-16,1-2 2 0,-2-1 0 0,0-1-4 0,1-2 2 0,-2 0 2 15,2 1-1-15,-3-1 1 0,1 0-2 0,-3 2 1 0,0-2-1 0,-2 3 0 0,-3 0 1 16,1 1-1-16,-3 2-1 0,-2 0-2 0,-1 2-1 0,-3 1 3 15,-2 0-1-15,-2 1 0 0,1 2 0 0,-4 2 1 0,-2-1-1 0,-2 2 0 16,-2 0-1-16,0 2-1 0,-3-1-8 0,-2 1-8 0,0-1-19 0,-4 2-20 16,-1 0-43-16,-2-1-50 0,-1-1-10 0,-3 0-2 0,0 0-2 0,-1-1 2 15,0-2-3-15,-2-4 3 0</inkml:trace>
  <inkml:trace contextRef="#ctx0" brushRef="#br0" timeOffset="38404.31">3883 6445 108 0,'3'2'129'0,"0"-4"-2"0,0 1 1 0,3-2 1 0,-1 1 3 16,3-2-31-16,2 1-36 0,1-2-26 0,0 0-25 0,6 1 5 0,-1 0 8 15,3-1 1-15,3-1-3 0,4 2 7 0,0-2 7 0,4 1 0 0,4 2 4 16,0 1-1-16,4-2 3 0,0 3 1 0,5 1-4 0,1 0-3 0,-1 0 0 15,4 3-6-15,-1 0-3 0,3-1-4 0,-1 3-8 0,2 0-1 0,-2-1 1 16,4 2-1-16,0-1-2 0,-3 1-2 0,5-2-3 0,-1 2-1 16,1-1-2-16,2-2 5 0,2 0 7 0,2-2-4 0,0 1-6 15,0-2 2-15,4 0 3 0,1 0 7 0,-1-2 11 0,4 1 3 0,2-1 4 16,-1-1 7-16,0 2 8 0,1-4 4 0,0 2 2 0,1-1 5 0,2-1 5 16,-4-1 10-16,3 1 11 0,-1 1 2 0,0-2 1 0,-3 2-7 0,2-1-7 15,-4 3 2-15,-1-3 3 0,1 3-1 0,-3-1-4 0,-3 3 0 0,0-1 0 16,-4-1-9-16,-2 2-14 0,-1-2-4 0,-5 2-3 0,-1 0-3 0,-2 2-2 15,-3-2-3-15,-2 2-1 0,-4-1-8 0,-1-1-7 0,-3 2-5 0,-2 1-7 16,-5-2-12-16,0 1-10 0,-1 1-20 0,-7-1-20 0,1 2-33 0,-4-1-34 16,-2 0-28-16,-2 0-26 0,-2 0-43 0,-2-1-47 0,-3 3-35 0,-3-5-32 15,0 2-7-15,-6 2-2 0,2-1 7 0,-3-1 9 0,-3 0 19 0,0 0 21 16</inkml:trace>
  <inkml:trace contextRef="#ctx0" brushRef="#br0" timeOffset="39470.46">13184 7713 66 0,'-8'2'191'0,"0"2"10"0,1-3 10 0,0 1 8 0,-1 0 8 0,3-1 5 16,-2 0 5-16,1-1-37 0,2 2-45 0,-1-2-18 0,2 0-11 0,0 1 7 0,3-1 8 16,-2 2 12-16,2-2 12 0,0 0 4 0,0 0 5 0,0 0 6 15,0 0 10-15,0 0 3 0,0 0 0 0,0 0-2 0,0 0-3 0,0 0-11 0,0 0-11 16,0 0-8-16,0 0-10 0,0 0-12 0,5 1-18 0,0 2-10 0,3-3-11 15,1 1-10-15,4 1-11 0,4 2-5 0,1-3-1 0,6 0 0 16,4 1 3-16,2 1 0 0,2 0 0 0,4-2-6 0,1 4-9 0,3-2-2 0,2 0-3 16,1 2-2-16,0-2-3 0,0 2-3 0,0 0-3 0,1-1-4 0,-1 2-4 15,-1 0-4-15,-2 0-7 0,-2 0-2 0,-1 0-1 0,-1 2-3 16,-2-2-3-16,-3 0-4 0,-1 0 1 0,-5-2-3 0,2 2 0 0,-3 0-2 0,-1-1 0 16,-1 1-2-16,-2-1 0 0,-2-2-2 0,0 1-1 0,-1 0 1 15,-1-1-4-15,0 1 2 0,-3-2 2 0,1 1-1 0,-5 2 0 0,4-4-1 16,-4 2 1-16,-1-1 0 0,0-1-1 0,-2 2 0 0,1-3 2 0,-2 2 0 15,-2-2-1-15,0 1 0 0,-3-1 0 0,0 0 0 0,0 0-2 0,0 0 2 16,0 0 1-16,0 0 0 0,2 0-1 0,-2 0 0 0,0 0 1 0,0 0 0 16,0 0 0-16,0 0 1 0,0 0 3 0,0 0 2 0,0 0 1 0,0 0 2 15,0 0 2-15,0 0-2 0,0 0 0 0,0 0 0 0,0 0-1 0,0 0-8 16,0 0-9-16,0 0-15 0,0 0-16 0,0 0-26 0,-2 2-26 0,-3-2-43 16,2-2-43-16,-2 2-82 0,0-1-89 0,-2-1-56 0,0 1-50 0,-1-1-44 15,-1 1-42-15,-4-1-2 0,4 0 8 0,-1 1 12 0,-1 0 16 0,0 0 24 16,0-3 27-16,2 1 40 0</inkml:trace>
  <inkml:trace contextRef="#ctx0" brushRef="#br0" timeOffset="40037.94">14372 6510 56 0,'-8'-19'211'0,"2"1"8"0,-2 1 6 0,-1 0 11 0,-1-1 11 15,0 1 10-15,0 1 6 0,-2 1-22 0,-1-1-30 0,2 2-37 0,-3 0-35 16,0 1 2-16,-2 0 10 0,3 1 3 0,-4 1-1 0,1 1 12 0,-3-1 13 16,0 2-1-16,-2 0 1 0,0 1-1 0,-3 1 0 0,0 1 1 0,-1 1 4 15,-4 1-7-15,-1 1-9 0,0 3-13 0,-2 2-12 0,-1 1-10 0,-3 2-10 16,1 3-10-16,-3 2-16 0,0 4-4 0,0 0-3 0,-2 5-4 0,-2 2 0 15,2 3-4-15,-2 4 0 0,1 1-4 0,0 3-3 0,-2 1-3 0,4 6-1 16,-1-2-1-16,-1 4-2 0,5-1-4 0,1 3-4 0,2 1-2 0,1 1-2 16,2 2-6-16,3 2-3 0,0 1-3 0,5 1-3 0,3 3-4 0,0 1-3 15,3 2-3-15,2 2-1 0,5-2-2 0,0 6-1 0,2-4-1 0,5 3 0 16,1-2-5-16,2 2-1 0,7-4-1 0,0 0-1 0,3-1-2 0,6-1-1 16,1-3 0-16,4-2 1 0,3-4 1 0,2 2 1 0,5-6 1 0,1-3 2 15,3-2 5-15,2-5 4 0,3-4 1 0,2-1 1 0,4-6 1 0,-1-2-1 16,6-5 0-16,-1-4 2 0,3-3-5 0,1-3-2 0,2-3-1 0,0-4-1 15,-3-1-3-15,3-1-2 0,-2-4-6 0,-1-1-3 0,-3-3-2 0,-1 0-1 16,-3-2 0-16,-4-2 0 0,-2 1 1 0,-1-3 0 0,-4-1 1 0,-3-1 2 16,-1-1-1-16,-4-2 1 0,-1 1 1 0,-3 0-1 0,0-4 0 0,-2 1-2 15,-2-1 1-15,0-2 2 0,-2 0 0 0,0-3-1 0,-1 0 1 0,-2-2 1 16,0-2-2-16,0-1-3 0,-1 0 1 0,-2-3 0 0,-1-1-4 0,0-2 0 16,-2-2-2-16,-2-1-3 0,-1-3-4 0,-2 0-7 0,-3-3-2 0,-1 0-1 15,-1-1-4-15,-4-1-7 0,-3 1 1 0,-1-2 0 0,-3 3-1 0,-3 0-4 16,-3 0 2-16,-1 4 3 0,-3 2 0 0,-2 2 3 0,-3 4 4 0,-1 3 5 15,-2 3-1-15,-2 4 1 0,-1 5 0 0,-2 2 2 0,1 5-3 0,-1 2-6 16,0 3-5-16,0 5-12 0,1 1-17 0,0 4-18 0,1 1-26 0,0 1-26 16,1 3-40-16,1 1-41 0,1 2-91 0,-1 3-99 0,1 0-91 0,2 3-86 15,1 0-16-15,0 0-1 0,2 3 10 0,2-1 11 0,2 2 16 0,0 0 20 16,5 1 26-16,1 0 28 0,3-1 39 0</inkml:trace>
  <inkml:trace contextRef="#ctx0" brushRef="#br0" timeOffset="40172.58">14051 7030 293 0,'9'10'433'0,"-3"1"10"0,-1-2 0 16,-2-1 0-16,-3 1-1 0,0-2-7 0,0-5-12 0,-3 3-56 0,2-3-63 15,-1 0-133-15,-3-1-145 0,-1 0-175 0,2-1-180 0,-3 2-64 0,1-2-39 16,-2 0-10-16,-2 0 0 0,-1 0-2 0,2-2 1 0,-4 2 8 0,0-1 12 16</inkml:trace>
  <inkml:trace contextRef="#ctx0" brushRef="#br0" timeOffset="41003.36">12748 6631 39 0,'-16'-13'234'0,"2"-1"28"0,-3 0 20 0,1 1 24 15,-2-2 15-15,4 3 14 0,-3 0 15 0,-1 2 13 0,1 2-30 0,1 3-41 16,-1 3-15-16,-2 2-8 0,4 2-4 0,-3 3 1 0,0 4-13 0,-1 3-12 16,2 3-14-16,-2 3-13 0,-2 3-9 0,2 5-2 0,0 0-8 0,-1 5-6 15,2 2-14-15,0 1-17 0,0 4-14 0,2 2-9 0,3 1-11 0,-1 2-8 16,5 2-11-16,2 0-11 0,3 0-4 0,0 3-3 0,0 0-6 0,6-1-5 15,0 1-4-15,2 0-5 0,0 0-8 0,4 0-6 0,0 0-3 0,3-1-3 16,0 2 0-16,2-3-3 0,1 1-3 0,-1-1-2 0,1-2-3 0,-1 3-4 16,2-4-1-16,-2-1-3 0,-3-2 0 0,2-1 0 0,-2-1-4 0,-2-2 2 15,0 0-5-15,-4-2-2 0,0-1 0 0,-3-1 0 0,-2 1 3 0,-1-2 1 16,-3 0-13-16,-4-2-10 0,1 1 0 0,-3 0 0 0,-3 0 0 0,-1-1 0 16,-3 1 0-16,-2-2 0 0,0-1 0 0,-4 2 0 0,1-2 0 0,-1 0 0 15,-2-4 0-15,0 2 0 0,0-4 0 0,1 0 0 0,3-3 0 0,0-1 0 16,1-5 0-16,4 1 0 0,-1-4 0 0,5-3 0 0,-2 0 0 0,5-4 0 15,2 0 0-15,-1 0 0 0,4-2 0 0,-1-2 0 0,1 0 0 0,3 1 0 16,-1 0 0-16,-1-2 0 0,2 1 0 0,2 2 0 0,0 0 0 0,0-1 0 16,2-2 0-16,4 1 0 0,-1 1 0 0,1-1-14 0,2-1 0 0,4 2 1 15,0 0 2-15,2-1 2 0,0 2 2 0,3 0 3 0,-1 0 2 0,2 3 0 16,-1-1 0-16,2 3 0 0,-3 0 0 0,1 2 0 0,1 2 1 0,-2 1 4 16,1 1 0-16,-3 3 1 0,1 0 1 0,-1 3 5 0,0 2 1 0,0 2 4 15,-3 4 1-15,2 2 2 0,-2 3-18 0,0 3 0 0,-2 4 0 16,-1 5 0-16,0 5 0 0,0 4 0 0,-2 6 0 0,-1 7 0 0,0 4 0 0,-3 5 0 15,-1 7 0-15,1 4 0 0,-2 6 0 0,-2 4 0 0,1 5 0 0,-1 4 0 16,-1 4 0-16,-1 0 0 0,0 5 0 0,-1 2 0 0,2 0 0 16,-2 2 0-16,2 0 0 0,1 2 0 0,1-1 0 0,-1-2 0 0,2-1 0 0,2 2 0 15,-1-3 0-15,1 0 0 0,1-2 0 0,-1 1 0 0,3-4 0 0,-2-1 0 16,4-2 0-16,-3 0 0 0,-1-3 0 0,2-3 0 0,-2-4 0 16,2-2 0-16,-2-7 0 0,0-3 0 0,-2-5 0 0,2-4 0 0,-3-7 0 0,0-7 0 15,0-7 0-15,0-7 0 0,-1-7 0 0,-1-6 0 0,2-6 0 0,-4-6 0 16,2-8-98-16,-1-5-120 0,-2-6-106 0,1-8-117 0,-5-8-103 15,0-8-99-15,1-7-23 0,-3-8-4 0,0-10-2 0,2-9 4 0,-1-6 10 16,2-9 16-16,1-5 40 0,0-7 47 0,4-2 55 0</inkml:trace>
  <inkml:trace contextRef="#ctx0" brushRef="#br0" timeOffset="41920.91">8711 9092 63 0,'-12'-2'103'0,"2"-1"-45"16,-3-2-43-16,-2 0-13 0,0 0-1 0,0 2-1 0,0-3 0 0,-2 0-52 0,0 0-60 16</inkml:trace>
  <inkml:trace contextRef="#ctx0" brushRef="#br0" timeOffset="42838.45">13725 9140 91 0,'-3'-21'239'0,"-2"3"56"0,2-1 62 0,0 2 45 0,0 1 41 15,-1 1 23-15,1 2 17 0,0 0-28 0,0 5-39 0,0-2-22 0,-2 5-16 16,2-1-13-16,2 3-14 0,-3-1-24 0,-1 3-27 0,2 1-52 0,-2 1-58 16,-1 3-40-16,-1 2-32 0,0 2-17 0,-1 3-13 0,-3 4-1 0,3 5-4 15,-3 2 3-15,-3 5 0 0,1 5 2 0,0 4 2 0,-1 5 4 0,1 3 4 16,-2 6 0-16,2 2-1 0,-1 3-2 0,0 5-4 0,0 1-1 0,2 2-4 15,0 1-6-15,-1 3-7 0,4-1-11 0,1 1-12 0,-2-2-50 0,2 2 0 16,2-3 0-16,1-1 0 0,2-2 0 0,0 0 0 0,0-6 0 0,3-3 0 16,0-2 0-16,0-3 0 0,3-6 0 0,-2-3 0 0,2-4 0 0,-1-3 0 15,0-4 0-15,-1-2 0 0,1-2 0 0,-2-4 0 0,0 1 0 0,-2-2 0 16,2-2 0-16,-5 1 0 0,1-2 0 0,-4 0 0 0,0-1-56 0,0 2-115 16,-3-3-59-16,0 1-62 0,1-4-105 0,-3-1-119 0,1-3-74 0,1-3-64 15,-3-1-8-15,3-5 4 0,-2-4 12 0,2-1 15 0,-2-5 27 0,1-5 30 16,-1-4 37-16,-1-3 40 0,1-4 58 0</inkml:trace>
  <inkml:trace contextRef="#ctx0" brushRef="#br0" timeOffset="43003.01">13021 10158 186 0,'-4'-27'519'16,"0"4"21"-16,2 4 14 0,0 4 3 0,0 1 2 0,-1 5 3 0,2 0-1 15,-1 4 4-15,0 1 3 0,2 4 5 0,2-3 3 0,1 2-177 0,0 0-218 16,5 1-69-16,0 0-36 0,0 0-17 0,3 0-15 0,3 0-2 0,2 0-3 16,1 0 0-16,2 0-3 0,4-2-3 0,0 0-4 0,3-1-5 0,0 0-7 15,3-2-5-15,2 0-3 0,1 0-16 0,1-1-18 0,-1-1-22 0,1-1-17 16,-1-1-25-16,-1 2-27 0,-1 1-41 0,0-2-45 0,-3 4-91 0,0 0-101 15,-4 3-90-15,0 0-89 0,-2 2-18 0,-1 0-6 0,-4 3 12 0,0 2 16 16,-2 0 16-16,-3 3 22 0,0 1 21 0,0-1 26 0,-3 2 45 0</inkml:trace>
  <inkml:trace contextRef="#ctx0" brushRef="#br0" timeOffset="43321.16">14169 9654 206 0,'0'-6'336'0,"0"2"44"0,0 4 46 0,0 0 31 16,0 0 26-16,0 0 16 0,2 5 12 0,-2 3 16 0,0 2 15 15,0 4-66-15,0 4-83 0,0 1-49 0,0 3-42 0,-2 4-19 0,1 1-17 0,-1 3-37 16,1-2-41-16,-3 3-25 0,1-3-24 0,1 2-12 0,-1-3-12 0,2 1-12 16,-2 0-16-16,1-4-15 0,-1 0-15 0,2-2-22 0,-1-1-24 15,2-3-26-15,0-1-31 0,0-4-38 0,0-1-41 0,0-1-88 0,-2-4-99 0,2-2-112 16,-1-2-116-16,1-3-49 0,0 0-31 0,-3-3-7 0,-1-2 0 16,-1-2 12-16,2-2 10 0,-3-2 23 0,3-1 23 0,0-1 35 0,-2-1 35 15</inkml:trace>
  <inkml:trace contextRef="#ctx0" brushRef="#br0" timeOffset="43637.32">14113 9789 28 0,'9'-20'317'0,"-3"2"13"0,2 2 6 16,-1 2 39-16,-1 3 45 0,0 1 22 0,0 3 18 0,1 1 8 0,-1 2 10 16,1 0-49-16,0 3-56 0,-2-1-62 0,3 2-61 0,0-1-32 0,0 1-24 0,0 0-9 15,0 0-8-15,0 0-38 0,-1 0-43 0,1 1-24 0,0 1-16 16,-3-1-11-16,3 2-6 0,-2-2-6 0,-1 4-10 0,-2 0-5 0,0-1-7 16,1 2-3-16,-4 2-1 0,-2 0-1 0,0 3 0 0,-3-1 0 0,-1 5 2 0,-2-2 0 15,-1 3 0-15,-1-1 2 0,-1 3-2 0,0-2 0 0,2 0-2 16,-1 0-1-16,1-1 1 0,1-3-1 0,3 1 0 0,-1-5 0 0,2 3 0 15,2-4-1-15,2-1 1 0,2 0-1 0,0 0 2 0,1-1 0 0,4-1-2 0,1 0 3 16,1 0 2-16,2-1-1 0,4 0-1 0,0 0 0 0,0-2 0 16,3 1 0-16,-2-1-1 0,3-1 2 0,0 2 3 0,-1-2 3 0,-1 0 3 15,-1 1 3-15,1 1 1 0,-2-1 2 0,-3 1-2 0,-1-1 3 0,0 1 2 16,-2 1 5-16,-2-1 5 0,-1 0 9 0,-2 0 15 0,-3-1 1 0,2 2 1 16,-3-3-6-16,-3 3 0 0,0 3-6 0,-4-1 0 0,-1 1-1 0,-1 1 2 15,-4 2-2-15,1 0-1 0,-4 1-9 0,0 1-8 0,-3 0-24 0,0-1-29 16,2 1-25-16,-2-1-22 0,1-1-30 0,1-1-29 0,-2-2-41 0,3 0-42 15,-1 0-86-15,1-3-95 0,0-1-72 0,2 0-67 0,-2-4-35 0,4 0-24 16,-1-1 6-16,-1-5 15 0,1 1 19 0,1-2 20 0,0-2 30 0,0-2 29 16,2-2 41-16</inkml:trace>
  <inkml:trace contextRef="#ctx0" brushRef="#br0" timeOffset="43772.95">13818 9631 208 0,'-9'-6'428'0,"1"2"9"0,0 2 7 0,3 2 7 15,0 2 8-15,1 1 7 0,1 3 11 0,0 0 7 0,1 2 9 0,2 2 9 16,0 3-105-16,2 2-126 0,-1 2-82 0,2 3-72 0,-1 1-20 0,2 2-9 15,-2 1-5-15,1 1-7 0,0 0-11 0,-1 0-10 0,1-1-23 0,0-2-21 16,2 1-34-16,0-2-39 0,-2 0-89 0,3-4-98 0,1 1-80 0,-1-2-77 16,0-1-54-16,2-3-51 0,0-3-12 0,2-1-2 0,-1-5 1 0,2 0 3 15,0-4 10-15,5-3 14 0,-2-3 26 0,3-2 32 0</inkml:trace>
  <inkml:trace contextRef="#ctx0" brushRef="#br0" timeOffset="43944.5">14634 9600 246 0,'27'3'373'0,"0"4"72"15,-2 4 35-15,-4 2 28 0,1 1 22 0,-3 4 24 0,-2 1 16 0,2 2 14 16,-3 2-48-16,1 1-63 0,-2-1-24 0,1 0-15 0,-4 1-50 0,2-2-57 16,-4 1-65-16,1-1-69 0,-5 1-34 0,1 0-29 0,-4-1-22 0,-2 2-22 15,-1 0-16-15,-3 0-15 0,-2 2-27 0,-1-1-30 0,-5 1-36 0,3-1-37 16,-3 1-51-16,-1-3-53 0,0 1-107 0,-3-4-119 0,0-1-104 0,1-1-100 16,-2-2-23-16,-1-4-7 0,1-1-2 0,-3 0-1 0,-2-2 10 0,-1-2 17 15,0-2 28-15,-3-1 33 0,1 1 49 0</inkml:trace>
  <inkml:trace contextRef="#ctx0" brushRef="#br0" timeOffset="45388.63">13584 12019 12 0,'-3'-15'362'0,"0"2"44"15,-2-2 39-15,-1 5 22 0,-2-1 17 0,3 2 13 0,1 1 11 0,-3 0 6 0,2 6 5 16,-2-3-43-16,2 4-50 0,-2 1-64 0,1 1-63 0,1 2-46 0,-2 1-42 15,0 6-29-15,1 0-25 0,-1 4-11 0,-2 5-7 0,3 3-7 16,-1 6-3-16,1 3-4 0,0 5 1 0,-2 3-4 0,3 5-2 0,0 3-4 0,2 3-6 16,0 3-9-16,3 2-10 0,0 1-12 0,0 2-14 0,2 1-55 0,1 1-10 15,0-1 0-15,0 0 0 0,2-2 0 0,1 2 0 0,-1-4 0 16,0-3 0-16,-1 1 0 0,1-3 0 0,0-4 0 0,1-1 0 0,-3-3 0 16,0-3 0-16,-1-1 0 0,1-4 0 0,-3-2 0 0,0-2 0 0,0-3 0 15,-3-3 0-15,1-1 0 0,-4-4 0 0,0 0 0 0,-2-4 0 0,0-1 0 16,-4-3-18-16,-1 1-133 0,-2-2-28 0,0-3-35 0,-1-2-33 0,-1-1-61 15,-4-2-68-15,3-2-56 0,-2-4-57 0,-2-2-26 0,4-2-24 0,-2-3-24 16,0-2-27-16,0-4 18 0,0-3 23 0,-2 0 26 0,3-4 26 0,-2-4 33 16,-1 0 34-16,3 0 61 0</inkml:trace>
  <inkml:trace contextRef="#ctx0" brushRef="#br0" timeOffset="45520.28">12941 12993 47 0,'-5'-43'351'16,"3"-2"41"-16,2 5 30 0,0 2 30 0,2 1 16 0,3 4 15 16,0 5 7-16,2 2 6 0,1 3-13 0,0 2-17 0,2 2-68 0,2 1-76 0,0 3-60 15,3 2-55-15,-2-1-41 0,4 2-36 0,1 2-32 0,-1 0-28 0,2 3-16 16,2 0-16-16,1 0-6 0,0 0-9 0,0 1-14 0,3 1-17 0,1-2-18 15,0 3-19-15,4-3-32 0,0 3-29 0,0-1-71 0,2-2-79 0,0 1-60 16,1-1-52-16,-1 0-64 0,1 2-71 0,0-1-14 0,0 0-3 0,1 0 9 16,-1 1 10-16,-1 2 15 0,1 2 19 0,-2 1 25 0,1 0 31 15</inkml:trace>
  <inkml:trace contextRef="#ctx0" brushRef="#br0" timeOffset="45786.57">14251 12229 115 0,'0'-7'398'16,"-3"2"25"-16,3 0 23 0,-3 3 15 0,0 2 17 0,0 0 13 0,2 2 15 16,-3 5 17-16,1 2 15 0,-2 1-42 0,2 4-54 0,-3 0-69 0,0 6-73 15,-1 1-50-15,1 4-44 0,-1 2-21 0,-1 1-14 0,1 0-13 0,0 1-12 16,3 4-14-16,-3-1-16 0,2-3-17 0,1-1-14 0,2 0-15 0,1 0-12 15,2-2-19-15,1-4-21 0,2-1-20 0,1-3-21 0,0-3-28 0,1-1-26 16,2-2-29-16,2-3-31 0,-1-2-46 0,-1-1-47 0,3-1-92 0,-1-2-100 16,-1 0-86-16,2-3-86 0,-1-1-13 0,-4-3 4 0,2 1 10 0,0-1 12 15,0-2 20-15,-2 1 21 0,1-1 28 0,-1 0 28 0,1 2 45 0</inkml:trace>
  <inkml:trace contextRef="#ctx0" brushRef="#br0" timeOffset="46052.86">14531 12259 328 0,'-6'-7'486'0,"-2"-1"9"15,4 1 2-15,-1 0 0 0,0 5 2 0,0-1 3 0,2 1 3 0,3 2 3 16,0 0 10-16,-2 2 6 0,2 2-106 0,0 5-134 0,0 1-93 0,0 4-83 15,0 4-17-15,0 0-3 0,0 5 0 0,0-1 1 0,0 4-2 0,0-1-1 16,0 2-5-16,0 0-2 0,0-2-10 0,0 3-9 0,0-1-12 0,2-2-14 16,-2-1-20-16,1 0-19 0,1-2-23 0,1-1-22 0,-3-3-26 0,4-2-25 15,-3-1-38-15,2-3-43 0,-1-2-97 0,1-2-110 0,0-2-90 0,2-5-84 16,-1-4-16-16,1-1-2 0,0-5 6 0,0-3 9 0,1-3 16 0,0-3 19 16,1-3 22-16,-1-2 23 0,-1-2 41 0</inkml:trace>
  <inkml:trace contextRef="#ctx0" brushRef="#br0" timeOffset="46254.32">14615 12105 90 0,'8'-11'297'0,"0"4"37"0,2 0 40 16,-1 5 29-16,0 1 26 0,1 2 14 0,1 0 12 0,-1 5 9 0,1 0 10 16,1 1-68-16,-1 3-85 0,3-2-27 0,-1 5-16 0,0-1-20 0,-1 1-18 15,0 0-33-15,-3 2-34 0,2-1-22 0,-1 0-21 0,-2 1-4 0,-1 0 1 16,1 0 1-16,-3 0 5 0,0 0-3 0,-3 1-5 0,-1 0-4 16,1 1-7-16,-4 1-9 0,-3 0-4 0,-1 3-4 0,-4 0-4 0,-4 2-3 0,0 1-6 15,-5 1-14-15,-3 1-14 0,1 1-18 0,-4 0-16 0,0 0-23 0,0 1-23 16,-1-3-29-16,2 1-32 0,2-3-36 0,2-2-41 0,2-5-80 15,3-2-91-15,3 1-110 0,0-5-114 0,4-4-44 0,3-1-28 0,0-3-2 0,5-2 1 16,-3-4 15-16,1-3 15 0,4-2 24 0,1-3 31 0,1-4 34 0,2-2 38 16</inkml:trace>
  <inkml:trace contextRef="#ctx0" brushRef="#br0" timeOffset="46453.78">15053 12060 242 0,'16'7'464'16,"1"4"46"-16,-4 1 34 0,3 1 30 0,-3 4 22 0,1-1 20 0,-5 3 10 15,4 1 7-15,-1 1 3 0,1 0 3 0,0 3-112 0,-2 1-133 0,0 3-85 16,0 0-70-16,-2 2-48 0,0 2-41 0,-3-1-30 0,0 2-28 0,-3 1-22 16,-3 0-51-16,0-2-19 0,-2 4 0 0,-5-1 0 0,1 1 0 0,-3 0 0 0,-2 0 0 15,-3-1 0-15,-2 3 0 0,1-4 0 0,-1-2 0 0,-2 0-133 16,2 0-98-16,-1-5-125 0,3-2-137 0,-2-4-84 0,3-3-74 0,1-5-17 16,2-3-4-16,2-6 3 0,-1-5 4 0,4-4 14 0,-1-5 12 0,1-6 40 15,0-2 44-15,-1-2 60 0</inkml:trace>
  <inkml:trace contextRef="#ctx0" brushRef="#br0" timeOffset="47737.35">15675 9995 98 0,'-4'4'206'15,"-1"-3"27"-15,1 0 30 0,-2 1 32 0,-1 1 34 0,2-1 33 0,-1-2 32 16,1 4-22-16,-1-3-32 0,2-1-4 0,-1 2 0 0,1 0 2 0,1-1 0 15,0 0-6-15,3-1-10 0,0 0-20 0,0 0-23 0,0 0-28 0,0 0-30 16,0 0-26-16,0 0-27 0,0 0-25 0,0 0-27 0,0 0-18 0,0 0-15 16,0 0-12-16,0 0-8 0,0 0-9 0,0 0-9 0,0 0-3 0,0 0-6 0,0 0-3 15,0 0-3-15,0 0 4 0,0 0 8 0,0 0 4 0,0 0 4 16,6 0 4-16,1-2 2 0,4-2 1 0,1-1 1 0,6-3 2 0,4-2 3 16,5-4 3-16,6-2 6 0,8-5 1 0,3-3 2 0,10-5-8 0,5-4-9 0,4-3-8 15,7-3-5-15,2-2-5 0,4-1-39 0,3-1-1 0,3-2 0 16,-1 1 0-16,-2 3 0 0,0 0 0 0,-3 2 0 0,-3 5 0 0,-4 1 0 15,-5 4 0-15,-3 2 0 0,-4 5 0 0,-6 1 0 0,-4 3 0 0,-1 0 0 16,-2 5 0-16,-6 2 0 0,0 0 0 0,-3 0 0 0,0 4 0 0,-4-2 0 16,-5 2 0-16,1 1 0 0,-4-1 0 0,-2 2 0 0,-4 0 0 0,-3-1 0 15,-1 3 0-15,-5 1 0 0,0-2 0 0,-2 3 0 0,-3-1 0 0,-1 1 0 16,-2 1 0-16,0 0 0 0,0 0 0 0,0 0 0 0,0 0 0 0,0 0 0 16,0 0 0-16,0 0 0 0,0 0 0 0,0 0 0 0,0 0 0 0,0 0 0 15,0 0 0-15,0 0 0 0,0 0-73 0,-2 1-148 0,-2 1-118 0,-1-1-129 16,-3 3-95-16,-1-2-85 0,-1 1-20 0,-4 2-2 0,3 1 0 0,-2-1 5 15,-3 3 10-15,4 0 13 0,-2-1 37 0,1 1 41 0,0-3 59 0</inkml:trace>
  <inkml:trace contextRef="#ctx0" brushRef="#br0" timeOffset="53738.3">18179 8214 105 0,'-3'-3'435'0,"-2"0"29"0,2 1 8 0,0 2 3 0,-2 0 4 0,-1 0 4 0,0 3 13 16,-1 2 14-16,2 2 13 0,-3 1 15 0,1 3-77 0,0 3-97 0,-1 4-87 15,-1 5-83-15,-2 2-32 0,1 4-18 0,1 4-2 0,-4 1 2 0,5 4 0 16,-1 0 0-16,-1 2-11 0,4-1-13 0,0 0-15 0,1 0-14 0,1 0-18 16,1-3-17-16,2-2-18 0,-2 0-18 0,3-5-22 0,0 0-25 0,0-4-29 15,0-2-33-15,3-4-39 0,-2-1-42 0,-1-4-84 0,2-2-91 0,-2-4-109 16,0 0-113-16,0-8-34 0,0 0-17 0,1-5 2 0,1 0 5 0,1-6 15 15,-1-3 13-15,1-6 26 0,0-1 27 0,2-5 35 0,0-2 41 0</inkml:trace>
  <inkml:trace contextRef="#ctx0" brushRef="#br0" timeOffset="54055.45">18116 8293 163 0,'3'-19'446'0,"3"2"21"16,-3 4 11-16,0 1 13 0,-1 4 10 0,0 1-3 0,-1 2-3 0,1 2 1 16,-2 3 6-16,0 0-40 0,1-3-43 0,-1 3-103 0,0 0-112 15,5 2-65-15,-1-1-55 0,0 1-19 0,2-1-11 0,1 2-13 0,-1 1-8 0,1-2 1 16,-1 3 5-16,3 1-3 0,-2 0-3 0,1-2-8 0,-2 2-7 0,3 2-4 15,-2-1-3-15,-3 2-4 0,1 0-4 0,0 2 2 0,-1-1 0 16,-4 3 1-16,0-1 0 0,-4 3 2 0,2 1 0 0,-2 0 1 0,-3 0 0 0,-1 2 2 16,-1 0 0-16,1 1 0 0,0-3-1 0,0 0 0 0,0-1-1 0,2-3-1 15,0-1-1-15,2-2-1 0,3 0 0 0,-1-2-2 0,4-2-1 16,1 1-1-16,0-1 0 0,5-3-2 0,1 3-1 0,3-2 1 0,0 2 1 0,2-1 0 16,2-1 0-16,3 2 0 0,2-1 1 0,-2 1 3 0,1-1 3 0,2 2 8 15,-2 0 6-15,0 1 9 0,-1 0 10 0,-2 2 8 0,1 0 11 16,-4 0 8-16,2 0 8 0,-4 2 6 0,-2-1 7 0,-1-1 4 0,-1 3 0 15,-3-2 2-15,-2 1-3 0,-3 1-5 0,-3 0-9 0,-2 1-6 0,-3 1-6 16,-2 1-12-16,-3-1-6 0,-3 4-8 0,0-2-8 0,-4-1-7 0,0 1-7 16,-2 1-8-16,-3-1-8 0,2-1-19 0,0 0-21 0,-1-1-32 0,2-3-34 15,-1-1-49-15,4-2-50 0,0 0-111 0,0-1-125 0,3-5-98 0,2-1-89 16,1-3-21-16,5-1-6 0,2-3 4 0,-2-4 3 0,5 2 18 0,1-6 21 16,4 0 32-16,3-2 34 0,2-2 49 0</inkml:trace>
  <inkml:trace contextRef="#ctx0" brushRef="#br0" timeOffset="54755.58">15850 10084 68 0,'-8'-3'305'0,"0"0"48"16,0 1 43-16,0 1 40 0,-1 0 25 0,3-2 19 0,-1 3 15 0,-1-2 15 15,1 2-28-15,0 0-38 0,2 0-41 0,2 0-46 0,0 0-32 0,0 2-29 16,3-2-41-16,-3 0-41 0,3 0-44 0,0 0-40 0,0 0-20 0,0 0-15 15,0 0-1-15,0 0-3 0,4 2 0 0,1-1-2 0,3 0-4 0,6 0-4 16,2 1-3-16,6 0 0 0,5 1-1 0,6-2-2 0,2 2 3 0,8-3 1 16,4 2-3-16,4-2-3 0,1 0-12 0,3 0-13 0,4-2-10 0,-1 1-8 15,2-1-5-15,0 1-1 0,-1-1-4 0,-2 1-5 0,-1-1-15 0,0 2 0 16,-4-2 0-16,-2 2 0 0,-2 0 0 0,-3 0 0 0,-3 0 0 0,-2 0 0 16,-5 0 0-16,-3 0 0 0,-2 0 0 0,-7 2 0 0,1-2 0 0,-5 0 0 15,-3 2 0-15,-4-2 0 0,1 1 0 0,-4 1 0 0,-4-2 0 0,0 1 0 16,1-1 0-16,-6 0 0 0,0 0 0 0,0 0 0 0,0 0 0 0,0 0-91 15,0 0-93-15,-3 2-60 0,-1-1-113 0,-3 2-128 0,1 0-86 0,-2-2-73 16,-2 3-16-16,1-3-3 0,-1 1 3 0,-1-1 4 0,3-1 19 0,0 0 23 16,3 0 38-16,2-3 44 0,3-2 55 0</inkml:trace>
  <inkml:trace contextRef="#ctx0" brushRef="#br0" timeOffset="55972.33">18046 9678 46 0,'-3'-12'344'0,"0"1"40"0,0 0 39 0,-3 4 26 0,2 0 22 15,1 1 13-15,0 1 11 0,0 1 2 0,0 1 4 0,1-1-56 0,-1 3-71 16,3 1-54-16,0 0-50 0,-4 1-39 0,1 4-36 0,-3 1-32 0,2 3-30 15,0 5-19-15,0 1-13 0,-3 6-3 0,1 2-1 0,-3 6 4 0,2 3 6 0,2 4 3 16,-3 3 3-16,2 3-2 0,2 3 0 0,0 1-8 0,1 3-5 16,0 1-8-16,1 0-3 0,2 2-6 0,0 1-5 0,0-2-8 0,0 2-9 15,3-3-9-15,-3 0-5 0,2-2-6 0,0-3-6 0,-1-4-5 0,1 2-6 16,0-6-5-16,-2-4-10 0,-2-1-7 0,0-4 0 0,-1-2-31 0,0-2-28 16,0-5-37-16,-4 0-38 0,-2-5-62 0,3 0-64 0,-2-3-106 0,-5-1-117 15,2-4-79-15,-2-2-72 0,-2-2-14 0,0-4-4 0,0-2 8 0,0-2 7 16,-2-2 23-16,-1-4 27 0,1-1 36 0,1-3 39 0,-1-4 59 0</inkml:trace>
  <inkml:trace contextRef="#ctx0" brushRef="#br0" timeOffset="56121.93">17624 10208 78 0,'8'-21'427'0,"-4"5"32"15,1 1 10-15,0 3 8 0,-2 3 4 0,1 2 6 0,-3 2 8 0,-1-1 11 16,3 3 9-16,1 0 8 0,0 0-81 0,-1 2-101 0,2-1-94 0,1-1-92 16,-1 2-40-16,6-1-30 0,-1-1-10 0,1 0-6 0,1-1-6 0,3 1-5 15,0-2-11-15,3 0-10 0,2 0-17 0,1 0-18 0,1-1-22 0,0 2-22 16,3-2-26-16,2 0-28 0,2-1-44 0,-4 0-48 0,2 1-76 0,2 1-84 15,-4-1-62-15,2 4-57 0,-4-1-37 0,0 1-28 0,-1 2-1 0,-2 0 5 16,-2 2 16-16,1 3 16 0,-5 0 25 0,2 1 25 0,-4 0 43 0</inkml:trace>
  <inkml:trace contextRef="#ctx0" brushRef="#br0" timeOffset="56489.94">18516 9844 147 0,'-2'-4'293'0,"-1"1"42"0,1-1 42 0,1 2 35 0,-1-1 32 0,1 1 20 0,-1 1 16 15,2 1-16-15,0 0-22 0,0 0-38 0,0 0-40 0,0 0-23 16,-3-2-22-16,3 2-30 0,0 0-35 0,0 0-40 0,0 0-40 0,-3 2-35 0,-2-1-29 16,2 1-15-16,0 2-12 0,-2 2-3 0,-1 3-3 0,-1 2 1 0,0 4-2 15,-1-1 3-15,0 6 0 0,0 1-2 0,-3 3-2 0,3 2 0 16,1-1 0-16,2 2 0 0,2-1 0 0,2-2-3 0,2 1-4 0,2-4-6 0,4 0-11 16,-1-1-7-16,6-4-9 0,2-1-10 0,-2-3-7 0,6-1-8 0,-1-2-8 15,2-3-22-15,1-3-25 0,1-3-29 0,1-2-32 0,0-2-34 16,2-4-37-16,-3-1-81 0,-1-1-91 0,2-2-89 0,-4-2-86 0,-1-1-54 0,-1 0-46 15,1 0-5-15,-4 2 4 0,-2-1 19 0,-1 4 26 0,-2-2 26 0,-4 2 31 16,2 3 33-16,-1 1 37 0</inkml:trace>
  <inkml:trace contextRef="#ctx0" brushRef="#br0" timeOffset="56755.24">18990 9690 332 0,'5'-3'432'0,"0"3"32"0,-1 1 32 16,1 1 21-16,-2 1 18 0,5-2 11 0,-3 2 11 0,1 0 11 0,1 2 10 15,-1 1-59-15,5 0-76 0,-2 3-83 0,0 0-87 0,1 1-44 0,1 2-32 16,-1 2-31-16,2 1-28 0,-2 1-20 0,-2 1-16 0,4-1-10 0,-3 4-6 0,0-2-11 16,0 1-10-16,-2 1-9 0,-1 1-10 0,1-2-7 0,-3 4-8 15,-2-3-6-15,0 2-3 0,-2 0-9 0,-2 1-6 0,-3-1-17 0,-1 2-19 16,-4 0-29-16,-1 0-34 0,0 0-42 0,-2-1-43 0,-2 0-93 0,-1 0-105 0,-3 0-113 15,0-1-113-15,1-3-33 0,-2-1-13 0,2-1 2 0,-4-3 3 16,4-1 16-16,-2-1 16 0,0-1 30 0,1-2 30 0,1-2 42 0</inkml:trace>
  <inkml:trace contextRef="#ctx0" brushRef="#br0" timeOffset="57175.13">18271 9817 48 0,'-5'-10'289'0,"0"2"47"0,0 1 37 0,-1-1 40 16,0 2 23-16,1 2 22 0,0 1 15 0,1 1 12 0,-3 4-30 0,2 0-39 15,-2 1-32-15,2 4-31 0,-1 2-24 0,-1 1-24 0,2 5-33 0,-4 1-38 16,1 2-35-16,0 4-39 0,2 2-22 0,-3 0-22 0,0 3-13 0,3-2-15 16,1 2-20-16,-1 1-20 0,2-1-29 0,0-1-30 0,3 1-36 0,1-1-38 15,1-2-79-15,1 3-85 0,0-4-95 0,2 0-95 0,1-2-63 0,-1 0-56 16,1-4-13-16,0 4-3 0,2-4 5 0,-3-1 7 0,2-2 16 16,-1 1 19-16,-2-4 27 0,2 1 31 0</inkml:trace>
  <inkml:trace contextRef="#ctx0" brushRef="#br0" timeOffset="57988.93">15878 10262 33 0,'-14'0'184'0,"1"-1"16"16,0 0 15-16,1-2 24 0,-2 0 25 0,3 0 43 0,-2 0 47 0,3 1-3 16,0-1-12-16,0 0-6 0,1 2-6 0,3-2 5 0,-1 1 11 0,4 1 1 15,-2-1-1-15,4 1-7 0,-3-1-10 0,2 0-18 0,2 2-22 0,-2-1-37 0,2 1-44 16,0 0-36-16,0 0-34 0,0 0-22 0,0 0-16 15,0 0-16-15,-2-1-14 0,2 1-9 0,0 0-6 0,0 0-5 0,0 0-3 0,0 0-3 16,0 0-3-16,0 0-2 0,0 0 0 0,0 0-7 0,0 0-2 0,0 0-1 16,0 0-4-16,0 0 2 0,0 0 0 0,2 0 1 0,0-1 5 15,4 1 0-15,-2 1 3 0,3-1 4 0,2 2 4 0,2 0 4 0,4 1-1 0,3 2 7 16,2 1 5-16,3 0 1 0,3 1 2 0,4 4 0 0,0-1-2 0,4 4-1 16,1 1-4-16,3-1-6 0,1 4-17 0,3 3-29 0,1 1 0 15,2 0 0-15,0 4 0 0,4-3 0 0,-2 4 0 0,2-2 0 0,1 2 0 0,1 0 0 16,0 0 0-16,-1-3 0 0,1 3 0 0,1-2 0 0,-1 1 0 0,0-2 0 15,-1 0 0-15,0-2 0 0,-2 2 0 0,4-1 0 0,-3-2 0 16,2 1 0-16,-1-1 0 0,0 0 0 0,-2 2 0 0,2-3 0 0,-2 0 0 0,0 0 0 16,-4-2 0-16,1 1 0 0,-1-1 0 0,-5-3 0 0,1 2 0 0,-3-2 0 15,-2-2 0-15,-3-1 0 0,-2 0 0 0,-5-3 0 0,-2 0 0 16,-3-1 0-16,-3-1 0 0,-4-1 0 0,-2-3 0 0,-1 2 0 0,-6-2 0 0,1-1 0 16,-2 0 0-16,-3-2 0 0,0 0 0 0,0 0 0 0,-3 2 0 0,-2-2 0 15,-1-2 0-15,-3 0 0 0,-1 1-172 0,-3 0-146 0,-1-2-130 16,-2-2-104-16,-3 2-98 0,-1-3-23 0,2 0-4 0,-2 0 0 0,0-2 2 0,0 0 9 15,2-2 14-15,-2 2 35 0,3-2 40 0,0 2 54 0</inkml:trace>
  <inkml:trace contextRef="#ctx0" brushRef="#br0" timeOffset="59208.67">18348 10776 17 0,'-2'-14'403'0,"-1"-1"49"0,-3 2 25 0,3 1 22 0,0 1 13 15,0 2 13-15,1 1 6 0,-3 1 4 0,4 1 2 0,-1 3 1 0,0 0-82 16,2 3-103-16,0 0-79 0,0 0-76 0,0 0-46 0,0 0-39 0,0 0-26 16,0 0-20-16,0 0-11 0,0 3-15 0,4 0-5 0,0 0-5 0,1 0-2 15,3 1-3-15,1-2-12 0,1 3-13 0,0-1-27 0,2 2-24 0,-1 0-39 16,-1 0-39-16,2 0-89 0,0 2-102 0,-4-1-83 0,1-1-79 0,-1 2-43 16,-2-2-31-16,-1 1-10 0,1-1 0 0,-4 1 8 0,-2 3 11 0,0-3 21 15,-5 0 26-15,2 2 31 0,-3-2 34 0</inkml:trace>
  <inkml:trace contextRef="#ctx0" brushRef="#br0" timeOffset="59339.32">18269 10878 129 0,'-8'2'349'0,"0"2"18"0,3-1 13 16,-2 1 10-16,2-2 8 0,0-1 17 0,4 1 16 0,-3 1 12 0,1-2 12 15,3 2-63-15,-1 2-81 0,1 1-53 0,0-1-46 0,0 2-41 0,-2 4-42 16,2-1-15-16,0 1-11 0,0 2-12 0,0-1-7 0,0 1-17 0,0 1-19 16,0-2-23-16,2 1-24 0,-2 0-33 0,0 0-35 0,1-1-86 0,1-2-99 15,-1 3-59-15,-1-5-52 0,4 0-52 0,-4-1-52 0,1-3-11 0,-1-1-3 16,0-3-1-16,0 0 1 0,5-3 12 0,0-1 13 0,-2-3 27 0,5-2 30 15</inkml:trace>
  <inkml:trace contextRef="#ctx0" brushRef="#br0" timeOffset="59506.87">18342 10930 7 0,'9'-18'289'16,"3"2"47"-16,-3 0 47 0,0 3 34 0,3-2 36 0,-2 4 18 0,2-2 10 15,0 3 7-15,2 0 6 0,1 2-61 0,0 0-72 0,2 1-33 0,1 1-24 16,3 1-28-16,-4-1-31 0,2 1-40 0,0 0-43 0,2 3-35 0,-1-1-32 16,1 0-16-16,1 2-9 0,0-2-8 0,0 1-6 0,1 2-7 0,-1-1-7 15,-1-1-9-15,0 2-12 0,1 0-5 0,-1 0-4 0,-2 0-7 0,-2 2-7 16,-1-2-9-16,0 1-8 0,-5 1-15 0,1 1-15 0,-3-2-24 0,-5 2-29 15,0 2-48-15,-6-1-51 0,-3 3-68 0,-1 0-69 0,-7 3-41 0,0 2-36 16,-5 4-39-16,-5 0-39 0,0 2-18 0,-6 1-12 0,-2 2 8 0,-1 3 12 16,-1 1 26-16,-1 0 28 0,0-1 49 0,0-2 52 0</inkml:trace>
  <inkml:trace contextRef="#ctx0" brushRef="#br0" timeOffset="59655.48">18435 11107 125 0,'-16'3'276'16,"3"-3"48"-16,3 0 43 0,3-2 33 0,1-1 27 0,1 1 15 0,2-2 12 16,1 3-26-16,1 0-37 0,1 1-33 0,0 0-35 0,0 0-16 0,0 0-16 15,0 0-24-15,0 0-29 0,0 0-32 0,0 0-36 0,0 0-29 0,-3 2-27 16,3 4-15-16,-2 1-11 0,2 0-9 0,-3 4-3 0,2 0-7 0,-3 2-7 15,1 2-7-15,2 1-8 0,-6 2-26 0,2 0-31 0,-1 0-36 0,2 0-38 16,-3 0-79-16,1-1-88 0,-1 0-97 0,1-3-98 0,0 1-49 0,1-5-37 16,-1 1-7-16,1-3-4 0,0-2 0 0,-1-3 2 0,6-3 13 0,-2-3 15 15,1-3 28-15,1-3 32 0</inkml:trace>
  <inkml:trace contextRef="#ctx0" brushRef="#br0" timeOffset="59988.59">18465 11107 175 0,'13'-6'288'0,"0"1"53"0,1 0 46 0,-5 1 44 16,4 0 14-16,-4 1 10 0,3 2 4 0,-2-2 2 0,2 3-61 0,-3 0-77 15,3 0-33-15,0 0-25 0,-1 0-19 0,1 0-18 0,0 0-46 0,0 3-53 16,-2-2-49-16,-1-1-47 0,-1 3-29 0,1-1-24 0,-2 0-44 0,-1 3-53 16,-1-1-66-16,-2-1-71 0,2 3-40 0,-5 3-33 0,-2-2-37 0,-4 2-36 15,1 0-32-15,-1 3-28 0,-4-1-6 0,-2 5 2 0,-1-1 13 0,-3 0 18 16,0 1 77-16,-1 2 93 0,1 0 108 0,1-2 111 0,0 1 89 0,1-1 88 16,1-2 84-16,4-2 83 0,0-1 65 0,0-1 58 0,5-2 21 0,0-3 11 15,1 0 3-15,2-3 5 0,1 2-30 0,0-4-35 0,0 0-32 0,0 0-33 16,0 1-40-16,1 1-47 0,2 0-44 0,1 0-45 0,0 0-28 0,1 0-28 15,0-1-11-15,3 3-10 0,-4-3-2 0,3 0-2 0,-1 2-7 0,1-1-9 16,0-1-5-16,-2 2-7 0,0 0-4 0,-2 1-1 0,0 0 3 0,1-1 2 16,-4 2 0-16,0 3 3 0,-4 0 5 0,1-1 6 0,0 4 4 0,-4-1 7 15,3 2 3-15,-5 2 3 0,0-2-6 0,3 0-8 0,0 0-6 0,-3-2-4 16,2 1-7-16,4-2-7 0,0-3 0 0,3-1-2 0,0 0-7 16,3 0-9-16,2-2-5 0,3-2-7 0,2-1-10 0,5-1-9 0,2-2-19 0,1-2-16 15,5-2-23-15,3-2-23 0,-1-4-24 0,3 0-23 0,2-3-39 0,2-1-42 16,-2-1-92-16,0 0-102 0,0 2-94 0,-3-1-91 0,0 2-16 15,-2-1 2-15,-3 2 17 0,0 1 18 0,-4 4 21 0,-1 0 25 0,-1-1 24 0,-2 5 23 16,-3 0 36-16</inkml:trace>
  <inkml:trace contextRef="#ctx0" brushRef="#br0" timeOffset="60152.15">19336 11380 534 0,'4'23'609'0,"-3"-3"20"0,-1 0 6 0,0-1-1 0,-1-2 1 0,-3-2-2 15,3-3 1-15,-1-3 1 0,0-1-5 0,-1-2-3 0,2-3-133 0,-2 0-161 16,1-2-154-16,2-1-154 0,0 0-69 0,0 0-52 0,0 0-67 0,0 0-72 16,0 0-132-16,0 0-149 0,0 0-62 0,0 0-43 0,0 0-10 0,-1-4-1 15,-1-2 1-15,2 1 2 0,0-2 14 0,-1 1 18 0,-1-2 33 0,-1 1 35 16</inkml:trace>
  <inkml:trace contextRef="#ctx0" brushRef="#br0" timeOffset="61107.59">18491 7851 224 0,'-16'-6'319'0,"-2"-3"37"16,-1 3 41-16,-3 0 42 0,0-2 21 0,1 4 18 0,-1 0 7 0,-3 2 6 15,2 2-53-15,-3 2-65 0,1 2-44 0,-4 2-39 0,2 1-32 0,-1 2-27 16,-1 2-32-16,-1 1-35 0,0 0-34 0,0 2-36 0,0 0-14 0,0 1-13 16,0 3 1-16,0 0 3 0,0 2 4 0,2 1 3 0,-1-1 3 0,1 4 4 15,2 2 1-15,-1 0 4 0,1 2 4 0,2 1 2 0,0 1-3 0,5 1-2 16,0 4-4-16,3-1-3 0,1 3-6 0,3 1-6 0,0 3-6 0,6 1-7 15,1 3-5-15,0 1-7 0,5 4-4 0,0 1-5 0,5 1-6 0,0 2-7 16,4 1-2-16,2 2-2 0,4 1-4 0,0-3-1 0,6 0-3 0,1 0 0 16,6-4-3-16,1-2-2 0,4-4-1 0,2-2 1 0,3-4-4 0,3-4 1 15,0-3 0-15,5-4-1 0,-2-2 0 0,1-5-1 0,0-3-1 0,1-2 0 16,0-4 2-16,-3-3-1 0,2-4 0 0,-2-3 2 0,1-2-1 0,-2-2-1 16,-1-4 0-16,1-6 2 0,-1-2-4 0,2-4-1 0,0-5 0 0,0-2 0 15,1-5 0-15,-3-3 0 0,0-1 0 0,0-5 0 0,-1-2 0 0,-4-1-1 16,-1-1-1-16,-3-1 0 0,-2-2 0 0,-4 2-1 0,-4-3 3 0,-2 0 2 15,-3-1 0-15,-3 0 0 0,-3 0 2 0,-3 0-4 0,-1 0 0 0,-4-1 0 16,-2 0 0-16,-2 0 0 0,-2-1 0 0,-4 1 0 0,-1 0 0 0,-3-1 0 16,-2 0 0-16,-1 2 0 0,-5 2 0 0,-3 1 0 0,-1 1 0 0,-2 2-3 15,-3 2-2-15,-2 4 4 0,-2 3-2 0,-1 1 0 0,-2 5 1 0,-1 3 4 16,-2 3-2-16,-1 5-2 0,-1 1 0 0,-1 5 0 0,-2 2-1 16,4 3-4-16,-7 5-2 0,3 3-4 0,-1 2-12 0,-2 4-15 0,1 3-21 0,0 0-26 15,-2 6-30-15,2 0-34 0,0 4-57 0,2 3-65 0,2 0-114 0,-2 3-124 16,5 1-66-16,2 1-49 0,2 1-10 0,4 2 0 0,4 2 12 15,4-2 15-15,2-1 23 0,3-1 26 0,6-1 31 0,2 0 33 0</inkml:trace>
  <inkml:trace contextRef="#ctx0" brushRef="#br0" timeOffset="61243.23">18565 8654 257 0,'17'18'469'0,"-1"-1"19"0,-6 0 12 0,-4-2 8 0,0-2 6 0,-4-1 2 15,-2-1 0-15,-4-3-2 0,-2-1-2 0,2-2-55 0,-4 1-63 0,-4-1-141 16,0 1-157-16,-3-1-104 0,0 0-92 0,-3 3-103 0,-1-1-105 0,-1-2-91 0,1 1-91 15,-2 2-19-15,-1-1-7 0,1-1 2 0,1 0 1 0,0 0 10 16,0 0 10-16,2 1 18 0,2 0 20 0,-5 0 41 0</inkml:trace>
  <inkml:trace contextRef="#ctx0" brushRef="#br0" timeOffset="63056.38">15779 12888 162 0,'-8'7'405'0,"0"-1"36"16,2-2 22-16,-4 3 17 0,2-4 13 0,4-1 12 0,-3 0 12 0,0 0 11 15,0-2-4-15,2 0-8 0,2-2-75 0,-2 2-95 0,2 0-67 0,0 0-64 16,0 0-38-16,3 0-35 0,-5 2-22 0,4-2-16 0,1 0-15 0,0 0-11 16,0 0-12-16,0 0-10 0,3 2-3 0,3 0 1 0,4-2 1 0,1 2-2 15,6-4 1-15,5 0 1 0,5 0 2 0,8-3-1 0,3-1 3 0,8-1 3 16,6-4 2-16,6-1-1 0,4-3 2 0,4-3-1 0,4-2-5 0,4-2-7 16,-1-1-7-16,0-4-6 0,3 4-7 0,-3-3-29 0,-3 2-3 0,-2 1 0 15,0 1 0-15,-3 1 0 0,-1 2 0 0,-3-1 0 0,-1 2 0 0,-4 3 0 16,-3-1 0-16,-2 2 0 0,0 1 0 0,-7-1 0 0,-2 2 0 0,-2-1 0 15,-3 4 0-15,-6-2 0 0,-2 4 0 0,-4-1 0 0,-3 1 0 0,-4 2 0 16,-3-1 0-16,-4 2 0 0,-1 1 0 0,-3-1 0 0,-2 3 0 0,-3 0 0 16,-2 1 0-16,0 0 0 0,0 0 0 0,-5 0-45 0,-1 0-103 0,-5 1-40 15,0 0-51-15,-5 3-50 0,2-1-91 0,-5 0-102 0,-2 3-82 0,-3 1-79 16,-2 2-14-16,-3 2-1 0,-1 1 17 0,-2 4 22 0,-2 0 33 0,-3 4 35 16,1 2 37-16,-3-1 39 0,-1 4 48 0</inkml:trace>
  <inkml:trace contextRef="#ctx0" brushRef="#br0" timeOffset="63955.98">15899 13026 215 0,'-5'-2'370'0,"1"1"42"0,-1-1 32 15,0 1 18-15,2 1 15 0,-2-2 10 0,2 2 10 0,0 0-7 0,3 0-7 16,0 0-58-16,-2-2-63 0,2 2-38 0,0 0-31 0,0 0-48 0,0 0-55 15,0 0-34-15,0 0-29 0,0 0-14 0,0 0-10 0,0 0-5 0,0 0-6 16,0 0-5-16,0 0-4 0,0 0-5 0,0 0-7 0,0 0-5 0,0 0-5 16,0 0-4-16,0 0 0 0,0 0-5 0,0 0-2 0,0 0-3 0,0 0-3 15,0 0-2-15,0 0-5 0,0 0-3 0,0 0-3 0,0 0-4 0,0 0-3 16,0 0-2-16,0 0-3 0,0 0-1 0,0 0-1 0,0 0-1 0,0 0-1 16,0 0-1-16,4 0-1 0,-1 0 1 0,3 2 3 0,0-2-1 0,1 2 0 15,1-1 3-15,2 1 4 0,2 1 2 0,-1 0 0 0,4 0 1 0,0 3-1 16,2 0 0-16,1 0-12 0,2 1-13 0,2 2 0 0,2 0 0 0,0 1 0 15,3 3 0-15,1-2 0 0,0 3 0 0,4 0 0 0,1 1 0 0,1 1 0 16,0 0 0-16,1 3 0 0,3-3 0 0,-2 4 0 0,4-1 0 0,-2 1 0 16,3 0 0-16,-2 2 0 0,1 0 0 0,1 1 0 0,-1-1 0 0,-1-1 0 15,-1 1 0-15,1 0 0 0,0-1 0 0,-3 0 0 0,2 1 0 0,0-1 0 16,-5 0 0-16,2 0 0 0,-2 2 0 0,-1-2 0 0,-1 0 0 0,2 0 0 16,-1 1 0-16,-2-1 0 0,0 1 0 0,2 0 0 0,-2 0 0 0,0 1 0 15,0-1 0-15,0-1 0 0,2 0 0 0,-4 0 0 0,0-1 0 0,2 1 0 16,0-2 0-16,-1-1 0 0,-1 0 0 0,-2-1 0 0,2-3 0 0,-1 3 0 15,0-3 0-15,0-2 0 0,-2 1 0 0,0-1 0 0,-2-1 0 0,0-1 0 16,-1-1 0-16,-2 2 0 0,0-2 0 0,-1-2 0 0,-1 0 0 0,-3 0 0 16,0 0 0-16,-2-1 0 0,-1 1 0 0,-3-4 0 0,0 2 0 0,0-1 0 15,-5 0 0-15,1-2 0 0,-2 0 0 0,-1 0 0 0,-2-2 0 0,0 0 0 16,0 0 0-16,0 0 0 0,0 0 0 0,-2 1 0 0,-1-1 0 0,-3-1 0 16,-1-1-106-16,-2 1-169 0,-4 0-138 0,0-3-152 0,-4-1-62 0,0 1-42 15,-4-1-10-15,-1-4-3 0,-3 1 4 0,3-4 4 0,-4 0 21 0,0-3 22 16,0-2 46-16,1-1 53 0</inkml:trace>
  <inkml:trace contextRef="#ctx0" brushRef="#br0" timeOffset="64807.7">18255 12082 262 0,'-2'-7'329'0,"1"-1"34"16,-1 2 30-16,0 0 17 0,2 3 20 0,-2 0 7 0,2 0 8 0,0 3-28 15,0 0-36-15,0 0-23 0,0 0-18 0,0 0-22 0,0 3-22 0,0 3-35 16,0 5-37-16,0 1-24 0,-2 3-21 0,2 1-11 0,-2 5-10 0,1 3 0 15,-1 2 1-15,1 1-8 0,-3 3-10 0,1-2-11 0,-2 1-15 0,2 2-12 16,0 1-9-16,-1-2-9 0,0-1-10 0,3 2-7 0,-1-1-9 0,1-3-8 16,-3-2-9-16,4 1-17 0,0-2-16 0,0-3-23 0,0-2-24 0,0-1-32 15,2-1-30-15,0-4-43 0,-2 0-40 0,1-3-97 0,-1-2-109 0,0-1-104 16,2-4-107-16,-2-3-24 0,0 0-4 0,1-3 5 0,1-5 7 16,2-1 20-16,-2-2 21 0,0-4 24 0,-2-1 32 0,0-3 38 0</inkml:trace>
  <inkml:trace contextRef="#ctx0" brushRef="#br0" timeOffset="65058.03">18200 12030 105 0,'6'-8'286'0,"0"2"21"0,2-1 27 0,-2 1 27 0,1 1 30 15,1-2 25-15,3 1 22 0,-2-3 16 0,2 4 11 0,2-2-57 0,1 2-73 16,2-1-41-16,0 0-35 0,1 2-9 0,-1-1-5 0,5 2-16 0,-3 0-19 16,2 1-25-16,0 2-24 0,-1 0-20 0,3 2-17 0,-1 1-5 0,1 0-8 15,-1 3-6-15,1 2-8 0,-2-1-6 0,-2 4-5 0,0 1 1 0,0 0 2 16,-2 3-2-16,-3 1 0 0,-1 0-1 0,-3 3 1 0,-2-1-5 0,-4 2-5 15,-3 2-5-15,-1 0-3 0,-6 2-5 0,1-1-6 0,-8 0-4 0,-1 3-7 16,-4-2-7-16,-1 3-8 0,-2-4-7 0,-5 4-6 0,0-4-12 0,0 2-12 16,0-3-14-16,2-1-16 0,-4-3-22 0,6 0-24 0,-1-2-25 0,2-4-24 15,1-1-31-15,4 0-31 0,1-2-48 0,0-4-55 0,5 0-89 0,-1-2-98 16,2 0-67-16,2-3-64 0,2 0-4 0,-2 0 12 0,8 0 20 0,0 0 20 16,0 0 21-16,0 0 25 0,0 0 27 0,0 0 28 0,6 3 52 0</inkml:trace>
  <inkml:trace contextRef="#ctx0" brushRef="#br0" timeOffset="66489.2">16032 12991 28 0,'-9'-1'219'0,"0"-1"37"0,3 1 39 0,0-1 39 0,-2 1 36 16,3-1 26-16,0 0 26 0,2 1-23 0,0 0-31 0,3 1-19 0,-2 0-14 15,2 0-7-15,0 0-1 0,0 0-16 0,0 0-16 0,0 0-31 16,0 0-36-16,0 0-34 0,0 0-35 0,0 0-26 0,0 0-25 0,0 0-16 0,0 0-13 15,0 0-12-15,0 0-9 0,0 0-5 0,0 0-6 0,4 0-3 0,0 1-3 16,1 0 1-16,3 3 1 0,1-1 6 0,3 1 2 0,2 1 9 16,0-1 10-16,5 2 7 0,-1 0 5 0,4-2 3 0,1 3 1 0,4-1-1 15,0-2-2-15,3 1-2 0,2-1-2 0,2-1-3 0,3 2-7 0,-1-2-4 16,2 0-7-16,2-2-8 0,1 1-9 0,-2 1-4 0,3-3-3 0,0 0-5 16,-1 3-4-16,1-2 0 0,2 1 0 0,-5-1 1 0,4 1-6 0,-2 0 1 15,0 2-3-15,0-1-18 0,-3 1 0 0,0 1 0 0,2-3 0 0,-3 5 0 16,0-3 0-16,-1 2 0 0,-3 0 0 0,1 0 0 0,-3-1 0 0,-1 0 0 15,0 2 0-15,0-1 0 0,-1-1 0 0,-1 2 0 0,-1-3 0 0,2 2 0 16,-3-1 0-16,0-1 0 0,1 1 0 0,0-1 0 0,0-3 0 0,-4 3 0 16,2-1 0-16,-4-3 0 0,1 1 0 0,-1 1 0 0,-5-2 0 0,-1 0 0 15,-2 0 0-15,-2 0 0 0,0 0 0 0,-3 1 0 0,-1-1 0 0,-3 0 0 16,1 0 0-16,-5 0 0 0,0 0 0 0,0 0 0 0,0 0 0 0,0 0 0 16,0 0 0-16,0 0 0 0,0 0 0 0,0 0 0 0,0 0 0 0,0 0 0 15,0 0 0-15,-6 0 0 0,3 0 0 0,-4 0-128 0,2 0-52 0,-3 0-60 16,-1 0-67-16,1-1-114 0,-2-1-128 0,-2 1-59 0,2-2-46 0,-1-1-7 15,2 3 3-15,-1-2 14 0,1 2 15 0,-2-1 33 0,5 2 33 0,-2-1 37 16,1 1 39-16</inkml:trace>
  <inkml:trace contextRef="#ctx0" brushRef="#br0" timeOffset="67506.48">18593 12690 2 0,'-2'-11'248'0,"1"1"28"16,-2 2 25-16,-2 1 28 0,4 3 15 0,-1-2 13 0,1 3 14 0,-3 1 11 0,1 0-15 15,3 2-18-15,-1 3-22 0,-3 1-24 0,1 4-11 0,1 1-8 0,-1 3-14 16,-3 3-16-16,3 3-15 0,0 6-12 0,-2 1-7 0,2 4-3 16,-2 3-2-16,0 0-6 0,4 4-23 0,-5 1-28 0,3 0-10 0,-1 2-7 0,1 0-9 15,1 0-8-15,1 0-8 0,-1 0-7 0,1 0-9 0,-1-1-10 0,0 1-9 16,2-2-9-16,0-1-7 0,-1-1-10 0,1-3-5 0,0 2-7 16,0-4-5-16,-2-2-7 0,2-1-6 0,0-2-4 0,-1-2-5 0,-1-1-9 15,-1-2-7-15,0-2 0 0,2 0-8 0,-4-3-25 0,1 0-31 0,0-3-31 16,-3 0-39-16,1-1-38 0,0-4-81 0,-1 1-92 0,-1-4-97 0,-2-1-98 15,2-1-56-15,-2-4-46 0,0-1-5 0,0-1 3 0,-2-5 14 0,0-3 15 16,1-1 30-16,-1-3 33 0,0-2 39 0,2-1 37 0</inkml:trace>
  <inkml:trace contextRef="#ctx0" brushRef="#br0" timeOffset="67658.07">18252 13122 337 0,'4'-13'410'0,"3"4"13"0,-2-1 16 0,-1 3 19 0,1 1 15 0,0 0 10 15,-2 3 13-15,2 0 8 0,-4 0-17 0,4 1-22 0,2 1-92 0,-3-1-108 16,5-1-60-16,-1 2-51 0,1-1-18 0,1 1-9 0,2-2-20 0,-3 1-16 15,5 1-15-15,1 1-12 0,0-2-13 0,1-1-9 0,3 2-12 0,-1-1-14 16,2 0-26-16,4 0-27 0,-1 0-39 0,-2-1-45 0,4 0-94 0,-1 2-108 16,0-2-99-16,-2-2-97 0,2 2-22 0,-1 0-5 0,-1 0-1 0,-2 2 0 15,-2-2 3-15,0 3 9 0,-1 0 18 0,0 0 20 0,-4 3 35 0</inkml:trace>
  <inkml:trace contextRef="#ctx0" brushRef="#br0" timeOffset="67890.45">18933 12838 204 0,'-2'0'443'0,"-1"-1"17"16,-3 2 12-16,3-1 10 0,0 3 15 0,-2 1 13 0,0-1 12 0,0 5 13 16,2 0 11-16,-3 1 9 0,2 2-99 0,-1 6-125 0,0-1-84 0,0 4-76 15,-1 2-27-15,0 1-18 0,2 3-11 0,-2-1-9 0,3 1-21 0,1-1-22 16,1 0-27-16,-1 0-32 0,4 0-34 0,-1-4-33 0,2 2-48 0,2-3-49 15,2-2-101-15,0 2-111 0,1-3-95 0,4 0-91 0,-2-4-24 0,0-1-3 16,1-3 3-16,1-2 7 0,0 1 16 0,-1-4 18 0,1-2 23 0,0-2 26 16,1-3 39-16</inkml:trace>
  <inkml:trace contextRef="#ctx0" brushRef="#br0" timeOffset="68539.72">19223 12654 266 0,'0'-11'357'0,"0"2"30"0,0 0 15 0,0 1 13 0,0 1 8 0,0 1 7 15,1 2-1-15,-1 1-2 0,0 3-32 0,0 0-39 0,0 0-48 0,0 0-53 16,0 0-43-16,0 0-43 0,3 1-29 0,1 2-25 0,2 0-17 0,-3 0-12 15,3 2-8-15,-1 2-6 0,2-1-1 0,2 1 1 0,-1-2-17 0,-2 2-20 16,4 1-27-16,0-1-27 0,0 1-44 0,-2 2-44 0,3-3-88 16,-1 0-99-16,-4-1-90 0,0 2-89 0,3-2-22 0,-4-1-3 0,-1 2-3 0,-3-3 1 15,2 2-1-15,-4 0 6 0,-1-1 14 0,-1 2 17 0,-2-3 35 0</inkml:trace>
  <inkml:trace contextRef="#ctx0" brushRef="#br0" timeOffset="68691.31">19163 12846 295 0,'-8'6'328'0,"1"-2"18"15,1 2 22-15,-2 0 21 0,3 0 22 0,2-1 27 0,0-1 14 0,-2 1 17 0,3 1-50 16,1-2-60-16,-1 3-42 0,1 0-37 0,-4 2-38 0,4 0-36 0,-1-2-19 16,1 4-16-16,-1-1-20 0,0-1-19 0,1 2-24 0,-1-1-25 15,2 0-23-15,-2 3-24 0,2-3-26 0,-1 2-30 0,1-1-39 0,-2 1-40 0,2-2-74 16,0 1-82-16,-1-1-60 0,-1 1-55 0,0-2-65 0,2-2-66 0,0-1-16 16,-1-1-2-16,1-1 6 0,0-4 7 0,0 0 18 0,0 0 17 15,0 0 32-15,0 0 30 0</inkml:trace>
  <inkml:trace contextRef="#ctx0" brushRef="#br0" timeOffset="68989.5">19188 12967 139 0,'15'-19'251'0,"0"-1"41"0,-1 4 44 16,3-2 37-16,1 1 35 0,-2 2 21 0,-1 1 21 0,1 3-17 0,1-1-25 16,0 3-42-16,-2 0-48 0,0 2-19 0,0-2-14 0,0 3-13 0,0 1-16 15,-2 0-35-15,3 1-44 0,-4-1-35 0,0 1-32 0,2 2-23 0,-5-1-20 16,5 1-11-16,-2 1-9 0,-3 0-9 0,3-1-8 0,0 2-8 0,-3 0-6 16,1 0-4-16,-2 0-5 0,-2 0-6 0,0 2-6 0,-2-2-9 0,2 2-9 0,-6 0-16 15,1 3-15-15,-2-1-21 0,-1 1-22 0,-4 2-41 0,1 2-44 16,-3 0-57-16,-1 2-60 0,-4 1-34 0,2 1-31 0,-5 1-21 0,0 1-19 15,-1-2-11-15,1 4-11 0,-3-3 10 0,2 3 13 0,-1-2 44 0,0 0 51 16,3-1 59-16,-2-3 61 0,4 0 71 0,2-3 71 0,-1-1 54 0,4-1 50 16,-1-1 60-16,0-3 63 0,5 0 64 0,-1 0 61 0,1-2 32 0,1 1 30 15,3-1-5-15,-3 0-14 0,3 0-10 0,0 0-8 0,0 0-8 0,-2 2-9 16,2-2-17-16,0 0-17 0,0 0-35 0,0 0-36 0,-3 1-41 0,3 2-38 16,-1-1-29-16,1 2-26 0,-5 1-17 0,4-1-14 0,-2 2-11 0,-1 0-7 15,1 2-9-15,0 2-5 0,0-2-13 0,-4 3-17 0,4 0-21 0,-3-1-25 16,1 0-41-16,-1 0-45 0,1-1-69 0,-1 2-73 0,0-4-46 0,1 0-41 15,0 1-53-15,0-2-58 0,0 0-8 0,1 0-1 0,0-3 12 0,0 0 14 16,4-3 20-16,0 0 19 0,0 0 41 0</inkml:trace>
  <inkml:trace contextRef="#ctx0" brushRef="#br0" timeOffset="69223.89">19238 13153 190 0,'7'-7'221'0,"1"1"18"0,-2 0 34 0,2 1 34 0,0-1 30 0,-4 3 29 16,3 1-9-16,-2 0-20 0,2-2-32 0,-2 4-38 0,1 0-17 0,1 0-9 16,-1 0-12-16,2 0-14 0,-2 0-14 0,2 0-18 0,-1 0-33 0,2 0-38 15,-3 2-28-15,2-2-28 0,-1 2-20 0,2-2-16 0,-3 2-6 0,-1-1-2 16,2 0-10-16,-3 1-7 0,1-1 1 0,0 3 0 0,-4-2-3 0,1 3-5 15,-2-1 2-15,-2 1 6 0,-1 0-1 0,-3 3-2 0,1 1 2 0,0 0 4 16,-3 1 8-16,0 3 7 0,-2 0 15 0,2 0 15 0,-2 1 5 0,-1-1 3 16,3-1 6-16,3-1 5 0,-1 1 3 0,3-2 3 0,-3-3 4 0,4 0 4 15,2-2 0-15,0-1 2 0,0 1-7 0,3-4-9 0,2 2-11 0,-1-1-12 16,1-1-4-16,0-1-4 0,3 0-5 0,1-3-4 0,1 2-9 0,0-4-9 16,2 0-17-16,-1 0-17 0,2-3-21 0,-1 1-18 0,1-1-37 0,0-1-42 15,-4 0-64-15,3 0-75 0,-2 0-46 0,0 0-44 0,-4 0-52 0,2 2-54 16,-2-1-8-16,-1 1 3 0,0 2 10 0,-2-1 15 0,-1 0 16 0,1 3 16 15,-1-1 38-15</inkml:trace>
  <inkml:trace contextRef="#ctx0" brushRef="#br0" timeOffset="69423.35">19817 12679 230 0,'14'-2'368'0,"-2"2"68"0,0 0 32 0,-1 1 23 15,-1 3 17-15,0 1 14 0,0-1 15 0,0 3 14 0,-1 4-41 0,1 0-59 16,-2 2-27-16,1 1-23 0,-3 1-39 0,2 3-48 0,-1 0-60 0,-1 1-62 15,2 2-30-15,-4-1-22 0,1 2-14 0,-2-1-10 0,1 1-17 0,-3 0-14 16,-1 2-16-16,-1 0-17 0,-3-1-27 0,1 3-29 0,-2 0-35 0,-3 1-36 16,-1 0-42-16,1-1-42 0,-3 3-80 0,-1-2-88 0,-3 2-103 0,1-3-108 15,0 3-51-15,-3-1-38 0,-1 1-7 0,-1-2 2 0,0 1 12 0,-2-1 16 16,1-2 29-16,1 0 29 0,-5-1 40 0,2 0 39 0</inkml:trace>
  <inkml:trace contextRef="#ctx0" brushRef="#br0" timeOffset="69873.14">18441 14095 93 0,'0'-12'246'0,"2"3"21"0,-2 0 20 0,2 2 16 0,-2 1 17 0,0 1 13 16,-2 1 36-16,2 4 38 0,0 0-27 0,0 0-44 0,0 3-9 0,-2 3-1 16,2 1-6-16,0 4-4 0,-3 2-11 0,3 5-8 0,-1 3-8 0,-3 5-7 15,2 3-6-15,0 3-6 0,0 4-25 0,-1 3-32 0,3 2-26 0,-1 2-26 16,-3 1-17-16,3 2-16 0,-1 1-12 0,1-1-16 0,1 1-7 0,0-1-9 16,-2 1-8-16,0-4-10 0,2 0-8 0,-3 0-10 0,3-1-7 0,-2-3-7 15,-1-2-7-15,2 1-7 0,-4-5-19 0,2 0-1 0,-2-4-2 0,1 0-32 16,-3-3-32-16,2-2-34 0,-4-2-41 0,1-4-45 0,-2 0-87 0,-2-3-99 15,1-1-100-15,-2-6-100 0,-3 1-42 0,2-7-30 0,-3 0-4 0,0-5 5 16,1-5 15-16,-3-2 19 0,1-7 28 0,1-1 33 0,-1-6 42 0,1-4 42 16</inkml:trace>
  <inkml:trace contextRef="#ctx0" brushRef="#br0" timeOffset="70022.75">18045 14490 348 0,'11'-22'377'16,"1"2"20"-16,-1 3 18 0,1 2 9 0,0 3 9 0,-1 2 9 0,3 0 7 15,-1 2 3-15,3 0 3 0,-3 3-81 0,1 0-99 0,3 2-68 0,4-2-60 16,-5 3-26-16,2 1-19 0,2-1-18 0,0 2-18 0,0-1-11 0,1 1-10 15,1 0-10-15,2 0-11 0,-1 0-19 0,0 0-19 0,2 0-50 0,0-1-59 16,2-1-83-16,-2-1-91 0,2 1-80 0,-1-2-80 0,-1-1-17 0,2-1-5 16,-3 1-1-16,-1-2 3 0,-2 3 0 0,-1 0 3 0,-1-2 15 0,-1 2 18 15,-3 3 45-15</inkml:trace>
  <inkml:trace contextRef="#ctx0" brushRef="#br0" timeOffset="70206.28">18889 14040 117 0,'-3'-6'392'0,"-2"-1"33"0,0 6 30 0,2 0 21 0,-2 2 22 16,-1 0 17-16,1 6 18 0,2 2 13 0,-3 3 16 0,1 1-47 0,0 5-57 16,0 2-66-16,-1 4-66 0,2 4-55 0,-3 1-54 0,2 0-30 0,2 3-28 15,0 0-28-15,1 4-27 0,0-4-34 0,2 1-36 0,2-2-42 0,2-2-42 16,0 1-55-16,3-4-60 0,1 0-112 0,3-4-127 0,-2-2-93 0,2-5-88 16,2-3-21-16,0-3-6 0,2-5 3 0,-2-4 6 0,4-1 15 0,-4-5 21 15,4-5 26-15,-4-1 30 0,0-1 43 0</inkml:trace>
  <inkml:trace contextRef="#ctx0" brushRef="#br0" timeOffset="70422.67">19311 13827 356 0,'0'-5'577'0,"2"1"28"0,-2 4 7 0,0 0 1 0,0 0 1 0,0 0 0 0,0 0-3 15,0 0-2-15,0 0-1 0,1-2-3 0,-1 2-105 0,0 0-128 0,4 0-143 0,-1 3-144 16,3-1-50-16,-5 1-27 0,4 0-15 0,-2 0-12 0,2 4-20 16,2-3-24-16,-1 3-22 0,1-2-26 0,2 3-30 0,-3 0-36 0,2-2-82 15,1 1-95-15,-2-1-68 0,-1 1-65 0,0-2-56 0,-1 1-52 0,0-1-5 0,-4 0 6 16,-1 2 21-16,0-1 24 0,-3 1 23 0,-3 1 25 0,1-1 34 16,-3 4 37-16</inkml:trace>
  <inkml:trace contextRef="#ctx0" brushRef="#br0" timeOffset="70573.28">19186 14094 4 0,'-10'6'363'15,"3"-2"28"-15,1 1 16 0,-1-2 8 0,4 0 1 0,1 0 12 0,-1-2 13 16,3-1 13-16,0 0 13 0,0 3-35 0,2 0-46 0,-1 2-63 0,-1-1-65 0,2 1-57 16,0 1-53-16,-1 1-24 0,-1 0-16 0,2 2-6 0,-1-1-2 15,1 2-16-15,0-1-17 0,-2 1-26 0,1 0-30 0,-1 1-35 0,2-3-37 16,-1 3-67-16,-1 0-73 0,0-2-71 0,0-2-71 0,2 1-66 0,-2-1-65 0,0-3-23 16,3 0-15-16,-3-4 0 0,0 0 3 0,4 0 14 0,0-4 15 15,1-1 24-15,-1-3 25 0</inkml:trace>
  <inkml:trace contextRef="#ctx0" brushRef="#br0" timeOffset="70856.52">19346 14080 213 0,'17'-15'302'0,"1"2"51"0,1-1 56 16,-5 3 29-16,3 2 23 0,-1-1 9 0,0 0 9 0,-2 5-23 0,0 1-31 16,-1-1-47-16,1 1-53 0,-3 2-25 0,3 1-23 0,-2-2-28 0,-1 1-33 15,0 2-49-15,0-1-50 0,-2 1-27 0,2 1-23 0,-1-1-10 0,-2 2-9 16,3-2-3-16,-5 3-6 0,0-3-7 0,3 3-7 0,-2-3-7 0,-1 3-6 16,-2 0-5-16,0-2-8 0,-2 2-10 0,1 0-9 0,-1 2-14 0,-2-1-15 0,0 1-16 15,-2 1-16-15,-3 0-24 0,1 1-25 0,-3 1-40 0,-2 3-45 16,1-1-30-16,-2 0-25 0,-2 1-6 0,-1 1-2 0,0-2 6 0,-1 4 11 15,2-4 10-15,-4 2 17 0,1-3 25 0,3 0 31 0,-1 0 48 0,1-1 49 16,1-4 74-16,3 0 82 0,-2 1 59 0,1-1 55 0,2-3 27 0,3 0 18 16,-1-1 11-16,2 0 8 0,3 0 4 0,0 0 4 0,-5 0-8 0,5 0-10 15,0 0-22-15,0 0-25 0,0 0-31 0,0 0-34 0,0 0-29 0,0 0-30 16,0 0-16-16,0 0-14 0,0 0-9 0,0 0-13 0,0 0-3 0,0 0-5 16,0 0-4-16,0 0-3 0,3 2-17 0,0-1-14 0,-1 3-26 0,3-2-31 15,-4 3-67-15,2-2-77 0,-1 1-65 0,-2 2-63 0,2-1-72 0,-1-1-70 16,-1 2-16-16,-1-2-2 0,-3 3-2 0,1-1 2 0,0-1 11 0,-2 3 14 15,-1-2 27-15,1-2 30 0</inkml:trace>
  <inkml:trace contextRef="#ctx0" brushRef="#br0" timeOffset="71141.75">19378 14337 254 0,'-2'3'258'0,"2"0"-1"16,0-3 3-16,0 2 1 0,2 1 2 0,-2-3 3 0,1 0 2 0,2 2 5 16,3-2-61-16,-1-2-77 0,2 2-40 0,-1-1-33 0,0-2-13 0,5-1-8 15,0 0-2-15,-1-1 1 0,2 0-3 0,0 0-3 0,0 2-1 0,-1-2 1 16,1 0 5-16,-2 4 6 0,0-3 19 0,0 6 24 0,-4 0 31 0,1 0 30 15,-2 5 19-15,-1 0 15 0,-3 4 15 0,1 0 16 0,-4 3 14 0,-1 3 12 16,-2 1 13-16,0 1 10 0,-4 2 2 0,1 0-1 0,-2 0-17 0,1 1-21 16,-2 0-29-16,3-4-30 0,0 0-20 0,-1-2-13 0,2-2-14 0,3-2-14 15,-1-5-12-15,2 1-12 0,-2-2-10 0,5-4-11 0,0-2-9 0,0 4-7 16,5-2-10-16,-2 0-8 0,3-4-4 0,1 1-1 0,2-2-6 0,4 0-2 16,0-3-2-16,0 0-4 0,4-1 0 0,0-2-3 0,0 1-2 0,1-1-3 15,-2 0-4-15,1 2-7 0,-3 0-5 0,3 2-10 0,-4 2-22 0,3-2-20 16,-5 2-21-16,3 0-21 0,-3 2-22 0,2 0-23 0,-4-3-32 0,3 4-35 15,-3-1-86-15,-3-2-99 0,1 1-84 0,-1 1-82 0,0-3-18 0,0 2-5 16,-1-3 15-16,2 1 23 0,-3-4 20 0,1-1 20 0,0 0 24 0,3-4 23 16,-4-1 33-16</inkml:trace>
  <inkml:trace contextRef="#ctx0" brushRef="#br0" timeOffset="71324.27">19929 13941 3 0,'7'-11'309'15,"0"2"49"-15,-2 3 51 0,2 2 35 0,1 1 29 0,-4 1 19 0,6 2 17 16,-4 2 18-16,2 3 18 0,0 0-41 0,0 3-57 0,1 4-33 0,-1 0-30 15,0 3-29-15,1 0-26 0,-1 7-43 0,1 1-42 0,-2 0-30 0,-1 3-25 16,1 1-16-16,-1 2-16 0,-1 2-15 0,-2 1-18 0,2-1-16 0,-4 4-56 16,-1-3-52-16,-4 3 0 0,-1 2 0 0,-3-3 0 0,-2 3 0 0,-2-1 0 15,1 0 0-15,-5-1 0 0,3-1 0 0,-4-1 0 0,3-1 0 16,-3-4 0-16,2-1-165 0,1-3-66 0,-2-3-106 0,2-2-117 0,0-1-97 0,1-4-97 16,1-3-19-16,0-4-5 0,3-2 6 0,0-3 6 0,0-2 19 0,1-3 22 15,4-5 37-15,-2-2 39 0,2-3 51 0</inkml:trace>
  <inkml:trace contextRef="#ctx0" brushRef="#br0" timeOffset="72674.66">20348 12771 136 0,'-6'-11'200'0,"-2"-1"13"0,0 2 11 16,3-2 16-16,-3 1 16 0,-1-1 29 0,3 0 32 0,-1 1-19 0,-1 1-30 15,-2-1 1-15,1 2 7 0,1-1 1 0,-1 0 1 0,0-1 1 0,-1 2-2 16,-1-1 2-16,2-1-5 0,-3 2-9 0,2-1-10 0,0 1-22 0,-3 0-24 15,1-2-29-15,1 4-27 0,-2 0-24 0,0-1-24 0,0 1-11 0,0 2-8 16,-2-2-5-16,0 0-7 0,2 1-5 0,-3-1-8 0,2 0-3 0,-4 3-2 16,1-3-8-16,-2 0-4 0,0 0-4 0,-2 1-2 0,-1 2-6 0,-3-1-2 15,3 1 0-15,-5-1 0 0,2 4-3 0,-4-4 1 0,1 2-2 0,-1 2-1 16,-1-2 1-16,-1 1 0 0,1-1 1 0,-4 3 3 0,3-1 1 0,-1 1-3 16,0 0 2-16,-1 0-1 0,-2 1 0 0,2 2-1 0,1-1-2 0,-2 2 0 15,-1-1-2-15,2 2-1 0,1-1-3 0,-1 2-1 0,2 0-2 0,-3-1-4 16,3 2-1-16,-1-1 0 0,0 2 1 0,2-2-1 0,-1 1-1 0,-1 0 1 15,2-1-2-15,-2 3-4 0,2 0 2 0,0-2 0 0,0 0 0 0,0 0 0 16,0 3 0-16,0-2 2 0,0 2-3 0,2-2 1 0,-1 0 0 0,1 1-1 16,2 0-2-16,1 0 0 0,0 0 1 0,1 0 3 0,2-1-1 0,1-1-3 15,3 0-1-15,0 2 1 0,2 0-1 0,2-2-3 0,0 0 1 0,1 0 1 16,2 1-2-16,0 0 0 0,3 1 0 0,0 0 1 0,-1 1-1 0,2 0-1 16,-1 3 1-16,2 0 0 0,-2 0-1 0,2 3-1 0,0 2 0 0,-1-2 3 15,-2 4-2-15,3-1-1 0,-2 2 2 0,1 0 0 0,-2 2 0 0,1 0 0 16,0 0 1-16,-2 0 2 0,1 2 0 0,0-1 4 0,0 2 4 0,-1-1 1 15,0 1 0-15,0-1 0 0,0 2 0 0,0 0 1 0,4-1 1 0,-2 0-1 16,0 1 0-16,5 1 0 0,1-2 0 0,2 2-2 0,2 0-2 0,3 0 0 16,2-1-3-16,1-1 0 0,5 1 1 0,1 2 0 0,2-3 0 0,1 1-3 15,5-1 1-15,-2 1 2 0,3-1 1 0,2-1 0 0,1-1 2 0,2-2 0 16,-1 0-1-16,5-1 2 0,1-3-2 0,2 0 0 0,-1-3 0 0,4 0-7 16,2-3-3-16,4-4 0 0,1 2 0 0,2-3 0 0,1-4 0 0,4 0 0 15,0-3 0-15,2-2 0 0,3-1 0 0,3-2 0 0,0-3 0 0,1-3 0 16,3-1 0-16,1-1 0 0,4-3 0 0,-3-1 0 0,2-4 0 0,2 0 0 15,-2-2 0-15,1 0 0 0,-1-4 0 0,0 3 0 0,-1-2 0 0,-4-1 0 16,0 0 0-16,-1-1 0 0,-3-1 0 0,-3 2 0 0,-2-1 0 0,-3 1 0 16,-2-1 0-16,-2 2 0 0,-6 0 0 0,1 2 0 0,-8 0 0 0,2 2 0 15,-6-1 0-15,-4 2 0 0,-1 1 0 0,-3 1 0 0,-3 1 0 0,-5 0 0 16,1 2 0-16,-4-2 0 0,-2 2 0 0,-4-2 0 0,3-2 0 0,-5 2 0 16,-2 0 0-16,-1-3 0 0,0-2 0 0,-3 1 0 0,-3-1 0 0,2-2 0 15,-4-2 0-15,-2 1 0 0,-2 1 0 0,-1-2 0 0,-4 2 0 0,-3-3 0 16,-2 4 0-16,-1 0 0 0,-6 2 0 0,1 0 0 0,-4 1 0 0,-4 5 0 15,-2 1 0-15,-4 2 0 0,-2 2 0 0,-2 1 0 0,-4 7 0 0,-2 0 0 16,-1 1 0-16,-2 4 0 0,-3 2-35 0,-1 4-37 0,1 1-20 0,-2 1-17 16,0 3-19-16,0-1-19 0,1 3-29 0,-1-2-32 0,4 2-79 0,3 0-84 15,-1-1-78-15,6 2-75 0,0-1-47 0,5 0-38 0,2-2 5 0,3 2 16 16,3 0 19-16,3 0 19 0,2 2 21 0,3-1 19 0,6 1 31 0,0 1 36 16</inkml:trace>
  <inkml:trace contextRef="#ctx0" brushRef="#br0" timeOffset="73423.64">19665 13980 173 0,'8'-26'390'0,"-2"2"26"0,-1 0 23 0,-1 0 13 16,-4 1 11-16,-2 0 4 0,0 0 2 0,-4 1 6 0,-1 1 5 0,-5-1-54 15,2 4-69-15,-2 1-70 0,-6 0-69 0,2 1-45 0,-2 2-37 0,-4 0-21 16,1 3-17-16,-3-3-10 0,-1 3-7 0,-2 0-3 0,0 2-2 0,-1 0-6 15,-2-1-5-15,0 3-6 0,0 1-8 0,0 1-4 0,-2 1-6 0,0 1-5 16,-1 1-7-16,2 2-2 0,-4-2-5 0,1 2 1 0,0 2-3 16,-1-2 1-16,0 2 0 0,-1 1 2 0,1-1 0 0,-1 0 3 0,-1 2-2 15,2 1 2-15,0-3-2 0,1 1 0 0,-4 1-1 0,3-1-2 0,0 4-2 16,1-3-1-16,0 1-5 0,-1 1 1 0,1-2-3 0,-1 4 0 0,0-1-2 16,2 2-2-16,-2 2 1 0,2 2 0 0,-2-1 0 0,2 2 4 0,-2 2 6 15,3 1 5-15,-2 2 5 0,-1 1 3 0,2 1 2 0,1 1 4 0,-1-1 5 0,2 4 0 16,-3 3 0-16,3-1 1 0,-1 3 2 0,0 1-3 0,2 2 0 15,2 0-2-15,0 3-2 0,2 2-5 0,2-1-3 0,2 2-2 0,3 1-1 16,2-1-1-16,1 4-5 0,5-1 1 0,0 0 3 0,3 1 1 0,2 1-2 0,4-1 0 16,2 0 1-16,2 3-4 0,4-3-2 0,2 0 1 0,3 3 2 15,0-3-11-15,8 0-11 0,-1 1 0 0,5-2 0 0,1-1 0 0,4-1 0 16,1-3 0-16,2 1 0 0,4-2 0 0,0-3 0 0,3-1 0 0,4-3 0 16,1-1 0-16,3-5 0 0,0-1 0 0,8-2 0 0,3-6 0 0,1-2 0 15,4-3 0-15,4-5 0 0,4-4 0 0,1-1 0 0,6-5 0 0,1-3 0 16,4-4 0-16,-1-1 0 0,1-1 0 0,0-3 0 0,3 0 0 0,-4-3 0 15,1 0 0-15,-1-1 0 0,-2-1 0 0,-2-1 0 0,0-3 0 0,-2 2 0 16,-2-2 0-16,-2-2 0 0,0 1 0 0,-1-3 0 0,-4 2 0 0,-1-3 0 16,-3 1 0-16,-2-1 0 0,-2 1 0 0,-4-3 0 0,-1 2 0 0,-3 0 0 15,-1 0 0-15,-6-2 0 0,-4 3 0 0,-4-1 0 0,-2 0 0 0,-6 3 0 16,-5-1 0-16,-3 0 0 0,-4 1 0 0,-6 2 0 0,-5 1 0 0,-4-3 0 16,-3 2 0-16,-6-2 0 0,0 2 0 0,-7-1 0 0,-2-2 0 0,-2 1 0 0,-4-1 0 15,-1 2 0-15,-5-4 0 0,-4 4 0 0,-2-2 0 0,-2 1 0 16,-3 1 0-16,-3 1 0 0,0 0 0 0,-7-1 0 0,2 4 0 0,-5 1 0 15,1 5 0-15,-6-2 0 0,1 5 0 0,0 2 0 0,-2 2 0 0,-1 5 0 16,-3 2 0-16,3 4 0 0,-4 2 0 0,4 3 0 0,-1 3 0 0,5 4 0 16,-2 1-26-16,2 4-35 0,5 1-26 0,0 1-31 0,5 2-38 0,4 0-41 15,-1 2-95-15,6-1-105 0,0 1-88 0,4 1-81 0,3 0-39 0,2-1-31 16,6-1-1-16,2 1 8 0,5-3 16 0,4 1 17 0,5-5 28 0,7-2 30 16,7-3 40-16,4-5 45 0</inkml:trace>
  <inkml:trace contextRef="#ctx0" brushRef="#br0" timeOffset="73580.23">20468 13952 304 0,'-17'22'456'0,"1"-3"3"0,-4-3 0 0,-2 1-7 0,-4-2-7 0,1-3-35 0,-5-1-40 16,1-2-97-16,1-3-104 0,-1-2-115 0,3-1-114 0,-1 0-163 0,3-1-177 15,6-2-42-15,1-3-13 0,4-1-3 0,4-3-2 0,5-4 7 0,4 0 8 16,3-6 36-16</inkml:trace>
  <inkml:trace contextRef="#ctx0" brushRef="#br0" timeOffset="76958.2">19520 10030 137 0,'-7'0'268'0,"-2"-1"22"0,1 0 24 0,2 1 23 0,-2-2 21 16,-1 0 20-16,0 2 18 0,1 0 6 0,2 0 3 0,-3 0-61 0,4 0-73 15,-1 0-20-15,1 0-9 0,0 0-8 0,-1 0-8 0,3 0-14 0,0 0-18 16,-1 2-15-16,4-2-17 0,-3 2-15 0,3-2-16 0,0 0-13 0,0 0-14 16,-1 0-8-16,1 0-7 0,0 0-11 0,0 0-8 0,0 0-7 15,0 0-8-15,0 0-7 0,0 0-5 0,0 0-5 0,0 0-5 0,0 0-3 0,0 0-2 16,0 0-3-16,0 0-2 0,1-4-2 0,6-1 1 0,-1-1-2 16,10 1-2-16,0-6 4 0,7-2 6 0,9-4 4 0,4-4 1 0,12-4 4 15,4-4 5-15,9-3 0 0,6-6 2 0,6-3 2 0,7-3 0 0,3 0 0 0,5-3 0 16,1 1 2-16,2-3 2 0,1 5-3 0,-2-1-7 0,-1 1-2 15,-3 4 0-15,0-1-5 0,-7 2-4 0,-2 3-5 0,-4 1-3 0,-1 2-3 16,-8 1-2-16,-4 2-2 0,-1 1-1 0,-5 2-3 0,-6 3-3 0,-3 2-3 0,-5 2-1 16,-3 4-3-16,-5 1-3 0,-7 3-1 0,-3 3 3 0,-3 1-1 15,-3 2 0-15,-3 0 0 0,-5 3 2 0,0 0-2 0,-5 2-1 0,0-1-5 16,-1 0-2-16,-2 2-16 0,0 0-17 0,1-1-30 0,-1 1-36 0,0 0-59 0,0 0-65 16,0 0-134-16,-5-1-150 0,1 1-57 0,-3 0-36 0,-1 0-8 15,-1 0-2-15,-1-3 4 0,-1 3 4 0,-1-3 14 0,2-2 18 0,0-1 32 16,3-3 37-16</inkml:trace>
  <inkml:trace contextRef="#ctx0" brushRef="#br0" timeOffset="77275.35">22015 7917 338 0,'1'-18'452'0,"1"0"20"0,-2 1 17 0,-2 4 18 16,1 1 10-16,-1 1 7 0,0 1 2 0,-1 5 0 0,2-1 2 0,-2 2-1 16,1 1-121-16,1 1-148 0,1 2-69 0,0 0-52 0,0 0-23 0,0 0-18 15,0 0-17-15,0 0-15 0,0 0-11 0,0 0-7 0,0 0-1 0,0 0-3 16,0 0-2-16,0 0-5 0,0 0-6 0,0 2-6 0,1 2-8 0,5 0-8 15,-3 1-15-15,2 1-14 0,0 2-13 0,3-1-15 0,1 1-15 0,-1 1-18 16,0-1-26-16,0 2-26 0,3-2-68 0,-4 3-73 0,-1-2-68 0,0 0-64 16,0 2-67-16,-2-2-72 0,-1 0-4 0,-2 3 7 0,-2-2 10 0,-1 2 13 15,-1-1 16-15,-1 1 19 0,-3-2 24 0,-1 2 29 0</inkml:trace>
  <inkml:trace contextRef="#ctx0" brushRef="#br0" timeOffset="77593.5">21917 8088 76 0,'-8'6'312'0,"3"-2"7"0,0 2 3 16,2-2 18-16,0 1 21 0,0 1 32 0,1-1 35 0,0-1 21 0,2 2 21 15,0 2-54-15,0-1-67 0,2 3-50 0,-2 1-41 0,0 1-29 0,0 0-23 16,2 2-6-16,-2-1 0 0,0-1-18 0,1 2-21 0,-1-3-32 0,0 2-32 16,0-1-23-16,0 0-21 0,-1-3-19 0,1 4-19 0,-2-3-24 0,2 3-26 15,0-2-28-15,-2 0-33 0,2-2-54 0,-1 2-62 0,-1-3-58 0,2 0-59 16,-1-2-37-16,1-2-35 0,-3 1-24 0,3-3-22 0,0-2-9 0,0 0-9 16,3-3 32-16,-2-3 41 0,2-2 50 0,-1-1 53 0,5-1 76 0,-1-5 76 15,2 0 83-15,1-3 83 0,2 0 74 0,1-2 72 0,3-1 70 0,0 2 68 16,2-2 54-16,2 3 52 0,-2-2 4 0,5 2-5 0,0 0-16 0,-2 2-20 15,3 2-12-15,-1-1-11 0,-1 3-22 0,-1 1-23 0,2 3-34 0,-4 0-36 16,3 1-44-16,-4 2-46 0,0 2-36 0,1 0-38 0,-2 0-19 16,-2 1-16-16,0 2-10 0,2 0-7 0,-4 2-6 0,4-2-7 0,-3 3-2 0,0 0-5 15,1-1-2-15,-3 1-4 0,1 0-3 0,0 1-7 0,-3-1-8 0,0 2-10 16,-1-1-18-16,0 1-20 0,-3-1-21 0,0 1-23 0,-1-2-40 16,-2 3-44-16,0-2-68 0,-4 2-72 0,0-1-43 0,-4 2-35 0,0 1-46 0,-4 1-47 15,0-2-11-15,-5 4-4 0,-4 0 16 0,2-2 18 0,-4 2 23 0,-2 1 23 16,0 1 78-16,1-2 92 0,0-1 96 0</inkml:trace>
  <inkml:trace contextRef="#ctx0" brushRef="#br0" timeOffset="77724.14">22228 8274 14 0,'-14'4'135'0,"1"1"28"0,4-2 20 0,0-2 13 16,0 1 11-16,3-2 16 0,0 0 22 0,0 1-2 0,3 1-4 0,-2 1 14 0,0 1 16 16,0 1 17-16,0 2 17 0,2 1 10 0,-1 0 6 0,-3 5 6 15,2-2 3-15,1 2-3 0,-3 2-3 0,2 0-13 0,-4 1-18 0,1 0-35 0,0 3-40 16,-1-3-39-16,-1 4-42 0,-1-1-28 0,-1 1-25 0,1-1-17 0,-2 2-15 16,-1-1-22-16,-1-1-21 0,3 1-29 0,1-2-32 0,-3-2-32 15,4 1-35-15,0-5-73 0,2 1-84 0,2-4-67 0,2 0-63 0,0-3-59 16,4-6-60-16,0 0-10 0,7-3-5 0,4-5 9 0,-2 0 12 0,4-4 22 0,4-5 22 15,2-1 31-15,0-3 30 0</inkml:trace>
  <inkml:trace contextRef="#ctx0" brushRef="#br0" timeOffset="77837.85">22196 8426 127 0,'13'-13'267'0,"1"3"21"0,-4 2 19 0,0 1 15 0,-6 1 8 15,2 4 8-15,-1-1 18 0,-2 3 23 0,-3 0-45 0,4 0-56 0,-3 2-32 16,2-2-26-16,1 1-26 0,0-1-25 0,0 2-23 0,2-1-18 0,-2 1-19 16,1 0-19-16,2-1-39 0,-1 1-45 0,2 0-85 0,-4 1-94 0,1 2-55 0,2-1-47 15,-3 0-59-15,0 3-65 0,-3-1-11 0,-1 1-4 0,0 1 0 16,-3-1-2-16,-2 2 1 0,-3 2 1 0,0 1 32 0</inkml:trace>
  <inkml:trace contextRef="#ctx0" brushRef="#br0" timeOffset="78042.3">22162 8661 247 0,'-9'13'415'0,"2"1"23"16,2-2 22-16,0-4 11 0,2 2 10 0,2-4 5 0,1-2 3 0,0-4 2 15,0 0 1-15,0 0-63 0,0 3-78 0,0-3-71 0,0 0-69 0,1 2-50 16,-1-2-43-16,3 1-24 0,1-1-19 0,-1 0-12 0,2 0-8 16,0 0-5-16,-1 0-4 0,4 0-2 0,-2 0-2 0,1 0-6 0,-1 0-3 0,0 2-8 15,0 1-8-15,-1-2 4 0,-2 4 2 0,1-1 3 0,-1 1 4 0,-1 2 3 16,-2 2 1-16,0-2 1 0,0 4 0 0,-2-2 3 0,0 2 1 15,1 0-2-15,-1-1 0 0,2 0-2 0,0 1-4 0,0-1-7 0,2 1-8 0,3-4-14 16,-2 1-17-16,4-2-21 0,1-2-27 0,4-2-32 0,1-2-32 0,0-2-84 16,5-2-93-16,-1-2-86 0,2-4-82 0,-1 2-46 0,0-2-44 15,1-1-8-15,-1 1-1 0,-3 0 9 0,-2 0 13 0,0 3 17 0,-5-2 25 16,-3 3 30-16,-4 3 35 0</inkml:trace>
  <inkml:trace contextRef="#ctx0" brushRef="#br0" timeOffset="78658.64">19801 9985 83 0,'0'-4'317'0,"-1"-4"40"0,-3 2 41 0,1 0 26 0,0 0 23 16,-3 0 12-16,1 1 8 0,0 0 6 0,1 0 6 0,-3 2-68 0,2-2-84 16,-2 3-36-16,0-1-25 0,1 1-36 0,-1 1-34 0,-2-1-38 0,1 1-38 15,0 1-23-15,0 0-20 0,-1 0-8 0,1 1-7 0,2 2-3 0,-1-1-4 16,-2 0-1-16,3 1-4 0,-1 1-4 0,2 0-1 0,-1 1-3 0,0-1-1 16,1 2 1-16,0-1 0 0,2 1-3 0,2 0-3 0,-3-2-2 0,1 1-1 15,3-1-3-15,-1 1-3 0,1-2 5 0,0 0 4 0,0 0 3 0,0 1-4 16,0-1 6-16,1 2 8 0,1-2 1 0,1 2 7 0,0 0 2 0,2 1 4 15,1 0 4-15,4 1 4 0,-1 0 5 0,4 0 5 0,4 0-4 0,4 1-7 16,3-3-3-16,6 0-2 0,7 0-7 0,1-2-8 0,9-1-5 0,5-4-2 16,6-1-4-16,4-2-4 0,3 0-32 0,3-4-3 0,6 0 0 0,-1-2 0 15,-1 1 0-15,6-1 0 0,-4-2 0 0,2 2 0 0,-3-1 0 0,-2 2 0 16,1-3 0-16,-3 3 0 0,-1-2 0 0,-2 2 0 0,-3-1 0 0,-1 2 0 16,-3 0 0-16,-3 0 0 0,0 0 0 0,-6 4 0 0,-2-2 0 0,-3 1 0 15,-5 1 0-15,-4 1 0 0,-2-1 0 0,-6 3 0 0,-3-2 0 0,-3 3 0 16,-4 0 0-16,-2-2 0 0,-5 3 0 0,-2 0 0 0,-1 0 0 0,-3 0 0 15,-2 0 0-15,-3 0 0 0,0 0 0 0,0 0 0 0,0 0-13 0,0 0-160 16,0 0-84-16,0 0-89 0,0 0-107 0,-5 0-110 0,2 0-53 0,-3 4-40 16,1-1-8-16,-1 1 1 0,-1 3 8 0,1-2 12 0,-2 5 23 0,4-3 29 15,-3 3 46-15,6 1 52 0</inkml:trace>
  <inkml:trace contextRef="#ctx0" brushRef="#br0" timeOffset="78924.92">22356 9880 142 0,'3'-12'400'16,"1"-1"30"-16,-3-2 24 0,-1 3 20 0,0-2 13 0,-3-1 11 0,-2 2 13 0,0 0 13 16,1 0 12-16,-4 1 12 0,2 1-98 0,-2 3-123 0,0 0-59 15,-3 0-44-15,1 3-31 0,2 0-28 0,-3 2-18 0,2 2-17 0,-1 1-7 16,-1 1-8-16,0 4-9 0,-2 1-6 0,3 2-9 0,-2 5-11 0,1 2-5 0,-1 1-9 15,4 5-8-15,-2 2-8 0,3 1-5 0,2 0-4 0,1 1-1 16,4 1-5-16,2-1-4 0,1-1-6 0,5-1-6 0,1-2-6 0,4-3-11 16,3-2-11-16,2-1-25 0,2-3-28 0,3-3-39 0,-2-3-41 0,5-3-71 0,-1-1-79 15,2-4-118-15,-4-2-131 0,0-4-53 0,-3 0-36 16,0-2-6-16,-3-1 0 0,-5 2 5 0,-2-2 6 0,-9 2 23 0,-1 1 27 0,-1 2 39 16,-7 2 42-16</inkml:trace>
  <inkml:trace contextRef="#ctx0" brushRef="#br0" timeOffset="79440.6">19458 10249 191 0,'-11'0'439'0,"3"-1"42"15,0 1 18-15,0-2 14 0,-1 0 6 0,3 1 6 0,-1 0 2 0,1-2 0 16,3 1 0-16,-1-1 1 0,0 2-110 0,4 1-131 0,0 0-76 0,0 0-64 15,6 0-37-15,-1 1-32 0,3 1-11 0,1 1-9 0,4 0 5 0,1 1 6 16,5 1 4-16,0 2 3 0,3 2 7 0,2 2 5 0,1 1 3 0,4 1 2 16,1 1 1-16,0 2-1 0,1 2-3 0,-1 0-6 0,3 3-3 0,-1 0-3 15,1 2-6-15,-1-1-8 0,1 3-2 0,-1 1-2 0,1 1-5 0,-1-1-6 16,-1 1-28-16,3-1-21 0,-1 2 0 0,0-1 0 0,5-1 0 0,-3 0 0 16,1 0 0-16,2 1 0 0,0-2 0 0,4 1 0 0,-2-2 0 0,3 1 0 15,1-2 0-15,1 2 0 0,0 0 0 0,0-2 0 0,0 0 0 16,0-1 0-16,0 1 0 0,0-2 0 0,-1 1 0 0,0-3 0 0,-1 1 0 15,1-2 0-15,-4-1 0 0,0-1 0 0,-1-1 0 0,-3-2 0 0,1 1 0 0,-4-2 0 16,-2 0 0-16,-1-1 0 0,-3-1 0 0,-2-1 0 0,-2 0 0 0,-3 0 0 16,-2-2 0-16,-4-2 0 0,-3 1 0 0,2 1 0 0,-7-5 0 0,1 1 0 15,-4 0 0-15,-2-1 0 0,-1-2 0 0,0 0 0 0,-3 3 0 0,-2-2-76 16,-1 1-212-16,-5-1-127 0,-2 1-116 0,-1 0-112 0,-2-2-27 16,-2 0-6-16,0-2 1 0,-3-3 1 0,4-1 8 0,-2-2 7 0,1-5 28 15,4 1 26-15,5-3 55 0</inkml:trace>
  <inkml:trace contextRef="#ctx0" brushRef="#br0" timeOffset="79974.14">22253 10744 388 0,'-9'-16'458'0,"1"0"31"0,0 2 25 0,-1-1 18 0,-1 1 16 16,4 0 8-16,-1 3 1 0,1 0 5 0,0 2 2 0,0 2-76 15,2 1-93-15,1 1-90 0,2 2-90 0,-3 0-56 0,4 3-49 0,0 0-27 0,0 0-26 16,0 0-18-16,0 0-16 0,0 0-9 0,4 1-5 0,-3 3-17 0,2-1-17 16,2 1-24-16,0 1-20 0,4 1-32 0,-1 0-31 0,0 1-90 15,0 1-104-15,1-1-75 0,1 0-70 0,0 0-46 0,0-1-40 0,0-1-11 0,-2 2 2 16,1-3 10-16,-4 1 16 0,2-1 21 0,-3-1 22 0,0 2 29 15,-4-5 33-15</inkml:trace>
  <inkml:trace contextRef="#ctx0" brushRef="#br0" timeOffset="80123.73">22135 10812 202 0,'-8'12'347'0,"0"1"28"0,0-1 28 0,0 1 25 16,1 0 18-16,0-1 12 0,1 0 6 0,1 0 4 0,0 1 6 0,0 0-76 16,-1 3-95-16,3-1-57 0,0 0-48 0,1 1-33 0,-1-1-31 0,2 0-29 15,-3 0-29-15,4-1-25 0,-1 2-22 0,1-1-21 0,1 0-21 16,-1 0-46-16,4-3-53 0,-4 1-80 0,1 1-85 0,2-3-51 0,1-1-43 0,-1-1-47 15,3 0-49-15,-3-3-10 0,0-1-4 0,0-2 3 0,2-2 2 0,0-5 10 16,-2 2 14-16,4-6 43 0</inkml:trace>
  <inkml:trace contextRef="#ctx0" brushRef="#br0" timeOffset="80542.62">22228 10998 189 0,'15'-18'336'0,"-2"2"19"0,0-1 18 0,-1 1 30 16,-2 3 33-16,-2 3 17 0,-1 1 12 0,-1 1 10 0,0 2 9 16,1 1-74-16,1 3-92 0,-4-1-50 0,6 1-43 0,-2-1-30 0,0 3-23 0,1-1-21 15,2-1-17-15,0 2-29 0,2 0-32 0,-4 0-17 0,4 0-14 0,1 0-9 16,1 0-9-16,-1 0-7 0,0 0-5 0,2 2-4 0,0-2-2 15,-1 1-1-15,1 1-4 0,0-1 0 0,-2 1-2 0,0-1-4 0,1 1-3 0,-1 0-5 16,-3 2-5-16,0-1-12 0,-2 1-11 0,-2-1-14 0,-1 2-15 16,-3-1-44-16,1 1-48 0,-3 1-64 0,-2-1-68 0,-3 2-33 0,0 0-27 15,-3 1-12-15,-2 2-14 0,-2-1-2 0,-1 2-5 0,-5 1 14 0,3 1 16 0,-3-1 26 16,-1 2 26-16,-1-1 59 0,-1-1 65 0,1-1 92 0,-2 0 93 0,2-1 84 16,3-2 84-16,-1 1 59 0,3-4 55 0,0-1 34 0,2 1 26 15,4-1 5-15,-1-2 3 0,5 1-9 0,0-1-7 0,1-2-13 0,3 0-14 16,0 0-24-16,0 0-25 0,0 0-51 0,0 0-53 0,0 0-31 0,0 0-27 0,0 0-17 15,0 0-15-15,2 2-7 0,-2 3-3 0,0-2-3 0,0 2-1 16,-4 1-3-16,4 0 1 0,-3 1-3 0,2 4-2 0,-3-2 1 0,0 1-2 16,-4 3-12-16,0 1-20 0,-2 0-17 0,0 2-17 0,-2 0-20 0,1 2-22 15,-3-1-33-15,1 0-37 0,-1-1-69 0,0-1-77 0,0 0-42 0,3-3-35 16,-1 0-23-16,3-3-22 0,1-2-10 0,2-2-12 0,3-2 13 0,3-3 13 16,0 0 32-16,1-6 30 0,4-1 40 0,2-3 44 0,2 0 75 0,-1-2 85 15,1-1 50-15,4-1 43 0,-2-1 34 0,0 2 30 0,1 0 30 0,-2 0 27 16,1 1 15-16,-1 1 13 0,-1 2 1 0,-1-1 1 0,0 3-1 0,1-1-2 15,-1 1-6-15,0-1-6 0,2 2-6 0,-2 0-7 0,0 2-11 0,0-2-12 16,2 0-14-16,-2 1-15 0,2-1-16 0,1 1-16 0,-1 3-17 0,-1-3-17 16,3 2-48-16,-2 0-56 0,0 2-43 0,1-1-39 0,-2 0-52 0,-1 2-56 15,1 2-12-15,-4 0 0 0,2-1-2 0,-3 2-1 0,0 2 2 0,-3 0 1 16,1 2 6-16</inkml:trace>
  <inkml:trace contextRef="#ctx0" brushRef="#br0" timeOffset="80757.03">22466 11352 291 0,'-5'15'385'0,"0"-1"17"0,0-1 17 16,2-2 6-16,0-1 2 0,-2-3 6 0,3-1 7 0,1-3 12 0,-2 0 15 15,3-3-69-15,0 0-89 0,0 0-63 0,3 3-60 0,-2-1-33 0,1 0-27 16,1-1-20-16,0 0-15 0,1 0-5 0,-1-1-5 0,2 4-4 0,-1-4-4 16,2 1-11-16,-2 1-9 0,0-1-5 0,1 2-3 0,-2 2 0 0,2-1 2 15,-2 2 4-15,-1 2 4 0,0 1 6 0,0 0 6 0,-2 3 3 0,-2 0 1 16,2 1 2-16,-4 1 1 0,4-1-4 0,-1 0-3 0,-1-2-7 0,2 1-4 16,0-1-8-16,0-2-8 0,0-2-7 0,3 0-6 0,3-2-6 0,1-2-7 15,1 0-6-15,1-3-8 0,5-1-14 0,1-2-15 0,2-4-22 0,2 0-24 16,2-4-24-16,2 0-28 0,1-3-49 0,-2-2-58 0,4-1-90 0,-3-1-98 15,-1 0-76-15,1-2-72 0,0 2-13 0,-2 2 2 0,-4 0 11 0,1-1 15 16,-6 2 19-16,2-2 23 0,-4 3 26 0,0 0 25 0,-3 1 52 0</inkml:trace>
  <inkml:trace contextRef="#ctx0" brushRef="#br0" timeOffset="81341.48">22553 9568 89 0,'-5'-6'206'0,"-2"-1"16"16,2-1 22-16,2-1 24 0,-3 0 33 0,1 0 39 0,2-1 21 0,-2-1 19 16,1-1-20-16,-1 1-26 0,0 0-3 0,-1 1 3 0,0-3-3 0,-1 3-4 15,1 0-12-15,-1 0-10 0,-3 1-21 0,2 1-21 0,-4 1-30 0,-2 2-32 16,1 3-31-16,-2 0-34 0,-1 2-17 0,-1 3-14 0,-4 3-9 0,0 1-7 16,-1 4-2-16,-3 2 1 0,0 5 1 0,-1 1 3 0,-1 3 3 0,1 5 4 15,-4 1-2-15,0 6 3 0,0 0-4 0,-4 4-4 0,4 1-8 0,-1 4-6 16,1 1-8-16,0 1-5 0,0 3-7 0,0 1-4 0,3 1-7 0,2 1-7 15,2 3-24-15,1-2-16 0,3 1 0 0,3-1 0 0,4-1 0 0,4 0 0 16,5-1 0-16,1-2 0 0,5-4 0 0,5-2 0 0,6-1 0 0,5-3 0 16,3-3 0-16,7-3 0 0,3-3 0 0,2-4 0 0,6-2 0 0,2-2 0 15,5-7 0-15,1-1 0 0,4-3 0 0,-1-4 0 0,4-4 0 0,1-4 0 16,-4-3 0-16,4-3 0 0,-4-4 0 0,1-3 0 0,-2-3 0 0,1-4 0 16,-5-3 0-16,-1-4 0 0,2 0 0 0,-7-4 0 0,-1-1 0 0,-1 0 0 15,-6-2 0-15,-1 2 0 0,-4-1 0 0,-4 1 0 0,0 0 0 0,-6 0 0 16,-1 1 0-16,-4 2 0 0,-3-1 0 0,-2-1 0 0,-1-1 0 0,-5 1 0 15,-2-2 0-15,-2 1 0 0,-2-3 0 0,-4 0 0 0,0-1 0 0,-4 0 0 16,-1 0 0-16,-4 1 0 0,-1 0-1 0,-4 5-13 0,-1 0 2 0,-1 3 4 16,-5 6 1-16,-1 2 2 0,-2 6 0 0,-1 4 3 0,-4 4 0 0,0 5 3 15,-1 5-1-15,-2 3 1 0,-2 6-2 0,2 2-2 0,-1 4-8 0,-1 1-11 16,2 2-21-16,0 3-27 0,1 0-27 0,4 0-31 0,2 0-38 0,3 0-41 16,2-1-101-16,4-1-112 0,3-1-101 0,3-3-95 0,5 0-23 0,3-3-2 15,2-1 5-15,5-2 12 0,2-2 20 0,1-3 27 0,3 1 29 0,3-5 32 16,2-1 39-16</inkml:trace>
  <inkml:trace contextRef="#ctx0" brushRef="#br0" timeOffset="82124.38">11501 6603 128 0,'17'-50'185'0,"-3"3"8"0,2-2 12 0,-3 3 7 0,-1 3 12 15,-4 2 5-15,2 3 8 0,-3 3-48 0,1 6-60 0,-3 1-13 16,0 6-1-16,0 4-7 0,-2 3-4 0,1 3 9 0,-2 2 11 0,-1 4 23 0,1 3 23 16,-2 3 20-16,0 0 20 0,0 3 4 0,0 3 0 0,0 4 2 0,-2 2 2 15,2 3 5-15,-1 5 3 0,-1 3 6 0,1 5 6 0,-2 3-6 16,1 5-6-16,2 5-15 0,-1 4-16 0,-1 3-18 0,2 4-19 0,0 8 2 0,0 5 3 16,2 5-2-16,-1 8-5 0,-1 6-3 0,2 9-7 0,-2 8-2 0,0 7-6 15,0 9-8-15,-2 10-13 0,2 7-11 0,-3 6-12 0,2 9-12 16,-3 6-15-16,1 5-11 0,0 4-46 0,1 4-10 0,-1 4 0 0,-2 2 0 15,1 2 0-15,2-2 0 0,-1 2 0 0,0-1 0 0,3-4 0 0,0 1 0 16,0-3 0-16,3-1 0 0,0-3 0 0,-1-4 0 0,4-2 0 0,-1-1 0 16,-2-7 0-16,3-1 0 0,-4-2 0 0,3 0 0 0,-2-5 0 0,0-2 0 15,-2-2 0-15,2 2 0 0,-3-5 0 0,0-1 0 0,-3-1 0 0,2-4 0 16,-2 0 0-16,1-8 0 0,-1 1 0 0,-2-4 0 0,2-6 0 0,-2-6 0 16,0-3 0-16,1-7 0 0,-1-7 0 0,-1-7 0 0,1-8 0 0,0-8 0 15,2-8 0-15,-2-10 0 0,2-9 0 0,-1-6 0 0,1-9-89 0,-1-5-66 16,1-10-37-16,-2-7-54 0,2-7-57 0,-3-8-83 0,-2-10-92 0,0-4-78 15,-2-9-76-15,-4-8-13 0,0-8 2 0,-2-5 9 0,-1-5 10 0,-5-5 33 16,-3-2 42-16,-4-1 37 0,1 0 37 0,-4 2 57 0</inkml:trace>
  <inkml:trace contextRef="#ctx0" brushRef="#br0" timeOffset="82425.58">10356 12832 231 0,'-10'8'368'0,"2"-2"32"0,-3 0 25 0,3 0 12 0,-1 0 5 16,0-4 6-16,2 3 10 0,2 1 6 0,2 0 9 0,0 5-71 0,5 2-86 15,2 7-31-15,4 5-20 0,3 7-31 0,4 7-36 0,3 7-17 0,6 8-16 16,0 7-3-16,3 8 1 0,3 5-3 0,2 4-1 0,1 3-5 0,0 3-5 16,0 2-13-16,3-1-14 0,-3 1-15 0,2-7-18 0,-3-1-11 0,1-3-10 15,-1-6-12-15,-2-6-9 0,0-6-8 0,-2-3-6 0,-1-8-4 0,-3-5-6 16,1-6-2-16,-1-4-2 0,-2-5-4 0,-1-5-3 0,-1-5 1 0,1-3 0 15,-2-5-3-15,3-3 0 0,-2-8-3 0,4-5 1 0,-3-5 0 0,6-10-2 16,0-8-2-16,1-10-2 0,2-8-4 0,3-11-7 0,0-11-8 0,4-8-7 16,1-11-18-16,1-6-19 0,2-8-25 0,2-6-28 0,1-4-30 0,-1-1-32 15,3-3-63-15,-2 1-68 0,2-1-96 0,-2 5-103 0,0 3-61 0,1 5-49 16,-4 4-6-16,1 10 4 0,-5 6 15 0,-1 7 18 0,-6 7 26 0,-3 11 28 16,-3 9 31-16,-6 9 34 0</inkml:trace>
  <inkml:trace contextRef="#ctx0" brushRef="#br0" timeOffset="82591.14">12408 13264 556 0,'8'86'656'0,"-5"-4"8"0,-6-2-2 15,-5-5-3-15,-3-8-4 0,-5-7-12 0,-3-6-11 0,0-10-18 0,-3-15-21 16,3-7-25-16,5-6-29 0,6-2-276 0,3-4-326 0,7 0-104 0,2-2-61 16,4 0-76-16,2 1-79 0,4-2-67 0,-1 4-64 0,2-1-52 0,-2 2-48 15,1 1 3-15,-1 1 13 0,-2 1 23 0,0 2 26 0,-3-1 27 0,0 2 29 16,-3-1 34-16,3 1 34 0</inkml:trace>
  <inkml:trace contextRef="#ctx0" brushRef="#br0" timeOffset="83675.23">28429 7601 128 0,'-1'-15'374'0,"-4"4"41"0,0-1 35 0,-1 1 18 0,-2 0 18 16,2 4 8-16,-4 2 8 0,1 1 8 0,-1 1 5 0,2 3-63 16,2 2-77-16,-6 2-42 0,2 4-38 0,-1 2-41 0,-3 5-44 0,-2 3-24 0,-2 6-22 15,1 5-9-15,-5 5-13 0,-2 4-4 0,-1 9-5 0,-2 2-2 0,-1 5-3 16,0 3-7-16,2 3-7 0,-3 1-6 0,1 2-11 0,2 0-14 15,1-1-10-15,2-1-15 0,2 1-13 0,0-2-9 0,5-2-18 0,-1 0-18 0,0-2 0 16,3-2 0-16,1-1 0 0,0-2 0 0,2-3 0 0,0-2-27 0,3-5-46 16,0-5-27-16,3-2-27 0,1-5-19 0,-2-6-19 0,6-5-36 15,0-2-38-15,1-7-89 0,5-3-100 0,-1-6-66 0,5-5-62 0,-1-4-31 0,5-6-26 16,1-3 15-16,4-6 21 0,-2-4 22 0,0-5 25 0,4-3 18 0,-2-5 17 16,1-1 37-16</inkml:trace>
  <inkml:trace contextRef="#ctx0" brushRef="#br0" timeOffset="83842.78">28192 7956 126 0,'18'-18'313'0,"-6"4"43"0,2 7 45 0,-2 2 30 16,-2 8 24-16,2 2 18 0,-3 5 13 0,2 2 17 0,-1 3 11 0,-2 3-54 16,0 3-69-16,2 5-51 0,-2 1-48 0,2 1-15 0,1 3-9 0,-5 0-36 0,4 0-43 15,-2 2-26-15,3-1-25 0,-3-1-16 0,0 0-11 0,2 1-16 16,-1 0-13-16,0-1-16 0,0 1-14 0,1-2-24 0,0 1-26 0,-2-1-28 16,2 0-26-16,-2 0-32 0,2-3-33 0,-1 0-60 0,-2-3-69 0,-3-1-89 15,1-2-94-15,-1-2-77 0,-4-2-69 0,0-2-17 0,-2-2-2 16,-1-2 10-16,-4 0 14 0,-1-2 18 0,-4-2 20 0,1-3 27 0,-3-1 30 15,-2-1 63-15</inkml:trace>
  <inkml:trace contextRef="#ctx0" brushRef="#br0" timeOffset="83975.43">28248 8689 145 0,'-21'-19'490'16,"0"-2"22"-16,3-1 14 0,1 2 16 0,0 0 12 0,4 2 11 0,-1 0 10 15,6 2 4-15,0 0 1 0,5 1 2 0,-2 4-1 0,1 1-177 0,2 3-211 16,-1 3-67-16,3-1-32 0,0 2-21 0,0-2-17 0,3 3-13 0,3-3-17 16,1-1-19-16,2 2-23 0,4-5-23 0,4 0-19 0,4-2-28 0,1-2-27 15,7 0-44-15,-1-3-50 0,2 1-90 0,5 1-102 0,1-2-83 0,-1-1-78 16,1 1-17-16,1-2-3 0,-1 0 10 0,-1 1 12 0,-2-1 15 0,2 2 21 15,-4-2 25-15,-3 0 26 0,-2 2 44 0</inkml:trace>
  <inkml:trace contextRef="#ctx0" brushRef="#br0" timeOffset="84159.93">28837 7859 41 0,'-6'5'409'0,"0"3"33"0,-1 2 13 0,-2 2 11 0,-1 2 13 0,2 0 12 16,0 4 18-16,1 0 18 0,-1 2 14 0,1 3 13 0,1 0-71 0,-2 2-91 15,0 0-86-15,2 4-84 0,-1-1-34 0,-2 0-25 0,4 1-14 0,-3 0-10 16,4-2-13-16,-1 0-13 0,-3-2-20 0,3-1-23 0,1 0-24 0,0 1-26 15,1-4-26-15,2 1-27 0,1-1-26 0,1-3-25 0,2 0-23 0,1-4-28 16,2 2-33-16,5-5-36 0,-3-2-83 0,1-4-95 0,4 0-57 0,0-4-52 16,1-4-38-16,0-3-35 0,2-3 6 0,-3-4 12 0,1-1 17 0,0-2 17 15,-1-2 22-15,-2-3 20 0,0-1 34 0</inkml:trace>
  <inkml:trace contextRef="#ctx0" brushRef="#br0" timeOffset="84424.23">28901 8104 270 0,'1'-24'424'0,"2"2"24"0,-1 2 16 15,-1 2 5-15,1 2 4 0,-1 5 1 0,1-1 0 0,0 3-2 0,-1 3-1 16,-1 2-74-16,3 0-91 0,-1 3-73 0,-2 1-68 0,3 0-60 15,1 1-57-15,0 3-22 0,2 0-18 0,-1 1-4 0,0 1-5 0,0 0-1 0,0 3 1 16,-1 0-2-16,2-1 0 0,-1 3 2 0,-2 1-1 0,1 0 0 16,-1 0 0-16,-2 2 1 0,-1-1-1 0,0 1 0 0,0-1 0 0,0 1 2 15,-1-2 0-15,1-2 2 0,0 2 2 0,0-3 5 0,0 1 4 0,1-2 2 0,3 1 4 16,0-2 2-16,2 0 3 0,2-1 2 0,0 0 4 0,5-2 1 16,-4 2 0-16,4 0 2 0,3 0 0 0,-3 0 0 0,1-1 0 0,-2 2 1 15,4-1 3-15,-3 2 3 0,0-1-1 0,-3 1 7 0,2-1 7 0,-4 1 9 0,1 1 9 16,-3 2 10-16,1-3 9 0,-4 2 7 0,-1-1 4 0,-1 2 4 15,-2-2-1-15,-4 3-5 0,-2 0-4 0,-1 1-4 0,-2 0-7 0,-2 2-7 0,-2-2-11 16,-2 1-11-16,1-1-12 0,-3 1-16 0,1-3-19 0,1 2-22 0,0-3-25 16,2 1-28-16,1-4-30 0,2-1-41 0,1 0-45 0,3-2-100 15,1 1-114-15,1-3-97 0,5-2-94 0,0 0-19 0,0 0-6 0,0-5 3 0,1 1 7 16,3-4 16-16,0 0 17 0,5 0 27 0,3-3 27 0,3 0 42 0</inkml:trace>
  <inkml:trace contextRef="#ctx0" brushRef="#br0" timeOffset="84675.56">29860 7919 161 0,'-11'-2'515'0,"-2"4"21"0,1-1 7 0,-2 5 2 0,-4 0 4 15,2 2 3-15,-2 5 7 0,1 0 7 0,0 1 7 0,0 2 2 0,-1 3-74 16,1 2-91-16,3 5-139 0,-1 2-148 0,1 3-41 0,5 2-18 0,-2-1-7 15,5 3-2-15,1 0-8 0,2-1-9 0,3 0-10 0,3-2-14 0,2-1-13 16,5-3-14-16,3-1-15 0,4-4-16 0,3 0-13 0,3-5-13 0,4-3-10 16,3-1-12-16,2-5-28 0,4-3-31 0,1-3-59 0,1-5-66 0,2-1-69 15,-1-5-71-15,0-2-64 0,-1 0-65 0,1-4-4 0,-2 0 7 0,-2-2 8 16,-4-1 7-16,-1 3 10 0,-1-3 10 0,-6 2 28 0,1-1 32 16</inkml:trace>
  <inkml:trace contextRef="#ctx0" brushRef="#br0" timeOffset="84848.1">30436 7857 115 0,'-3'-12'487'0,"-1"1"25"0,0 4 8 0,0 2 4 0,1 4 5 16,-2-1 6-16,-1 4 12 0,5 1 15 0,-1 1 10 0,1 2 13 0,-3 5-72 16,1-2-87-16,-2 7-124 0,2 2-132 0,-3 3-40 0,0 3-19 15,-1 1-6-15,3 3-2 0,-1 0-5 0,-2 1-5 0,1-1-13 0,2 1-12 0,0-1-12 16,3-2-12-16,-2 1-12 0,3-2-10 0,0 1-14 0,0-2-13 0,0 0-22 16,3-2-21-16,-2 1-20 0,1-2-19 0,1-2-25 0,-1-1-22 15,1-1-28-15,1-4-25 0,-1 0-48 0,1-2-53 0,-1-3-81 0,-1-1-86 0,1-2-67 16,-2-4-66-16,-1-1 1 0,4-4 13 0,-3-2 19 0,-1-2 18 0,0-4 20 15,0-3 24-15,-1-1 25 0,-3-5 28 0</inkml:trace>
  <inkml:trace contextRef="#ctx0" brushRef="#br0" timeOffset="85043.58">30369 7808 225 0,'14'-31'341'0,"2"3"17"0,2 3 19 0,-2 2 26 0,2 3 27 16,2 4 16-16,0 1 9 0,0 4 14 0,1 2 11 0,1 3-71 0,0 3-86 0,0 3-43 16,-1 3-36-16,1 2-11 0,-1 4-9 0,-4 1-6 0,0 4-5 0,-4 2-14 15,3 2-13-15,-6 1-8 0,1 4-6 0,-4 1-6 0,0 0-7 0,-2 3-7 16,-2-1-8-16,-3 0-11 0,-2 3-12 0,-1-1-12 0,-2 1-11 0,-4 0-12 15,-1 0-12-15,1 0-12 0,-5 0-38 0,-1-1-24 0,-2-1 0 0,-1 2 0 0,-2-3 0 16,-2 0 0-16,0 1 0 0,-4-3 0 0,3 0 0 0,-4 0 0 0,2 0-90 16,1-1-60-16,-2-1-49 0,4-3-105 0,0 1-120 0,5-4-107 15,1 1-104-15,3-3-21 0,5-4-1 0,2-2 4 0,5-4 8 0,1-4 14 16,7-2 15-16,3-3 28 0,3-4 32 0,4-3 45 0</inkml:trace>
  <inkml:trace contextRef="#ctx0" brushRef="#br0" timeOffset="85168.24">31049 8320 219 0,'29'20'426'0,"-6"-1"28"0,-2 1 22 0,-7-1 14 15,-3 1 11-15,0-2 8 0,-4-2 12 0,1-3 14 0,0-1 13 0,-2-1 11 16,-3-2-112-16,-3 0-139 0,0 0-72 0,-2 0-58 0,-3 0-35 0,-1-2-35 16,0 1-29-16,-4 0-31 0,2-2-38 0,-2 0-36 0,-2-3-75 0,3 1-84 15,0-3-122-15,-1 1-133 0,2-4-66 0,0 0-50 0,4-3-11 0,-1-1-3 16,1 0 2-16,1-3 3 0,2-2 11 0,1-4 15 0,0-1 27 0,1 0 30 16</inkml:trace>
  <inkml:trace contextRef="#ctx0" brushRef="#br0" timeOffset="85609.07">30801 6756 148 0,'-54'-27'435'0,"-1"1"21"0,-5 2 11 0,-4 3 8 16,-3-1 7-16,-3 1 10 0,-3 0 4 0,-2-1 6 0,-2 2 5 0,-1 2 5 16,-5-1-92-16,-4 3-111 0,-5 5-84 0,1 1-79 0,-7 4-22 0,-3 5-12 15,-2 2 6-15,-3 5 8 0,-3 5 2 0,-5 4 1 0,-2 4-3 0,-1 5-2 16,-1 6 2-16,-2 6 1 0,0 7-2 0,1 4-4 0,2 10-6 0,5 8-6 15,0 7-11-15,5 7-12 0,5 10-12 0,2 7-13 0,9 7-10 0,4 10-12 16,7 2-39-16,6 8 0 0,10 2 0 0,9 0 0 0,8 3 0 0,12-3 0 16,10-3 0-16,12-3 0 0,13-6 0 0,11-9 0 0,15-3 0 0,9-11 0 15,13-4 0-15,11-10 0 0,14-7 0 0,8-6 0 0,10-7 0 0,12-8 0 16,8-6 0-16,7-6 0 0,7-7 0 0,11-6 0 0,2-5 0 0,5-6 0 16,6-6 0-16,3-6 0 0,3-6 0 0,0-4 0 0,3-7 0 0,-2-3 0 15,3-8 0-15,-3-3 0 0,-3-7 0 0,2-4 0 0,-3-4 0 0,-3-5 0 16,-7-4 0-16,4-7 0 0,-9-1 0 0,-6-5 0 0,-3-2 0 0,-4-4 0 15,-7-1 0-15,-10-4 0 0,-4-2 0 0,-8-3 0 0,-8-2 0 0,-11-1 0 0,-10-2 0 16,-6-3 0-16,-13-3 0 0,-8-2-9 0,-13-2-28 0,-8-2 3 0,-10-1-2 16,-14 0 0-16,-7 2-4 0,-16-1-8 0,-9 4 2 0,-10 2-2 0,-12 7 4 15,-12 5-3-15,-11 8-2 0,-9 11-4 0,-10 9-4 0,-13 14-6 16,-8 11 6-16,-8 12 8 0,-8 12 3 0,-6 13 5 0,-5 11 7 0,-1 11 11 16,-8 11 3-16,0 10 2 0,-4 8 4 0,2 8 5 0,1 8 3 0,0 5 4 15,0 4-6-15,5 5-7 0,7 2-27 0,-1 4-31 0,9 3-41 0,8 0-45 16,9 1-107-16,8-3-125 0,12 2-88 0,13-6-83 0,14-4-21 0,16-2-3 15,14-8 2-15,18-6 1 0,16-10 17 0,20-8 16 0,21-12 22 0,14-10 22 16,18-13 42-16</inkml:trace>
  <inkml:trace contextRef="#ctx0" brushRef="#br0" timeOffset="85742.71">31361 7800 249 0,'87'34'495'16,"-12"7"2"-16,-15 1-2 0,-14 4 1 0,-12 0 0 0,-12 6-2 0,-13 0-2 15,-10 2 0-15,-11 0-2 0,-6 6-31 0,-12 8-39 0,-8 9-298 0,-10 12-354 16,-7 10-142-16,-11 8-94 0,-6 11-21 0,-10 10-4 0,-3 5-2 0,-13 10-1 15,-7 4 3-15,-8 8-1 0,-12 6 1 0,-8 4 0 0,-12 6 33 0</inkml:trace>
  <inkml:trace contextRef="#ctx0" brushRef="#br0" timeOffset="95522.55">22051 5482 118 0,'-1'0'134'0,"1"0"0"0,-4 0-2 16,4 0-4-16,0 0-20 0,-1-1-24 0,1 1-17 0,0 0-20 16,0 0-9-16,0 0-8 0,0 0-4 0,0 0-3 0,0 0-3 0,0 0-1 0,0 0-1 15,0 0-3-15,-4 0-1 0,4 0 0 0,0 0-2 0,0 0-1 16,0 0-1-16,0 0-2 0,0 0-2 0,0 0-2 0,0 0-1 0,0 0-1 0,0 0-2 16,0 0 0-16,0 0-1 0,0 0 0 0,0 0 1 0,0 0 0 0,0 0-1 15,0 0 1-15,0 0 0 0,0 0-1 0,0 0 1 0,0 0-1 16,0 0 1-16,0 0 0 0,-1 1 0 0,1-1 2 0,0 0 0 0,0 0 1 0,0 0 0 15,0 0 1-15,0 0 4 0,0 0 1 0,0 0 2 0,0 0 1 0,0 0 2 16,0 0 2-16,0 0 2 0,0 0 0 0,0 0 0 0,0 0-1 16,0 0 2-16,0 0 0 0,0 0 0 0,0 0 1 0,0 0-3 0,0 0 1 0,0 0-1 15,0 0 0-15,0 0-1 0,0 0 1 0,0 0-1 0,0 0-2 16,0 0 0-16,0 0-2 0,0 0 0 0,0 0-1 0,0 0-1 0,0 0 0 16,0 0-2-16,0 0-1 0,0 0-2 0,0 0 0 0,0 0 0 0,0 0-3 15,0 0 0-15,0 0 2 0,0 0-1 0,0 0 0 0,0 0 0 0,0 0 1 16,0 0-1-16,0 0-1 0,0 0 1 0,0 0 0 0,0 0 1 0,0 0-1 15,0 0 2-15,0 0 1 0,0 0 1 0,0 0 1 0,0 0 2 0,0 0 2 16,0 0 1-16,0 0 2 0,0 0 0 0,0 0 3 0,0 0-1 0,0 0 0 16,0 0 1-16,0 0 0 0,0 0 0 0,0 0 0 0,0 0-3 0,0 0-1 15,0 0-2-15,0 0-1 0,0 0-1 0,0 0-1 0,0 0-1 0,0 0 0 16,0 0-2-16,0 0 0 0,0 0-3 0,0 0-1 0,0 0 0 0,0 0 0 16,0 0-1-16,0 0 0 0,0 0 1 0,0 0 0 0,0 0 0 0,0 0 1 15,0 0 1-15,0 0 0 0,0 0 0 0,0 0 3 0,0 0 0 0,0 0 1 16,0 0 1-16,0 0 0 0,0 0 0 0,0 0 3 0,0 0-2 0,0 0 1 15,0 0 0-15,0 0 1 0,0 0-3 0,0 0 2 0,0 0-1 0,0 0 2 16,0 0-2-16,0 0 0 0,0 0 0 0,0 0 2 0,0 0-3 0,0 0-1 16,0 0 1-16,0 0-1 0,0 0-1 0,0 0-3 0,0 0 1 0,0 0-1 15,0 0-1-15,0 0-2 0,0 0 1 0,0 0 0 0,0 0-1 0,0 0-3 16,0 0 2-16,0 0 1 0,0 0-1 0,0 0-1 0,0 0 2 0,0 0 0 16,0 0-1-16,0 0-1 0,0 0 0 0,0 0 1 0,0 0 1 0,0 0 0 15,0 0 0-15,0 0 0 0,0 0 0 0,0 0-1 0,0 0 0 0,0 0 1 16,0 0-1-16,0 0-1 0,0 0 2 0,0 0 1 0,0 0-1 0,0 0 0 15,0 0-1-15,0 0-1 0,0 0 0 0,0 0 1 0,0 0-5 0,0 0-2 16,0 0-12-16,0 0-13 0,0 0-16 0,0 0-19 0,0 0-23 0,0 0-28 16,0 0-45-16,0 0-47 0,0 0-12 0,0 0-7 0,0 0 1 0,0-6-1 15,0 2 4-15,1-1 4 0,-1-1 13 0</inkml:trace>
  <inkml:trace contextRef="#ctx0" brushRef="#br0" timeOffset="97226">2286 4288 70 0,'-8'2'238'0,"-2"-1"30"0,1-1 22 0,1-1 23 16,0 1 18-16,0-2 19 0,-1 0 15 0,1 1 15 0,3 1-44 0,0 0-60 16,0 0-20-16,1 3-11 0,1-3-7 0,1 2-4 0,2-2-22 0,-1 1-25 0,1-1-21 15,0 0-15-15,0 0-18 0,0 0-15 0,0 0-26 0,0 0-31 16,1 2 0-16,1 1 7 0,1-3-13 0,3-2-16 0,0 1 10 0,2-1 15 16,2-1-7-16,4 1-13 0,2 0 6 0,1 0 11 0,2 1-9 15,2-2-10-15,1 1 20 0,3 1 24 0,4-1-19 0,-1 1-31 16,2-1 10-16,3 0 17 0,2 1-21 0,2 1-31 0,1-3 0 0,4 2 5 15,-1-1-7-15,2 1-12 0,1-1 9 0,-1 1 11 0,1 1 3 0,-1-3 0 16,0 3 4-16,2-2 6 0,-2 0 0 0,3 2 2 0,-3-1 9 16,2 1 17-16,-2-1-2 0,2-1-5 0,0 1 6 0,0 1 10 15,2-2-10-15,-1 1-8 0,3 1-3 0,-3-3 0 0,3 1-1 0,-2 1-1 16,2-1-5-16,0-1-5 0,-3 1-4 0,0 0-4 0,-2-1 6 16,0 0 4-16,-2 0-6 0,-1-1-7 0,-2 3 3 0,-1-1 10 0,-1-3-9 0,-3 3-10 15,1 0 2-15,0-4 6 0,0 5-5 0,-1-2-9 0,1 0 0 0,-2 1-1 16,-1 0 0-16,1-1-3 0,-1 0 0 0,1 1 0 0,-1 0-3 15,-2 1-2-15,1-2 2 0,-1 1 0 0,0 2-1 0,-1-2 1 0,-1-1 0 0,1 3 0 16,-1-2 0-16,-4-1-1 0,3 1 0 0,0 1 2 0,1-2 0 0,-1 0-1 16,0-1 1-16,0 1 2 0,1-2-3 0,-1 1-1 0,0-1 1 15,0 1 0-15,0-3 0 0,1 3-2 0,-1-2 1 0,0 2 1 0,0-1-2 0,-2-1-2 16,-1 2 1-16,1-1 1 0,-1 1-2 0,0-1-2 0,-2 2 1 0,0-1 2 16,0 0-1-16,0 2-1 0,-1-3 2 0,1 4 1 0,0-2-1 15,-1-2-1-15,-1 2 1 0,2 1 1 0,-3 0-1 0,0-1-1 0,2 1 1 0,-2 1 0 16,0-2 0-16,0 1 0 0,1 1-1 0,-1 1 0 0,-1-2 0 0,2 0 0 15,1 1 2-15,-2 0 0 0,3-1 0 0,-2 2 1 0,1-3 0 16,1 2 2-16,0-2-3 0,-3 3 0 0,3-3 1 0,0-1-1 0,-2 3 1 16,0-2 1-16,2 0-3 0,-3 2 3 0,0-2-3 0,-2 3 0 0,-1-2-1 15,0 1 0-15,-2 1-1 0,2-2 0 0,-3 2 0 0,1 0 2 0,-1 2-1 16,0-2-1-16,0 1 1 0,0 1 1 0,3-2-1 0,-2 3-2 0,2-2 2 0,0 1 0 16,1 1 0-16,-1-2-1 0,3 2 1 0,-1-1 2 0,-1 1-2 0,0 0-2 15,1-2 0-15,-1 2 3 0,-1 0-2 0,1-2 1 0,-2 3 0 16,0-1 0-16,0-1 0 0,-1 0-1 0,0 0 1 0,0 1 1 0,-3-2-1 0,2 2-2 15,-1-2 1-15,-2 1 2 0,1 0-1 0,0 1-2 0,-1-2 1 0,-1 1 2 16,0-1-1-16,0 3-2 0,-1-3 2 0,1 0 1 0,-3 2-2 16,2-1 0-16,0-1 0 0,1 1 1 0,-2 1-1 0,-1-2 0 0,2 1 1 15,-1 0 0-15,2 0 0 0,-3-1-1 0,2 1 1 0,0 0 1 0,1 1-2 0,-2 0-1 16,3-2 1-16,0 2 2 0,-2-1-2 0,2 0 1 0,2 0 0 16,-2 1 0-16,1-1 0 0,0 1 0 0,-1-2-1 0,-1 1 1 0,2 1-1 15,-3-2-1-15,2 2 2 0,0-1 2 0,-3 1-2 0,1-2-1 0,-2 1 2 0,2 1 1 16,-2-2-1-16,-1 1 0 0,1-1 1 0,-1-1 1 0,0 3 0 15,1-3-1-15,-3 2 0 0,2-1 0 0,0 1 1 0,1-2-2 0,1 1 2 16,-1 1 1-16,0-2-1 0,1 3-1 0,-1-2 0 0,0-1-1 0,2 2 1 16,-2-2-2-16,-1 1 1 0,0-1 1 0,1 2-1 0,-1-2-1 0,-2 1 1 15,2-1 0-15,-2 0-1 0,2 1-2 0,-2-1 3 0,2 0 0 0,-2 0 0 16,3 2-1-16,-1-2 1 0,0 0 1 0,-1 0-2 0,3 0 2 0,-2 2 0 16,1-2 2-16,-2 0-1 0,1 1 0 0,0-1 2 0,-2 0-1 0,1 2 0 15,0-2-3-15,1 0 2 0,-1 0 1 0,0 3 1 0,-1-3-2 0,2 0 1 16,0 1 0-16,-1 0 0 0,4-1-1 0,-2 0 0 0,2 0 2 15,0 0-1-15,3-1 1 0,0 0 1 0,-1-2 1 0,4 3 0 0,2 0-2 0,-2-3 2 16,2 1-1-16,1 0-1 0,-2 0-1 0,2-1 1 0,-3 1 0 0,2-2-2 16,-2 2 1-16,-1 1-1 0,-4-1-2 0,1-1 1 0,-1 2-4 15,-2-1 1-15,-3 1 1 0,1 1-2 0,-2-2-2 0,-3 2 1 0,0 0-2 0,0 0-3 16,0 0-3-16,0 0-7 0,0 0-5 0,0 0-10 0,0 0-12 0,0 0-24 16,0 0-26-16,0 0-35 0,0 0-38 0,-3 2-65 0,-3-4-74 15,-1 2-80-15,-2-1-85 0,-5-2-67 0,-1 1-66 0,-5 1-9 0,-2-2 1 0,-5 1 10 16,-6 0 14-16,-2 4 23 0,-5-2 27 0,-2 3 36 0,-4-1 38 0</inkml:trace>
  <inkml:trace contextRef="#ctx0" brushRef="#br0" timeOffset="97836.36">4483 3640 14 0,'0'-4'182'0,"-4"-1"10"0,2-1-4 16,1 2-10-16,-1-1 0 0,-1 2 4 0,1-1-16 0,2 1-17 15,0 3-75-15,0 0-85 0,0 0-77 0,4-2-73 0,-1 2-14 0,4 0-1 16,-2 2-8-16,0-1-8 0,1 3 5 0,1-2 9 0</inkml:trace>
  <inkml:trace contextRef="#ctx0" brushRef="#br0" timeOffset="98261.23">6079 3569 140 0,'0'0'171'0,"0"0"-4"0,-3-1-7 0,1 0-12 16,1-2-14-16,-1 0-25 0,0 1-29 0,2 2-91 0,-1-3-107 0,1 3-31 16,0 0-20-16,-5-1-3 0,5 1 0 0,-3 0 1 0</inkml:trace>
  <inkml:trace contextRef="#ctx0" brushRef="#br0" timeOffset="98442.74">6079 3652 42 0,'4'-2'180'0,"-2"1"1"0,0-2-3 0,-2 0-5 0,-2 0-9 0,2 0-11 0,-2 0-16 16,-2 0-17-16,2 0-99 0,-1 0-117 0,0 0-47 0,0 2-30 16,-2-2-7-16,2 1-1 0,0 2 0 0,-3-2 0 0,1 2 4 0</inkml:trace>
  <inkml:trace contextRef="#ctx0" brushRef="#br0" timeOffset="99627.57">22073 5611 35 0,'0'-3'182'0,"0"3"8"0,-2-3 3 16,2 3 4-16,0 0 3 0,0-3 0 0,0 3 0 0,0 0-39 0,0 0-49 16,0 0-30-16,0 0-24 0,0 0-6 0,0 0 0 0,0 0 0 0,0 0-2 15,0 0-3-15,-1 0-5 0,-2 3 0 0,-2-1-2 0,2 2-1 0,-2 1-3 16,1 1 0-16,-1 0-4 0,0 0-17 0,-3 3-19 0,2 0-24 0,-2 1-24 15,-2 1-17-15,0 1-18 0,0 1-15 0,0-1-17 0,-4 3-25 0,3-1-30 16,-3-1-27-16,1 1-29 0,-2 1-3 0,2-3-1 0,-2 1 14 0,1-1 16 16,1 0 16-16</inkml:trace>
  <inkml:trace contextRef="#ctx0" brushRef="#br0" timeOffset="99742.27">21686 5943 28 0,'-6'6'205'16,"-1"-2"9"-16,4-1 8 0,0 2 3 0,0-2 0 0,1-2 1 0,2-1-1 15,0 0-35-15,0 0-43 0,0 0-35 0,0 0-32 0,0 0-21 0,-3 2-21 16,3-2-19-16,0 0-18 0,0 0-23 0,0 0-23 0,0 3-17 0,0-3-17 15,-1 1-19-15,1 0-21 0,0-1-43 0,-2 5-50 0,0-2-11 0,-1 2 1 16,2-2-1-16,-1 1 3 0,-1-1 7 0,-1 2 6 0</inkml:trace>
  <inkml:trace contextRef="#ctx0" brushRef="#br0" timeOffset="99868.93">21536 6241 15 0,'-3'6'165'0,"-2"0"-1"0,2-1-2 0,-1-2-6 0,1 0-8 0,2 0-14 0,1-2-13 15,0-1-72-15,0 0-84 0,0 0-55 0,0 0-54 0,0 0-11 0,0 0-9 16,0 0-2-16,0 0 1 0,0 0 3 0</inkml:trace>
  <inkml:trace contextRef="#ctx0" brushRef="#br0" timeOffset="100062.4">22256 5586 128 0,'2'4'316'0,"0"-2"7"16,-1 1-1-16,1-1-1 0,-2-2-2 0,0 0-18 0,2 2-20 0,-2-2-17 15,0 0-17-15,0 0-85 0,0 0-105 0,0 3-66 0,0 2-63 0,0-2-38 16,0 2-31-16,0 0-19 0,0 1-18 0,0 2-18 0,0-1-21 0,1 1-26 16,-1 1-25-16,2 0 7 0,-1-2 14 0,-1 4 14 0,4-4 14 15,-3 1 13-15,2 2 10 0</inkml:trace>
  <inkml:trace contextRef="#ctx0" brushRef="#br0" timeOffset="100209.02">22583 5935 22 0,'9'6'127'0,"-1"0"1"15,-3 0 0-15,-1-1 0 0,0 1 1 0,-3 0-26 0,-1-2-35 16,2 2-20-16,-1 2-19 0,-1-3-6 0,0 2-3 0,2-2-3 0,1 1-2 16,-3 1-1-16,1-3-3 0,1 1 1 0,-1-1-1 0,-1-1-6 0,4 2-7 0,-4-2-12 15,1 1-14-15,3 0-31 0,-3 1-35 0,2 0-21 0,1 0-18 16,0 0-3-16,2 0-5 0,-1 1 3 0,2-2 1 0</inkml:trace>
  <inkml:trace contextRef="#ctx0" brushRef="#br0" timeOffset="100297.78">22785 6349 63 0,'-4'8'78'0,"1"-2"-36"0,2-2-20 0,-5 1-17 0,3-2-19 0,-2 0-19 16,-2-3-35-16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6T10:24:35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26712 9312 97 0,'-3'-5'229'0,"2"1"18"16,-3-1 10-16,1 1 8 0,-2 0 17 0,2-1 19 0,-2 2 20 0,1-1 22 16,1 0-52-16,0 1-63 0,-1 1-10 0,1 1 4 0,0 0-6 0,0-1-9 15,-2 1-10-15,2-1-9 0,-3 2-8 0,3 0-6 0,-2-1-15 0,0 1-17 16,0-1-21-16,0 1-22 0,-1 0-14 0,3 1-14 0,-2-1-13 0,0 1-16 15,1-1-4-15,0 2-3 0,0 1-3 0,-2-2-2 0,-1 2-1 0,1 2 3 16,-1-1 0-16,-3 3 2 0,2 0 5 0,-4 2 7 0,2 1 5 0,-2 3 7 16,-1 3 2-16,1 2 2 0,-1 0-1 0,-1 4 1 0,1 0 0 0,1 4 1 15,-2 1 1-15,2 3 2 0,2 0 0 0,-2 2 0 0,4 1-1 0,-1 1 0 16,3-1-3-16,1 1-3 0,0 1 3 0,4 0 6 0,-3-2 0 0,4 1-2 16,0-1-2-16,4-1-2 0,-3-1 1 0,1 1-1 0,-1-4 0 0,3 1 0 15,0-1-3-15,0-3-2 0,0 1-2 0,1-2-1 0,0-3-9 0,-2 1-9 16,2-4-1-16,-2 2-3 0,2-3-3 0,-1-2-2 0,-1-2-3 0,0 1-2 15,1-2-3-15,-3-2-1 0,1 1-2 0,-1-2-2 0,-1 0-3 0,-1-2-2 16,-1 0 0-16,1 2 1 0,-3-2 0 0,0 1-2 0,-2 0-2 0,-1 2 3 16,2-3-1-16,-3 2-3 0,-1 0 0 0,1-2-1 0,0 2 0 0,-1-1-2 15,-2-1 0-15,1-1 0 0,0 2-1 0,0-4-2 0,2 0 1 0,-2 1 0 16,-1-3 0-16,3 1 0 0,0-2 0 0,2-1 0 0,-3 0 1 0,4 0 0 16,0 0 1-16,-1-1 0 0,2-2-2 0,1 1-2 0,2 1 0 0,-4 1-2 15,5 0-4-15,0 0-5 0,0 0-6 0,3-4-7 0,-1 0-5 0,-1 3-4 16,4-2-1-16,1 0-3 0,1 1 0 0,-1-1-2 0,3 2 2 0,1-3 1 15,-2 3 1-15,3 0 2 0,-1-1 3 0,-2 2 7 0,1 0 5 0,-1 0 6 16,-2 0 5-16,1 0 5 0,1 0 0 0,1 0 1 0,-3 0 1 0,1 2 2 16,1-1 1-16,1 0-2 0,-3 4 3 0,1-2 1 0,1 3 2 0,-1 0 3 15,0 2 2-15,1 2 4 0,-2 2 0 0,2 0 2 0,-4 3 2 0,1 2 5 16,0 0 1-16,0 3 0 0,0 3 7 0,-4 1 6 0,4 5 4 0,-4 3 6 16,2 1 6-16,-3 5 6 0,0 2 2 0,2 5 3 0,-2 3 2 0,0 3 4 15,-2 1-5-15,2 6-3 0,0-1-3 0,-3 3-57 0,2 1-2 0,-2 0 0 16,1 1 0-16,1 0 0 0,-1 0 0 0,1-1 0 0,-3-1 0 0,3-2 0 15,-1-2 0-15,0-1 0 0,2 1 0 0,-1-4 0 0,1 0 0 0,-2-5 0 16,2 0 0-16,-1-1 0 0,-3-1 0 0,4-3 0 0,-3 0 0 0,0-1 0 16,-1-1 0-16,1-2 0 0,-2-2 0 0,0-2 0 0,0-1 0 0,0-3 0 15,2-3 0-15,-1-1 0 0,1-5 0 0,-1-2 0 0,3-4 0 0,-3-1 0 16,3-5 0-16,-1-2 0 0,2-1 0 0,0-1 0 0,-1-2 0 0,1-3-40 16,0 0-193-16,0 0-89 0,-4-5-133 0,3-2-143 0,-2-4-47 0,1-4-24 15,-1-4-3-15,2-6 1 0,-3-8 9 0,3-4 9 0,-1-8 16 0,1-4 21 16,1-7 45-16,0-4 53 0</inkml:trace>
  <inkml:trace contextRef="#ctx0" brushRef="#br0" timeOffset="515.62">27088 9367 284 0,'-1'-4'392'0,"-4"1"25"0,4-2 21 0,-1 4 14 0,2 1 10 15,0 0 8-15,-1-3 7 0,1 3-7 0,0 0-10 0,0 0-63 0,0 0-73 0,0 0-57 16,0 0-53-16,0 0-46 0,0 0-42 0,0 0-21 0,0 4-17 16,1 2-11-16,-1 0-10 0,2 2-6 0,-1 0-8 0,1 3-5 0,1 1-1 0,-2 0-5 15,2 2-6-15,1-1-7 0,-3 0-6 0,3 3-6 0,-1-1-4 16,-2-2-3-16,1 2-4 0,0-1-1 0,-1-1-4 0,1 1 1 0,-1-3-1 16,-1 2-1-16,0 0-1 0,0-2-1 0,0 2 1 0,0-2-17 0,0 1-18 0,0-3-21 15,0 0-22-15,-1-2-26 0,-1-2-28 0,2 2-74 0,-1-3-81 16,1 1-56-16,-2-3-49 0,2-2-57 0,0 0-57 0,0 0-15 0,-2-3-6 15,1-3 13-15,1-3 19 0,0-1 21 0,0-1 23 0,1-6 27 0,-1-1 27 16</inkml:trace>
  <inkml:trace contextRef="#ctx0" brushRef="#br0" timeOffset="880.67">27123 9348 175 0,'2'-8'219'0,"-1"2"32"0,4 2 49 0,-2 0 52 16,2 2 36-16,2 0 26 0,-1 1-9 0,2-1-20 0,0 1-40 0,1-1-45 16,2 2-17-16,0-1-9 0,3 1 1 0,1-2 3 0,-1 2-23 0,0 0-27 15,2 2-47-15,-2-2-49 0,1 1-34 0,2 1-29 0,-2-1-12 0,1 1-8 16,2-1-6-16,-2 1-3 0,-1 0-5 0,1 0-6 0,1 1-5 0,-2 0-6 15,0 0-5-15,-2-1-5 0,1 1 0 0,-2-1-2 0,-3 2-1 0,2 0-1 16,-1-1 1-16,-4-1-1 0,0 2-1 0,-1 1 0 0,0-2 0 0,-1 0-2 16,-4 3 2-16,2-1-1 0,-4 0 0 0,1 2 1 0,-2 1 0 0,-5 2-1 15,-2 1 1-15,1 3 0 0,-7-1-2 0,2 2-1 0,-7 3 1 0,-1 0 1 16,0 2 0-16,-3-2-1 0,-4 4 1 0,2-1 0 0,-3 1 1 0,4-3 3 16,-3 0 2-16,2-1 4 0,2-1 2 0,3-2 2 0,0-2 5 0,4-1 4 15,2-1 1-15,4-3 0 0,-1 0 0 0,7-2 1 0,-1-1 0 0,2-3-1 16,2 2-2-16,2-3-2 0,1-1-2 0,0 0-2 0,0 0-1 0,0 0-3 15,0 0-3-15,4 0-1 0,1 0-1 0,3 2-2 0,2-2 2 0,2 0 2 16,1 0-2-16,3-2 1 0,-2 1 0 0,3-1 0 0,3-1 0 0,-2 1-2 16,4-3 0-16,-2 0-2 0,2 0 0 0,-2 0 0 0,-1 0-1 0,0-1-1 15,2 1 0-15,-4 1-2 0,2 0 0 0,-4-1 0 0,0 2 0 0,-2-1-1 16,-1 0 0-16,-2 2 1 0,-2-1 0 0,-2 1-1 0,2-1-13 0,-3 3-16 16,-4-2-23-16,3 1-28 0,-4 1-42 0,0-3-50 0,-4 0-76 0,3-1-83 15,-6 2-54-15,1-2-48 0,-2-1-43 0,0-1-45 0,-1 0-10 0,-2 0 1 16,0-1 11-16,-2-3 15 0,2 3 23 0,0-4 27 0,-1 1 45 0</inkml:trace>
  <inkml:trace contextRef="#ctx0" brushRef="#br0" timeOffset="1115.01">27353 9033 16 0,'0'0'253'0,"0"0"20"0,0 0 21 15,0 0 48-15,0 0 55 0,-2 3 26 0,2 0 25 0,-2 2 14 0,2 3 16 16,0 3-58-16,-3 2-76 0,2 5-31 0,-1 3-22 0,0 4 2 0,1 3 5 15,-1 3-6-15,-1 5-10 0,-1 1-37 0,2 4-44 0,0 1-17 0,-1 3-15 16,2 0-12-16,-3 2-9 0,3-1-9 0,-2 1-6 0,1-2-12 0,0 0-15 16,1-3-12-16,-2-3-13 0,1-2-13 0,0-4-12 0,2-1-10 0,-2-5-9 15,2-2-11-15,0-4-11 0,0-3-11 0,0-1-12 0,0-2-15 0,0-6-13 16,0 2-29-16,0-1-31 0,0-4-45 0,-2-2-50 0,-1 1-102 0,0-2-115 16,-4 0-101-16,1-2-97 0,-2 1-22 0,-3-4-2 0,0 1 5 0,-2-1 7 15,-1 0 10-15,-2-3 13 0,3-1 26 0,1 0 34 0,-1-2 45 0</inkml:trace>
  <inkml:trace contextRef="#ctx0" brushRef="#br0" timeOffset="1732.36">27131 10723 415 0,'0'0'463'0,"0"0"5"0,2-3 0 0,-2 3 0 0,0 0 2 0,0 0 6 16,0 0 6-16,0 0 10 0,3 0 2 0,-3 0 5 0,2 2-139 0,-1 1-169 16,2 0-77-16,-1 3-52 0,0-2-16 0,-2 2-4 0,1 2 0 0,4-2 0 15,-4 3-3-15,1-2-4 0,-1 0-12 0,3 1-12 0,-3 0-31 0,2-1-34 16,-1 1-84-16,0-2-96 0,-1 0-82 0,3 0-81 0,-3-3-51 0,1 1-49 16,-1 0-9-16,4-3-2 0,-5-1-2 0,4 0 0 0,0-1 2 0,0-3 5 15,3 0 26-15,-1-3 31 0</inkml:trace>
  <inkml:trace contextRef="#ctx0" brushRef="#br0" timeOffset="1999.65">27409 10648 194 0,'2'2'357'0,"-2"-2"20"0,-2 1 16 0,1 2 16 0,-2 0 14 0,-1-2 13 0,1 1 11 15,-3 1 3-15,2 0-1 0,-3 0-69 0,-1 1-84 0,-3-1-71 0,2 4-69 16,-3-1-33-16,0 1-30 0,-2 2-20 0,-2 0-15 0,2 0-14 16,-4 3-14-16,2-1-12 0,-2 1-15 0,1-1-1 0,0 3 2 0,3-1-5 0,-3-1-4 15,2 1 3-15,0-1 2 0,2-1 2 0,0 0 0 0,4-2 3 0,-3 0 2 16,3-2 2-16,5 0 2 0,-3-1 6 0,2-3 4 0,2 0 3 0,1 0 2 15,-1-2 2-15,3-1 3 0,0 0 2 0,0 0 0 0,0 0 3 0,0 0 4 16,0 0 2-16,5 2 4 0,0-2-3 0,1-2-2 0,2 2-4 0,1-1-2 16,3-1-3-16,-3-1-2 0,5 0-2 0,2 0-1 0,-2 0-1 0,3-1-2 15,0 0-3-15,0 0-7 0,0 1-3 0,2-1-7 0,-1-1 0 0,1 2-2 16,-2-1-2-16,4-1 0 0,-2 1-12 0,-2 0-14 0,2 1-23 0,-1-1-25 16,-1 0-46-16,-3 1-56 0,0-2-67 0,-1 1-72 0,-2 1-45 0,-1 1-42 15,-4 0-46-15,0 0-45 0,-1-2-12 0,-5 4-2 0,0 0 11 0,0 0 14 16,-8 2 23-16,0 2 22 0,-3-2 52 0</inkml:trace>
  <inkml:trace contextRef="#ctx0" brushRef="#br0" timeOffset="2281.89">27078 11028 101 0,'-12'13'243'0,"4"1"30"0,1 0 46 0,0 2 50 0,1-2 33 0,1 2 25 16,0 0 13-16,-1-1 7 0,5 1-58 0,-4 2-75 0,3-1-25 0,-1 0-20 16,1 0-14-16,1 0-16 0,-1-1-26 0,1-4-27 0,-1 4-47 15,2-4-49-15,-2 0-32 0,2-2-28 0,0-1-12 0,0 2-11 0,0-4-5 0,0-1-4 16,2-1-6-16,-2 0-6 0,2-1-6 0,-1-3-7 0,-1-1-13 0,3 0-15 15,1 0-21-15,-3-3-22 0,6-1-25 0,-1-2-27 0,0-3-11 0,0-2-8 16,3-1-3-16,1-1 2 0,-2-1 2 0,4 1 4 0,-2-1 7 0,-2 3 5 16,2-2 15-16,0 3 12 0,-1 2 24 0,-3 1 19 0,1 5 34 0,-3-1 33 15,4 1 27-15,-3 2 24 0,0 0 16 0,-2 2 15 0,0 1 11 16,0-1 14-16,1 3 16 0,-1 1 16 0,1 1 3 0,-1 0 5 0,0 0 2 16,-1 1 3-16,1 1-7 0,-1 0-9 0,1 0-12 0,-1 0-15 0,-1-1-12 0,3-2-12 15,-3-2-15-15,1 1-12 0,-1-1-17 0,-1 1-16 0,3-2-20 0,-1 0-20 16,-2-3-53-16,0 0-63 0,0 0-52 0,0 3-51 0,0-3-49 15,0 0-46-15,0 0-33 0,1-5-30 0,2-1-6 0,2-3-2 0,2 0-1 16,-1-3 2-16,2-3 15 0,0 0 18 0,0-2 53 0</inkml:trace>
  <inkml:trace contextRef="#ctx0" brushRef="#br0" timeOffset="2547.17">27409 11029 136 0,'5'-7'152'0,"0"-1"7"0,-2 2 3 0,3 0 9 0,-1 0 5 0,-2 1-25 15,2 0-32-15,-2 0-28 0,1 0-24 0,-1 3-6 0,-2-1 2 0,1 1 11 16,1-1 14-16,-2 2 26 0,-1 1 31 0,0 0 31 0,0 0 35 15,0 0 26-15,3 1 21 0,-3 1 14 0,2 1 13 0,0 0 13 0,-2 3 11 0,-2 0 6 16,0 0 6-16,1 0-4 0,-2 3-6 0,-2 0-21 0,4 1-27 0,-4-1-30 16,0 3-31-16,0-1-25 0,0 4-22 0,2-2-14 0,-3 2-7 15,5 0-6-15,-4 0-3 0,2 3-6 0,1 2-5 0,0 1-8 0,-1 1-8 0,2 2-6 16,1 2-5-16,-2 1-4 0,0 1-1 0,2 2-4 0,0 2-4 16,2-1-6-16,-2 2-8 0,2 0-17 0,-1 2-43 0,1-2 0 0,-1-1 0 15,3 2 0-15,-3-3 0 0,1 1 0 0,0-1 0 0,1-1 0 0,-2-2 0 0,-1 0 0 16,2-3 0-16,1-1 0 0,-3-1 0 0,0-3 0 0,-3-3-92 0,3 0-50 15,0-4-46-15,-2-1-95 0,2-3-106 0,-1 0-117 0,-1-4-122 16,-1 1-23-16,0-3-3 0,-1-2 5 0,-4 1 7 0,-1-2 13 0,1-2 14 0,-3 2 25 16,-1 0 27-16,-3 0 43 0</inkml:trace>
  <inkml:trace contextRef="#ctx0" brushRef="#br0" timeOffset="2998.98">27215 12217 117 0,'1'-8'448'0,"1"-2"24"0,0 4 8 0,-1 0 5 16,-1 3 4-16,0 3 5 0,0 0 14 0,0 0 15 0,0 0 12 0,0 0 11 16,0 0-82-16,0 0-103 0,-1 2-107 0,-4-1-106 0,0 3-35 0,-1 3-24 15,-2 0-7-15,0 2-5 0,-3 2-3 0,0 1-5 0,0 3-14 0,-5-1-16 16,2 2-13-16,-2 0-12 0,2 1-7 0,-3 0-4 0,0-1-1 0,2-2-1 16,-1 3-1-16,0-2-1 0,2-1 0 0,-2-1-1 0,3-1-3 0,-1-3-3 15,3 2-2-15,2-4-1 0,-2-1 0 0,4-1-3 0,-1 1-3 0,3-5-1 16,1 1-3-16,-1 0-3 0,2-1-1 0,3-1 0 0,0 0-5 0,0 0-1 15,0 0 2-15,0 0 4 0,0 0 1 0,0 0 1 0,0 0 1 0,0 0 4 16,0 0 0-16,2 4 4 0,-1-1 2 0,1 1 3 0,1 3 1 0,0 1 3 16,0 0 3-16,-1 4 5 0,-1 2-1 0,1 1 0 0,-2 1 0 0,0 4 2 15,0-2 1-15,-2 4-4 0,1-1 1 0,-1 1 1 0,0-1-1 0,-1 1 1 16,2-1-1-16,-2-2 0 0,1-2-8 0,1-1-9 0,1-1-34 0,0-3-41 16,0 0-72-16,1-3-82 0,-1-2-87 0,2 0-89 0,1-4-53 0,-3-3-44 15,1-2-11-15,4-4-2 0,0-1-2 0,0-4 1 0,0-2 7 0,-1-4 5 16,6 0 37-16,-4-2 41 0</inkml:trace>
  <inkml:trace contextRef="#ctx0" brushRef="#br0" timeOffset="3131.62">27058 12462 260 0,'8'-7'324'0,"-1"5"12"0,-1-1 13 0,2 1 32 0,0 1 41 15,-2-2 12-15,2 3 12 0,1-2 2 0,3 2 1 0,-3-1-82 0,5-1-102 16,-3 1-61-16,5-2-54 0,-2 1-15 0,4-2-4 0,-2-1-14 0,-1 2-14 16,1-2-41-16,1 1-48 0,-2-2-48 0,1 2-46 0,-4 0-82 0,2 0-89 15,-2 0-55-15,-1 1-46 0,0 0-44 0,-5 1-46 0,0 2-9 0,-6 0-4 16,4 0 1-16,-4 0 0 0,0 0 11 0,-2 6 9 0,-3 0 32 0</inkml:trace>
  <inkml:trace contextRef="#ctx0" brushRef="#br0" timeOffset="3282.22">27174 12512 116 0,'-1'8'341'0,"-3"-1"39"0,1 0 38 16,1 2 18-16,-1 1 11 0,3 1 9 0,0-2 8 0,0 1 3 16,0 1 4-16,0 4-65 0,0-2-81 0,0 2-61 0,0 0-56 0,0 0-41 0,2 0-34 15,-1-1-38-15,-1-1-39 0,4 1-20 0,-3-3-14 0,3 2-31 0,-3-5-33 16,2 2-68-16,0-3-76 0,-1 1-71 0,1-4-69 0,-3-1-66 0,0-3-64 15,0 0-14-15,1-3-4 0,3-3-1 0,-3-1 1 0,2-4 3 0,1-5-1 16,1 2 26-16,-1-2 24 0</inkml:trace>
  <inkml:trace contextRef="#ctx0" brushRef="#br0" timeOffset="3465.73">27294 12540 88 0,'7'-3'163'16,"0"0"2"-16,0 1 10 0,1 0 9 0,0 1 6 0,1 1 8 0,-3 0-24 0,2 0-29 16,0 1-25-16,1 1-23 0,-1 0-1 0,-1-1 7 0,-1 1 22 0,0 1 25 15,1 0 24-15,-3 1 26 0,0 1 18 0,-3 1 18 0,1 1 7 0,-2 1 1 16,-2 1-3-16,1 1 0 0,-4 1-8 0,-2 2-2 0,3 1-8 0,-7-1-7 15,1 3-19-15,2-2-23 0,-3 1-25 0,0-1-27 0,3-1-29 0,-1-2-28 16,3 1-10-16,-1-6-8 0,2 3-8 0,2-3-8 0,2-3-8 0,-3 0-5 16,4-3-23-16,0 0-29 0,5 0-55 0,0-3-62 0,1-2-85 0,1-1-87 15,4-4-74-15,-2-4-68 0,6-1-17 0,-1-3-4 0,2-3-1 0,1-1 0 16,2-2 2-16,-2-2 2 0,0-1 17 0,1 1 22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6T10:29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6844 3940 1 0,'-1'-4'115'0,"1"-2"4"0,-2 0 3 0,2 1 3 0,0-1 4 0,0-1-35 16,2 1-41-16,-2-2-8 0,1 2 5 0,-1 0-1 0,0 0-6 0,2 0 11 16,-2 0 11-16,0 1 8 0,0 1 8 0,0 0 5 0,0 1 12 15,0 3 8-15,0 0 8 0,0-3 14 0,0 3 11 0,0 0 11 0,0 0 12 16,0 0 9-16,0 0 10 0,0 0 3 0,0 0 6 0,0 0-1 0,0 0 0 15,0 0-7-15,0-2-9 0,0 2-13 0,0 0-14 0,0 0-15 0,0 0-12 16,0 0-20-16,0 0-14 0,0 0-18 0,0 0-12 0,0 0-13 0,0 0-15 0,0 0-9 16,0 0-9-16,0 0-5 0,0 0-6 0,0 0 0 0,0 0 4 15,0 0-1-15,0 0-3 0,0 0 3 0,0 0 4 0,0 0 12 0,0 0 16 16,0 0 5-16,0 3 4 0,1 3 1 0,1 0-3 0,-2 2 6 0,0 2 8 16,0 0 1-16,0 1 0 0,-2 1 8 0,1 2 10 0,1 1 4 0,-2-1 3 15,1 3-9-15,-3 0-11 0,3-1-2 0,-4 3-1 0,2 1 5 0,-2 2 5 16,-1-3 0-16,3 0-4 0,-2 2 0 0,0-1 3 0,0-1-5 0,0 1-6 15,2-1-2-15,-3 1-3 0,2-2 1 0,0 0-2 0,0 0 3 0,0-2 0 16,1 2-3-16,0 0 0 0,0 0-2 0,-2-1 1 0,4 1-1 0,-2 0 1 16,-1 1-1-16,1-1-2 0,0 3 0 0,1 1 4 0,-1 3-4 0,0-1-4 15,-2 0 0-15,1 3 1 0,-1 0-2 0,0 1 0 0,0 2-2 0,0 2 1 16,-1-1-4-16,0 1 0 0,-2 0-1 0,2 2-1 0,-1-1-4 0,-2 1-3 16,3 1 0-16,-2-1-2 0,1 2-3 0,-2-1-1 0,1-1-2 0,0 2-2 0,-2 0 0 15,1 0-1-15,1 2-1 0,0-1-1 0,-1 2 0 0,1 0-1 16,0 2-1-16,1-1-1 0,1 1 0 0,-3 0-1 0,4 2 0 0,0-1 3 15,-1 0-2-15,-2-2 1 0,4 2 0 0,-1-1-1 0,0 1-3 0,0-2 1 0,0 1 0 16,-1-3 0-16,3 1-1 0,-2 1-1 0,0-1 0 0,2 0 1 16,-2 0-2-16,2 0 0 0,-2 0-1 0,-1 1 0 0,2 1 1 0,0-2-4 15,-2 1 3-15,3 2 0 0,-2-1 2 0,-1 1-2 0,1-1 1 0,0 3 0 16,1-2 1-16,-1 2-3 0,0-1 4 0,-1-1 2 0,1 2-1 0,0-4-1 16,-1 2-1-16,1 0 1 0,2-1-1 0,-3-1-1 0,1 1-1 0,0-1 1 15,2-1-1-15,-2-2 0 0,2 1-1 0,-2-2 0 0,2 0-2 0,-1-1-2 16,1-2 0-16,-1 0 1 0,1-2 0 0,1-1-1 0,-1 0 0 0,2-1 1 15,-1 1-2-15,0-2 1 0,-1-1-1 0,0 2 2 0,0-1 0 0,2 1 0 16,-3-1 2-16,3 1-1 0,-2-2 0 0,-1 4-1 0,1-1 2 0,0 2 0 16,-2 1-1-16,2 0 1 0,-3 0 1 0,1 3 1 0,0 0 0 0,1 0 1 15,-3 2 1-15,1 0 1 0,-2 3-2 0,2-3-1 0,-1 4 2 0,-1-1 1 16,-1 0 0-16,1 0-2 0,0-1 2 0,-1 0 1 0,1-1-2 0,1-1-2 16,-1-2 0-16,2 0 1 0,-1-2-3 0,0 1-1 0,2-4 1 0,0 1 2 15,-1-2-2-15,0 0-1 0,3-3 1 0,-2 2-1 0,2-1 1 0,-2-1-3 16,2 0 2-16,0-2 1 0,-1 0 0 0,0 2-2 0,1-5 1 0,0 2 3 15,-1-2-2-15,1-1-1 0,0 0-1 0,0 1 1 0,0-3 0 0,1-1-1 16,-2 1 1-16,0-2 0 0,1 1 1 0,2-2-2 0,-3 2 1 0,3 0 1 16,-4 0-1-16,3-2-1 0,-1 3 2 0,0-1 0 0,0 0 0 0,-2 0 0 15,2 0-1-15,0-2 0 0,-2 2 0 0,2-1-1 0,0 0 0 0,-1-1 2 16,1 0-2-16,-1-2 0 0,1 1 0 0,0-2 1 0,-1 2-2 0,1-3 0 16,0 2 1-16,0-4 1 0,-1 2-2 0,3-3 0 0,-1 2 1 0,-1-4 2 15,0 1-2-15,2-2-1 0,-1-2 1 0,1 1 0 0,1-2 0 0,0-3-2 16,0 0 2-16,0 0-1 0,0 0-1 0,0 0 0 0,0 0 2 0,0 0 1 15,0 0-1-15,0 0-2 0,0 0 2 0,-2 3 1 0,2-3 0 0,0 0-1 16,0 0 1-16,0 0 1 0,0 0-1 0,0 0-1 0,0 0 1 0,0 0 1 16,0 0-2-16,0 0-3 0,0 0 1 0,0 0 3 0,0 0-1 0,0 0-1 15,0 0 0-15,0 0 1 0,0 0-1 0,0 0-1 0,0 0 1 0,0 0 0 16,0 0-1-16,0 0-1 0,0 0 2 0,0 0 0 0,0 0-1 0,0 0-2 16,0 0-2-16,0 0 2 0,3 1 1 0,0-1-1 0,0 2 1 0,2-2 0 15,0 0 1-15,-1 0 0 0,3 0 0 0,-1 0 3 0,3 0 0 0,1 0 0 16,-2 0 0-16,3 0 1 0,0 0 0 0,-1 0 0 0,2 0-1 0,-1 1 0 15,3 0 0-15,-1-1-1 0,0 2 1 0,1 0 0 0,2-1 0 0,1 2-2 16,1-1 2-16,1-1 0 0,1 1 1 0,-2 1 1 0,4-1 1 0,0 0 1 16,0 0 0-16,2 1 2 0,-1-2 2 0,3 1 1 0,0-1-2 0,1 1 0 15,-1-1 2-15,4 1 0 0,0-2-1 0,2 1-1 0,-1 0-1 0,1-1 2 16,0 2-1-16,2 0-1 0,1-1-1 0,-2-1 0 0,2 2-2 0,1-1 0 16,-1 1-1-16,2 1 2 0,0-2-3 0,0 1 1 0,-1 1 1 0,2-1 0 15,0 0-1-15,1 1-1 0,-1-1 0 0,2 2-1 0,-1-3-1 0,1 3 0 16,0-2 0-16,-1 0 0 0,4 1 0 0,-2-1 0 0,0 0 0 0,3 0 0 15,-1-1 0-15,1 1 0 0,1 0 0 0,2 0 0 0,-3 1 0 0,3-1 0 16,-2 2 0-16,4-2 0 0,-3 0 0 0,1 2 0 0,-1-1 0 0,1 0 0 16,1 0 0-16,-1 0 0 0,-1 0 0 0,3 1 0 0,-3-2 0 0,3 1 0 15,0-1 0-15,0 1 0 0,0 0 0 0,0-2 0 0,0 3 0 0,0-2 0 16,0 1 0-16,-2 0 0 0,1 0 0 0,1 0 0 0,0-1 0 0,-1 2 0 16,0-3 0-16,0 4 0 0,2-3 0 0,-3 1 0 0,1 0 0 0,2-2 0 15,0 2 0-15,-1-2 0 0,0 3 0 0,2-3 0 0,-2 2 0 0,0-1 0 16,0-1 0-16,-2 2 0 0,2-1 0 0,-1-1 0 0,1 1 0 0,-2 0 0 15,2 0 0-15,-2 1 0 0,-1-1 0 0,3 1 0 0,-1-1 0 0,1 2 0 16,-2-2 0-16,1 3 0 0,-1-1 0 0,2-1 0 0,-2 2 0 0,1 0 0 16,1 0 0-16,-3-1 0 0,3 0 0 0,-3 0 0 0,3 1 0 0,-2-2 0 15,-1 2 0-15,3-2 0 0,0 1 0 0,-2-1 0 0,1 2 0 0,2-2 0 16,0 2 0-16,-1-1 0 0,1 0 0 0,-2 1 0 0,2-1 0 0,-2 1 0 16,-1-1 0-16,2 1 0 0,0-1 0 0,-2 1 0 0,1-1 0 0,2 1 0 15,-2-1 0-15,1 1 0 0,1-2 0 0,-2 0 0 0,2 1 0 0,1-1 0 16,0 0 0-16,1 0 0 0,-1 0 0 0,-1 2 0 0,2-3 0 0,-1 2 0 15,1 0 0-15,-1-1 0 0,0 2 0 0,0-2 0 0,1 0 0 0,-2 1 0 16,0-1 0-16,4 1 0 0,-3-2 0 0,1 1 0 0,1 1 0 0,-2-2 0 16,1 1 0-16,0-1 0 0,-1 1 0 0,1 0 0 0,2-2 0 0,-5 1 0 15,3 1 0-15,2-2 0 0,0 0 0 0,-3 1 0 0,2-2 0 0,1 0 0 16,-2 2 0-16,4-2 0 0,-3 0 0 0,4 1 0 0,-2-1 0 0,1 2 0 16,-2-2 0-16,2 1 0 0,0-1 0 0,-1 0 0 0,-1 2 0 0,1-2 0 15,2 0 0-15,-2 0 0 0,1 0 0 0,-2 0 0 0,1-2 0 0,0 2 0 16,0-1 0-16,2-2 0 0,-3 1 0 0,0 0 0 0,0 1 0 0,-1 0 0 15,1-2 0-15,-2 1 0 0,2 2 0 0,-3-1 0 0,1-1 0 0,-2 1 0 16,1-1 0-16,0 2 0 0,-1 0 0 0,0 0 0 0,-2 0 0 0,2 0 0 16,-2 0 0-16,0 2 0 0,-4-1 0 0,3-1 0 0,-4 0 0 0,0 2 0 15,-1-1 0-15,-2-1 0 0,0 2 0 0,-4-2 0 0,2 2 0 0,-3-1 0 16,-2-1 0-16,-1 0 0 0,-2 1 0 0,-2-1 0 0,0 1 0 0,-1-1 0 16,-4 0 0-16,-1 0 0 0,-2 0 0 0,-1 2 0 0,-1-2 0 0,-4 0 0 15,0 0 0-15,-3 0 0 0,0 2 0 0,-3-2 0 0,-2 0 0 0,-1 1 0 16,0-1 0-16,-2 0 0 0,-3 0 0 0,0 0 0 0,0 0 0 0,0 0 0 15,0 0-28-15,0 0-113 0,0 0-91 0,0 0-100 0,-4 2-139 0,-3-1-149 16,1-1-33-16,-7 0-8 0,0-1-3 0,-1-2 1 0,-5-1 8 0,-4 2 11 16,-3-6 16-16,1 0 17 0,-5-2 45 0,-5-3 51 0</inkml:trace>
  <inkml:trace contextRef="#ctx0" brushRef="#br0" timeOffset="1334.43">16000 3217 168 0,'0'-12'180'15,"-3"3"7"-15,2 2 9 0,-1 2 15 0,1 1 10 0,-1 2 11 16,2 2-31-16,-3 2-39 0,-1 2-16 0,0 1-11 0,0 2 12 0,0 4 16 0,-2-1 21 16,1 4 19-16,0-1 14 0,-1 4 14 0,-1-1-3 0,1 1-8 0,0 0-8 15,-1 2-7-15,3-1-2 0,-3 0 1 0,2 1-8 0,-2-1-8 16,2 3-15-16,-1-2-12 0,2 2-18 0,-1 1-14 0,2 0-13 0,-3 2-9 0,3 1 0 16,2 3 7-16,-3 0 3 0,3 4 5 0,-1 1-1 0,1 1-5 0,-1 4 0 15,0 1-3-15,2 1-3 0,0 2-8 0,-1 1-5 0,-1 3-7 16,2-1-5-16,-2 2-4 0,1-1-8 0,-1 0-8 0,1 1-6 0,-2 1-3 15,1-2-2-15,2 3-3 0,-1-2 0 0,-1 1-3 0,2 0-3 0,-1 0-3 0,-1 2-1 16,0-2-1-16,2 1-2 0,0 1-3 0,-1-1 2 0,-1 1 0 16,2-1-3-16,0-1-1 0,0 0-5 0,0-1-2 0,2 1-2 0,-2-2-3 15,0 1-2-15,0-1 0 0,0-1-2 0,1 2-3 0,-1-3-1 0,0 2-2 0,0 0-11 16,0-1 0-16,2 0 0 0,-2 0 0 0,2 2 0 0,-2-4 0 16,0 1 0-16,0-1 0 0,0 1 0 0,1-2 0 0,-1 0 0 0,0 0 0 0,2-2 0 15,-2 2 0-15,1-1 0 0,-1-1 0 0,0 1 0 0,2-1 0 16,-2 1 0-16,0-1 0 0,0 1 0 0,0-1 0 0,0 1 0 0,-2-1 0 15,2 1 0-15,-1-1 0 0,-1-1 0 0,2 0 0 0,-1 0 0 0,-1 0 0 16,0-1 0-16,-1 1 0 0,1-2 0 0,1 1 0 0,-1-1 0 0,1-1 0 16,-1 2 0-16,0-2 0 0,2-1 0 0,-3 3 0 0,2-2 0 0,1 0 0 15,-2 0 0-15,-1-1 0 0,2 1 0 0,-1-3 0 0,2 5 0 0,0-4 0 16,-1 0 0-16,1 0 0 0,0-1 0 0,0 2 0 0,0-2 0 0,0 0 0 16,0-1 0-16,1 1 0 0,-1-2 0 0,0 0 0 0,2-2 0 0,-2 1 0 15,1 0 0-15,-1 0 0 0,0 1 0 0,3-2 0 0,-3 1 0 0,0-1 0 16,0 0 0-16,0 2 0 0,0 0 0 0,-3-2 0 0,3 1 0 0,0-2 0 15,-1 2 0-15,1 0 0 0,-2-3 0 0,2 3 0 0,0-3 0 0,-1 2 0 16,1-2 0-16,-2 1 0 0,0-2 0 0,2 0 0 0,-3 2 0 0,3-2 0 16,-2-1 0-16,1 0 0 0,-1-1 0 0,2 0 0 0,-1 1 0 0,-1-3 0 15,0 2 0-15,2-2 0 0,0 1 0 0,-1-2 0 0,-1 1 0 0,2 1 0 16,0-2 0-16,-1 1 0 0,1-1 0 0,0 0 0 0,0-1 0 0,0 2 0 16,0 1 0-16,0-3 0 0,0 3 0 0,0 1 0 0,0-1 0 0,0 1 0 15,0 1 0-15,-2 1 0 0,-1 0 0 0,3 0 0 0,-1 2 0 0,-1 0 0 16,2 1 0-16,-1-1 0 0,-1 0 0 0,0-1 0 0,2 0 0 0,-1 0 0 15,-1-1 0-15,2-1 0 0,0-2 0 0,0-2 0 0,0-2 0 0,0-1 0 16,0 0 0-16,0-3 0 0,2 0 0 0,-1-1 0 0,-1-1 0 0,0 0 0 16,2 0 0-16,0-1 0 0,-1 1 0 0,-1-1 0 0,2 2 0 0,-1-3 0 15,-1 3 0-15,3-1 0 0,-1-1 0 0,-2 3 0 0,0-2 0 0,1 2 0 16,-1 0 0-16,0-1 0 0,2 2 0 0,-1 0 0 0,-1 1 0 0,0 0 0 16,2-1 0-16,-2 0 0 0,0 0 0 0,0 0 0 0,0-3 0 0,0 2 0 15,0-1 0-15,2-1 0 0,-2 1 0 0,0-2 0 0,0 0 0 0,0 0 0 16,0-2 0-16,0-1 0 0,0 1 0 0,-2-2 0 0,2 0 0 0,0-1 0 15,0-1 0-15,0-1 0 0,0-1 0 0,0-1 0 0,0 0 0 0,0-3 0 16,0 0 0-16,0 0 0 0,0 0 0 0,0 0 0 0,0 0 0 0,0 0 0 16,0 0 0-16,0 0 0 0,0 3 0 0,0-3 0 0,0 0 0 0,0 0 0 15,0 0 0-15,0 0 0 0,0 0 0 0,0 0 0 0,0 0 0 0,0 0 0 16,0 0 0-16,0 0 0 0,0 0 0 0,0 0 0 0,0 3 0 0,2 0 0 16,-2 0 0-16,0 0 0 0,0 0-21 0,0 2-55 0,1-2-19 0,-1 1-20 15,0-1-25-15,0 0-31 0,0-3-31 0,2 2-34 0,-2-2-83 0,0 0-92 16,0 0-81-16,0 0-80 0,0 0-25 0,0 0-17 0,0 0 11 0,-2-5 15 15,1-4 19-15,-1 0 20 0,0-4 27 0,2-2 32 0,-3-3 34 0</inkml:trace>
  <inkml:trace contextRef="#ctx0" brushRef="#br0" timeOffset="1466.1">15964 9578 236 0,'8'5'495'16,"-8"4"4"-16,-5 4 0 0,0-3 1 0,-3 1 1 0,-3 2-5 0,-1 0-5 15,1-1-15-15,-5-1-19 0,5-3-44 0,-1 2-51 0,0-3-282 0,3-1-333 16,0-1-131-16,-1-3-89 0,2-3-20 0,-2-1-5 0,-1-7-1 0,0 1 0 15,-2-4 1-15,-4-2 6 0,-2-2 15 0,-2-1 18 0,-5-4 45 0</inkml:trace>
  <inkml:trace contextRef="#ctx0" brushRef="#br0" timeOffset="2800.5">7600 10823 259 0,'-2'-11'333'0,"2"2"38"0,0 0 25 0,-2 1 24 0,1 2 8 0,1 0 3 15,0 1 6-15,-2 1 5 0,2 1-53 0,0 3-67 0,0 0-27 0,0 0-15 16,0 0-30-16,0 0-35 0,0 3-22 0,2 1-25 0,-2 1-39 0,3 0-43 16,0 1-9-16,-1 3-3 0,3 0-6 0,-2 0-7 0,0 0-12 0,2 1-12 15,-1 0-13-15,0 1-13 0,0-1-39 0,-2 3-45 0,1-1-88 0,-1 1-98 16,-1-1-57-16,1 2-45 0,1-1-63 0,-1-1-63 0,3 2-13 0,-1-3-3 16,-1 0-1-16,0-2-1 0,1-3 4 0,-1 0 5 0,3-4 24 0,-1-4 31 15</inkml:trace>
  <inkml:trace contextRef="#ctx0" brushRef="#br0" timeOffset="3098.71">7933 10584 91 0,'2'-2'293'0,"-2"2"28"15,0 0 28-15,0 3 27 0,-2 0 18 0,-2 0 16 0,2 0 8 0,-1 0 6 16,-2 1-37-16,-1 0-44 0,1 2-59 0,-1 0-63 0,-3 1-32 0,-1 2-27 16,0 2-28-16,-2 0-27 0,-1 5-27 0,-3-1-27 0,2 1-17 0,-3 2-19 15,1 0-9-15,-3 2-9 0,1 2-11 0,-2-1-7 0,1 1-13 0,1-1-11 16,-2 1-5-16,1-1-1 0,2 0-2 0,-2-3-2 0,1 2 1 0,1-4 1 15,1-2 1-15,-1-1-1 0,2-1 13 0,1-5 14 0,3-1 21 0,-1-1 24 16,2-2 18-16,2 0 19 0,2-2 8 0,-2-1 5 0,5 0 3 0,-2-1-1 16,5 1 4-16,0 0 4 0,0 0 5 0,3-2 10 0,-1-1-7 0,4 0-8 15,3-2-10-15,1 3-11 0,4-4-10 0,2 0-8 0,1 0-1 0,1-2 0 16,2 2 3-16,2-1 2 0,-1 0 0 0,3-2-2 0,-1 3-6 0,-2 1-7 16,3-2-5-16,0 3-3 0,-1-3-1 0,-2 2-2 0,3-1-1 0,-2 2-2 15,0-1-2-15,-3-1-1 0,1 2-5 0,-4-1-6 0,1 1-8 0,-2 1-10 16,-3-2-11-16,0 2-11 0,-3 0-27 0,-3 2-29 0,-1-1-80 0,-3-1-87 15,-2 3-58-15,-2-1-45 0,-3-1-53 0,0-1-54 0,-2 2-16 0,-3-2-12 16,-1-2 4-16,-1 1 7 0,-1-3 10 0,-3-1 9 0,2-1 27 0,-3 1 31 16</inkml:trace>
  <inkml:trace contextRef="#ctx0" brushRef="#br0" timeOffset="3464.73">7794 10206 140 0,'2'6'233'15,"0"1"52"-15,-1 4 51 0,-1-1 40 0,0 2 41 0,0 3 17 0,0 2 11 16,0 0-41-16,-3 6-50 0,1 3-14 0,2 0-4 0,-3 6 2 0,0 3 3 16,1 1-20-16,-1 1-20 0,0 4-33 0,1-1-35 0,-2 4-29 0,2-1-30 15,-1 2-10-15,2 0-4 0,-1 2-8 0,2-1-8 0,-2 1-11 0,2-3-11 16,0 3-14-16,2 0-11 0,-2-2-12 0,0-1-12 0,3-3-18 0,-3 0-20 16,2-6-18-16,-1-1-17 0,1-4-13 0,1-5-17 0,-2-3-15 0,1-4-14 15,-2-2-15-15,3-5-14 0,-3-3-19 0,2-2-16 0,-1-1-25 0,-1-2-26 16,0-3-50-16,0 0-55 0,0 0-57 0,0-5-56 0,-1 0-23 0,-1-2-15 15,-1-2-7-15,0 0-6 0,-2-5 4 0,-1 1 6 0,1-2 15 0,-3 0 18 16,2-1 38-16,-5 0 39 0,3 0 69 0,1 1 74 0,-3 0 74 0,2 2 76 16,-2 1 41-16,2 0 31 0,-1 1 29 0,4 1 28 0,-3 4 24 0,3 0 22 15,-2 1 14-15,0 1 20 0,2 1 7 0,-3 3 11 0,2 0 7 0,-3 0 4 16,-1 3 2-16,0 3-1 0,0-1 2 0,0 3-2 0,-1 1-9 16,-1 0-16-16,0 3-13 0,-2-1-12 0,3 0-19 0,1 2-20 0,-2 0-60 0,1-1-68 15,3 2-79-15,-1-2-81 0,2 0-52 0,2-2-46 0,-1 1-58 0,4-2-57 16,1 0-13-16,1-1-1 0,1-2 0 0,3-1-2 0,0-1 3 0,1-4 2 15,3-2 41-15</inkml:trace>
  <inkml:trace contextRef="#ctx0" brushRef="#br0" timeOffset="3600.41">7756 11215 50 0,'18'-7'225'0,"2"2"21"15,-1 0 44-15,-4 3 51 0,0 0 34 0,-2 1 33 0,1-1 11 0,-1 2 8 16,-2 0-54-16,0 2-69 0,-2-2-31 0,1 1-21 0,1 1-15 0,-3-1-9 16,2-1-19-16,0 1-19 0,-3-1-47 0,1 2-48 15,-2-2-36-15,3 2-32 0,-2-2-18 0,1 0-16 0,-2 1-47 0,1 1-54 0,0-2-60 16,-2 0-65-16,1 0-33 0,-1 0-27 0,0 0-28 0,-2 1-30 0,-3-1-35 0,0 0-37 15,0 0-10-15,0 0 1 0,-1 2 3 0,-4 4 7 0,0-2 46 16,0 2 52-16</inkml:trace>
  <inkml:trace contextRef="#ctx0" brushRef="#br0" timeOffset="3799.83">7824 11397 51 0,'-20'17'240'0,"1"0"33"0,-2 1 44 16,1-1 46-16,2-1 28 0,0-1 26 0,1 0 9 0,-1-1 10 0,3 1-54 16,1-3-71-16,3 1-23 0,1-1-12 0,1-1-18 0,3-2-18 0,-1 0-31 15,4-4-31-15,0 2-45 0,0-3-44 0,0-1-16 0,1 1-10 16,2-4-8-16,2 4-9 0,-2-1-4 0,4 0-3 0,-2 1-2 0,1-1-2 0,0 2-1 15,4-1 0-15,-2 2 0 0,1 0 0 0,3 0 0 0,1 2 0 0,-2-3-12 0,4 2-15 16,-1 2-6-16,1-3 0 0,0 1 0 0,1 0 0 0,2 0-1 16,0-1-2-16,-1 0-21 0,2 1-27 0,1-1-39 0,-4-1-41 0,4-1-68 15,-2-1-72-15,0 2-37 0,-2-4-31 0,1 2-21 0,-1-3-22 0,1-3-19 0,-3 0-21 16,2-1-19-16,-1-5-21 0,-2 0 10 0,0-5 18 16,0-1 38-16,-3-1 40 0,1-2 69 0</inkml:trace>
  <inkml:trace contextRef="#ctx0" brushRef="#br0" timeOffset="3911.53">8009 11533 121 0,'2'-13'219'0,"0"2"38"16,-2 0 36-16,0 4 27 0,-2 3 25 0,0 1 23 0,-1-1 16 15,-2 4-10-15,1 0-22 0,-4 2-29 0,0 1-38 0,-2 2-23 0,1-1-20 0,-4 2-19 16,-1 3-15-16,-2 0-26 0,-1 2-26 0,-4 2-24 0,-1 0-27 0,-1 3-20 0,-1 2-21 16,-3 2-18-16,-2-1-23 0,-1 3-11 0,0 2-14 15,-3 0-37-15,1 1-44 0,-1 1-65 0,1-2-70 0,1-1-41 0,1-3-32 0,1 0-32 16,1-3-28-16,4-3-43 0,1-3-44 0,5-3-10 0,1-5 0 0,4-1 5 16,1-6 10-16,2-1 32 0,2-5 37 0</inkml:trace>
  <inkml:trace contextRef="#ctx0" brushRef="#br0" timeOffset="4244.64">7631 11110 68 0,'27'-30'138'0,"2"2"9"0,-2-2 8 0,3 1 10 0,-2 1 9 15,2 0-9-15,0 2-16 0,-1 0 10 0,-1 1 18 0,1 2 33 0,-4 0 39 16,0 1 27-16,-2 3 25 0,-1-1-1 0,-2 2-6 0,-2 3-3 0,-3 2-6 16,0 0-6-16,-3 5-7 0,-1 2-19 0,-1 0-19 0,-1 3-20 0,-1 1-19 15,-1 4-31-15,-3 0-30 0,2 3-25 0,-4 1-23 0,1 4-4 0,-3 1-3 16,0 4 1-16,-3 2-3 0,0 2-2 0,-2 4-2 0,-1 1-5 0,1 1-2 15,-3 2-8-15,2 2-5 0,-2-2-8 0,0 1-5 0,0-1-5 0,3-1-5 16,-2-2 1-16,2-3 1 0,2-2 1 0,-1-2 2 0,1-4 3 0,3-1 1 16,-1-3-2-16,2-1-4 0,-1-2-1 0,2-1 0 0,1-1 0 0,-1-1-2 15,1 0 2-15,3-2 1 0,0 1-2 0,-1 1-1 0,0-2-3 0,1 0-1 16,1 3-4-16,0-3-2 0,0 1-3 0,-1 1-2 0,1-2-1 0,-1 4-4 16,1-3-1-16,0 3-1 0,-1 0-1 0,-1 1-2 0,0 0 2 0,-1 1 1 15,-2 0-1-15,1 3-2 0,-4 5 0 0,-3-1 2 0,-2 3-3 0,-2 4-1 16,-3 3-3-16,-4 3-3 0,-3 3-10 0,-4 3-12 0,-3 3-20 0,-4 1-18 15,-2 4-24-15,-1 0-23 0,-3-1-32 0,0 1-32 0,0-2-81 0,-1 0-91 16,2-5-70-16,2-1-64 0,2-6-45 0,3-3-38 0,1-6-2 0,6-4 10 16,1-5 18-16,5-6 21 0,1-4 20 0,2-6 22 0,5-2 31 0,-1-6 33 15</inkml:trace>
  <inkml:trace contextRef="#ctx0" brushRef="#br0" timeOffset="4531.87">7935 11316 256 0,'14'-6'300'0,"0"3"20"16,-4 0 43-16,-2 4 48 0,-2 1 18 0,2 1 10 0,-5-1 13 0,2 3 9 15,-2 1-42-15,-1-1-57 0,-1 2-47 0,1 1-40 0,1 1-21 16,-1 1-15-16,1-1-11 0,0 0-11 0,0 2-36 0,0 1-39 0,0-1-10 0,4 0-6 16,-2 1-3-16,3 2-7 0,1-1-6 0,0 1-2 0,4 1-1 15,1 0 3-15,1 1 0 0,2 2 2 0,2-1-3 0,0 0-2 0,3 1-4 16,0 4-7-16,2-4-5 0,3 3-5 0,0 0-6 0,0 0-3 0,1-1-7 0,0 4-9 16,2-3-10-16,0 1-8 0,2-1-43 0,1 0 0 0,-1 0 0 0,1-2 0 15,2-1 0-15,0-1 0 0,1-1 0 0,0-3 0 0,1 3 0 16,-2-4 0-16,-1-2 0 0,1-2 0 0,-3 1 0 0,0-2 0 0,-4-1 0 0,2 0 0 15,-5-1 0-15,-1-2 0 0,-3 0 0 0,-3-2 0 0,0 0 0 0,-4-1 0 16,-3 0 0-16,0 0 0 0,-3 0 0 0,-3 0 0 0,1 0 0 16,-4 0 0-16,-2 0 0 0,0 0 0 0,0 0 0 0,0 0 0 0,0 0-11 15,0 0-158-15,0 0-128 0,0 0-142 0,-2 2-104 0,-4 0-94 0,-2 0-22 16,0 0-4-16,-4 1-4 0,0 1 3 0,-2-3 1 0,-2 0 7 16,-1-1 22-16,-1 0 30 0,1-1 54 0</inkml:trace>
  <inkml:trace contextRef="#ctx0" brushRef="#br0" timeOffset="6335.05">23349 3198 147 0,'0'-9'164'0,"2"-2"10"16,0 1 14-16,-1 1 4 0,1 0 6 0,-1 0-29 0,1 1-39 0,1 2-18 15,-2 0-19-15,-1 3-3 0,2 1 1 0,-2 2 18 0,0 0 25 0,0 0 26 16,0 0 28-16,0 0 9 0,0 4 6 0,0 1 9 0,-2 3 6 15,2 0 1-15,0 2-1 0,-1 1 1 0,1 1-1 0,-3 0-2 0,3 1-2 16,-2 1-20-16,2-1-20 0,-1 0-34 0,1 1-33 0,0 0-15 0,1-3-10 0,-1 4-4 16,0-4-1-16,2 3 4 0,-2-1 7 0,3 1 5 0,-2 1 6 15,1 1 9-15,-1 2 10 0,3 0 4 0,-3 5 2 0,1-1 7 0,0 3 8 16,-2 4 6-16,1 3 6 0,1 3-3 0,-1 5-4 0,-1 2-6 0,0 5-3 0,-1 7-10 16,-1 1-11-16,1 4-8 0,-3 5-14 0,-1 3-11 0,-2 2-13 15,1 2-7-15,-3 4-10 0,1 3-12 0,-1-2-11 0,0 4-7 0,1 1-7 16,-2-3-5-16,-1 5-8 0,3-5-1 0,0 2 0 0,3 0 0 0,-2-4 0 0,2-2 0 15,0 1 0-15,4-5 0 0,-3 0 0 0,3-2 0 0,1 0 0 16,0-1 0-16,0 1 0 0,0-4 0 0,0 4 0 0,1-4 0 0,-1 4 0 0,0-3 0 16,0 5 0-16,0-1 0 0,-1 3 0 0,-1 0 0 0,0 1 0 0,-1 2 0 15,2 0 0-15,-4 2 0 0,2-1 0 0,0 3 0 0,0-3 0 16,0 1 0-16,-2 0 0 0,1 0 0 0,1-1 0 0,2-1 0 0,-5 0 0 0,3 0 0 16,1-3 0-16,-1-1 0 0,0-2 0 0,3-2 0 0,-4-2 0 0,3-2 0 15,1-1 0-15,-2-1 0 0,2-3 0 0,-2 1 0 0,2-2 0 16,0 0 0-16,-1-2 0 0,-1-1 0 0,1 2 0 0,-4-2 0 0,4-2 0 15,-1 2 0-15,-3-1 0 0,0-1 0 0,2 3 0 0,-3-3 0 0,-2 0 0 16,2 1 0-16,-2-1 0 0,-2 1 0 0,1-1 0 0,-2 0 0 0,1-2 0 16,-2-2 0-16,1 2 0 0,-1-5 0 0,-2-2 0 0,5-2 0 0,-4-2 0 15,2-3 0-15,1-6 0 0,1-1 0 0,1-1 0 0,0-7 0 0,3-2 0 16,1-2 0-16,-1-4 0 0,2-1 0 0,2-1 0 0,1-1 0 0,0 0 0 16,0-2 0-16,1 2 0 0,-1 0 0 0,2 2 0 0,-1 1 0 0,4 0 0 0,-4 4 0 15,1 1 0-15,-1 0 0 0,3 3 0 0,-4 0 0 0,1 2 0 0,1-1 0 16,-1 4 0-16,-1-2 0 0,2 0 0 0,0 1 0 0,-1 0 0 15,-1 0 0-15,4-1 0 0,-3-1 0 0,-1 0 0 0,3-2 0 0,-3-3 0 16,2-2 0-16,1 0 0 0,-2-3 0 0,-1-2 0 0,2-1 0 0,-1-4 0 16,-1 0 0-16,0-1 0 0,0-2 0 0,0-3 0 0,0 0 0 0,0 0 0 15,0 4 0-15,0-4 0 0,0 0 0 0,0 0 0 0,0 0 0 0,0 3 0 16,0-3 0-16,0 0 0 0,0 0 0 0,0 0 0 0,0 0 0 0,0 0 0 16,0 0 0-16,0 0 0 0,0 0 0 0,2 2 0 0,-2-2 0 0,2 3 0 15,-1-2 0-15,3 2 0 0,0-1 0 0,1-1 0 0,3 1 0 0,-2-1 0 16,2 1 0-16,2-2 0 0,1 1 0 0,1-1 0 0,2 0 0 0,1 0 0 0,-1-1 0 15,5-1 0-15,0 1 0 0,0-1 0 0,2-1 0 0,0 0 0 16,0 2 0-16,1-2 0 0,4 1 0 0,-3 1 0 0,1-1 0 0,3 0 0 16,-2 1 0-16,4 1 0 0,1 1 0 0,0 1 0 0,1 0 0 0,4-1 0 0,-1 1 0 15,2-1 0-15,3 2 0 0,-1-1 0 0,4-1 0 0,1 1 0 16,0-1 0-16,5 1 0 0,-1-2 0 0,0 0 0 0,3-2 0 0,2 1 0 16,0-1 0-16,0-1 0 0,4 0 0 0,-1 0 0 0,2-2 0 0,-2 0 0 0,1 0 0 15,4-1 0-15,-2 0 0 0,1 0 0 0,1 0 0 0,-2 2 0 16,2-2 0-16,-1 0 0 0,1 1 0 0,0 1 0 0,-2-1 0 0,4 1 0 15,-2 0 0-15,0 0 0 0,2 1 0 0,-1 0 0 0,3 2 0 0,-3-2 0 0,2 0 0 16,1 1 0-16,1 0 0 0,-2 0 0 0,2-2 0 0,0 3 0 16,0-1 0-16,-1-2 0 0,6 1 0 0,-4 0 0 0,1 0 0 0,1-1 0 15,0 1 0-15,1-2 0 0,-3 1 0 0,6-1 0 0,-4 2 0 0,3-1 0 16,-3 1 0-16,1-2 0 0,1 2 0 0,-1 0 0 0,3 0 0 0,-3 0 0 16,3 0 0-16,-2 0 0 0,2 2 0 0,-1-2 0 0,0 1 0 0,0 1 0 15,-1-1 0-15,2 2 0 0,0-1 0 0,-3 1 0 0,4 0 0 0,0 0 0 16,-4 0 0-16,3 0 0 0,-2 0 0 0,0 0 0 0,1 0 0 0,-1 0 0 15,-1 0 0-15,-1 0 0 0,4 0 0 0,-5 0 0 0,1 0 0 0,4-2 0 16,-4 2 0-16,3-1 0 0,-5-1 0 0,4 2 0 0,-4-2 0 0,2 1 0 16,-2 0 0-16,2 0 0 0,-3-1 0 0,0-1 0 0,0 0 0 0,-2 0 0 15,2-2 0-15,-5 1 0 0,0-1 0 0,0 2 0 0,-1-2 0 0,-2 1 0 16,-4 0 0-16,1 0 0 0,-2-2 0 0,-1 2 0 0,-2 1 0 0,-2-1 0 16,1 1 0-16,-2 0 0 0,-2-1 0 0,0 3 0 0,-3 0 0 0,2-1 0 15,-2 2 0-15,-1 0 0 0,-1 0 0 0,1 0 0 0,-4 2 0 0,1-2 0 16,-1 1 0-16,-1 0 0 0,1 1 0 0,-1 0 0 0,-1-1 0 0,0 1 0 0,-3 0 0 15,3-2 0-15,-3 1 0 0,1 0 0 0,0 0 0 0,-1-1 0 0,1 0 0 16,-1 0 0-16,-1 0 0 0,2 0 0 0,0-1 0 0,-2 0 0 0,1 0 0 16,-1-1 0-16,4 0 0 0,-3-1 0 0,3 0 0 0,-3-2 0 0,2 0 0 0,1 0 0 15,-3 1 0-15,-1-2 0 0,0 0 0 0,0-1 0 0,-3 2 0 0,-2-1 0 16,1-1 0-16,-6 3 0 0,-1 0 0 0,-2-1 0 0,-2 2 0 0,-1-1 0 16,-4 2 0-16,-2 1 0 0,-2-1 0 0,1-1 0 0,-3 3 0 0,-4 0 0 15,0 0 0-15,0 0-93 0,-4-3-81 0,0 2-51 0,-2-4-99 0,-1 1-111 16,-1-4-96-16,0 0-95 0,-2-5-25 0,0-1-12 0,0-3 1 0,-2-6 0 15,1-1 25-15,-3-4 31 0,-2-2 34 0,-2-5 37 0,1-1 46 0</inkml:trace>
  <inkml:trace contextRef="#ctx0" brushRef="#br0" timeOffset="7232.65">31768 3081 98 0,'-2'-6'274'0,"-2"1"30"15,3 2 17-15,-2 0 13 0,-1-1 7 0,3 1 4 0,-2-2 2 0,-1 2 2 0,4 2-54 16,-1-2-62-16,1 3-39 0,-4-2-32 0,4 2-28 0,0 0-22 0,0 0-20 16,0 0-14-16,0 0-2 0,0 0 3 0,0 0-18 0,-1 3-21 15,-1 1 18-15,1 3 26 0,1-1-4 0,-3 3-9 0,3 2 18 0,-2 2 25 16,2 5 0-16,0 1-7 0,0 2-1 0,0 3-4 0,2 2-9 0,1 2-11 15,-3 2 17-15,1 2 27 0,1 2-14 0,-1 1-21 0,3 2 18 0,-3 2 24 16,1 0-13-16,0 3-25 0,-1 4 12 0,1 0 20 0,-2 3-8 16,0 6-9-16,0 0-4 0,-2 5 5 0,1 1 1 0,-3 4 0 0,1 2-1 15,-2 1-2-15,-1 1-12 0,2 1-9 0,-3 2-11 0,2-1-6 16,-1 1-8-16,0 1-10 0,0 2-4 0,1 2-6 0,-2-1 0 0,4 1 1 16,-2-1-6-16,-1 3-10 0,5-4-3 0,-4 0-2 0,2-1-5 0,-1-2-5 15,3-3-2-15,-1 0-2 0,1-1 1 0,1-1-3 0,0-2-4 0,0-1-3 16,0 1 0-16,3-3 0 0,-3 2 0 0,1-1 0 0,1-1 0 0,0 2 0 15,-1-1 0-15,-1 0 0 0,0 0 0 0,0 1 0 0,0 1 0 0,-1 1 0 16,-1 0 0-16,-1 3 0 0,0 0 0 0,-1 0 0 0,0 1 0 0,-2-1 0 16,1 1 0-16,0 0 0 0,-1 0 0 0,1 1 0 0,0-2 0 0,1 0 0 0,-3-2 0 15,4 0 0-15,0-2 0 0,0 0 0 0,-1 1 0 0,3-2 0 0,-2-1 0 16,-1 0 0-16,2-1 0 0,0 1 0 0,0-2 0 0,1 3 0 0,-2-5 0 0,1 3 0 16,0-1 0-16,1-1 0 0,-2 0 0 0,1 2 0 0,0-3 0 0,1 0 0 15,-1 1 0-15,1-2 0 0,-1 0 0 0,0-1 0 0,0 0 0 0,2-2 0 16,0-2 0-16,0 2 0 0,0-1 0 0,0-2 0 0,0 2 0 0,0-2 0 15,0-1 0-15,2 1 0 0,-2-2 0 0,2-2 0 0,0 2 0 0,-2-1 0 16,1-1 0-16,1-2 0 0,-2-1 0 0,1-1 0 0,1 1 0 0,0-5 0 16,-1 1 0-16,1-2 0 0,-1-2 0 0,3-1 0 0,-3-2 0 0,1 0 0 15,-1-4 0-15,3-1 0 0,-4 2 0 0,2-5 0 0,2-1 0 0,-3-1 0 0,1-2 0 16,-1-2 0-16,-1-2 0 0,2-2 0 0,0-2 0 0,-1-3 0 0,1 0 0 16,-2-4 0-16,0 0 0 0,1-3 0 0,-1 1 0 0,0-5 0 0,0 3 0 0,0-3 0 15,0 0 0-15,0 0 0 0,0 0 0 0,0 0 0 0,0 0 0 0,0 0 0 16,0 0 0-16,0 0 0 0,0 0 0 0,0 0-21 0,0 0-108 0,0 0-42 15,0 0-56-15,-1-3-59 0,-2-3-99 0,-2-4-107 0,2-1-80 0,-5-4-72 16,2-3-12-16,-2-4 0 0,0-3 12 0,-3-3 11 0,0-3 30 0,-2 0 33 16,-4-2 40-16,-1-2 42 0,-1 0 56 0</inkml:trace>
  <inkml:trace contextRef="#ctx0" brushRef="#br0" timeOffset="7832.05">26995 10821 224 0,'8'-18'381'0,"0"1"40"0,-1 4 16 0,-3-2 11 0,4 4 9 15,-2 2 6-15,1 1 7 0,-4 1 6 0,-1 3-32 0,1 2-44 0,-3 2-43 16,0 0-42-16,-3 3-58 0,-1 3-64 0,1 3-36 0,-3 5-32 0,-1-1-10 0,-3 6-4 15,1 3 2-15,-2 1 9 0,-1 5 0 0,1 2 4 16,-3 0-3-16,1 2-4 0,0 2-3 0,-1-2-3 0,1 4 0 0,-2-1 2 0,2 0-3 16,-3-1-5-16,3-1-7 0,-2 0-6 0,-1 2-11 0,-1-4-13 0,-1 1-9 15,-1-2-8-15,-1 0-8 0,-1-1-12 0,-1 2-33 0,-3-3 0 0,-1-1 0 16,2 2 0-16,-3-5 0 0,1 3 0 0,-1-4 0 0,2 2 0 0,-1-4 0 16,4-2 0-16,0-2-21 0,3-1-44 0,3-3-34 0,2-2-39 0,3-4-46 0,3 0-47 15,0-5-92-15,5-4-101 0,1-5-57 0,6-4-45 16,2-4-50-16,3-6-49 0,4-7-6 0,3-3 3 0,4-4 18 0,3-10 20 0,2 1 34 15,5-6 40-15,-2-1 49 0,4 0 54 0</inkml:trace>
  <inkml:trace contextRef="#ctx0" brushRef="#br0" timeOffset="7965.69">26764 11074 65 0,'27'-31'249'0,"-2"2"42"0,-2 6 43 16,-1 3 45-16,-2 2 28 0,-4 2 21 0,0 5 12 0,-3 0 5 0,1 4-45 15,-5 1-58-15,3 3-25 0,-2-2-15 0,-2 4-22 0,4-1-23 0,-3-1-31 16,0 3-35-16,0-1-42 0,1 1-44 0,1 0-28 0,-1 1-24 0,1-1-20 16,2 0-20-16,-4 0-20 0,5 2-17 0,-2-1-28 0,2-1-30 0,-3 0-64 15,0 2-73-15,0-1-46 0,0 1-40 0,-1-1-22 0,-1 1-23 0,-3 1-16 0,1 0-21 16,-1 0-22-16,0 3-24 0,-4-2-7 0,-1 2 0 15,-1 0 23-15,-1 1 23 0,-4 2 64 0,1-2 70 0</inkml:trace>
  <inkml:trace contextRef="#ctx0" brushRef="#br0" timeOffset="8069.41">27153 11019 20 0,'-7'7'131'0,"3"2"28"16,0-3 26-16,2 1 22 0,0 0 21 0,2-4 24 0,2 4 28 15,-2 1-33-15,2-2-47 0,-1 0-3 0,-1 1 6 0,3 2-6 0,-1-2-5 16,1 3-3-16,0-2 0 0,2 0-15 0,-2 0-15 0,2-1-17 0,1 2-19 0,1-3-28 16,2 0-26-16,-1 0-39 0,2 0-41 0,0-3-79 0,3 2-84 15,-2-4-76-15,3 2-75 0,1-3-19 0,0 0-5 0,-2-4-1 0,4-1 2 16,-2-2-1-16,2-4-1 0,-1-1 1 0,1-1 1 0</inkml:trace>
  <inkml:trace contextRef="#ctx0" brushRef="#br0" timeOffset="8679.78">27628 10631 349 0,'1'-12'414'0,"3"4"7"0,-4 0 3 0,-2 4 7 0,0 1 3 16,1 3 8-16,-2-2 11 0,-1 2 9 0,-1 3 7 0,1 1-66 0,-4 3-83 16,0 4-83-16,-2 1-84 0,0 4-28 0,-3 0-22 0,-3 4-2 0,0 1-2 15,-1 3-2-15,-1 0-5 0,-2 3-5 0,1 1-4 0,-3 2-9 0,0 0-12 16,-2 3-6-16,2 0-14 0,0 0-12 0,-2 2-16 0,2-1-26 0,1-1-30 15,1 2-29-15,1-4-28 0,3-3-52 0,0 1-58 0,5-5-65 0,1-2-66 16,1-5-37-16,5-2-35 0,2-6-23 0,4-4-22 0,-2-5-4 0,7-5-3 16,3-4 27-16,-1-5 35 0,8 0 44 0,0-6 47 0,1-3 68 0,3 1 71 15,0-3 76-15,1-1 71 0,1 0 63 0,0 3 56 0,2-1 65 0,2 1 69 16,0 2 55-16,-2 2 55 0,1 1 12 0,1 0 3 0,-1 1-11 0,-1 2-17 16,2 0-14-16,0 3-11 0,0-2-9 0,-2 4-7 0,-1 0-20 0,1-2-24 15,0 3-42-15,1 0-41 0,-3 0-44 0,0 2-45 0,0-2-20 0,-1 2-13 16,0 1-11-16,-2-1-7 0,-2 2-4 0,0-1-2 0,-2 1-10 0,-2 3-12 15,-2 0-7-15,-2-1-3 0,-3 3-16 0,-3 0-16 0,-2 0-28 0,-2 3-30 16,-3 1-28-16,-5 1-25 0,0 2-11 0,-6 3-9 0,-4 0-3 0,-2 5-7 16,-6 0 4-16,0 3 5 0,-2 2 3 0,-3 1 4 0,-4 3 17 0,2-1 22 15,-2 4 43-15,0-2 48 0,1 0 51 0,0 1 54 0,3-1 39 0,-1-1 33 16,4 1 19-16,-1-5 14 0,4 0 3 0,3-2 1 0,3-2 4 0,3-2 5 16,3-2-6-16,4-2-11 0,-2-1-15 0,4-3-14 0,3 1-28 0,0-5-30 15,3 3-9-15,-1-4-6 0,2-1-8 0,0 0-9 0,0 0-1 0,2 3 3 16,-2 0-2-16,1 1-5 0,1-2 5 0,0 1 9 0,-1 0 2 0,2 1 2 15,-1 1 5-15,0 0 3 0,-1 0-5 0,-1 0-11 0,0 1 3 0,-1 2 2 16,-3 1 3-16,0 2 1 0,-4 2 6 0,-5 0 8 0,-1 4 3 0,-5 1 4 16,-3 5 2-16,-4 0 3 0,-1 2 4 0,-6 3 3 0,0 2-3 0,-1-1-9 15,-3 2-4-15,2-2-3 0,2 0 1 0,1-3-5 0,6-3-1 0,-1 0-7 16,8-5-6-16,0-3-5 0,6-3-5 0,2-1-4 0,5-5-5 0,-1 0-7 16,4-4-2-16,1 0-1 0,2-2-3 0,0 0-4 0,4-2 0 0,-1-2 1 15,2 0-3-15,0-2-5 0,-1-3 1 0,5 0 1 0,0-2-5 0,0-1 0 16,0 1-1-16,1-2-1 0,0 1-2 0,-4 2-2 0,3 1 1 0,-4 1 2 15,1 1-1-15,-2 2 0 0,-3 1-1 0,3 2 1 0,-3-1-1 0,1 2 1 16,-2 1-2-16,0 0 2 0,6 0-1 0,-3 1 1 0,2-1 0 0,1 3 1 16,-1-1-2-16,1 2 0 0,3 1 1 0,-2 1-1 0,-1 0-1 0,2 3 0 15,-2 0-1-15,1 0 0 0,-2 6-8 0,-2-1-7 0,-2 2-18 0,-1 4-18 16,-1-1-27-16,-1 3-28 0,-3 2-30 0,-1 3-33 0,-2 0-70 0,-1 4-81 16,-3-2-58-16,-1 3-51 0,0-1-39 0,0 0-38 0,0-2-29 0,4-2-26 15,-2-1 9-15,1-4 16 0,6-4 27 0,0-6 27 0,4-5 33 0,5-3 31 16,2-8 87-16</inkml:trace>
  <inkml:trace contextRef="#ctx0" brushRef="#br0" timeOffset="8832.34">27060 12069 297 0,'24'-28'397'0,"1"3"31"0,2-2 21 0,-2 2 16 0,2-1 14 16,-2 4 13-16,-1-1 13 0,-2 2-2 0,2 2-3 0,0 1-56 0,-2-1-69 16,3 1-59-16,-1 4-58 0,-1-3-51 0,4 2-49 0,-3 2-22 0,2-3-14 15,-1 3-13-15,2-3-13 0,-1 5-13 0,0-2-11 0,-1-1-11 0,4 2-9 16,-2 0-13-16,-1 0-15 0,3 1-17 0,-2-2-18 0,-2 1-22 0,-4 1-26 16,1 3-19-16,-2-2-23 0,-4 3-15 0,0 1-16 0,-7 0-44 0,-1 2-45 15,-2 1-75-15,-4 0-80 0,-2 3-39 0,-4-2-28 0,-3 1-20 0,1-1-18 16,-6 2-10-16,2-1-7 0,-5 1 11 0,0-2 17 0,-3-1 13 0,-1 2 14 15,0-1 43-15,-1-2 49 0</inkml:trace>
  <inkml:trace contextRef="#ctx0" brushRef="#br0" timeOffset="9098.66">27586 11433 175 0,'-6'-8'183'0,"0"2"2"0,0 2 41 0,2 1 49 0,1 1 63 0,2 2 67 15,-3 4-9-15,4 0-27 0,0 4-15 0,0 3-6 0,2 3-1 0,1 2 1 16,0 7 9-16,1 1 7 0,1 6 6 0,-1 1 8 0,4 5-26 0,-3 3-34 16,-1 3-51-16,1 7-53 0,2 0-20 0,-1 2-11 0,-2 1-11 0,0 2-15 15,1 2-13-15,-2-2-12 0,-2-2-12 0,4 1-11 0,-3-4-11 0,1-4-10 16,0-1-12-16,-2-4-16 0,1-3-11 0,-1-6-13 0,-1-3-32 0,2-2-4 15,-2-6 0-15,2-4 0 0,-2-2 0 0,-2-3 0 0,0-4 0 0,-2-2 0 16,-1-2 0-16,-3-1 0 0,0-4 0 0,-1 1 0 0,-5-2 0 16,1-3 0-16,-6 1 0 0,0-2 0 0,2-2 0 0,-5-2 0 0,2 0 0 0,-2-1 0 15,2-1 0-15,1-3 0 0,-2 2 0 0,3-2-26 0,1-2-31 0,0 0-5 16,1-1-2-16,1-1-3 0,2 0 2 0,0 2 0 0,4 0 2 16,-3 0 1-16,3 1 1 0,1 3 7 0,2-1-6 0,-1 3-6 0,3 1-13 0,-1 1-11 15,4 1-17-15,1 1-18 0,1-1-27 0,4 0-29 0,1 0-92 0,2 0-104 16,3-1-96-16,7-4-92 0,0-1-18 0,5-1-2 0,4-3 9 15,1-1 14-15,4-2 19 0,-2-1 22 0,3 3 24 0,2-2 23 0,0-1 30 16</inkml:trace>
  <inkml:trace contextRef="#ctx0" brushRef="#br0" timeOffset="9210.34">28228 11911 189 0,'43'17'487'16,"-5"-1"7"-16,-3 1 0 0,-6-2 12 0,-6 0 11 0,-4-1 10 0,-5 0 8 16,-4-3 4-16,1-4 4 0,-5-3 1 0,-3 1 0 0,1 0-185 0,-3 1-227 15,-1-1-59-15,0 0-23 0,-1 1-26 0,-3 0-29 0,3-1-47 0,-4-1-55 16,0 2-105-16,-1-3-120 0,-2 2-95 0,0-5-89 0,0 0-23 0,-1 0-7 15,-1-2-2-15,2-1-1 0,-4 0 6 0,1-3 4 0,-1 2 23 0,-1-3 25 16,0-1 38-16</inkml:trace>
  <inkml:trace contextRef="#ctx0" brushRef="#br0" timeOffset="10466.03">9546 11709 272 0,'5'-6'371'0,"-2"-3"8"0,-3 2 4 0,-1-1 3 0,-4-3-18 0,-2-1-23 15,1 2-61-15,-2-6-72 0,2 3-32 0,3 3-28 0,-2 1-198 16,3 3-241-16,2 6-56 0,0 0-18 0,0 0-11 0,5-1-8 0,0 2-3 15,1 0-2-15,0 0 18 0,2 3 22 0</inkml:trace>
  <inkml:trace contextRef="#ctx0" brushRef="#br0" timeOffset="18398.79">1272 3011 32 0,'2'5'164'16,"-2"0"-1"-16,2 1 0 0,-1-1-7 0,2 0-9 16,-1 1-27-16,-1-1-31 0,1-1-84 0,1 2-92 15,0 0-37-15,0-1-26 0,2-1-9 0,-1 1-9 16,3-2 0-16,-2-3 4 0</inkml:trace>
  <inkml:trace contextRef="#ctx0" brushRef="#br0" timeOffset="19766.12">2621 2941 11 0,'-2'2'131'0,"1"1"4"0,1-3 2 0,0 3-5 0,-2-2-8 16,-1 2-20-16,3-3-26 0,-2 0-13 0,2 0-13 0,-1 2-6 0,1-2-7 16,-2 1-13-16,2-1-12 0,0 0-3 0,0 0-3 0,0 0-8 0,0 0-13 15,0 0-12-15,0 0-14 0,0 0-43 0,0 0-48 0,0 0-14 16,0 0-3-16,0 0-3 0,0 0-2 0,0 0 8 0</inkml:trace>
  <inkml:trace contextRef="#ctx0" brushRef="#br0" timeOffset="20744.5">920 2793 63 0,'-2'5'142'0,"2"-4"0"16,0-1-4-16,0 0-3 0,0 0-5 15,0 0-6-15,0 0-48 0,0 0-56 0,0 0-54 0,0 0-57 16,3-1-23-16,2-1-21 0,0 0-6 0,1 1-5 16,2-3 2-16,1 3 3 0</inkml:trace>
  <inkml:trace contextRef="#ctx0" brushRef="#br0" timeOffset="79900.3">2746 3175 54 0,'0'0'77'0,"0"0"-10"0,0 0-7 0,0 0-56 16,0 0-65-16,0 0-14 0,0 0-4 0</inkml:trace>
  <inkml:trace contextRef="#ctx0" brushRef="#br0" timeOffset="81200.83">3489 3343 27 0,'2'3'64'0,"-2"-1"-12"15,0-2-13-15,0 1-21 0,3 2-26 0,0-1 7 0,-3-2 15 0,1 1-12 16,2 1-20-16,2-2-3 0,0 0-1 0,0-2-25 0,0 2-30 15</inkml:trace>
  <inkml:trace contextRef="#ctx0" brushRef="#br0" timeOffset="82950.14">5283 3406 316 0,'5'3'336'0,"-3"0"-20"0,-1 1-26 0,1-2-49 15,-2-2-54-15,0 3-54 0,-2 0-55 0,2-3-35 0,-4 1-34 16,-4-1-96-16,3 2-112 0,-3-2-64 0,-2 0-54 0,0-2-14 0,-3 2-6 15,-1-1 22-15</inkml:trace>
  <inkml:trace contextRef="#ctx0" brushRef="#br0" timeOffset="131022.09">28885 9225 427 0,'6'2'491'0,"-1"0"12"0,0 0 2 16,1 0 0-16,-3 0 0 0,-3-2 0 0,0 0-15 0,3-2-17 0,0 0-34 16,-1 0-37-16,-2 2-220 0,0 0-261 0,-3-2-143 0,-1 2-118 0,1 0-77 0,-3-1-69 15,0 0-14-15,1-2-4 0,-3 3-1 0,2-2 0 0,-4-2 13 16,4 1 18-16,0-2 34 0,-2 2 36 0</inkml:trace>
  <inkml:trace contextRef="#ctx0" brushRef="#br0" timeOffset="206711.76">27522 8287 105 0,'0'0'123'0,"0"0"-7"0,0 0-7 0,0 3-11 0,0-3-12 15,0 0-61-15,0 5-74 0,0 1-36 0,-2-3-35 0,2 4-8 0,0 1-2 16,0-1 1-16</inkml:trace>
  <inkml:trace contextRef="#ctx0" brushRef="#br0" timeOffset="206995">27609 9271 67 0,'0'0'160'15,"0"0"2"-15,0-3-2 0,0 3 1 0,-2-3 0 0,2 3-3 0,0 0-29 0,0 0-38 16,0 0-33-16,0 0-31 0,0 0-18 0,0 0-14 0,2 3-21 16,1-2-19-16,-2 4-36 0,2-1-37 0,-3 0-20 0,4-1-17 0,-4 1-5 15,1-1 2-15,1 2-3 0,-2-2 2 0</inkml:trace>
  <inkml:trace contextRef="#ctx0" brushRef="#br0" timeOffset="-164275.45">27594 9244 24 0,'-3'-1'95'0,"3"1"-38"0,0 0-44 16,0 0-11-16,0 0-1 0,0 0-22 0,0 0-25 0,0 0-35 0</inkml:trace>
  <inkml:trace contextRef="#ctx0" brushRef="#br0" timeOffset="-153991.96">27681 8080 175 0,'0'8'254'16,"-1"-1"-29"-16,-3-1-35 0,1-1-73 0,-3-1-83 0,3 1-21 0,0-4-11 15,0 2-1-15,-4-3-1 0,2 0-93 0,-4-1-114 0,1-1-33 0,-1 1-21 16</inkml:trace>
  <inkml:trace contextRef="#ctx0" brushRef="#br0" timeOffset="-131108.16">391 4824 22 0,'5'-3'297'0,"0"0"13"15,3-1 12-15,1 0 10 16,3 0 0-16,2 0-5 0,5-3 27 0,3-1 32 16,6 1 10-16,5-2 4 0,7-1-91 0,3 1-114 15,6-2-31-15,4 1-13 0,6 1-1 16,1 0-3-16,5 3-2 0,3 1 1 0,0 3 2 15,2 2 9-15,0 4-24 0,3 0-31 0,-1 2-5 0,2 3-5 0,-3-1-13 0,-1-1-12 16,2 1-5-16,-2-2 0 0,-2-2-7 0,0 1-8 0,0-2-10 0,-5-3-9 16,2 0-1-16,1 0 3 0,-1 0 0 0,2 0 0 0,-1-2-1 0,3 2 0 15,1-1 4-15,1 1 1 0,-1 1 5 0,4 1 1 0,2 1 4 0,-2 0 4 16,2 1 5-16,1 1 8 0,1 1-2 0,3-2 0 0,-2 2 0 0,3-1 1 16,3 1-2-16,-1-3-1 0,0 1 1 0,3-3-3 0,3-1-2 0,-3 0-2 15,0-1-6-15,3-3-2 0,-4-2-6 0,2-2-7 0,-1 0-4 0,-2 0-1 16,-1-3-3-16,-3-1-4 0,-2 0 0 0,-3 0-1 0,1 0-5 0,-7-1-4 15,-2 3-5-15,-2-3-5 0,-4 3-7 0,-2 0-9 0,-5 2-13 0,-3 0-13 16,-5 1-17-16,-4 2-20 0,-3 1-29 0,-5 1-32 0,-3-1-64 0,-6 3-70 16,-4 0-85-16,-4-1-91 0,-2 2-62 0,-5 0-60 0,-3-2-5 0,-2 2 2 15,-6 0 12-15,0 0 14 0,0 0 16 0,-2-5 19 0,-2 2 29 0,-1-3 31 16</inkml:trace>
  <inkml:trace contextRef="#ctx0" brushRef="#br0" timeOffset="-115271.52">5543 1735 154 0,'3'-3'338'0,"-3"2"37"0,-2-2 27 16,1 0 23-16,1-1 9 0,-2 3 6 0,1-2 5 0,1 3 5 0,-4-2-38 16,1 1-49-16,0 1-46 0,-1-1-49 0,-1 1-41 0,0 0-43 0,0 0-30 0,0 0-28 15,-1 0-21-15,-2 0-18 0,2 1-6 0,-2-1-2 0,0 3-1 0,-3-3 1 16,2 3-2-16,-1-2-1 0,-2 1 1 0,0 0 0 0,0 1-2 0,-1-1-5 16,0-1-7-16,-1 0-7 0,0-1-3 0,-3 0-2 0,1 0-3 0,-3 0-5 15,0 0-2-15,1 0-3 0,-2 0-4 0,-4 2-5 0,3-2-3 0,-4 1-5 16,0-1-2-16,0 0-4 0,-2 2-1 0,1-2-2 0,-2 0-1 0,-1 0-2 15,1-2-1-15,-2 1 0 0,3-1 0 0,-3 2-2 0,2 0 1 0,-1 0 1 16,1 0 0-16,-2-1 0 0,3 1 0 0,-3-3-2 0,2 0-1 0,-1-1 0 16,-1-2-1-16,-2 1-1 0,-1-4 3 0,0 0-2 0,0 1 1 0,-2-2 0 15,0-2 0-15,0 0-3 0,-3 1 2 0,-1-1 0 0,1 0 2 0,-2 2-2 16,-1-3 2-16,-1 3 2 0,0-1 0 0,-2 0 0 0,3 3 1 0,-5-2 2 16,0 5 0-16,2-1-1 0,-2 2 1 0,-1 1 0 0,-2 1 0 0,0 1-3 15,1 1 1-15,0 0 2 0,-2 3-2 0,0-2-2 0,-2 1 1 0,2 1 1 0,0 0-1 16,2-2-2-16,-1 2 1 0,2 0 1 0,3-1-1 0,1 1 1 15,-1-2 0-15,4 2 0 0,1-1 2 0,-1-1 0 0,4-1 3 0,1 0 2 0,0 0 2 0,2-3 0 16,0 1-1-16,4 0 3 0,-1-1 0 0,4 0-4 0,0 0 3 0,4-2 2 16,1 1-1-16,3-1-1 0,0 1-1 0,1-1 0 0,4 2-3 0,1-1-5 15,2 1-1-15,0 0 2 0,1-1-4 0,4 2-4 0,-1 0 1 0,3-1 1 16,-2 2-2-16,3-1-3 0,2 2 0 0,0 0 2 0,0 0-3 0,0 0 0 16,0 0-2-16,0 0 3 0,0 0-4 0,0 0-2 0,0 0-2 0,0 0 1 15,0 0-8-15,0 0-7 0,0 0-10 0,0 0-9 0,0 0-15 0,0 0-17 16,0 0-15-16,0 0-16 0,0 0-16 0,0 0-15 0,0 0-19 0,2-1-18 0,-2 1-41 15,1-2-44-15,1 1-65 0,1-1-73 0,-1 0-32 0,-2 2-25 0,3 0-37 16,0-1-37-16,2 0 5 0,-3 0 13 0,4-3 17 0,-3 1 16 0,2 0 18 16,0 0 21-16,-1 1 42 0</inkml:trace>
  <inkml:trace contextRef="#ctx0" brushRef="#br0" timeOffset="-114956.36">2428 1432 47 0,'-5'-2'205'0,"-2"-3"4"0,2 1 2 16,-2 0 2-16,4-1 0 0,0 1 3 0,1 1 2 0,-1 0-25 0,3 2-32 0,0 1-40 15,0 0-43-15,0 0-11 0,0 0-3 0,0 0 25 0,0 0 30 0,0 0 33 0,0 0 32 16,3 2 23-16,-1 2 14 0,3 1 9 0,0 2 4 0,1 0 0 0,2 4-1 15,0 1 1-15,1 1-1 0,-1 2 3 0,3 2 4 0,0-1-38 0,-3 2-46 16,3 0-29-16,-3 0-28 0,0-1-25 0,1 1-26 0,-1-3-4 0,0-1 2 0,-3 0-12 16,3 0-14-16,-2-2-2 0,-3-2 2 0,2 1-25 0,0-2-27 15,-2 0-9-15,-1-3-5 0,-1 0-29 0,1-2-37 0,2 1-54 0,-4-2-60 0,0-3-59 16,0 1-59-16,0-1-29 0,0 0-20 0,-4-1-40 0,1-5-45 16,1 1 3-16,-1-2 18 0,0-3 12 0,1-1 7 0,-1 3 24 0,0-5 32 15,-1 1 59-15</inkml:trace>
  <inkml:trace contextRef="#ctx0" brushRef="#br0" timeOffset="-114772.85">2476 1492 178 0,'-2'-4'378'0,"2"1"20"0,0 0 17 0,-1-1 5 0,1 2 4 16,0 2 2-16,0-5 6 0,0 2 0 0,0 3 0 0,1-1-63 0,1-2-75 15,-2 1-60-15,4 0-59 0,-1 0-38 0,-1-1-38 0,3-2-15 0,1 1-10 16,1-3 2-16,-1-1 1 0,5-2 3 0,0-1-1 0,3-4-4 0,-3 0-8 16,6-2 3-16,-2-1 5 0,2-3-15 0,-1 2-21 0,1-4 2 0,1 3 5 15,-1-2-14-15,-1 1-19 0,3 2 2 0,-5 1 5 0,2 0-12 16,-3 3-19-16,1 1 0 0,-3 2 2 0,1 2-49 0,-2 0-59 0,-2 4-76 15,-2 1-77-15,-1 5-94 0,1-2-95 0,-1 2-27 0,-2 2-8 16,-1 3-15-16,-2 1-12 0,0 3 6 0,-2 0 14 0,-1 2 5 0,-2-1 5 16,-2 3 39-16</inkml:trace>
  <inkml:trace contextRef="#ctx0" brushRef="#br0" timeOffset="-114589.34">2943 1315 37 0,'5'-6'418'15,"-2"2"0"-15,-1-1-8 0,-4-1-72 0,1 1-90 0,-4 1-65 0,-3 1-63 16,4-1-55-16,-1-3-51 0,0 3-10 0,-2 0-3 0,0-1-162 0,2 0-194 16,-3 3-49-16,3-3-15 0,-1 1 1 0,-3 1 9 0</inkml:trace>
  <inkml:trace contextRef="#ctx0" brushRef="#br0" timeOffset="-87970.53">8646 7415 211 0,'-3'-1'267'0,"0"0"8"16,0-3-2-16,0 3-1 0,0 0-3 0,1 1-5 0,2 0-14 16,-3-1-15-16,3 1-83 0,0 0-101 0,0 0-62 0,0 0-53 0,0 0-63 15,0 2-64-15,0-2-41 0,0 6-33 0,3 0-7 0,-1-1 0 0,1 1 4 16,0-2 4-16,3 1 13 0,-3-2 17 0</inkml:trace>
  <inkml:trace contextRef="#ctx0" brushRef="#br0" timeOffset="-76553.03">11621 8748 14 0,'7'4'243'0,"-2"1"-25"0,-2-1-29 0,-1 0-55 15,0 0-58-15,-2-4-36 0,0 0-31 0,0 0-8 0,0 0 0 0,0 0-68 0,0 0-80 16,0 0-50-16,0 0-43 0,-4-2-4 0</inkml:trace>
  <inkml:trace contextRef="#ctx0" brushRef="#br0" timeOffset="-69602.66">27297 7131 58 0,'0'0'82'0,"0"4"-26"0,0 2-23 0,0 2-25 16,0-1-42-16,2 2-41 0,0 0-16 0</inkml:trace>
  <inkml:trace contextRef="#ctx0" brushRef="#br0" timeOffset="-69385.23">27531 8017 109 0,'-3'2'145'0,"0"-2"-53"0,-4-2-57 0,3 0-21 0,-2 0-10 16,1 0-3-16,-2-2-1 0,1 1-53 0,-3 0-60 0,1-3-31 0</inkml:trace>
  <inkml:trace contextRef="#ctx0" brushRef="#br0" timeOffset="-40598.22">9798 4414 30 0,'0'0'81'0,"1"-3"-10"0,-1 3-39 0,0 0-48 16,2-3-30-16,-2 3-28 0</inkml:trace>
  <inkml:trace contextRef="#ctx0" brushRef="#br0" timeOffset="-21081.42">14780 6145 228 0,'0'-3'267'0,"-2"0"0"0,2 0-1 0,0 3-25 0,0-3-29 0,0 3-47 16,0 0-50-16,0 0-66 0,0 0-69 0,-2-1-84 0,2 1-90 16,0 0-38-16,-3-2-30 0,2-1-5 0,-3 2 0 0,2-3 0 0</inkml:trace>
  <inkml:trace contextRef="#ctx0" brushRef="#br0" timeOffset="-20246.65">15766 5689 351 0,'3'9'425'0,"-3"2"4"0,-1 0 1 0,-2 0-4 0,-1 0-33 0,1-1-42 16,-3-1-97-16,3-2-109 0,-2 0-71 0,0-1-63 0,1-3-147 0,0-1-168 16,1 0-66-16,0 0-42 0,3-2-13 0,-6 0-5 0,6 0 2 0,-3-2 1 15</inkml:trace>
  <inkml:trace contextRef="#ctx0" brushRef="#br0" timeOffset="-10178.58">8425 8835 276 0,'2'9'303'0,"-1"-3"13"0,-2 1 10 0,-1-1 9 0,-1-1 5 15,2-2 2-15,-1 0 1 0,-1-2 1 0,3-1-68 0,0 1-85 16,0-1-35-16,0 0-23 0,-2 2-38 0,2-2-37 0,0 0-19 0,0 0-11 16,0 0-11-16,0 0-12 0,0 0-32 0,0 0-40 0,0 0-56 0,0 0-59 0,0 0-71 15,5-2-71-15,3 0-17 0,-2-4-3 0,0-4 0 0,1 0-1 16,2-3 0-16,-1-5 2 0,0-4 0 0,2-1 2 0</inkml:trace>
  <inkml:trace contextRef="#ctx0" brushRef="#br0" timeOffset="-9861.43">11331 5974 71 0,'-3'11'168'0,"-3"-1"-24"0,-2-2-59 0,0-1-67 0,2-1-13 0,-1-4-4 0,-2 0-1 15,4 0 0-15,-3-1-69 0,2-1-82 0,-1 0-23 0</inkml:trace>
  <inkml:trace contextRef="#ctx0" brushRef="#br0" timeOffset="-8913.96">11624 5781 106 0,'3'3'316'0,"-3"-1"6"0,-3 3 5 0,1-2-1 0,-1 0 1 0,0 0-1 15,-2-1-5-15,2-1-14 0,0 0-19 0,-1 1-113 0,0-2-131 0,-1 3-88 16,2-1-78-16,0 2-86 0,1 1-91 0,1 2-19 0,-3 1-7 15,1 2-2-15,-2 2-1 0,-1 3 4 0,-3 2 2 0,-1 1 15 0</inkml:trace>
  <inkml:trace contextRef="#ctx0" brushRef="#br0" timeOffset="-8646.68">9741 9044 130 0,'0'13'401'15,"-2"-5"21"-15,2-1 6 0,-3 0 0 0,1-3 1 0,-1-2 2 0,-2 1-17 16,4-3-17-16,-4 0-71 0,3 0-86 0,-2 0-150 0,4 0-163 0,0 0-105 15,0 0-94-15,0 0-69 0,0 0-67 0,0 0-16 0,0 6-5 0,4-3 0 0,-2 3-1 16,-1-1 14-16,1 1 19 0,-2-1 73 0</inkml:trace>
  <inkml:trace contextRef="#ctx0" brushRef="#br0" timeOffset="-6729.8">11638 5797 102 0,'-2'7'281'0,"-1"1"6"0,-2 0 7 0,-1-1 0 0,-2-2-1 16,2 1-2-16,-1-1-1 0,0-1-14 0,2-1-17 0,-1 1-111 0,1 1-131 15,0-3-75-15,3 3-59 0,-1 1-72 0,2 0-75 0,-1 2-21 0,2 1-7 0,-3 1-2 16,2 1 1-16,-1 1 1 0,-1 1 2 0,1-1 14 0</inkml:trace>
  <inkml:trace contextRef="#ctx0" brushRef="#br0" timeOffset="-462.56">611 3156 70 0,'-8'15'222'0,"-4"-2"31"16,2-2 4-16,-2-2-2 16,2-3 2-16,2-2 1 0,0 1 2 0,1-2 3 15,5-2-35-15,2-1-44 0,2 5 8 16,5-1 20-16,6 2 7 0,6 2 4 15,9 2-18-15,4 2-24 0,6 0 8 0,8 3 15 16,9-1 12-16,4-1 8 0,7 1 5 0,4-4 2 16,4-2-13-16,2-2-14 0,3-5-40 0,3-2-44 0,-1-2-15 15,-2-4-8-15,-1 2 2 0,0-3 6 0,-3 1-16 0,-1-1-22 16,-3 0 0-16,-3 3-1 0,-3-1-3 0,-3 3-3 0,-2 1-17 0,0 0-17 0,0 2 5 16,-3 0 9-16,-2 2 4 0,2 0 4 0,-3 1-13 0,1 0-15 15,1 0 11-15,-1-1 18 0,-3 0-4 0,0-1-9 0,0 1-2 0,0 0-1 16,-4-2 1-16,-1-2-1 0,-2 0-1 0,0 0 2 0,-5-3-4 0,-2 2-4 15,-3-1 3-15,0-1 4 0,-2-1-8 0,-3 1-12 0,-2-1-6 0,-1 2-5 16,-3 0-10-16,-2 1-12 0,-4 0-10 0,-1 0-12 0,-3 1-12 0,-2-1-12 16,0 3-13-16,-4-1-10 0,-1-1-15 0,-2 2-16 0,0 0-31 0,-2 0-35 15,-3 0-83-15,0 0-96 0,0 0-63 0,-3-3-52 0,0-1-32 0,-2 1-24 16,-4-2 1-16,1-2 11 0,-2-2 10 0,-2 0 12 0,1-2 15 0,-1-1 15 16,-2-1 31-16</inkml:trace>
  <inkml:trace contextRef="#ctx0" brushRef="#br0" timeOffset="-312.93">3065 3271 96 0,'6'15'429'0,"2"-1"19"0,-3-1 3 16,2-2-1-16,-4-1-17 0,1-2-21 0,-2-2-69 0,-1-2-83 0,1-1-63 16,-2-3-63-16,0 0-148 0,0 0-167 0,3 2-112 0,2-2-102 0,-5 0-34 15,0 0-21-15,0 0-1 0,0 0 3 0,0 0 14 0,0 0 23 0</inkml:trace>
  <inkml:trace contextRef="#ctx0" brushRef="#br0" timeOffset="2606.23">7894 3400 6 0,'-5'-1'296'0,"0"-2"40"15,1 3 39-15,-1 0 28 0,0-2 28 0,-1 1 14 0,5-1 13 16,-3 0 9-16,1 1 10 0,3 1-60 0,0-1-70 0,0 1-34 0,0 0-24 0,-2-2-35 16,2 2-34-16,0 0-37 0,0 0-38 0,-1-3-28 0,1 3-25 0,0 0-3 15,0 0 0-15,3 0-3 0,0 0-2 0,2 0-7 0,6 0-6 16,-2 3-7-16,4-1-5 0,1-2-3 0,2 0-4 0,3 0 1 0,0-2-2 0,0-1-1 16,2 2 1-16,1-2-12 0,-3 0-15 0,3 0-7 0,-2 0-6 0,1 0-3 15,-2 1-2-15,-3 1-2 0,4-2-1 0,-4 1-10 0,0 1-17 16,0-1-20-16,-2 1-23 0,-3-3-27 0,2 2-32 0,-4 0-62 0,2 1-73 0,-3-1-82 15,-3 1-87-15,0 1-65 0,-2-2-59 0,0 1-14 0,-1-2-4 0,-1-2 9 16,-2-1 13-16,-1 0 23 0,1-2 21 0,-3-3 29 0,1-1 32 16</inkml:trace>
  <inkml:trace contextRef="#ctx0" brushRef="#br0" timeOffset="2754.83">8185 2921 206 0,'0'0'365'0,"0"0"30"0,-2 4 31 15,2 3 20-15,-3 4 17 0,3 1 13 0,-2 3 12 0,2 3 11 0,-2 1 12 16,2 5-60-16,-2 5-76 0,0 0-69 0,1 6-63 0,-1 2-34 0,-3 2-30 15,2 4-29-15,-3 0-31 0,-1 2-22 0,1-1-24 0,0-1-26 0,1 0-26 16,0-4-41-16,2-1-39 0,1-5-65 0,-1-3-66 0,3-4-88 0,0-4-93 16,0-4-78-16,3-3-75 0,-1-4-16 0,1-3-6 0,-1-2 5 0,3-2 4 15,0-4 14-15,1-4 14 0,1 0 27 0,2-3 30 0,0-4 54 0</inkml:trace>
  <inkml:trace contextRef="#ctx0" brushRef="#br0" timeOffset="3154.76">8694 3161 198 0,'-3'-8'412'15,"1"0"39"-15,-1 1 20 0,0 1 18 0,0 1 8 0,1-1 9 0,2 3 4 0,0 3 3 16,0 0-5-16,0 0-11 0,0 0-75 0,0 0-92 0,0 0-67 0,2 6-64 15,-1 0-42-15,1 5-36 0,3-1-21 0,-2 5-15 0,2 1-11 0,-2 4-6 16,4 1-8-16,-2 2-2 0,2 1-14 0,-2 0-17 0,1 0-20 0,3 3-22 16,-1-2-23-16,-1-2-24 0,3 0-32 0,-2-4-32 0,0-1-71 0,0 0-78 15,2-2-75-15,-2-1-74 0,0-4-67 0,0-2-62 0,-1 0-13 0,1-3-2 16,-1-2 10-16,-1-2 14 0,2-1 17 0,-2-2 21 0,0-4 30 0,-1-2 34 16</inkml:trace>
  <inkml:trace contextRef="#ctx0" brushRef="#br0" timeOffset="3305.36">8878 3234 104 0,'-4'1'312'0,"1"1"22"16,0 2 22-16,0 1 26 0,-1 0 26 0,-2 3 21 0,2 0 20 0,-1 0 10 16,0 2 5-16,0 1-67 0,0 2-84 0,-1 2-57 0,-3 0-51 0,2 0-29 15,-1 1-21-15,2-1-27 0,-5 0-24 0,3 2-38 0,0-4-42 0,-1 0-77 16,-1 0-89-16,2-5-80 0,0 0-81 0,-2-3-63 0,3-1-60 0,-1-3-23 16,-1 1-15-16,1-4-3 0,0 1 0 0,0-3 2 0,0-2 6 0,0-1 11 15,2-1 15-15</inkml:trace>
  <inkml:trace contextRef="#ctx0" brushRef="#br0" timeOffset="3438">8560 3288 337 0,'-5'-6'421'0,"0"-1"26"0,-1 3 13 16,3 1 8-16,-2 2 3 0,3-2 2 0,2 3 1 0,0 0 2 16,0 0-26-16,0 0-35 0,0 0-66 0,0 0-75 0,4 2-69 0,0-1-68 0,2 0-34 15,-1 1-28-15,3 1-10 0,0-1-8 0,3 0-3 0,2-1-1 0,0 1-5 16,2 0-1-16,1-2-18 0,3-2-22 0,0 0-29 0,0 1-30 16,2-3-46-16,-1 1-51 0,1-1-91 0,-1-3-99 0,2 1-83 0,-4 2-79 15,2-2-19-15,-1 2-3 0,-1 2-1 0,-1 0-1 0,-3 1 8 0,2 2 9 0,-2 2 20 16,2 3 24-16,-3 1 45 0</inkml:trace>
  <inkml:trace contextRef="#ctx0" brushRef="#br0" timeOffset="4054.35">9119 3286 125 0,'-4'2'258'0,"-1"-2"35"0,1 1 37 0,-3-1 33 16,5 2 32-16,2-2 27 0,-3 2 22 0,3-2-13 0,-3 0-23 0,3 0-29 16,0 0-34-16,0 0-16 0,0 0-9 0,0 0-24 0,0 0-23 0,0 0-32 15,0 0-33-15,0 0-22 0,0 0-18 0,0 0-20 0,0 0-20 0,0 0-11 16,3 1-8-16,2 0-9 0,2 0-6 0,0 1-4 0,1 0-3 0,3-2 0 15,0 0-1-15,0 0 0 0,3-2-2 0,1 2-12 0,-1-3-11 0,0 2-6 16,0-2-4-16,0 0-6 0,-1 0-11 0,1 0-4 0,-1-1-6 0,-1 1-7 16,0 1-4-16,-3 0-3 0,2 1-3 0,-1-1-4 0,-2 1-1 0,-1 1-6 15,1-1-4-15,-1 1-17 0,-1 1-16 0,-1-1-23 0,1 0-23 0,-1 1-23 16,-2-1-23-16,2 2-30 0,-2-1-34 0,0 1-69 0,-1-1-78 0,0 2-72 16,-2-3-70-16,0 0-60 0,0 0-52 0,0 5 1 0,-2-1 13 0,2-1 23 15,-2 1 25-15,-1-2 21 0,0-1 21 0,3-1 34 0,-7-1 33 16</inkml:trace>
  <inkml:trace contextRef="#ctx0" brushRef="#br0" timeOffset="4222.89">9271 3039 124 0,'-3'-5'287'0,"0"-1"22"0,-1 3 24 15,1 2 23-15,-1 1 35 0,4 0 38 0,-2 1 24 0,1 2 19 0,-1 3-33 16,2 2-47-16,-3 2-40 0,3 4-37 0,0 1-27 0,-2 4-23 16,1 2-20-16,-1 3-20 0,0 0-22 0,-1 3-22 0,0 2-35 0,1-1-38 0,-1 3-25 15,2-3-24-15,-1 0-25 0,2-1-26 0,0 0-31 0,2-3-32 0,-1 1-53 16,4-5-56-16,0-1-97 0,1-2-108 0,2-3-78 0,1-5-69 15,1 0-17-15,1-2-3 0,3-2 0 0,-2-4 4 0,1-2 10 0,0-1 16 0,1-2 22 16,-1-2 22-16,0-2 48 0</inkml:trace>
  <inkml:trace contextRef="#ctx0" brushRef="#br0" timeOffset="4772.42">9826 3264 84 0,'-2'-11'221'15,"1"1"20"-15,-2-1 18 0,-1 2 20 0,1-1 21 0,-3 1 17 0,3-2 19 16,-2 2-11-16,-1 0-18 0,-1 0-3 0,1 0 2 0,0 2-6 0,1 0-5 16,-1 0-13-16,1 1-14 0,-1 3-15 0,-2-1-14 0,3 2-15 0,0 2-14 15,-1 0-13-15,-2 4-13 0,0 1-26 0,2 3-28 0,-2 0-23 0,1 7-23 16,-2-1-8-16,1 6-7 0,0 2-5 0,0 2-2 0,2 3-7 0,0 0-4 15,1 0-6-15,0 0-5 0,4-3-5 0,-1-1-5 0,2-1-6 0,3-2-7 16,0-4-5-16,2-2-3 0,2-2-5 0,0-2-3 0,1-1-3 0,0-3 2 16,0 0-2-16,1-3-2 0,1-1 1 0,1-1 0 0,0-4-2 0,0 0-2 15,-1-4-4-15,2-4-1 0,1-1-3 0,0-1-4 0,-1-4 2 0,-2 0-1 16,1-3 1-16,-2 2-1 0,-2-3 1 0,-1 3 1 0,2 0-1 0,-3 0 3 16,-2 3 0-16,-1 0 3 0,-1 1 3 0,-1 4 2 0,0-1 4 0,0 1 7 15,0 3 0-15,0 3 0 0,0 0 2 0,-1 1 1 0,1 3 2 0,0 0-1 16,0 0 2-16,0 0 2 0,1 0 0 0,1 4 0 0,-1 2-1 0,1 2 1 15,0 2-1-15,-1 1-3 0,1 2 0 0,-1 2 0 0,1 2-1 16,1 1-4-16,-2 1-6 0,2-1-7 0,1 0-21 0,-1-2-23 0,3 0-26 16,-1-1-26-16,0-4-49 0,1 2-54 0,0-3-77 0,1-2-82 0,-2-2-77 0,1-2-78 15,0-1-18-15,0-1-2 0,-1-2 4 0,0-3 7 0,0-1 18 16,0-1 21-16,1-1 27 0,0-3 26 0,-1-2 50 0</inkml:trace>
  <inkml:trace contextRef="#ctx0" brushRef="#br0" timeOffset="5154.41">10038 2828 14 0,'0'-4'312'0,"0"4"25"0,0 0 26 0,0-3 23 0,0 3 36 15,0 0 35-15,0 0 17 0,3 2 15 0,-1 2-9 0,-1 1-15 0,1 2-58 16,1 2-66-16,-1 3-47 0,-1 2-41 0,1 1-26 0,1 3-19 0,-2 1-25 16,-1 3-22-16,3 0-36 0,-3 2-33 0,0 0-18 0,2 1-14 0,-2 2-12 15,2 2-10-15,-1-3-9 0,-1 2-11 0,2-3-7 0,0 2-10 0,-1-1-5 16,1-4-7-16,-1 0-6 0,1-2-7 0,1-1-7 0,-1-2-9 0,-1-2-8 15,1-3-11-15,1 0-8 0,-2-4-10 0,1 1-5 0,-1-3-3 16,1-3-1-16,0 1 4 0,-1-3 2 0,-1-1 3 0,4-1 3 0,-3-3 8 0,4-3 6 16,-2-1 7-16,0-1 9 0,3-3 10 0,-1-2 8 0,0-1 8 0,0 0 6 15,-2 0 6-15,3 0 2 0,-2 0-1 0,2 3 3 0,-2 2 2 0,0-1-2 16,0 4 0-16,1 1 0 0,0 0 2 0,1 1 1 0,0 4-1 0,-1-2 2 16,3 1 0-16,0 2 0 0,1 0-1 0,1 2 1 0,-2-1 0 15,3 1 0-15,-3 1 1 0,2 0 5 0,-1 0 4 0,0 1 5 0,-2 1 4 16,-1-1 7-16,3 0 8 0,-4 1 7 0,0 0 12 0,-2-1 5 0,0 2 7 0,-1-1 3 15,0 1 2-15,-2-1 2 0,0 2-2 0,-2 0-2 0,-3 2-2 16,0 2-5-16,-1-1-6 0,-2 2-6 0,-1 2-8 0,-1-1-9 0,-2 1-9 16,1 1-12-16,-1-1-14 0,0 2-16 0,-1-5-16 0,2 4-27 0,0-5-27 0,1 0-61 15,1-2-68-15,1-4-77 0,2-1-82 0,-1-1-68 0,3-4-71 16,-1-1-16-16,4-3-5 0,-1-2 4 0,4-3 6 0,-1-1 14 0,5-2 14 16,-1-3 25-16,3-1 26 0</inkml:trace>
  <inkml:trace contextRef="#ctx0" brushRef="#br0" timeOffset="5437.66">10737 3049 229 0,'-6'-10'334'0,"-1"2"34"15,2 1 32-15,-1 1 32 0,0 1 16 0,-2 4 14 0,2 1 6 0,-1 1 8 16,-1 5-38-16,-1 0-46 0,1 5-43 0,0 2-40 0,0 4-31 0,-3 0-28 16,2 6-30-16,-3 1-27 0,0 3-32 0,2 2-29 0,-1 1-17 0,2 0-11 15,1-2-10-15,1-1-5 0,1-1-14 0,3-3-14 0,0 0-14 0,5-3-16 16,-1-4-10-16,5-1-9 0,-1-3-15 0,1-2-13 0,3 1-22 0,1-4-21 16,1 0-36-16,-1-4-35 0,4-2-86 0,1-2-96 0,0-4-80 0,0-1-75 15,0-4-46-15,3-2-38 0,-1-2-8 0,1-1-2 0,0-1 5 0,1 1 12 16,-1 0 19-16,1 1 21 0,-2 1 34 0,2-1 38 0</inkml:trace>
  <inkml:trace contextRef="#ctx0" brushRef="#br0" timeOffset="5854.54">11119 3069 297 0,'-3'-6'351'0,"-2"-2"31"15,1 2 27-15,0 2 28 0,0 1 9 0,1 0 5 0,0 1 2 0,-1 2-1 16,1 2-49-16,-2 1-60 0,2 3-51 0,-2 1-50 0,1 2-30 0,-2 3-29 16,1 3-27-16,0 1-30 0,-2 4-27 0,3-1-27 0,-2 3-8 0,1-1-4 15,3-2-3-15,-1 1 0 0,2-2-4 0,1-3-5 0,1-1-13 0,2-1-13 16,2-1-17-16,0-5-16 0,4 0-16 0,-1-3-15 0,2-1-15 0,1-3-20 16,0-3-21-16,0-3-26 0,1-2-48 0,1-3-55 0,-2-4-40 0,0-1-40 15,1-3-22-15,-2-2-18 0,1-2-8 0,-2-1-5 0,0 0 0 0,-1-2 6 16,-2 1 5-16,1 0 8 0,-1 0 15 0,-2 0 14 0,1 1 39 15,-3 0 47-15,-1 0 39 0,1-1 41 0,-2 1 37 0,0-2 36 0,-2 2 38 16,1-2 34-16,-1 1 31 0,0 0 31 0,-1 1 34 0,-1 2 39 0,2 2 35 16,-1 2 38-16,2 1 30 0,-1 4 27 0,0 0 18 0,1 6 17 0,-1 1 16 15,1 3 14-15,1 3 10 0,0 0 6 0,0 0-4 0,0 4-2 0,1 6-13 0,-1 0-16 16,0 4-12-16,0 2-13 0,0 7-11 0,2 1-9 0,-2 4-12 16,-2 6-9-16,2 0-27 0,0 5-32 0,0 0-29 0,0 4-31 0,2-1-21 15,-1 2-21-15,3-1-29 0,0-1-28 0,4 0-41 0,0 0-43 0,0-4-44 16,4 1-46-16,1-6-76 0,-2-2-88 0,3-2-73 0,-1-2-74 0,0-5-62 15,-1-4-63-15,-2-2-9 0,2-3 0 0,-2-3 13 0,-2-2 16 0,1-1 26 16,-2-2 29-16,-3-1 36 0,1-1 36 0</inkml:trace>
  <inkml:trace contextRef="#ctx0" brushRef="#br0" timeOffset="6437.98">7995 4071 25 0,'-6'1'209'0,"3"1"16"16,-2-2 25-16,3 0 24 0,-1-2 31 0,0 1 30 0,0 1 21 0,1-2 19 16,-1 2-20-16,3 0-29 0,-2-1-12 0,2 1-9 0,-4-2-9 0,4 2-2 15,-2-2-12-15,2 2-10 0,0 0-20 0,-1-1-22 0,1 1-27 0,-2 0-29 16,2 0-30-16,-3-1-31 0,3 1-27 0,0 0-25 0,0 0-4 0,0 0 1 15,3-1-3-15,0-1-5 0,5 0-3 0,0 1-2 0,2 1-1 0,5-3-3 16,1 0-1-16,6-1 0 0,3 0 1 0,5 0-1 0,2-4 4 0,3 2 4 16,3-1-5-16,3-3-7 0,3 2-2 0,2-1-1 0,3 0-5 0,0 0-3 15,0 0 5-15,3 1 8 0,0 2 8 0,-1 2 5 0,1-2 6 0,2 3 3 16,-3 1-2-16,2 2-2 0,1 0 1 0,3 0 1 0,-3 2 2 0,3 1-2 16,1 0 1-16,1 1 2 0,1-1-6 0,2 2-5 0,-1 1-4 0,2-2-6 15,1 0-5-15,-1 3-2 0,0-3 0 0,2 1 1 0,-2 1-3 0,1-2-2 16,-1 1-2-16,1-1 0 0,0 0-1 0,-3 1-1 0,4 0-3 0,-2-1-3 15,-1 0-19-15,1 0 0 0,-1 1 0 0,0-1 0 0,-1-3 0 0,-1 3 0 16,-1-2 0-16,-1-1 0 0,-2 3 0 0,-2-4 0 0,-1 3 0 0,-1-3 0 16,-4 0 0-16,1 1 0 0,-5-1 0 0,-2 2 0 0,-2-2 0 0,-2 1 0 15,-3-1 0-15,-3 4 0 0,-2-4 0 0,-5 1 0 0,0 0 0 0,-4-1 0 16,-4 1 0-16,-1-1 0 0,-3 2 0 0,-3-2 0 0,-1 2-14 0,-3-2-48 16,-1 0-49-16,-2 0-54 0,-3 0-83 0,0 0-91 0,0-5-118 0,-3 1-125 15,-2-2-40-15,0-2-22 0,-1 1-3 0,-3-6 2 0,-1 2 5 0,-1-3 8 16,0-1 17-16,0-2 21 0,-2 3 47 0,2-1 58 0</inkml:trace>
  <inkml:trace contextRef="#ctx0" brushRef="#br0" timeOffset="6571.62">11437 3843 290 0,'6'7'478'0,"-3"2"10"0,1-1 3 0,-3-1-1 0,-1 1 1 16,0-2-16-16,0-2-17 0,-3 0-54 0,3 0-60 0,-2-1-139 0,1-2-157 15,-1 1-197-15,-2-1-205 0,-1-1-77 0,2 4-45 0,-2-3-12 0,0 0-3 16,-1 2 0-16,-2-3 1 0,2 2 14 0,1-4 17 0</inkml:trace>
  <inkml:trace contextRef="#ctx0" brushRef="#br0" timeOffset="7290.7">12492 3175 6 0,'-5'-7'299'0,"2"0"22"0,0 0 19 16,1 3 13-16,-1-1 13 0,1 1 14 0,1 1 19 0,-1 0 30 0,2 3 35 15,0 0-44-15,0 0-58 0,3 3-37 0,1 2-33 0,0 2-28 0,0 0-27 16,0 4-18-16,2-1-17 0,-1 5-14 0,0 0-11 0,2 2-16 0,0-1-19 16,-2 2-31-16,1 0-32 0,1 0-29 0,-1 0-28 0,3 0-29 0,-1 0-29 15,-1-1-34-15,2-1-34 0,0 2-55 0,-2-1-63 0,1-2-66 0,0-2-66 16,-1-1-49-16,0-1-46 0,-1-1-40 0,-1-1-40 0,0-3-4 0,-1-1 9 16,1-4 17-16,0-1 19 0,-2-1 27 0,2-4 26 0,0-1 56 0</inkml:trace>
  <inkml:trace contextRef="#ctx0" brushRef="#br0" timeOffset="7422.35">12677 3271 54 0,'-5'-7'269'0,"2"2"20"0,0 1 20 0,0 0 19 16,-1 2 13-16,1 2 10 0,3 0 8 0,-3 0 4 0,-2 2-31 0,0 2-38 16,-1 2-43-16,2 0-46 0,-3 1-23 0,2 4-19 0,-3-1-18 0,-1 4-16 15,1 1-22-15,0 0-20 0,-3 3-33 0,2-2-34 0,-1 2-77 0,-1 0-91 16,0-2-90-16,1 2-93 0,-2-4-39 0,1 0-27 0,0-3-10 0,-2 2-6 16,2-4-3-16,1 1-1 0,-2-2 0 0,2-2 1 0,0-3 21 0</inkml:trace>
  <inkml:trace contextRef="#ctx0" brushRef="#br0" timeOffset="7571.95">12332 3385 189 0,'0'0'341'0,"0"0"8"0,0 0 3 0,0 0 15 0,0 0 14 16,0 0 14-16,3-3 12 0,0 2 11 0,0 1 8 0,2 1-61 0,0-1-84 15,0 3-62-15,1-1-57 0,3 0-28 0,0 2-25 0,0-3-7 0,3 1-4 16,-2-2-15-16,3 3-14 0,1-3-16 0,0-3-14 0,4 3-17 0,-2-3-16 16,1-1-59-16,0 0-67 0,1 1-81 0,0-1-85 0,-1-1-73 0,1 2-72 15,-2 0-15-15,-2 0-3 0,2 3 0 0,-2 0-2 0,-2 3 1 0,0 0 5 16,-2 3 4-16,-1 0 7 0</inkml:trace>
  <inkml:trace contextRef="#ctx0" brushRef="#br0" timeOffset="8305.02">12914 3306 118 0,'-6'1'323'0,"1"3"37"15,0-2 19-15,0-1 21 0,2 1 10 0,3-2 16 0,0 0 20 0,0 0 22 16,0 0-27-16,0 0-40 0,3 3-42 0,0 0-37 0,2 0-38 0,2 0-37 15,1 0-30-15,2 2-29 0,0-2-18 0,1 1-14 0,0 1-12 0,2-3-13 16,2 2-20-16,-2-3-24 0,1 1-15 0,1 1-13 0,-1-2-8 0,0 1-7 16,1-1-9-16,-3-1-12 0,3 0-5 0,-5 0-8 0,1 0-4 0,1 0-4 15,-2 0-15-15,-3-1-19 0,1 1-22 0,-2-2-22 0,3 2-29 0,-2-1-28 16,-1 1-62-16,-2 0-66 0,0 0-70 0,0 0-71 0,-4 0-66 0,0 0-71 16,0 0-13-16,0 0-4 0,0 0 13 0,0 0 18 0,0 0 22 0,-4-3 21 15,1 0 29-15,-2-2 32 0</inkml:trace>
  <inkml:trace contextRef="#ctx0" brushRef="#br0" timeOffset="8438.66">13094 3083 24 0,'0'-2'264'0,"0"2"21"0,-5 1 20 16,2 4 27-16,0 1 30 0,-2 1 20 0,2 4 23 0,-1 2 12 0,0 4 13 15,0 3-63-15,0 0-76 0,1 6-45 0,-2-1-34 0,1 5-16 0,-2 1-14 16,-1 0-27-16,2 0-33 0,-1 1-74 0,1-1-83 0,2-3-103 0,-3 1-108 16,4-4-86-16,2 0-77 0,2-4-24 0,2-1-11 0,0-4-2 0,2-2 0 15,2-3-1-15,3-4-2 0,0 0 10 0,3-6 10 0</inkml:trace>
  <inkml:trace contextRef="#ctx0" brushRef="#br0" timeOffset="8905.41">13388 3304 246 0,'-9'5'319'0,"1"-2"36"15,-2 1 22-15,4 1 23 0,-2-1 5 0,2-1 0 0,3 0 6 0,0-2 3 16,-1 1-57-16,4-2-74 0,0 0-30 0,4 5-21 0,-3-2-26 0,4 0-30 15,1-2-27-15,0 2-27 0,2 0-22 0,2-1-17 0,2-2-3 0,1 0 1 16,0-2-3-16,3-1-2 0,0-1-5 0,1-2-1 0,0-2-9 0,2-2-11 16,0 0-8-16,-3-3-7 0,3 0-8 0,-3-1-6 0,0 0-4 0,-2 1-2 15,0 0-1-15,-3-1-3 0,0 4 0 0,-3-1-3 0,-2 1-1 0,-1-1-1 16,-1 4-2-16,-3 0 1 0,-1 0-1 0,-1-1 0 0,-3 5-2 0,-1-4 0 16,-1 3 0-16,0-1-1 0,-5 1 1 0,1 1 0 0,-1 1 0 0,-3 0-1 15,1 2 1-15,-2 0 0 0,0 2 0 0,-2 1-1 0,2 1 2 0,-2 3 0 16,1 2-1-16,2 1 2 0,-2 2-1 0,2 0 0 0,1 3-1 0,1 2-1 15,2-1 1-15,2 2 0 0,2 0-1 0,-2 0-1 0,5 1 0 0,0 1-1 16,3-2-1-16,0 0 0 0,3 0-10 0,0 0-8 0,2-1-13 0,1-3-15 16,1 2-17-16,1-3-17 0,2-2-43 0,2-1-49 0,0-2-64 0,4-3-66 15,-1-1-41-15,3-3-38 0,0-2-49 0,4-3-52 0,0-1-5 0,1-3 10 16,-2 0 10-16,3-3 15 0,0 0 17 0,-1 0 17 0,0 1 43 0</inkml:trace>
  <inkml:trace contextRef="#ctx0" brushRef="#br0" timeOffset="9256.44">13853 3300 9 0,'3'-9'249'0,"-1"0"16"0,-1 1 23 0,-1 2 24 0,0 0 12 0,0 1 12 15,0 1 17-15,-3 1 17 0,2-1-26 0,-1 2-36 0,-3-1-25 0,2 0-23 16,-1 0-23-16,0 0-18 0,-2 2-15 0,3-2-10 0,-2 3-24 0,0-2-23 16,-1 2-13-16,1 2-9 0,-1-2-18 0,1 3-18 0,0 0-19 0,1 1-18 15,-2-1-15-15,2 2-13 0,1 2-8 0,2 1-8 0,-1-1-8 0,2 0-7 16,2 2 0-16,-1-4 1 0,2 1-1 0,3 2 0 0,-2-4 1 0,2 2-1 16,-1-3 0-16,1 0-1 0,-1 0 1 0,3-3 3 0,-2 0-2 0,-1 0 2 15,1-3 0-15,-3 2 4 0,2-4 0 0,1-1-2 0,-3 0 0 0,1-1-1 16,-1-1-3-16,-2-1 1 0,1 0 1 0,1 2-1 0,-3-1 1 0,2-1-1 15,0 2-1-15,-2 1 0 0,0-2-2 0,0 2-3 0,1 0 0 0,-1 0 1 16,0 0-1-16,0 0 1 0,2 2 1 0,-1-1 1 0,2-1 0 0,-1 3-3 16,-1-1 1-16,1 1 3 0,-1 1 0 0,1-1 2 0,-2 3 3 0,0 0 0 15,0 0 4-15,3 1-1 0,0 3 7 0,-1-1 8 0,1 1 6 0,1 3 8 16,-3 3 12-16,2 0 15 0,-1 4 12 0,2 1 10 0,-1 3 10 0,-1 1 9 16,1 6 10-16,-1-2 13 0,0 4 7 0,-1 3 6 0,2 2-1 0,-1 1 1 15,-2 1-3-15,2 2-2 0,-2 2-8 0,-2 0-8 0,2-1-9 0,-2 2-12 16,-1 0-8-16,2-3-9 0,-3 0-11 0,-1-2-10 0,1-1-10 0,-2-2-5 15,1-2-9-15,-2-3-6 0,1-2-22 0,0-2-21 0,-3-1-31 0,0-3-32 16,-2-3-31-16,2 0-31 0,-2-4-47 0,1 0-51 0,-2-6-86 0,-1-2-97 16,3-1-82-16,-2-4-82 0,2-4-16 0,2-1-7 0,-2-6 15 0,3 0 18 15,2-3 26-15,-1-4 28 0,0-1 29 0,4-3 30 0,2-3 46 0</inkml:trace>
  <inkml:trace contextRef="#ctx0" brushRef="#br0" timeOffset="9571.66">14063 2809 346 0,'5'-2'454'0,"-2"2"29"16,2 2 20-16,-2 3 17 0,1-1 12 0,-3 5 8 0,2 2 5 0,-1 1 2 0,2 1 3 15,-2 5-84-15,-1 3-102 0,1 2-66 0,-2 1-58 0,0 4-62 0,-2 1-67 16,1 2-27-16,-5 2-21 0,4 2-13 0,-2 1-13 0,-1-2-11 16,1 1-8-16,0-2-5 0,0-2-9 0,1-4-7 0,0-3-11 0,0-3-9 0,3-3-10 15,-1-4-13-15,1-4-11 0,1-2-6 0,-1-3-11 0,3-1-5 0,0-3-10 16,0-2-3-16,2-4-1 0,0 1 1 0,2-5 1 0,-1 0 5 15,1-5 7-15,2-1 9 0,-3-2 11 0,2 1 7 0,1-4 9 0,-1 2 7 16,-1 2 8-16,-1 0 7 0,1 2 7 0,-2 2 6 0,0 2 9 0,-2 2 8 0,2 2 11 16,-2 2 12-16,1 1 11 0,0 3 8 0,-1 0 6 0,2 3 7 15,-2 3 6-15,0 1 4 0,1 4 3 0,-3 1 1 0,2 3 2 0,-1 1-2 16,1 2-1-16,-3 0-7 0,3 3-9 0,-1-3-10 0,-1 2-12 0,-1-1-31 0,3 1-35 16,-1-4-47-16,1 0-50 0,0 0-95 0,-1-1-110 15,1-3-95-15,1 1-95 0,-1-2-20 0,-2-1-7 0,2-2-1 0,0 0 0 0,-3 0 0 16,0-2 0-16,0 0 25 0,0 0 28 0,0 0 40 0</inkml:trace>
  <inkml:trace contextRef="#ctx0" brushRef="#br0" timeOffset="10055.34">12204 4100 119 0,'-5'2'414'0,"1"-2"31"0,-3 2 26 16,2 1 10-16,1-2 7 0,-1 1 0 0,2-1 5 0,1 1-2 0,2-2 0 16,-1 1-57-16,1-1-72 0,0 0-71 0,0 0-74 0,0 0-52 0,0 0-50 15,0 0-20-15,3 2-13 0,3-1 1 0,5-1 2 0,0 3 10 0,5 0 12 16,3 0 6-16,8 2 8 0,5-4 1 0,4 2 4 0,8 2 2 0,2-4 0 16,8 1-15-16,3 1-23 0,4-3-7 0,4 0-7 0,3-2-11 0,0 2-7 15,0-1-7-15,2 1-7 0,-1 0-4 0,-1 0-3 0,-1 0-2 0,1 1 0 16,-5-1-2-16,0 2-1 0,0-2-1 0,-1 3 2 0,-2-2-1 15,0-1-4-15,-1 2-3 0,-4 1-25 0,-1-2 0 0,0 0 0 0,-4 1 0 16,-1-2 0-16,-2 3 0 0,-7-1 0 0,0-2 0 0,-5 0 0 0,-4 3 0 16,-4-3 0-16,-3 1 0 0,-4 0 0 0,-5-1 0 0,-1 0 0 0,-5 0 0 15,-2 0 0-15,-3 0 0 0,-4 0 0 0,0 0 0 0,0 0 0 0,-3 2-92 16,-3-2-72-16,-2 0-98 0,-5 0-108 0,1-2-124 0,-6 2-127 0,-1 0-31 16,0-1-8-16,-1 0-3 0,-3-2-1 0,1-2 7 0,0 1 11 0,2-1 25 15,-1-1 30-15,2 0 47 0,2 0 57 0</inkml:trace>
  <inkml:trace contextRef="#ctx0" brushRef="#br0" timeOffset="10187.98">14005 4086 124 0,'9'10'495'0,"-1"1"12"0,2-2 0 16,-7 0-6-16,0 0-9 0,-3 0-23 0,0-2-29 0,0-1-91 0,-2 2-105 16,1-3-106-16,-1 0-109 0,-1 0-194 0,-3 0-213 0,0-2-75 0,-1 2-43 15,-1-1-9-15,-4 2-3 0,1-2 8 0,-1 1 6 0,-2-2 27 0</inkml:trace>
  <inkml:trace contextRef="#ctx0" brushRef="#br0" timeOffset="11821.61">7024 3358 244 0,'-6'2'338'0,"-2"-1"43"16,0 1 37-16,0-1 32 0,2-1 22 0,1 3 19 0,0-1 11 0,-1-1 13 0,2 1-54 16,0-2-64-16,1 1-34 0,3-1-25 0,-1 2-33 0,-1-1-37 0,0 1-39 15,1 1-40-15,-1-2-31 0,2 2-30 0,0-3-21 0,0 0-17 16,0 3-11-16,0-3-12 0,0 0-8 0,0 0-9 0,0 0-3 0,0 0-2 0,0-1-2 15,3-1-2-15,1-1 0 0,2 2-3 0,2 1-1 0,1 0 1 0,4 0 0 16,2 1 2-16,3 1-1 0,1-1-1 0,0 1 3 0,5-2 0 16,-2 0-4-16,1 0-8 0,0 0-4 0,-1 0-4 0,2-2-3 0,-2-1-2 0,-3 2-3 15,0-2-1-15,-2 3-2 0,0-2-3 0,-1 1 1 0,-2-1 0 0,-1 1-2 16,1 1-2-16,-4 0 1 0,-2-2 1 0,1 2 1 0,-1 0-3 16,-3-1 1-16,0 1 1 0,-2-2 0 0,1 2 0 0,-4 0 1 0,0 0-1 15,0 0-1-15,0 0-1 0,0 0-2 0,-4-1 0 0,-1-1-4 0,0 2-5 0,-3 0-3 16,-4 0-4-16,2 0-9 0,-4 2-12 0,-2-2-5 0,0 1-4 15,-3-1-4-15,-1 2-4 0,-1-1 0 0,-2 1-1 0,-1-1 3 0,0-1-1 16,2 2 3-16,-2-2 4 0,2-2 2 0,0 2 7 0,3-1 7 0,0-1 10 0,3 2 7 16,1-3 5-16,3 2 2 0,0-1 4 0,4 2 2 0,2 0 0 15,1 0-1-15,0 0 0 0,5 0 1 0,0 0 0 0,0 0 0 0,0 0-1 16,0 0 1-16,0 0-2 0,3 5 0 0,0-2-1 0,2 0-3 0,0 0-7 16,3 0-25-16,4 0-31 0,-2 0-46 0,6-1-53 0,-2 2-118 0,5-3-134 15,-3 1-78-15,4-4-66 0,-2 1-15 0,2-1-2 0,1 0-2 0,-2 1-2 16,0-2 6-16,0 2 3 0,-2-1 27 0,0 1 32 0,1 2 48 0</inkml:trace>
  <inkml:trace contextRef="#ctx0" brushRef="#br0" timeOffset="24822.89">654 6040 146 0,'-6'0'187'0,"-1"0"0"15,2 0 12-15,2 2 18 0,-3-2 0 16,3 0-4-16,0 1-33 0,0-1-34 15,0 2-15-15,-1-2-9 0,4 0 4 0,-1 1 6 16,1-1 8-16,0 0 9 16,0 0 18-16,0 0 16 0,0 0-2 15,0 0-4-15,0 0 23 0,-4 0 30 16,4 0-12-16,0 0-22 0,0 0 5 0,0 0 8 16,0 0-29-16,0 0-36 15,0 0-10-15,0 0-2 0,0 0-28 16,0 0-35-16,0 0 0 0,-1 0 8 15,1 0-35-15,0 0-46 0,0 0 16 16,0 0 33-16,0 0-31 0,0 0-41 16,0 0 23-16,0 0 40 0,0 0-24 15,0 0-42-15,0 0 22 0,0 0 32 16,0 0-23-16,0 0-33 0,0 0 28 16,0 0 43-16,0 0-23 0,0 0-37 15,0 0 27-15,0 0 41 0,0 0-27 16,0 0-40-16,0 0 24 0,0 0 42 15,0 0-16-15,0 0-30 0,0 0 19 16,0 0 30-16,0 0-23 0,3 0-35 16,0 0 23-16,2 0 39 0,0 0-22 15,0 0-35-15,2 0 26 0,-2 0 38 16,0 0-21-16,1 0-35 16,1 0 22-16,2 0 33 0,-3 0-14 0,4 0-26 15,-2 0 19-15,4 1 27 0,1 1-20 0,1-1-33 16,1 3 8-16,0-3 15 0,0 2-15 0,0 2-18 15,1-3 7-15,1 0 14 0,0 3-12 0,0-2-21 16,-1 0 8-16,1-2 10 0,-1 1-9 0,1 0-17 16,2 0 7-16,-3-1 11 0,3 1 1 0,-3 0-1 15,1-2 3-15,1 1 2 0,2-1 3 16,-1-1 4-16,0 1 2 0,3-2 3 0,-1 0 3 0,1 1 1 16,0-1-1-16,3 0 0 0,-1-1 9 15,0 0 14-15,1 1-6 0,-1 1-11 16,3-1 8-16,-2 2 12 0,-1 0-9 0,3 0-11 15,-2 0 7-15,2 2 14 0,-2-1-3 0,0 1-7 0,-4 1 7 16,3-3 14-16,-4 1-13 0,-2 1-17 0,2 0 12 0,-5-1 17 16,0 0-9-16,-2-1-17 0,-2 0 8 0,0 0 15 0,-1 0-13 0,0 0-22 15,-2 0 3-15,2 0 10 0,-1-1-12 0,-2 0-14 0,-1 1 5 16,-1 0 10-16,1-2-9 0,0 2-12 0,-1-2 4 0,0 1 11 16,-2 1-10-16,-1 0-11 0,-2 0 6 0,5-3 11 0,-5 3-9 0,0 0-10 15,0 0 7-15,1 0 13 0,-1 0-10 0,0 0-10 0,0 0 6 16,0 0 11-16,0 0-7 0,0 0-10 0,0 0 7 0,0 0 11 15,0 0-8-15,0 0-10 0,0 0 6 0,0 0 13 0,0 0-9 0,0 0-9 16,0 0 7-16,0 0 12 0,0 0-10 0,0 0-10 0,0 0 6 16,0 0 10-16,0 0-6 0,0 0-9 0,0 0 5 0,0 0 11 15,0 0-7-15,0 0-11 0,0 0 7 0,0 0 9 0,0 0-12 0,0 0-13 16,0 0-6-16,0 0-3 0,0 0-30 0,0 0-38 0,0 0-8 0,0 0-8 16,0 0-29-16,0 0-36 0,0 0-54 0,0-2-61 0,-3-1-79 15,0 0-82-15,-2 2-63 0,2-2-55 0,-2 0-6 0,-1 0 5 0,3 1 26 16,0-3 32-16,1 1 12 0,0 0 12 0,1-2 26 0,2 1 31 0</inkml:trace>
  <inkml:trace contextRef="#ctx0" brushRef="#br0" timeOffset="26522.34">2020 6321 14 0,'-4'1'281'0,"0"-1"19"0,1 1 10 0,0-1 8 0,3 0 4 0,0 0 5 16,0 0 2-16,0 0 4 0,-2-1-22 0,2 1-28 0,0 0-60 0,0 0-68 15,0 0-31-15,0 0-18 0,0 0-5 0,0 0-3 0,0 0 3 0,0 0 5 16,0 0 1-16,0 0 5 0,0 0 1 0,0 0 3 0,0 0-2 0,0 0 0 15,0 0-6-15,0 0-3 0,0 0-11 0,0 0-11 0,0 0-12 0,0 0-9 16,0 0-4-16,2-4 2 0,0 4-2 0,1-2 0 0,0 1 0 0,5-1-1 0,0 0 1 16,1 1 3-16,2 0 3 0,3-2 1 0,5 1 5 0,-1 1 6 0,4-2 0 15,3 1 1-15,2 1-9 0,3-1-10 0,2 1-3 0,2-1-1 0,4-1-2 16,2 2 0-16,4-1-1 0,-1 1 3 0,4-2-2 0,-1 0-3 0,2 0-3 16,1-1-1-16,1 2-4 0,-2 0-7 0,-1-1 0 0,2 0 1 0,-3 0-6 15,-3 2-5-15,1-1-1 0,-3 0-3 0,0 2 2 0,-6 0 1 0,1 2 3 16,-2 0 3-16,-3-1-1 0,-1 2-1 0,-1 2 3 0,-3-2 0 0,1 1-1 0,-6 1-1 15,1-1-1-15,-2-1 1 0,-3 2-1 0,-2-2-2 0,-2 1-6 16,-3-2-8-16,-1 1-3 0,-3-2-4 0,-1 1-2 0,-2 1-4 0,-1-3-16 16,-2 0-18-16,0 0-29 0,0 0-29 0,0 0-42 0,0 0-43 0,-2 1-92 0,-3 2-104 15,-1-1-76-15,1-1-75 0,-4-1-35 0,3 0-32 0,-2 0-7 16,0-1 0-16,0-1 15 0,2-2 18 0,2-2 30 0,3-2 28 0,2-1 43 16</inkml:trace>
  <inkml:trace contextRef="#ctx0" brushRef="#br0" timeOffset="27725.12">3824 6038 72 0,'-11'2'265'0,"-1"1"25"0,-1 1 28 0,2-1 27 0,-2 2 27 16,2 0 22-16,1 0 20 0,0-3-1 0,3 3-7 0,-1-2-58 0,3 0-72 0,1-2-30 15,1 1-24-15,1 0-20 0,2-2-24 0,0 0-24 0,0 0-27 16,0 0-24-16,2 2-25 0,-1-2-22 0,5 1-21 0,-1 1-8 0,3-2-5 16,0 2-6-16,5-1-6 0,-2-1-1 0,3 0 3 0,2 0-2 0,1 0-2 0,1 0-2 15,0 0 2-15,2-1-6 0,-1-1-6 0,1 0-18 0,-1 1-12 16,0 1-52-16,-3-1-61 0,3 0-64 0,-5 1-64 0,2 1-53 0,-2 0-51 15,0 0-32-15,-1 3-33 0,-2-1-7 0,0 3 0 0,0-1 1 0,3 2 4 16,-2 2 15-16,1 0 16 0,2 1 52 0</inkml:trace>
  <inkml:trace contextRef="#ctx0" brushRef="#br0" timeOffset="28022.33">4555 6166 199 0,'-10'2'418'0,"-2"1"34"0,2-2 8 0,2 0 4 0,0 1 1 0,2 0 0 16,1-2-1-16,0 1-1 0,5-1-1 0,0 0 1 0,0 0-116 0,0 0-141 16,5 0-69-16,0 0-56 0,3 0-35 0,3 1-32 0,2-1-9 0,2 2-4 15,3 0-2-15,2-1-1 0,1-1 2 0,1 2 2 0,3 0-1 0,1-1 0 16,0-1 7-16,1 0 9 0,0 0 12 0,3 0 12 0,-1 0 6 0,1-1 5 15,4 1 4-15,0-2 3 0,0 0 0 0,1 1 0 0,2-1-1 0,-1-1 1 16,1-2 1-16,0 0-1 0,-2 2-11 0,0-2-13 0,1-1-20 0,-1 0-21 16,-3 0-24-16,1 2-23 0,-3-2-46 0,-1 1-47 0,-3 0-93 0,0 1-103 15,-3 0-83-15,-2 1-76 0,-2 1-15 0,-2-1-8 0,-1 3 3 0,-5 3 3 16,2-1 9-16,-5-1 9 0,-2 2 19 0,-3 2 17 0,-1-1 44 0</inkml:trace>
  <inkml:trace contextRef="#ctx0" brushRef="#br0" timeOffset="28207.83">5777 6124 235 0,'3'14'492'0,"-3"1"5"0,0-2 2 15,-2-1-1-15,-4 0-2 0,0-3-18 0,-2 0-25 0,1-2-83 0,-3-2-96 16,2 0-115-16,1-2-117 0,-1-2-226 0,2 1-248 0,0-2-52 0,3 2-9 15,-2-2-1-15,0-2-7 0,-1 2 4 0,-2-3 0 0,0 1 20 0</inkml:trace>
  <inkml:trace contextRef="#ctx0" brushRef="#br0" timeOffset="31556.88">15257 12352 99 0,'-3'-1'272'0,"0"-2"26"0,0-1 28 0,-1 1 27 0,1 2 21 0,3-2 21 16,-3 2 21-16,1-2 18 0,2 3-38 0,0 0-54 0,-1-1-26 0,1 1-21 16,0 0-18-16,0 0-20 0,0 0-19 0,0 0-23 0,0 0-23 0,0 0-28 15,0 0-20-15,0 0-19 0,0 0-20 0,0 0-21 0,0 0-14 0,0 0-13 16,0 0-12-16,0 0-12 0,0 0-5 0,0 0-4 0,0 0-4 0,0 0-2 15,3 2-3-15,0 1 0 0,2 0 1 0,2 1 0 0,2 2-1 0,0-1 1 16,-1 1 0-16,2 2-1 0,2 0 1 0,-2-1 1 0,0 2-3 0,0-2-3 16,0 2-4-16,-2-2-2 0,1 3-1 0,-1-3 0 0,-3 1 3 0,1-1 2 15,-2 0 3-15,0 0 2 0,-2 0 2 0,-2 1 3 0,0-1 2 0,-2 0-1 16,-4 4 3-16,1-2 1 0,-1 2 1 0,-4 1 1 0,1-2 4 0,-2 4 3 16,-2-1-4-16,-1 0-3 0,-1 1 0 0,2 0 0 0,-4-3-1 0,2 1 1 15,0 1 2-15,2-2 1 0,0-3 3 0,3 2-2 0,-1-3 0 0,3-1 1 16,0 0-4-16,2-2-2 0,1 1-1 0,2-4-2 0,2 1-2 0,1-2-4 15,0 0-2-15,0 0-1 0,0 0-4 0,0 0-4 0,1 1-1 0,1 2-2 16,1-1-2-16,3 0-2 0,0 2 0 0,-1-3 1 0,3 2-1 0,3 0 1 16,-1 2 1-16,1-3 1 0,1 2-1 0,1-1-3 0,0 0-3 0,1 0-3 15,0 0-13-15,0-2-14 0,-1 1-11 0,1-1-10 0,-1-1-16 0,1 1-12 16,-1-1-20-16,-2-1-20 0,1 1-36 0,0-1-40 0,-3-1-80 0,2-1-93 16,-3-1-65-16,0 2-57 0,-3-2-31 0,2-4-20 0,-3 1 3 0,-3-1 10 15,1-2 13-15,0-1 13 0,-4-1 20 0,0-3 21 0,1 2 37 0</inkml:trace>
  <inkml:trace contextRef="#ctx0" brushRef="#br0" timeOffset="32106.41">15173 12124 88 0,'-9'-4'143'0,"4"0"1"0,0 0 2 0,1 1-2 0,-1 0 2 0,0 0 1 16,-1 2-39-16,4-3-49 0,-1 3-20 0,0 0-12 0,1 1 2 0,2 0 5 15,-4-2 5-15,4 2 9 0,-4 0 7 0,4 0 9 0,-1 2 4 0,1-2 6 16,-4 0 7-16,4 0 4 0,-3 0 9 0,3 0 12 0,-4 1 19 0,2-1 22 16,-1 1 23-16,0-1 23 0,1 2 17 0,2-2 14 0,-3 0 8 0,0 2 2 15,1-2-1-15,-1 0 0 0,1 1-6 0,-2-1-3 0,-1 2-11 0,2-2-11 16,0 3-23-16,-2-2-22 0,0 2-28 0,0 0-27 0,-1 0-22 0,0 2-20 16,-2-1-13-16,2 2-11 0,-1 0-2 0,-2-1-2 0,3 4 1 0,-1-3 4 15,-1 1-1-15,1 0 1 0,0 3 2 0,-1-3 1 0,0 2 1 0,1 1 0 16,0-2-1-16,1 2 0 0,-1-3 2 0,2 2 0 0,-2-2 2 0,2 2-1 15,2-2-1-15,-2 1-2 0,0 1-1 0,4-1-1 0,-3 2-1 0,3 1-1 16,-1-1 0-16,-2 2-1 0,4 2 2 0,-2 0 1 0,2 3 2 0,0 2 2 16,2 1 4-16,-2 3-1 0,3 2 2 0,-2 0-2 0,1 4-2 0,1 3 1 15,0 0-1-15,2 3-2 0,0 1 1 0,1 2 0 0,3-1-1 0,0 4 0 16,-1-3-7-16,4-1 0 0,1-1-8 0,0-2-3 0,2-4 2 0,0-1-1 16,3-4 0-16,1-1-2 0,1-4-2 0,2-2 2 0,-1-5-4 15,0-1-3-15,5-1 1 0,-3-2-1 0,4-4 1 0,-2 2-1 0,-1-4 0 16,2-3 0-16,0-2-4 0,0 1-2 0,-3-6-1 0,1 0 1 0,2-2-2 0,-3-3-3 15,1-1 1-15,-1-4 2 0,-2 1-3 0,1-4-1 0,0-2-2 16,-3-1 2-16,0 0-1 0,-3-4-1 0,1 2 0 0,-4-3 4 0,1-1 0 16,-2-1 1-16,-6-1 3 0,1-2 2 0,-2 0 1 0,-1-1 0 0,-4-2-1 0,-4-1 3 15,1 0-1-15,-2-3-2 0,-4 1 1 0,-1-1-1 0,-1 0-1 16,-1-1-2-16,-3 3-1 0,-2-2-2 0,1 3-1 0,-3 1-2 0,-1 3-1 16,2 2-2-16,-4 3-1 0,0 3-2 0,0 2 0 0,-2 5 1 0,-1 1-1 0,0 6 0 15,-2 1 0-15,1 3 1 0,-1 3-4 0,2 2-4 0,-2 2-9 16,-1 2-9-16,3 2-16 0,0 1-11 0,2 0-20 0,0 3-16 0,1 1-29 15,2 0-31-15,1 1-75 0,2 3-81 0,1-1-102 0,2-1-104 0,1 3-49 0,2 1-37 16,2 0-2-16,1 2 8 0,2 1 13 0,1-1 14 0,2 0 19 16,1 0 17-16,2-1 32 0,2 1 31 0</inkml:trace>
  <inkml:trace contextRef="#ctx0" brushRef="#br0" timeOffset="32272.96">15624 12654 316 0,'3'15'469'15,"-1"-2"16"-15,-2 1 8 0,0-4 9 0,-2 0 7 0,-1-2 3 0,2-2-1 16,-1 0-1-16,0-3-2 0,-1 0-61 0,0-1-76 0,0 1-124 0,-1-2-135 16,0-1-97-16,-1 0-88 0,1 0-106 0,0-1-112 0,-1-2-98 0,1 3-94 15,0-3-22-15,0-2-5 0,-4 1 1 0,5-4-2 0,0 0 6 0,-1 1 4 16,3 0 14-16,-1-4 16 0,1 4 36 0</inkml:trace>
  <inkml:trace contextRef="#ctx0" brushRef="#br0" timeOffset="32806.53">15395 11142 226 0,'-2'-3'294'0,"0"1"11"0,-1-1 12 0,2 2 12 15,-4-1 13-15,5 2 11 0,-5 3 34 0,2 0 34 0,0 2-29 0,0 2-45 16,-2 2-31-16,3 2-28 0,-2 4-19 0,0-1-19 0,0 5-11 0,2 0-7 16,-1 2-8-16,0 3-7 0,0 0-14 0,1 0-11 0,1 2-32 0,-3-5-33 15,4 4-28-15,-3-3-28 0,3 1-17 0,0-2-17 0,0-1-16 0,0-2-19 16,2-3-23-16,-1 0-25 0,1-3-33 0,0-2-36 0,-2-1-76 0,0-2-85 16,0 0-78-16,0-3-81 0,0-4-53 0,0 0-46 0,0 0-10 15,0 0 0-15,1-6 5 0,-1-1 8 0,0-2 18 0,2-2 20 0,-2-3 31 16,0 0 33-16</inkml:trace>
  <inkml:trace contextRef="#ctx0" brushRef="#br0" timeOffset="33156.6">15197 10998 203 0,'-5'0'287'0,"2"1"12"0,-2-1 9 0,2 2 11 0,0-2 10 0,1 1 10 16,-1-1 11-16,0 3 13 0,-1-1 13 0,0 1-45 0,0 1-63 0,-3 2-22 15,2 2-17-15,-1 1-2 0,-2 2 0 0,0 3-1 0,0 3 0 0,0 2-3 16,-1 6 0-16,1 0-6 0,0 3-4 0,2 2-20 0,-2 1-24 0,3 3-27 15,0 0-29-15,2 2-13 0,2-1-13 0,-1 1-12 0,2-4-13 0,3 0-7 16,0 0-9-16,2-3-7 0,0-1-6 0,4-2-7 0,-1-3-3 0,2-2-3 16,5-1-2-16,-2-5-2 0,1 0 1 0,2-6-1 0,2 1-2 15,-1-2 0-15,2-5 0 0,0-2-1 0,0-3-4 0,1-3 1 0,1-3 0 0,0-2-2 16,-1-5-2-16,1 0-1 0,1-5 0 0,-2-1-2 0,0-1-1 0,0-3 0 0,-1-1-1 16,-1-1-1-16,-3 0-1 0,0-2-1 0,-2-1-1 15,-3 0-4-15,-2 0-7 0,-1 0-4 0,-1-2-2 0,-6 0-2 0,0 0-7 0,-4-1-1 16,-3 0 1-16,-3 0-2 0,0 2-2 0,-3-1 0 0,-2 2 2 0,0 2 1 15,-2 2 2-15,-1 2 5 0,2 4 5 0,-5 3 3 0,4 2 3 16,-1 6 4-16,1 0 4 0,1 4 2 0,-1 4-1 0,2 1 2 0,-2 4 3 0,3 2-3 16,-2 3-1-16,3 3-10 0,-2 1-10 0,2 1-21 0,2 2-23 0,2 2-32 0,-1 0-35 15,5 2-90-15,-2 0-98 0,3 1-84 0,3-3-81 0,2 1-39 16,3 1-27-16,3-2-5 0,0-2 0 0,2-1 7 0,4-1 13 0,1-4 18 16,3-1 23-16,3-4 36 0</inkml:trace>
  <inkml:trace contextRef="#ctx0" brushRef="#br0" timeOffset="33389.97">16131 11073 132 0,'-4'6'482'15,"0"-2"14"-15,0 2 2 0,2-1 2 0,1-1-1 0,-1 1 0 0,2-3-1 16,3 1 1-16,1-1-1 0,2 0-10 0,2 0-12 0,-2-1-159 0,5-1-186 15,3 0-71-15,1 0-46 0,0 0-10 0,3-1-6 0,1 1-4 0,-1-2-6 16,2 0-20-16,0 0-26 0,1-1-49 0,-4 2-58 0,2 0-76 0,-1-1-84 16,-1-1-76-16,-3 2-75 0,2 0-17 0,-5-3-5 0,1 4 1 0,-2-1 1 15,-2-1 3-15,-3 0 5 0,1 2 21 0,-3-1 26 0,-3 1 51 0</inkml:trace>
  <inkml:trace contextRef="#ctx0" brushRef="#br0" timeOffset="33690.17">16241 10680 217 0,'1'7'242'0,"-1"0"11"16,0 1 20-16,2 1 22 0,-2 0 28 0,4 1 30 0,-4 3 36 0,3 0 38 15,-1 4-46-15,1-1-66 0,1 3-21 0,-3 4-10 0,4 1 1 0,-2 1 4 16,0 3-3-16,-1-1-3 0,2 2-15 0,1 1-16 0,-3 1-29 0,-1 0-28 16,3 4-33-16,-4-1-36 0,0 2-20 0,0 0-20 0,-4-2-14 0,3 3-14 15,-1-4-9-15,0 0-7 0,-1-3-7 0,-1-2-7 0,2-2-5 0,-1-5-6 16,2-1 0-16,-1-6 0 0,0-2-2 0,-1-1-3 0,3-2 0 0,-1-3-3 15,-1-2-2-15,0-1-3 0,2-1-3 0,0-2 1 0,-3 1-4 0,-2-2-3 16,-1-1-4-16,2-1-2 0,-3 0-5 0,2-3-2 0,-3-3 0 0,-1 0 0 16,1-3-1-16,2 0-4 0,-1-1 1 0,1-2 1 0,2-2-1 0,0 1 0 15,1-1 3-15,1 0 0 0,2 3 1 0,0-1-1 0,2 0-8 0,0 0-8 16,-1 1-16-16,4 2-17 0,-2 0-30 0,5 0-30 0,-2 0-86 0,-1 1-96 16,3 0-83-16,4-1-78 0,-2 0-36 0,3-3-25 0,3 1-4 0,-2-1 3 15,3-2 9-15,2-1 9 0,-1-1 19 0,0-2 15 0,3 0 32 0</inkml:trace>
  <inkml:trace contextRef="#ctx0" brushRef="#br0" timeOffset="33906.61">16731 10633 292 0,'1'4'370'0,"-1"1"9"0,0 1 7 0,-1 0 10 0,-2-2 5 0,1 1 4 0,-1-2 0 16,0 2 3-16,-4-1 0 0,2 2-76 0,-4 2-95 0,0 1-79 0,1 0-78 16,-5 1-27-16,0 2-16 0,-1 2-12 0,2-1-14 0,-4 0-36 0,3 1-36 15,0 1-40-15,3-3-44 0,-2 1-22 0,3-2-19 0,0-1-4 0,2 1 0 16,1-2-1-16,-1-1 0 0,4-1 6 0,-1-1 11 0,0 0 12 0,3-3 17 15,-1 2 39-15,2-2 46 0,0-3 52 0,0 0 52 0,2 1 29 0,1 2 29 16,0-3 6-16,2 2 7 0,-1-2-2 0,1 0-1 0,2 0-7 0,1 0-7 16,-1 0-11-16,3 0-11 0,0 0-15 0,-1 0-17 0,0 0-13 0,3 0-14 15,-2 0-43-15,2 0-48 0,-1-2-46 0,1 2-45 0,-2-1-42 0,1-1-43 16,0 1-35-16,-2-2-36 0,-1 1-7 0,3-1 2 0,-4 2 0 0,-1-2-1 16,-3 0 3-16,0 1 2 0</inkml:trace>
  <inkml:trace contextRef="#ctx0" brushRef="#br0" timeOffset="34175.87">16685 10821 87 0,'-5'-5'222'0,"-1"1"9"0,3 0 10 0,1 1 6 0,1 2 6 0,-3-2 3 0,4 3 2 16,0 0-30-16,0 0-40 0,0 0-27 0,0 0-27 0,0 0 1 16,0 0 5-16,0 3 7 0,-3 1 4 0,3 2 5 0,-1-2 2 0,-1 3 4 15,0 1 0-15,1 2-2 0,-1 1-3 0,-1 1-2 0,1 1-2 0,-2 1-14 16,1 1-14-16,0 1-21 0,1 2-20 0,-1 0-26 0,0 2-21 0,1 1-29 16,-1 0-33-16,1 1-37 0,-1-1-39 0,1 1-24 0,-2-2-21 0,1 1-19 15,1-3-15-15,-1 2-4 0,1-4-1 0,-1-1 0 0,1 0-2 0,-1-3 7 16,2-1 8-16,-1-2 24 0,0 0 28 0,-1-4 50 0,2 2 54 0,1-3 52 15,-5-2 47-15,4 0 42 0,1-2 40 0,0 0 22 0,0 0 20 0,0 0 12 16,-2 2 8-16,2-2-1 0,0 0-1 0,0 0-9 0,0 0-8 0,0 0-23 16,0 0-23-16,0 0-27 0,0 0-28 0,0 0-26 0,0 0-27 0,0 0-19 15,0 0-18-15,0 0-26 0,0 0-30 0,0 0-57 0,-1 1-62 0,-1 3-68 16,-1-1-69-16,-1 1-70 0,1 2-76 0,-2 0-14 0,1 0-4 0,-2 0 1 16,-1 0 0-16,2 0 0 0,1-1 0 0,-3 1 18 0,1-3 19 0</inkml:trace>
  <inkml:trace contextRef="#ctx0" brushRef="#br0" timeOffset="34356.39">16601 11304 1 0,'11'-3'181'0,"0"0"11"0,0-1 10 0,-1 2 8 0,2-3 6 0,0 2 7 16,-2 2 11-16,2-2 12 0,-3 1-46 0,4 0-55 0,-4-1 3 0,2 2 17 0,0 1 18 15,-3-1 14-15,0 1 4 0,0 0 0 0,-2 0 21 0,-1 1 25 0,1-1 12 16,-4 1 7-16,1 2 1 0,-1-1-3 0,-2-2-11 0,0 3-15 16,-2 3-23-16,1 0-23 0,-1 0-17 0,-3 4-14 0,2-2-10 0,-2 1-11 15,-2 2-30-15,0 0-33 0,1 0-17 0,-1 1-14 0,1-2-15 0,-2 0-12 16,2-3-15-16,1 0-15 0,4 2-17 0,-3-4-18 0,1-2-17 0,3 0-16 15,0-3-38-15,0 0-47 0,0 0-87 0,5-2-97 0,1-2-82 0,1-1-80 16,2-4-15-16,-1 1-4 0,3-4 9 0,3-2 8 0,-1-2 13 0,3-1 15 16,-2-1 15-16,-1 0 13 0,3-1 42 0</inkml:trace>
  <inkml:trace contextRef="#ctx0" brushRef="#br0" timeOffset="34558.85">17229 10562 179 0,'-6'10'504'0,"-1"0"15"16,2 1 7-16,-3-1 2 0,2-1 2 0,-2 2-1 0,3-4 2 0,2-1-3 16,0 0 1-16,1-2 0 0,1-2-85 0,-1 3-103 0,2-1-135 0,-1 2-140 15,1 0-38-15,0 1-15 0,-2 3-7 0,-1-2-4 0,3 3-9 0,0 0-13 16,-1-1-22-16,-1 2-25 0,2 2-62 0,0-4-72 0,-1 4-85 0,1-3-90 16,0 2-71-16,0-1-65 0,1-1-14 0,-1-3-5 0,2 3 1 0,-1-5-1 15,2 0 9-15,-1-5 10 0,-2-1 24 0,4-1 26 0</inkml:trace>
  <inkml:trace contextRef="#ctx0" brushRef="#br0" timeOffset="35023.6">17331 10549 152 0,'5'0'212'0,"-2"0"1"0,1 2 5 0,-1-1 2 15,-1 2 2-15,-1-1 1 0,1 1 12 0,-1-1 17 0,-1 5-59 0,3-3-70 16,-1 3-24-16,-2 1-14 0,0 0-1 0,-2 1 2 0,-1 1 0 0,2 1 1 16,-1-1 0-16,-1 1 0 0,-2 0 3 0,0 0 0 0,0 1-8 0,-1 1-12 15,-3 0-8-15,-1 0-7 0,1 2-5 0,-5 0-2 0,-1 0 8 0,1 1 14 16,-2 1 16-16,-1-1 21 0,1 0 13 0,-1 0 14 0,1-1 6 0,0-1 6 15,3-2-4-15,1 0-1 0,2-3-5 0,2 0-4 0,2-2-3 0,1-1-6 16,2-3-5-16,2 1-10 0,-1 0-11 0,2-4-18 0,3 1-12 0,-1 4-16 16,1-4-6-16,5 2-8 0,-4 0-1 0,4-2-1 0,1 1 0 0,1-1 0 15,1 1 0-15,-1 0-1 0,4-2-7 0,1-2-7 0,-3 2-6 0,1-2-6 16,-2 2-4-16,3-1-3 0,-4-1-3 0,0 2-1 0,-2 0-2 0,0-1 1 16,-3 1 0-16,0 1-1 0,-2-1 2 0,2 3-1 0,-5 1 2 0,-2 0 0 15,-2 1 2-15,0 2 1 0,-2 2 0 0,-2 2 0 0,-2 1 1 0,0 0 3 16,-3 1 0-16,0 4 3 0,1-2-1 0,-4-1 0 0,5 1-1 0,-1-3 0 15,0 1-2-15,4-3 1 0,0 1 0 0,3-4 0 0,-1-1 0 0,3-1-3 16,2-1 1-16,-1-1-1 0,2 0 0 0,2 0-1 0,-2 0-1 0,1 1 0 16,2 0 0-16,2-3 2 0,-1 4 0 0,1-2 0 0,0 0 0 0,2-1 0 15,0 2-1-15,-1-1 4 0,4 0-1 0,-2 1 1 0,3-2-2 0,-1 1 1 16,-2 1 1-16,2-1-1 0,2-1 1 0,-4 3 0 0,2-1 0 0,-2 0 0 16,0 1 2-16,0-1 1 0,2 1 1 0,-6-1 3 0,3 1 3 15,-2-1 3-15,-1 1 9 0,0-1 6 0,2 1 12 0,-5 1 12 0,1-1 11 0,-1-2 9 16,-1 4 6-16,-1-1 6 0,-1-1 3 0,-4 2 3 0,1 0-1 0,-1 1-2 15,-4 1-1-15,-2 1-3 0,-1 1-7 0,-2-1-12 0,-1 3-9 16,-5 1-12-16,2-1-12 0,-3-1-14 0,0 3-19 0,3-4-21 0,-2 1-26 0,2-1-31 16,3-2-58-16,2-2-61 0,2-1-114 0,3-1-128 0,0-2-80 0,5-3-71 15,0-5-17-15,1 1-6 0,3-4 2 0,3-2 2 0,-1-2 11 16,1-5 13-16,2-2 27 0,2-2 24 0,2-5 58 0</inkml:trace>
  <inkml:trace contextRef="#ctx0" brushRef="#br0" timeOffset="35175.18">17673 11368 432 0,'11'24'483'0,"2"0"-1"0,-4-4 3 0,-1-1 2 0,-3-2 0 15,3-4-1-15,-2-1-1 0,0-3-2 0,3-3 0 0,-5 0-5 0,2-1-150 0,-1-2-183 16,-2 3-111-16,0-3-92 0,2 1-94 0,-3-1-91 0,-2-3-106 16,0 0-106-16,0 0-24 0,0 0-3 0,0 0-3 0,0 0-1 0,0 0 2 15,-5-1 3-15,2-3 13 0,-2 2 12 0,0-3 23 0</inkml:trace>
  <inkml:trace contextRef="#ctx0" brushRef="#br0" timeOffset="38542.18">16193 12600 357 0,'-6'-6'467'0,"-2"3"29"0,2 0 17 0,-1 1 13 0,-1-1 8 0,2 2 8 16,0-1 2-16,-1 2 1 0,4 0 2 0,-2-1-3 0,2 1-131 0,3 0-163 15,0 0-75-15,0 0-55 0,0 0-25 0,0 0-18 0,0 0-15 0,3-2-12 16,2 2-8-16,2-1-7 0,1 1-2 0,4-2-3 0,1 1-1 0,4-2 0 15,-1-1 1-15,5 2 0 0,-1-3-4 0,1 1-5 0,1-3-7 0,1 0-8 16,-2 1-3-16,1 0-1 0,0 0-2 0,-1 0 1 0,-4 0-6 0,0 2-8 16,-2-1-9-16,-1 1-11 0,-3 0-13 0,-3 1-9 0,1 1-12 0,-2 0-12 15,-2 0-15-15,-2 1-17 0,-2 1-31 0,-1 0-35 0,0 0-77 0,0 0-92 16,0 0-53-16,-3-1-44 0,0 0-43 0,-2-1-43 0,0-1 0 0,-1-1 8 16,0 0 10-16,1-3 12 0,-1 0 17 0,1-4 15 0,-1 0 32 0,1-2 37 15</inkml:trace>
  <inkml:trace contextRef="#ctx0" brushRef="#br0" timeOffset="38725.68">16446 12015 35 0,'-1'7'235'0,"-1"3"26"16,-3 1 31-16,3 3 33 0,-2 2 42 0,-1 1 44 0,1 4 31 0,-3 1 33 15,2 4-38-15,-1 2-52 0,-2 4-21 0,0 2-12 0,0 2-11 0,0 3-10 16,-1 0-21-16,1 3-16 0,0 0-29 0,2 0-28 0,-4 0-38 0,4 2-38 16,1-2-32-16,0-2-31 0,1 1-21 0,0-2-14 0,0-2-19 0,4-1-21 15,-2-2-19-15,2-2-19 0,2-2-24 0,-2-5-28 0,4-1-35 0,0-3-38 16,-1-3-77-16,0-2-84 0,0-4-75 0,0-4-70 0,1-1-57 0,0-4-51 15,-4-3-3-15,5-3 4 0,0-5 11 0,-2-2 10 0,-2-2 23 0,1-3 22 16,0-3 31-16,-4-2 34 0</inkml:trace>
  <inkml:trace contextRef="#ctx0" brushRef="#br0" timeOffset="38842.39">16239 12705 74 0,'-5'-3'254'0,"2"3"9"0,-2 3 5 0,2-2 9 0,-2 2 6 0,4 0 6 16,-4 1 6-16,4 3 6 0,-2-1-44 0,-1 1-55 0,1 1-43 0,0 2-43 15,0 1-36-15,-1 1-39 0,1-2-46 0,2 3-46 0,-4-2-46 16,2 1-44-16,2-1-63 0,-1-2-68 0,0-2-19 0,2-1-8 0,4 0-5 0,-3-4-3 15,-1-2 0-15,6-2-4 0,0-4 14 0</inkml:trace>
  <inkml:trace contextRef="#ctx0" brushRef="#br0" timeOffset="39140.58">16391 12568 241 0,'15'-18'287'0,"0"0"33"0,-1 2 39 0,-1 2 43 0,1 1 26 0,-1 1 18 16,-2 0 10-16,1 1 2 0,-1 1-64 0,2 4-77 0,1-2-36 16,-2 1-28-16,1 0-19 0,-1 0-18 0,2 1-30 0,-5 1-32 0,3 0-39 15,-2 0-42-15,-2 1-25 0,2 0-22 0,-2 2-8 0,-1-1-5 0,0 1-4 0,-1 1-5 16,-1-1-2-16,-2 4-3 0,-1-1-2 0,2 3-1 0,-4 1-1 15,-4 1 2-15,2 3-1 0,-2 2 1 0,0 2-1 0,-2 1 1 0,1 1 1 0,-1 0 0 16,-2 2 2-16,5-1-1 0,-2-2-2 0,4 2-1 0,-1-1 0 0,4-2 2 16,-1-1 1-16,2 0-3 0,2-1 2 0,0-2-1 0,4-2 0 15,1 1 1-15,-1-1 0 0,2-1-1 0,2 0 2 0,-1-3-1 0,0 1 2 16,0-1 3-16,2 1 2 0,1-2 1 0,-1 0 2 0,-3 0 3 0,2-1 1 16,-1 3 2-16,-4-4 4 0,2 2 3 0,-1-1 5 0,-2 3 6 0,-3-3 13 15,1-1 14-15,-2 2 12 0,-1-1 14 0,-2-1 4 0,0 0 0 0,0 0-1 16,-2 3 2-16,-1 1 0 0,-2-2-2 0,1 3-1 0,-6-1-2 0,-1 1-5 0,2 0-7 15,-4 2-12-15,-3 0-14 0,0 1-20 0,-3-2-23 0,0 1-18 16,2-1-17-16,-2-1-21 0,1-1-18 0,0-1-30 0,0-3-29 0,1 0-54 16,0-3-57-16,0-3-74 0,2-2-77 0,0-2-50 0,-2-3-40 0,4-2-36 15,-1-4-31-15,3-3 2 0,-2-1 15 0,3-4 16 0,2 1 17 16,-1-5 27-16,5 0 30 0,-1-1 52 0</inkml:trace>
  <inkml:trace contextRef="#ctx0" brushRef="#br0" timeOffset="39307.15">16489 12111 177 0,'4'-2'219'0,"1"4"33"0,0 1 32 0,0 3 43 0,0 1 41 15,1 5 34-15,2 2 34 0,-2 2-29 0,2 5-41 0,0 3-2 0,4 3 5 0,-2 3 0 16,1 4-2-16,2 2-14 0,-2 3-22 0,1 4-27 0,1 0-32 16,0 2-36-16,3 2-38 0,-4 0-40 0,2 5-41 0,-1-1-21 0,3-2-17 15,-2 2-12-15,0-1-13 0,1-1-17 0,0-1-19 0,-2-3-17 0,3-1-18 16,-3-3-22-16,-1-1-22 0,2-3-50 0,-2-4-53 0,-2-1-97 0,0-4-108 16,-2-4-92-16,-2-3-89 0,0-5-17 0,-2-2-6 0,-1-3 5 0,-2-7 5 15,-1-4 14-15,0 0 11 0,0-11 21 0,0-2 19 0,-1-3 47 0</inkml:trace>
  <inkml:trace contextRef="#ctx0" brushRef="#br0" timeOffset="39458.74">16843 12162 363 0,'2'11'458'0,"-2"3"10"16,0-2 1-16,0 0 2 0,0-1 0 0,0-3-1 0,1-1 0 0,2-3-2 15,1-2-7-15,-1 1-9 0,0-1-160 0,3 2-193 0,-1-1-163 0,0 1-158 16,-1 1-114-16,1-1-103 0,2 1-25 0,0-2-3 0,1 1-3 0,0-2-1 15,-1-1 0-15,2 1 1 0,-1-2 8 0,2 1 7 0,-1-1 29 0</inkml:trace>
  <inkml:trace contextRef="#ctx0" brushRef="#br0" timeOffset="39607.35">17338 12502 72 0,'6'25'452'0,"1"-2"33"16,-1 0 13-16,-5-2 8 0,1-3 6 0,-1 0 7 0,-1-5 2 0,0-2 3 15,0-3 0-15,0-1 1 0,0-1-82 0,0-3-97 0,-1 1-113 0,-1 1-117 16,1-2-65-16,1 0-50 0,0 0-63 0,-5-2-69 0,5 0-117 0,0-1-129 15,0 0-72-15,-3-1-57 0,2-2-15 0,-3-1-4 0,1-2-2 0,1 0 0 16,-1-3 2-16,0-1 3 0,-2 2 16 0,4-2 20 0</inkml:trace>
  <inkml:trace contextRef="#ctx0" brushRef="#br0" timeOffset="43242.62">17438 14283 31 0,'-4'-6'227'0,"3"-1"16"0,-2 0 34 0,1 3 33 15,-1-3 31-15,-1 2 28 0,1-1 20 0,-1 3 22 0,2-2-36 0,-1 2-52 16,2 0-26-16,-1-1-21 0,0 2-14 0,-1-3-8 0,2 4-14 0,-3-1-16 16,1-3-26-16,1 2-32 0,-1 0-26 0,2-1-23 0,-4 3-19 0,2-1-17 15,0-2-14-15,1 1-11 0,-1 2 0 0,0-2 3 0,1 1-3 0,1 0-4 16,-1-1 1-16,0 3 1 0,-1-1-2 0,3 1-5 0,-1-1-3 0,-1-1-2 15,-2 0-4-15,2 1-5 0,-1 1-3 0,-2-1-4 0,0 1-5 0,0 0-6 16,1 0-1-16,-6 1 0 0,2 2 0 0,0-1 0 0,-1 0 4 0,-2 5 3 16,1 0 1-16,-2 2 2 0,2 0 1 0,-1 5 8 0,-1-1 2 0,1 3 3 15,1 1 4-15,-2 4 3 0,2 0 0 0,0 2 1 0,1 2-2 0,1 0-3 16,0 1-3-16,3 1-4 0,-1 0-2 0,2-1-1 0,2-1-4 0,0-2-4 16,2-2-4-16,4-2-6 0,-3-1-3 0,7-1-3 0,-4-4-3 0,4-2-5 15,-1-3-2-15,4 2-1 0,-2-4-4 0,3-2-4 0,-2 1-2 0,3-4-3 16,0-1 0-16,3-3-4 0,-4-1-3 0,4-4-2 0,-2-1-1 0,2-1-4 15,-2-4-3-15,2-1 1 0,-1-1 1 0,-2-4-1 0,-1 0 1 0,-1 0 1 16,0-1 2-16,-2 0 3 0,-2 0-1 0,0 0 4 0,-2-2 1 0,-2 4 3 16,1-1 3-16,-3 4 4 0,2-2 5 0,-3 3 5 0,2 1 4 0,0 2 2 15,-2 2 1-15,0 0 2 0,0 5 1 0,0-1 3 0,0 1-1 0,0 2 1 16,0 3 1-16,0 0 4 0,0 0 2 0,0 0 2 0,1 2-1 0,1 2-2 16,1 2-2-16,1 1-1 0,1 3 0 0,-2 2 0 0,2 1 0 0,2 4 0 15,-1 3 1-15,3-1-1 0,-2 1 0 0,-1 3-5 0,2 0-1 0,1 4-3 16,-1-2-1-16,4 1-3 0,-2-4-6 0,1 2-9 0,-1-3-18 0,4 0-24 15,-1-1-38-15,1-2-41 0,0-4-99 0,-1 1-111 0,0-4-96 0,-1-2-91 16,2-1-23-16,-1-2-6 0,1-2 1 0,-3-1-1 0,-1-3 6 0,-1 0 8 16,-1-4 20-16,0-1 23 0,-1-2 37 0</inkml:trace>
  <inkml:trace contextRef="#ctx0" brushRef="#br0" timeOffset="43540.83">17821 14337 341 0,'-9'-1'473'0,"3"-1"20"0,-2-1 20 16,1 1 17-16,0-1 13 0,1 0 13 0,-1 1 3 0,2 0 2 0,0 1 0 0,2-1-3 15,2-1-127-15,-4 1-154 0,5 2-79 0,0 0-62 0,0 0-22 0,5-2-15 16,-1 2-16-16,4-1-21 0,2 1-10 0,2 0-13 0,5-1-3 15,1-1-3-15,4-1 0 0,1 2 2 0,4-2-3 0,-1 1 0 0,4-1-8 0,1 0-9 16,-3 0-8-16,0 0-7 0,1-1-13 0,-2 1-12 0,-2 1-19 0,-1-1-17 16,-2 3-21-16,-2-2-20 0,-2 2-28 0,-2 2-30 0,-4-2-56 15,0 3-68-15,-2-1-63 0,-2 1-65 0,-3 0-47 0,0 1-42 0,-2 0-31 0,-3 0-25 16,-1-1 8-16,-1 1 16 0,-1 1 20 0,-2-1 21 0,0 1 28 0,0-2 29 16,1-1 60-16</inkml:trace>
  <inkml:trace contextRef="#ctx0" brushRef="#br0" timeOffset="43724.33">18135 13993 133 0,'-7'2'320'0,"1"1"31"0,0 1 32 0,-1 2 37 15,3-1 35-15,-3 2 23 0,0 0 20 0,2 4 19 0,0 1 17 16,0 3-64-16,0 0-82 0,2 3-48 0,0 0-38 0,-1 3-29 0,2 0-25 16,0 1-31-16,-1 3-28 0,2 0-36 0,-1 1-34 0,2 2-24 0,-2-1-23 0,2 2-23 15,0-1-29-15,2-1-25 0,-2 0-26 0,2-1-32 0,-1-1-35 16,-1 0-50-16,3-2-54 0,-3-2-94 0,2-3-103 0,0-1-79 0,-1-2-75 15,4-2-14-15,-4-2-5 0,1 0 7 0,-1-1 10 0,3-4 15 0,-4-2 14 0,1-1 30 16,-1-3 27-16,0 0 52 0</inkml:trace>
  <inkml:trace contextRef="#ctx0" brushRef="#br0" timeOffset="44124.25">18256 13848 105 0,'5'0'316'0,"-5"0"23"0,2 3 51 0,-1-2 59 0,1 2 22 0,1 0 17 16,-1 2 13-16,1 1 10 0,0 1-18 0,0 3-25 0,0 0-59 0,0 2-66 16,1 3-38-16,0 1-30 0,0 1-21 0,-1 4-22 0,-1 0-46 0,-1 4-56 15,-1 0-20-15,2 4-16 0,-1 1-12 0,-1 2-9 0,0 0-13 0,0 2-9 16,0-1-13-16,-1 1-11 0,-1-1-5 0,2-1-5 0,2-4-4 0,-2 1-4 16,0-5-1-16,0-3-3 0,0-3-4 0,0-4 1 0,0-1-1 0,0-3 1 15,0-2-1-15,0-2 0 0,-2-1 1 0,2-4 2 0,0-1 0 0,0 0-2 16,0 0-3-16,-1 1-2 0,1-1-1 0,0 0-2 0,0-4-2 0,1-2-4 15,1-4-2-15,2-1-3 0,-1-2-1 0,2 0-2 0,1-4-2 0,1 0-2 16,1-3 1-16,-1 2 0 0,3 2 3 0,-2 1 1 0,4 0 3 0,-2 1-2 16,1 4 4-16,0-1 3 0,-1 4 0 0,-1 2 3 0,2 2-1 0,0 0 0 15,-1 3 1-15,2 3 1 0,-2-2 1 0,0 6 1 0,0-2 1 0,0 3 0 16,0 2 2-16,0 1 1 0,-2 2-1 0,-1 1 2 0,-1 3 2 0,0-1 3 16,-3 1 4-16,-1-1 3 0,-2 0 4 0,0 4 4 0,-2 0 2 0,-1-3 4 15,-3 0 0-15,0 1 4 0,-1-4 3 0,-2 1-1 0,-2 0 2 0,1-2 0 16,-1 1-1-16,-3-4-3 0,1 1-3 0,-1-2-3 0,2 0-10 0,-4-2-12 15,3-1-22-15,0 1-25 0,3-4-31 0,-2-1-34 0,3 0-56 0,0-2-62 16,2-4-95-16,-1 1-101 0,3-5-78 0,4-3-71 0,-2-1-17 0,1-1-2 16,2-5 5-16,2-2 8 0,2-1 20 0,-1-1 20 0,4-3 29 0,-1 0 31 15,4 0 57-15</inkml:trace>
  <inkml:trace contextRef="#ctx0" brushRef="#br0" timeOffset="44359.64">18815 14161 189 0,'-2'2'374'0,"2"-2"34"0,0 0 32 16,0 0 19-16,-5 0 17 0,4-2 9 0,-1-1 7 0,0 2 9 0,2-3 8 15,0 2-65-15,0 2-81 0,0-3-57 0,0 3-57 0,0-3-44 0,0-1-43 16,0 4-26-16,0 0-22 0,0-2-7 0,0 2-5 0,4-2-6 0,0 4-2 16,1 0-6-16,2 2-5 0,-3 2-5 0,6 1-7 0,-1 3-5 0,1-2-1 15,1 4-1-15,0 2-1 0,0-1-9 0,1 2-8 0,-2 0-14 0,1 2-10 16,2-2-12-16,-4-1-10 0,4 3-27 0,-5-4-27 0,1 2-28 0,-1-4-30 15,0 1-31-15,-2-1-35 0,-1-4-82 0,0 0-93 0,-2 0-83 0,-1-3-80 16,-1-2-40-16,-1-2-33 0,0 0-1 0,4-3 4 0,-2-3 23 0,2-1 23 16,-3-3 27-16,1 0 26 0,1-3 34 0</inkml:trace>
  <inkml:trace contextRef="#ctx0" brushRef="#br0" timeOffset="44510.23">19074 14094 10 0,'0'-3'345'0,"0"3"30"0,0 0 23 15,-1 3 25-15,1 0 29 0,-4 2 17 0,1 2 15 0,0 0 12 16,0 4 12-16,-4-1-41 0,-2 1-52 0,3 4-58 0,-2-1-58 0,0 2-49 0,-5 0-47 15,4 2-28-15,-4 0-25 0,0-1-34 0,0 1-33 0,0 0-38 0,-2-3-37 16,1 1-47-16,3 0-47 0,0-2-97 0,-5 0-107 0,3-1-81 16,1-1-77-16,1-1-48 0,-1-2-43 0,2-2-8 0,-2-1-2 0,2-3 8 15,0-1 6-15,2-4 22 0,0 1 20 0,0-4 34 0,4-1 40 0</inkml:trace>
  <inkml:trace contextRef="#ctx0" brushRef="#br0" timeOffset="44641.88">18721 14268 17 0,'0'-9'338'0,"0"2"15"0,2 2 24 0,-1 0 29 0,1 1 25 0,1 2 24 16,1 0 10-16,2 1 7 0,0 1-1 0,2 0-3 0,0 1-85 15,3-1-104-15,2 0-62 0,-1 2-55 0,4-2-20 0,0 0-12 0,3 0-28 16,0 0-32-16,0-2-48 0,1 1-52 0,1-2-96 0,-2 0-108 0,1-1-86 16,2-3-85-16,-2 4-39 0,-2-5-30 0,0 1-6 0,-1 0-2 0,-1 2-1 15,0-2 0-15,-3 1 2 0,2 2 5 0,-3 1 24 0</inkml:trace>
  <inkml:trace contextRef="#ctx0" brushRef="#br0" timeOffset="44875.25">19523 14058 383 0,'-10'-5'428'16,"0"0"18"-16,0 4 11 0,-1 0 15 0,-2 2 14 0,4 0 16 0,-4 3 16 16,0 2 14-16,2 2 13 0,-3 5-69 0,1 2-87 0,1 3-81 0,-1 3-79 15,3 1-41-15,-2 3-30 0,4 1-15 0,0 0-9 0,3 1-14 0,4-2-13 16,1-1-16-16,1 0-15 0,6-3-16 0,2-1-16 0,4-2-24 0,0-3-25 15,1-2-34-15,6-4-33 0,2-1-49 0,-1-3-47 0,3-3-106 0,-1 0-114 16,1-6-93-16,0 0-86 0,-2-3-20 0,3-3-6 0,-3 0 0 0,-2-2 2 16,-2 0 12-16,1 0 16 0,-6 1 26 0,3-4 31 0,-7 5 42 0</inkml:trace>
  <inkml:trace contextRef="#ctx0" brushRef="#br0" timeOffset="45007.9">19936 14388 284 0,'-3'12'481'0,"-4"0"2"16,2-4-14-16,-1 3-16 0,-2-3-27 0,2-2-27 0,-1 0-92 0,3-4-103 16,-1 0-91-16,2-2-87 0,-3 0-131 0,3-3-137 0,-1-1-112 0,1 1-106 15,-2-1-21-15,0 0-1 0,1-2 12 0,-4 2 17 0,2-4 27 0</inkml:trace>
  <inkml:trace contextRef="#ctx0" brushRef="#br0" timeOffset="45694.07">17706 15586 117 0,'-8'-5'246'0,"-3"-3"26"0,0 0 29 0,0 2 32 0,-1 1 27 0,-1-2 22 15,-1 3 33-15,1-1 29 0,-1 1-46 0,1 4-63 0,0-2-16 0,-1 2-6 16,1 0-6-16,-2 2-7 0,0 1-17 0,1 1-18 0,2 2-22 0,-4 2-27 15,2 0-20-15,0 3-17 0,-1 3-27 0,2 2-25 0,1 0-16 0,1 4-10 16,-2 1-12-16,5 2-9 0,-1-1-10 0,2 1-8 0,0-1-8 0,4-1-5 16,1-1-8-16,0-2-6 0,4 1-7 0,0-4-6 0,-1-2-7 0,7 0-6 15,-4-3-5-15,3-2-6 0,1-1-5 0,3-1-5 0,-2-1-7 0,1-4-7 16,2-1-9-16,0-3-8 0,0-1-9 0,2-5-6 0,-1-2-6 0,1-2-4 16,-1-2-2-16,3-3 1 0,-4-2-3 0,0-1-2 0,0-2 5 0,1 2 4 15,-2-2 4-15,-2 1 7 0,-1-1 8 0,-1 2 12 0,0 1 7 0,-4 2 10 16,1 2 9-16,-3 4 8 0,1-1 5 0,0 2 6 0,-2 3 3 0,0 1 3 15,-2 1 2-15,2 2-2 0,-2 0 2 0,2 4 1 0,0 0-1 0,0 0-1 16,0 0 4-16,0 0 4 0,0 0 2 0,2 3-1 0,0 0 0 0,-1 2-4 16,2 2 1-16,1 0-2 0,0 4-1 0,1 0 3 0,-1 1-1 0,3 1-2 15,-1 2 2-15,-1 0 0 0,4 2-5 0,-1-1-5 0,0 1-2 0,0 1-1 16,2 0-2-16,-1 0-1 0,3-2-5 0,-2 4-3 0,1-2-15 0,1-3-16 16,0 3-19-16,1-2-23 0,-1-1-26 0,1-1-31 0,-2-1-65 0,2-1-74 0,-4-1-59 15,1-2-53-15,1 0-39 0,-3-2-40 0,-2-2-34 0,2-1-37 0,-2-2 4 16,-3-1 13-16,-3-1 19 0,5-1 22 0,0-1 28 0,-3-1 29 0,-1-1 68 15</inkml:trace>
  <inkml:trace contextRef="#ctx0" brushRef="#br0" timeOffset="45857.66">18016 15516 288 0,'3'4'335'16,"1"2"36"-16,-3 2 28 0,-1 2 30 0,3 1 8 0,-1 0 6 0,0 4 1 15,0-2 3-15,-2 2-62 0,2 1-77 0,-2 2-47 0,2-1-43 0,-2 0-42 16,0 1-44-16,1-1-82 0,-1-2-89 0,2-1-102 0,-1-1-105 0,1-2-70 15,1-1-63-15,-1-2-35 0,1-1-26 0,2-4-5 0,-2 0-1 0,5-1 2 16,-4-2-1-16,1-3 5 0,0-2 6 0,3 1 49 0</inkml:trace>
  <inkml:trace contextRef="#ctx0" brushRef="#br0" timeOffset="45978.31">18122 15666 241 0,'-6'-5'314'0,"-1"2"24"16,3 1 23-16,-4 0 19 0,2 0 22 0,-1 1 4 0,1-1 3 0,-1 1-19 15,-2 1-27-15,1 0-56 0,0 0-65 0,0 0-43 0,-1 1-38 16,-1 1-42-16,2-1-49 0,-1 2-89 0,-4 2-101 0,4-1-76 0,-4 1-69 0,2-1-64 15,1 2-63-15,-2-1-18 0,1 2-7 0,0-1 0 0,0 1-1 0,1-4-1 16,2 3 0-16,-1-3 15 0,3 3 19 0</inkml:trace>
  <inkml:trace contextRef="#ctx0" brushRef="#br0" timeOffset="46091">17871 15699 66 0,'3'-4'187'0,"3"2"10"16,-3-2 17-16,0 3 23 0,2-3 24 0,0 4 15 0,0-2 14 16,0 1-36-16,2-1-42 0,0 0-37 0,-1 1-38 0,2 1-12 0,3-3-10 0,0 2-3 15,2-2-1-15,1 0-17 0,0-2-17 0,2 0-65 0,0 0-76 0,1-1-58 16,4-2-50-16,-5 1-54 0,2-1-57 0,-1-1-13 0,0 0 2 15,-1 0-5-15,-1 0 1 0,-2 2 0 0,1 0 0 0,-1-2 5 0</inkml:trace>
  <inkml:trace contextRef="#ctx0" brushRef="#br0" timeOffset="46444.06">18351 15196 192 0,'0'0'262'0,"0"0"44"0,0 3 43 0,2 2 44 16,0 0 31-16,-2 5 27 0,1-2 16 0,2 4 13 0,1 4-60 0,-3 0-77 15,4 4-19-15,-1 1-9 0,-2 3-2 0,1 0-2 0,-1 3-32 0,-1-1-42 16,1 3-42-16,-2-1-44 0,0 3-29 0,0-3-28 0,0 2-16 0,0-1-13 16,0-1-15-16,-2 1-15 0,1-4-14 0,-1 0-12 0,0 0-7 0,2-4-6 15,-1-3-2-15,-1 0-2 0,1-5-4 0,-2-2-4 0,1-2-5 0,2-3-2 16,-3 1-2-16,2-5-6 0,1-2-2 0,-2 0-1 0,-1-3-1 0,1-3-3 16,1 1-1-16,-3-2-4 0,4-2-4 0,-1-3-3 0,2-2 2 0,1 1 1 15,0-4 3-15,2 1 5 0,0 0 2 0,2-2 3 0,1 2 6 0,2 1 5 16,-1-1 3-16,1 2 3 0,0 1 3 0,3 0 4 0,-4 3 3 0,4 1 4 15,-2 2 1-15,2 1 0 0,-1 1 0 0,1 2 1 0,-2 2 2 0,1 2 1 16,-1 0 0-16,2 2-3 0,-2 4 3 0,0 1 1 0,0-1 1 0,-1 2-2 16,-1 3 1-16,-4-2 1 0,4 4 1 0,-3-2-1 0,-2 3 4 0,-1-2 6 15,-1 2 4-15,-1-1 2 0,-1-1 2 0,-3 1 4 0,1-1-1 0,-2-1 0 0,-4 0 1 16,1 0 0-16,-2 0 0 0,-2-1-3 0,-1-2-4 0,-2 1-3 16,0 1-20-16,-2-4-24 0,1 2-45 0,-1-2-48 0,2-4-88 0,-2 2-97 0,3-2-90 15,0-1-86-15,3-4-22 0,1-2-4 0,2-2-2 0,4-4 1 0,-1-1 4 16,3-3 2-16,4-1 18 0,-1-3 18 0,4-3 40 0</inkml:trace>
  <inkml:trace contextRef="#ctx0" brushRef="#br0" timeOffset="46608.62">18881 15539 170 0,'16'2'286'0,"-4"1"49"16,0-2 51-16,0 1 38 0,1-2 32 0,-1 0 10 0,-2 0 9 15,0 0-24-15,0 0-27 0,-2 0-55 0,2 0-60 0,0 0-32 0,0 0-24 16,0-2-32-16,1 1-29 0,0-2-59 0,-1 1-66 0,2 0-59 0,-1-3-56 0,-1-1-73 15,1 2-78-15,0-2-59 0,-1 1-60 0,-1 1-64 0,-3-2-68 16,1 1-20-16,-3 1-8 0,1-1-3 0,-2 4 3 0,-3 1 10 0,0 0 13 16,0 0 23-16,0 0 26 0</inkml:trace>
  <inkml:trace contextRef="#ctx0" brushRef="#br0" timeOffset="46775.17">19044 15312 195 0,'0'0'347'16,"-2"1"43"-16,1 2 48 0,-1 1 26 0,1 3 19 0,1 0 16 0,-2 2 14 15,2 0 10-15,-2 5 8 0,2-1-70 0,-3 3-86 0,3 4-66 0,-1-1-62 16,-3 3-31-16,3 2-25 0,-2-2-43 0,1 2-46 0,-2-1-35 0,2 1-29 16,0-2-37-16,1-1-39 0,1 0-43 0,0-2-45 0,1 1-90 0,1-2-103 15,0-1-92-15,4-2-90 0,-3-2-26 0,2-1-9 0,-1-3-2 0,1-1-1 16,3-2 8-16,-2 0 8 0,2-2 23 0,0-1 24 0,3-2 34 0</inkml:trace>
  <inkml:trace contextRef="#ctx0" brushRef="#br0" timeOffset="47008.55">19591 15387 142 0,'-3'-3'457'0,"-2"3"25"0,0 0 16 16,-2 3 13-16,0-1 15 0,-1 3 11 0,-2 1 12 0,0 2 7 0,0 0 8 16,-1 3-32-16,-1 1-40 0,0 3-99 0,-2 0-111 0,1 3-75 0,1 0-69 15,-1 2-22-15,4 0-15 0,1 0-14 0,0-1-13 0,3 1-11 0,4-2-13 16,1 0-11-16,3-4-9 0,3-2-17 0,3 1-17 0,1-3-19 0,6-2-18 15,-2-1-21-15,3-5-23 0,3-1-25 0,-2-1-25 0,4-2-39 0,-1-4-42 16,1 0-85-16,0-3-94 0,-1 2-82 0,-1-1-79 0,2-3-19 0,-4 1-4 16,-1-1 12-16,-1 1 15 0,-2 1 19 0,-2 1 21 0,0 2 25 0,-6 1 23 15,2 0 41-15</inkml:trace>
  <inkml:trace contextRef="#ctx0" brushRef="#br0" timeOffset="47125.24">19903 15655 313 0,'1'8'411'15,"2"-1"7"-15,-3-1-1 0,2 0 2 0,-2 0-2 0,0-3-21 0,0 1-26 16,0 0-68-16,0-1-79 0,-2 0-126 0,1-2-135 0,1-1-143 0,-3 1-145 16,-2 1-54-16,0-2-30 0,-2 0-7 0,3-2-1 0,-4 1 0 0,2-1 1 15,1-3 21-15,-2-1 27 0</inkml:trace>
  <inkml:trace contextRef="#ctx0" brushRef="#br0" timeOffset="47677.75">17903 15511 145 0,'0'-3'260'0,"0"-1"16"0,0 4 17 0,0-3 21 15,0 3 14-15,0-3 17 0,0 3 13 0,0 0 13 0,0 0-27 0,0-2-33 16,0 2-15-16,0 0-12 0,4 0-12 0,1 2-13 0,-1-1-15 0,1 2-12 0,2 2-13 16,-1-1-15-16,5 4-14 0,-3-1-16 0,2 1-13 0,0 2-14 15,0 1-34-15,0-1-40 0,2 2-21 0,-1-1-17 0,0 2-8 0,0-2-11 16,0 1-17-16,-1 0-20 0,2-2-30 0,-2 0-35 0,0 0-81 0,-1-1-93 16,-3-2-76-16,2 0-72 0,-3-1-50 0,1-2-48 0,-3-1-10 0,0-1-3 15,-3-2 1-15,0 0-1 0,2-5 16 0,0 1 16 0,-1-2 25 0,-1 1 30 16</inkml:trace>
  <inkml:trace contextRef="#ctx0" brushRef="#br0" timeOffset="47825.37">18157 15488 273 0,'0'0'310'0,"-8"0"23"0,3 2 28 0,-1 1 28 0,-1 0 26 0,-2 2 24 16,0 1 10-16,-1 1 2 0,-2 2-61 0,0 0-75 0,0 2-47 0,-2 1-44 16,-1 3-35-16,1-2-37 0,0 3-61 0,-2-2-70 0,0 3-106 0,2-2-113 15,1 0-97-15,-1 0-87 0,1-1-38 0,2 1-25 0,1-4-6 0,1 1-3 16,1-1 1-16,4-2 0 0,-2-2 6 0,2-2 7 0,4-2 39 0</inkml:trace>
  <inkml:trace contextRef="#ctx0" brushRef="#br0" timeOffset="47944.05">17934 15637 248 0,'3'-3'349'0,"0"-1"10"15,-1 1 3-15,-1 0 3 0,1 1 2 0,-1 0 4 0,-1 2 2 0,0 0-3 16,0 0-41-16,4 0-54 0,0 0-61 0,0 0-65 0,1 2-58 0,-1 0-57 16,2-1-71-16,2 2-74 0,0-1-72 0,0 2-72 0,1-1-54 0,3 0-49 15,-3-1-12-15,2 1 0 0,-3 3-3 0,0-3 0 0,0 3 1 0,1 0 1 16,-4 1 1-16,0 1 4 0</inkml:trace>
  <inkml:trace contextRef="#ctx0" brushRef="#br0" timeOffset="48526.49">17453 16625 15 0,'2'-12'328'0,"-1"1"19"0,3 2 13 0,-4 0 4 0,0 3 5 0,1 1 26 16,-1 2 30-16,0 3 22 0,0 0 22 0,0 0-46 0,3 2-57 0,1 0-38 0,-1 3-38 15,0 3-40-15,1 0-40 0,0 6-12 0,-3 1-7 0,2 3-1 0,1 3 1 16,-4 3-28-16,0 3-34 0,0 2-12 0,0 2-12 0,-4 2-15 16,3 2-23-16,-1 1-3 0,-3-1-2 0,1 1-9 0,-1 1-11 15,2-3-2-15,-2-2 4 0,2-3-5 0,0-1-2 0,0-2 0 0,-1-6 2 0,0-2-7 16,2-3-15-16,1-3 0 0,-1-1 3 0,1-4-12 0,-1-2-15 15,0-1 0-15,2-1-1 0,0-3-10 0,0 0-8 0,0 0-7 0,0 0-7 0,2-1 2 16,0-5-2-16,2 0-9 0,2-3-12 0,1-3 7 0,-1-3 9 0,2-3 4 16,1-2 2-16,1-1 3 0,0-3 2 0,-1 0 7 0,4 0 3 0,-4 0 3 15,2 0 3-15,-3 3 4 0,2 2-1 0,-1 2 9 0,0 1 13 16,1 2-3-16,-2 1-8 0,3 4 1 0,-1 1 1 0,-2 4 0 0,1 1 2 0,0 3 1 16,-1 1 2-16,2 2 0 0,-1 2 2 0,1 2 0 0,-1 4 3 0,1-1 0 15,-2 2 1-15,-2 2 4 0,1 1 4 0,0 1 2 0,-4-1 1 0,2 3 2 0,-5 0 2 16,0 2-2-16,0-1-2 0,-5 0 1 0,2 1 2 0,-4 1-2 0,-2-1 3 15,1-1 0-15,-4 1 0 0,-1-1-3 0,0 1-4 0,-1-4-2 0,0 2-2 16,-2-3-9-16,2 1-10 0,-2-5-14 0,0 1-16 0,-1-4-25 0,4-1-24 16,-2-2-31-16,2-4-36 0,0-1-76 0,2-3-88 0,2-3-62 0,-4-3-52 15,5-1-64-15,2-5-60 0,-1-2-9 0,1-1 5 0,2-2 14 0,0 0 14 16,1-3 25-16,2 1 22 0,1-2 30 0,0 1 34 0</inkml:trace>
  <inkml:trace contextRef="#ctx0" brushRef="#br0" timeOffset="48695.04">17826 16843 236 0,'16'3'294'16,"2"0"57"-16,-2 0 60 0,-1 0 27 0,0 0 19 0,0 0 11 0,-2-1 7 16,3 1-48-16,-3 0-58 0,2-2-21 0,0 2-9 0,-2 0-18 0,4-1-21 15,-3 1-41-15,-2-2-48 0,6 1-56 0,-6-2-59 0,4 1-26 0,-2-1-20 16,4-1-11-16,-4 1-8 0,3-3-8 0,-1 1-9 0,1-1-13 0,-2-1-13 16,2 1-13-16,-2-3-14 0,0 1-16 0,0-1-18 0,0 0-45 0,-4 2-46 0,1-2-72 15,-2 1-77-15,-2 1-54 0,1-1-49 0,-5 2-42 0,2-1-35 0,-4 1-2 0,-1 0 6 16,-1 3 10-16,0 0 11 0,-1-3 16 0,1 3 19 0,-6 0 43 15</inkml:trace>
  <inkml:trace contextRef="#ctx0" brushRef="#br0" timeOffset="49410.13">16647 16930 26 0,'-5'-7'220'15,"1"-1"15"-15,0 1 12 0,-2-2 9 0,1 1 30 0,-1-1 35 0,-2 0 42 16,0 2 45-16,0-1-29 0,2 2-44 0,-5 0-16 0,3 0-10 0,-2 2-7 0,1 1-7 16,-1 0-10-16,2 1-11 0,-2 1-6 0,0 2-6 0,2 2-31 15,-2 2-37-15,0 2-30 0,0 4-27 0,0 4-22 0,0 3-20 16,-2 3-3-16,0 1 2 0,2 6-10 0,-1 0-12 0,3 3 1 0,-3 1 6 15,3-1 0-15,3-1-6 0,1-3 4 0,-1 2 5 0,2-5-15 0,3-2-17 16,2-1-5-16,-1-3-5 0,4-2-12 0,-1-5-15 0,1-1 1 0,2 0 5 16,-2-3-7-16,4-2-10 0,-3-2-10 0,2-2-7 0,0-2-1 0,4-2-3 15,-2-2-11-15,1-5-13 0,3 0 0 0,-1-6 6 0,1-2-10 16,-1-3-11-16,3-1 3 0,-2-4 9 0,0-1-8 0,-3 0-10 0,1-2 9 16,-2 0 16-16,-2 3-6 0,0 1-13 0,-3 1 18 0,-2 1 25 15,3 5-8-15,-4 0-14 0,-1 2 15 0,1 5 22 0,0 1-10 0,-1 2-15 16,-1 4 17-16,0 4 22 0,0 0-10 0,4 4-18 0,-3 4 13 15,2 1 22-15,1 3-11 0,-1 6-19 0,3 0 13 0,-2 3 20 0,3 3-4 16,-1 1-8-16,2 1 4 0,2 1 8 0,-2 0-10 0,1 0-14 16,4-2-10-16,-4-1-9 0,2-1-30 0,2-3-36 0,0 0-37 0,1-3-38 0,-3-2-92 15,2-2-98-15,1-4-87 0,-1-2-85 0,0 0-18 0,0-6-2 0,0-2-1 16,-2-2 1-16,-1-3 16 0,0-2 20 0,2-1 24 0,-6-1 25 0,2-2 44 0</inkml:trace>
  <inkml:trace contextRef="#ctx0" brushRef="#br0" timeOffset="49575.68">16893 16884 65 0,'-4'-6'389'0,"4"2"23"0,-2 3 12 0,1-2 5 0,1 3 3 16,-2-1 5-16,2-2 9 0,0 3 15 0,0 0 4 0,0 0 5 0,0 0-89 15,3 1-111-15,3 1-80 0,-1-1-69 0,2 2-31 0,1 0-23 0,1 2-10 0,2-2-7 16,2 0-5-16,-1 1-1 0,4-2-13 0,1-1-14 0,0 2-14 0,1-3-13 16,0 0-14-16,2-3-16 0,-1 2-30 0,0-1-33 0,0-2-69 0,0 1-74 15,-3 0-52-15,0-2-45 0,-2-1-57 0,-3 2-63 0,2-2-11 0,-4 1-1 16,-1 1 4-16,0-2 7 0,-2 3 13 0,-1-2 13 0,-3 1 30 0,-1-1 32 15</inkml:trace>
  <inkml:trace contextRef="#ctx0" brushRef="#br0" timeOffset="49726.28">17163 16654 341 0,'-5'-12'432'15,"1"3"15"-15,1 1 5 0,2 3 9 0,-3 2 7 0,3 1 9 0,1 2 12 16,-2 3 12-16,2 3 11 0,-1 3-69 0,-1 3-85 0,-1 2-71 0,0 5-68 16,0 4-52-16,-2 4-48 0,0 4-6 0,2 4 1 0,-2 2-6 0,-2 2-12 15,2 3-25-15,0 2-28 0,0-1-35 0,0-1-36 0,4 2-49 0,-1-4-48 16,2-2-111-16,2-1-122 0,-1-2-89 0,6-5-80 15,1-2-26-15,3-2-14 0,1-4-2 0,1-4 5 16,6-4 14-16,1-2 18 0,1-5 22 0,5-4 25 0,2-3 38 0</inkml:trace>
  <inkml:trace contextRef="#ctx0" brushRef="#br0" timeOffset="50277.81">18277 16524 219 0,'-8'-6'323'0,"0"1"22"16,2 4 15-16,-1-2 26 0,0 1 27 0,2 4 24 0,-1 1 25 0,1 2-1 15,2 2-5-15,-3 3-50 0,2 5-61 0,1 3-28 0,2 3-22 0,-3 6-33 16,1 3-36-16,2 6-9 0,-4 3-2 0,1 2-29 0,1 2-34 0,-1 2-24 16,2 0-22-16,-1 2-31 0,2-1-31 0,1-1-43 0,0-4-47 0,1-2-64 15,1-2-69-15,1-4-112 0,4-3-119 0,-2-4-79 0,3-4-71 16,-1-2-8-16,4-2 2 0,-3-5 2 0,3-4-5 0,1-3 14 0,1-3 14 16,3-6 29-16,-4-1 31 0</inkml:trace>
  <inkml:trace contextRef="#ctx0" brushRef="#br0" timeOffset="51043.75">18981 16752 152 0,'-2'-9'286'0,"1"0"29"0,-3-2 26 16,0 2 31-16,-1 1 23 0,-2 3 25 0,1-3 16 0,2 3 16 0,-3 2-48 0,1 1-65 15,-1 0-25-15,-2 2-17 0,1 2-21 0,-2 2-23 0,0 4-20 0,0 1-20 16,0 1-20-16,-2 5-23 0,1 1-18 0,0 4-20 0,-2 3-11 0,2 1-12 15,1 1-6-15,0 2-6 0,2 0-7 0,1 2-4 0,2-2-9 0,1 0-7 16,2-2-8-16,2-1-5 0,2-1-8 0,2-2-3 0,1-2-6 0,2-3-1 16,2 0-8-16,2-4-7 0,0 0-6 0,2-2-8 0,3-1-16 0,-2-1-17 15,3-3-24-15,2 0-25 0,-1-3-33 0,2-1-35 0,-1-1-73 0,3-3-81 0,-1-3-76 16,-2 1-79-16,5-5-60 0,-2 0-62 0,-2-2-9 0,-1-2 0 0,2 1 12 16,-4-3 15-16,2 0 21 0,-2 1 24 0,-1 0 30 0,0-1 35 0</inkml:trace>
  <inkml:trace contextRef="#ctx0" brushRef="#br0" timeOffset="51211.31">19289 16723 99 0,'0'5'278'0,"0"1"39"0,0-2 52 0,0 3 54 15,2 0 22-15,-1 3 13 0,4 1 8 0,-4-1 5 0,4 4-44 0,-2-1-55 16,0 1-44-16,2 2-41 0,0 0-23 0,3 1-19 0,-4 0-42 0,3-1-46 16,-1 1-65-16,2-2-68 0,3-1-43 0,-1 1-35 0,1-2-60 0,1-1-67 0,0-2-58 15,2-1-54-15,-2-1-41 0,1-3-39 0,1 0-46 0,-1-2-53 16,-1-1-6-16,1-2 2 0,0-2 16 0,-4 1 13 0,3-4 20 0,-3 1 23 0,-3-2 53 15</inkml:trace>
  <inkml:trace contextRef="#ctx0" brushRef="#br0" timeOffset="51326">19588 16882 57 0,'-2'-6'306'0,"2"0"29"0,-1 2 20 0,-1 1 15 15,0 0 13-15,-1 1 13 0,2 0 8 0,-3 1 6 0,0 1-33 0,-1 0-43 16,0 3-45-16,1 0-46 0,-5 0-46 0,0 3-48 0,1 0-31 0,-3 2-31 16,0 1-29-16,0 3-28 0,-2-2-69 0,-1 4-78 0,0 1-59 0,-2-3-56 15,2 2-41-15,-2 1-38 0,0-2-48 0,2-1-52 0,0-2-11 0,0 1-2 0,3-4 0 16,-1-1 0-16,2-1 12 0,1-4 11 0,1 1 58 0</inkml:trace>
  <inkml:trace contextRef="#ctx0" brushRef="#br0" timeOffset="51443.68">19262 16954 306 0,'0'-9'364'0,"3"0"27"0,-1 3 22 0,-2 0 19 0,1 0 14 0,-1 1 10 0,3 3 4 15,-1-1 6-15,0 1-52 0,-1 1-66 0,2 1-54 0,1-3-53 0,1 3-52 0,4 0-53 16,-3-2-30-16,5 1-30 0,2-2-24 0,0 0-25 0,4 0-32 0,0-2-37 16,4 1-84-16,-2-3-96 0,3 2-64 0,0-1-57 0,0-2-54 0,1 1-58 15,-1-3-10-15,-1 2-3 0,0 0-1 0,-2-1 0 0,2 0 4 0,-4 2 4 16,0-2 21-16,0 2 27 0</inkml:trace>
  <inkml:trace contextRef="#ctx0" brushRef="#br0" timeOffset="51678.06">19856 16719 112 0,'-1'-11'328'0,"-1"1"43"0,-1-1 38 0,0 4 30 0,0-1 18 0,2 1 11 15,-3 1 7-15,1 3 5 0,1 1-37 0,-2-1-47 0,-1 3-36 0,0 0-30 16,-3 3-42-16,2 2-39 0,0 1-39 0,-2 1-37 0,-2 4-32 0,2 2-32 15,0 2-15-15,0 0-11 0,-1 3-6 0,4 0-5 0,1 0-16 0,-1 1-17 16,1 0-3-16,4-1 0 0,0-2-16 0,2 2-18 0,1-1-1 16,4-4 4-16,-1-1-12 0,5-1-17 0,-1-5 1 0,1-2-1 0,1-1-8 15,1-4-11-15,1-4-4 0,0-2-4 0,-1-4-21 0,1-2-24 0,-1-2-11 16,1 0-7-16,-3-2-58 0,2 0-67 0,-5-1-50 0,0-2-46 0,-2 0-37 16,2 2-32-16,-5-1-32 0,0-1-30 0,0 2-11 0,-1-1-3 0,-2 1 11 0,-2-2 13 15,2 0 18-15,-3 1 18 0,1 0 49 0</inkml:trace>
  <inkml:trace contextRef="#ctx0" brushRef="#br0" timeOffset="51809.71">19925 16284 27 0,'1'-11'267'0,"1"2"39"0,-2 3 45 0,1 3 51 0,-1 3 48 0,0 0 25 16,0 5 16-16,0 1 20 0,0 4 18 0,0 4-51 0,0 3-65 0,0 3-40 15,0 4-37-15,2 5-8 0,-2 2-2 0,2 2-39 0,-2 2-42 0,1 3-47 0,-1-1-50 16,3 3-28-16,2-1-20 0,-2 2-43 0,0-1-49 0,4 2-50 16,1-3-45-16,-4 1-81 0,6-5-89 0,-4 1-110 0,2-2-115 0,0-5-59 15,0 1-44-15,-2-5-10 0,0 0-3 0,-1-4 0 0,0-1 6 0,-2-4 23 16,2-3 31-16,-2-2 35 0,0-4 34 0</inkml:trace>
  <inkml:trace contextRef="#ctx0" brushRef="#br0" timeOffset="51943.35">20252 16835 168 0,'8'3'465'0,"-2"4"22"0,1 0 11 16,-3 2 8-16,1 3 7 0,-1-1 2 0,-2 2 0 0,3-1-2 0,-2-1 0 16,0 2-56-16,1 1-69 0,-3-1-142 0,2 1-157 0,2-1-172 0,-5 2-171 0,0-1-115 15,0-1-103-15,0-1-27 0,0-1-11 0,-3-4-5 0,1 1 2 0,2-1-3 16,-3-2 2-16,3-5 14 0,0 0 16 0,0 0 36 0</inkml:trace>
  <inkml:trace contextRef="#ctx0" brushRef="#br0" timeOffset="54726.91">18835 14725 168 0,'-4'-3'186'0,"2"-3"10"0,-3 2 13 0,4 1 11 0,-4-2 22 16,2 2 19-16,-2 2-16 0,0-1-27 0,-1-1 0 0,1 2 5 0,4-1 15 16,-4 2 19-16,2-1 3 0,-1 1 3 0,-1 0-3 0,5 0-3 0,-3 0-10 15,3 0-9-15,0 0-20 0,-1 0-18 0,1 0-25 0,0 0-24 0,0 0-22 16,0 0-19-16,0 0-20 0,-5 0-22 0,5 0-9 0,0 0-7 0,0 0-4 16,0 0-4-16,-3-3-1 0,3 3 1 0,0 0-1 0,0 0-1 0,0 0 1 15,0-2-1-15,0 2-3 0,0 0-1 0,-1-2-1 0,1 2 0 0,0 0 1 16,0-1 1-16,0 1 2 0,0 0 2 0,-4-2 4 0,4 2 5 0,0 0 3 15,-1-2 2-15,1 2 4 0,0 0 4 0,0 0 3 0,-2-2 1 0,2 2 3 16,0 0 1-16,-1-1-4 0,1 1-5 0,0 0-2 0,0 0-4 0,-4 0-4 16,4 0-5-16,0 0-4 0,0 0-2 0,0 0-6 0,0 0-6 0,0 0-4 15,0 0-3-15,0 0-5 0,0 0-4 0,0 0-2 0,0 0-2 0,0 0-4 0,0 0-1 16,0 0-1-16,0 0 1 0,0 0-3 0,0 0-2 0,0 0 1 16,0 0 0-16,0 0-1 0,0 0 1 0,0 0 1 0,0 0 2 0,0 0 1 15,0 0-2-15,0 0 3 0,0 0 2 0,0 0 1 0,0 0-2 0,0 0 4 0,-3 0-2 16,3 0 1-16,0 0-3 0,0 0 2 0,0 0-1 0,0 0-2 15,0 0-3-15,0 0 0 0,0 0 2 0,0 0-3 0,0 0-2 0,0 0 0 0,0 0 0 16,0 0-1-16,0 0-2 0,0 0 2 0,0 0 2 0,0 0-2 0,0 0-2 16,0 0 1-16,0 0 3 0,0 0-2 0,0 0-2 0,0 0 1 15,0 0 3-15,0 0-2 0,0 0-2 0,0 0 1 0,0 0 3 0,0 0-2 16,0 0-2-16,0 0 2 0,0 0 1 0,0 0-2 0,0 0 0 0,0 0 1 0,0 0 1 16,0 0-1-16,0 0-2 0,0 0 3 0,0 0 0 0,0 0 1 15,0 0-2-15,0 0 1 0,0 0 3 0,0 0-2 0,0 0 0 0,0 0 0 0,0 0 2 16,0 0 0-16,0 0 2 0,0 0 1 0,-3 0 2 0,3 0 1 0,0 0-2 15,0 0 3-15,0 0 1 0,0 0-1 0,0 0 1 0,0 0-1 16,0 0 2-16,0 0 1 0,0 0-3 0,0 0 3 0,0 0-2 0,0 0-1 16,0 0-3-16,0 0-1 0,0 0 2 0,0 0-1 0,0 0-2 0,0 0 0 15,0 0 2-15,0 0-2 0,0 0-1 0,0 0-1 0,0 0 3 0,0 0-3 16,0 0 0-16,0 0 0 0,0 0 1 0,0 0-1 0,0 0-1 0,0 0-1 16,0 0 3-16,0 0-4 0,0 0 0 0,0 0 0 0,0 0 0 0,0 0 1 15,0 0-4-15,0 0 2 0,0 0 2 0,0 0-2 0,0 0-1 0,0 0 0 16,0 0 3-16,0 0-2 0,0 0-2 0,0 0 1 0,0 0 3 0,0 0-2 15,0 0-2-15,0 0 1 0,0 0 2 0,0 0-2 0,0 0-1 0,0 0 0 0,0 0 3 16,0 0-2-16,0 0-2 0,0 0 1 0,0 0 3 0,0 0-2 16,0 0 0-16,0 0 0 0,0 0 3 0,0 0-2 0,0 0-1 0,0 0 1 15,0 0 1-15,0 0-1 0,0 0-1 0,0 0 2 0,0 0 0 0,0 0-1 0,0 0-1 16,0 0 1-16,0 0 2 0,0 0 0 0,0 0-3 0,0 0 2 16,0 0 2-16,0 0-2 0,0 0-2 0,0 0 2 0,0 0 1 0,0 0-3 0,0 0-1 15,0 0-12-15,0 0-12 0,0 0-23 0,0 0-30 0,0 0-34 0,0 0-34 16,0 0-69-16,0 0-74 0,0 0-113 0,0 0-123 0,0 0-57 15,0 0-43-15,0 0-9 0,0 0 1 0,0 0 10 0,0 0 11 0,0 0 25 0,0 0 28 16,0 0 36-16,0 0 37 0</inkml:trace>
  <inkml:trace contextRef="#ctx0" brushRef="#br0" timeOffset="55875.84">23401 14551 67 0,'-5'-4'356'0,"-2"2"45"0,1-1 42 0,1 2 23 0,-2-1 21 0,2 1 12 16,1 1 13-16,-4 0 9 0,5-2 12 0,-2 2-49 0,2 2-65 0,0-2-52 15,-2 0-53-15,2 0-43 0,-2 1-41 0,2 1-34 0,0-2-35 0,0 0-19 16,-1 1-15-16,4-1-9 0,-3 0-8 0,3 0-8 0,-5-1-8 0,4 1-5 16,-1-2-7-16,2 2-7 0,0 0-7 0,0 0-8 0,0 0-6 0,0-3-6 15,0 0-7-15,0 3-3 0,0 0-5 0,0 0-3 0,0 0-5 0,0 0-3 16,0 0-2-16,0 0-4 0,0 0-5 0,0 0-1 0,0 0-3 0,0 0-3 15,0 0-1-15,0 0-1 0,0 0-2 0,0 0 0 0,0 0-3 0,0 0-1 16,0 0 2-16,2-2 0 0,-1 2 0 0,4-2 3 0,2 0 4 0,2 1 1 16,2-1 2-16,2 1 5 0,2-2 0 0,3-1-13 0,4 1 0 0,2-2 0 15,-1-1 0-15,1 1 0 0,3-2 0 0,-2 1 0 0,2-2 0 0,0 1 0 16,-2 1 0-16,-1-2 0 0,2 1 0 0,-1 0 0 0,-3 3 0 0,-1-2 0 16,1 2 0-16,-4 1 0 0,-1-1 0 0,0 2 0 0,-4 0 0 0,-1-1 0 15,-2 3 0-15,-1-1 0 0,-2 1 0 0,-1 0 0 0,-3 0 0 0,-3 0 0 16,0 0 0-16,0 0 0 0,0 0 0 0,0 0 0 0,0 0-96 0,0 0-56 15,0 0-35-15,-3-2-56 0,-3 2-60 0,-1 0-93 0,-1 0-102 0,0-1-71 16,-4 1-68-16,-1 0-11 0,-1-2 2 0,0 1 15 0,-2-3 19 16,0 3 28-16,0-2 34 0,0-1 35 0,1-2 34 0,0 0 59 0</inkml:trace>
  <inkml:trace contextRef="#ctx0" brushRef="#br0" timeOffset="56492.18">23539 14095 259 0,'-1'0'327'0,"1"0"34"0,-2-1 36 0,2 1 36 16,-2-3 26-16,2 3 21 0,0 0 18 0,0 0 14 0,0 0-49 0,0 0-65 16,0 0-35-16,0 0-28 0,0 0-34 0,0 0-34 0,0 0-32 0,0 0-30 15,0 0-32-15,-1 0-37 0,1 0-21 0,0 0-23 0,0 0-14 0,0 0-16 16,0 0-10-16,0 0-11 0,0 0-9 0,0 0-8 0,0 0-6 0,0 0-4 16,0 0-3-16,0 0-3 0,0 0-3 0,0 0-2 0,0 0-1 0,0 0 0 15,0 0-1-15,0 0-1 0,0 0 0 0,0 0 1 0,0 0-1 0,0 0 0 16,0 0 0-16,0 0 1 0,0 0-1 0,0 0 1 0,0 0-1 0,0 0 1 15,0 0 0-15,0 0-1 0,0 0 1 0,0 0 1 0,0 0-2 0,0 0 0 16,0 0 0-16,0 0 1 0,0 0 1 0,0 0 2 0,0 0 0 0,0 0 3 16,0 0 0-16,0 0 1 0,0 0 0 0,0 0 1 0,0 0 1 0,0 0-1 15,0 0 0-15,0 0 3 0,0 0-1 0,0 0-1 0,0 0 1 0,0 0-1 16,0 0-2-16,0 0 0 0,0 0-1 0,0 0 1 0,0 0-2 0,0 0-1 16,0 0 1-16,0 0 1 0,0 0 0 0,0 0 0 0,0 0 0 0,0 0 0 15,0 0-2-15,0 0 0 0,0 0 0 0,0 0 0 0,0 0 1 0,0 0-2 16,0 0 1-16,0 0 1 0,0 0-2 0,0 0-2 0,0 0 0 0,0 0 2 15,0 0-1-15,0 0 2 0,0 0 5 0,0 0 8 0,0 0 3 0,0 3-1 16,0 0 1-16,0 0 0 0,0-1-1 0,0 2 1 0,0 0-2 0,0-1 3 16,0 2-2-16,0-3-1 0,0 2-1 0,0-4-1 0,0 3-6 0,0-3-7 15,0 3-2-15,0-3 0 0,0 0 0 0,0 4-2 0,0-4 1 0,0 3 0 16,0-3 1-16,1 2-3 0,-1-2 2 0,0 0 1 0,0 0 0 0,0 0-2 16,0 0 0-16,0 0 0 0,0 0 0 0,0 0 0 0,0 0 0 0,0 0 1 15,0 0 1-15,0 0-3 0,0 0 2 0,0 0 1 0,0 0-1 0,0 0-1 16,0 2 2-16,0-2 0 0,0 0 1 0,0 0-1 0,0 0 2 0,0 0 0 15,0 0 5-15,0 0 3 0,0 0 5 0,0 4 2 0,0-1 1 0,0 1-1 16,0 2 4-16,0 0 2 0,0 3 0 0,2 0 0 0,0 4 3 0,-2 1 5 16,1 4 1-16,1 0 2 0,-1 3-1 0,-1 2-2 0,0 2-1 0,3 2-31 15,-3 2-1-15,0 2 0 0,0 1 0 0,-3 3 0 0,3-1 0 0,-1 2 0 16,-1 1 0-16,2-1 0 0,-1 0 0 0,1-1 0 0,-2-2 0 0,2-2 0 16,-2-1 0-16,2-2 0 0,0-3 0 0,0-3 0 0,2-1 0 0,-2-3 0 15,2-3 0-15,-2-1 0 0,0-4 0 0,0-1 0 0,0-3 0 0,0 0 0 16,0-2 0-16,0-4 0 0,0 2 0 0,0-2 0 0,0 0 0 0,0 0 0 15,0 0 0-15,0 0 0 0,0 0-74 0,-2 2-126 0,2-2-104 0,-3-2-117 16,-2 1-110-16,0-2-112 0,0-2-23 0,-2 1-4 0,0-3 5 0,-1-3 4 16,0-2 10-16,-1 0 15 0,1 0 35 0,0-3 39 0,-2 0 45 0</inkml:trace>
  <inkml:trace contextRef="#ctx0" brushRef="#br0" timeOffset="57293.05">23251 12789 26 0,'-1'-9'236'0,"-4"1"25"16,3-2 28-16,0 3 29 0,-1 0 28 0,2 0 27 0,-2 0 27 0,1 3 25 15,2 0-34-15,-1 1-49 0,1 3-14 0,0 0-6 0,0 0-9 0,0 0-14 16,0 0-18-16,0 0-18 0,0 0-24 0,0 0-25 0,0-3-25 0,0 3-24 16,0 0-26-16,0 0-25 0,0 0-22 0,0 0-17 0,0 0-11 0,0 0-7 15,0 0 0-15,0 0 4 0,0 0 0 0,0 0-1 0,0 4-1 0,1 1 2 16,1 0-4-16,2 3 1 0,-1 1 0 0,2 2 2 0,3-1-1 0,-3 3 0 15,4 2-5-15,-4-1-2 0,2 1-13 0,-1 1-10 0,0-2-7 0,2 0-4 16,-3-1-3-16,0-1-4 0,-1-1-4 0,1-1 1 0,0-1-3 0,1-2-1 16,-1 1-4-16,1-1-2 0,-3-2-14 0,2 1-14 0,-1 0-21 0,-3 0-21 15,2 0-21-15,-1-1-22 0,1-1-34 0,-2-1-37 0,1 1-82 0,-1-2-92 16,-1 1-75-16,2 0-67 0,-2-3-46 0,0 0-39 0,0 0 4 0,0 0 14 16,0 0 18-16,-2 3 19 0,2-3 23 0,0 0 21 0,-3-1 35 0,2-2 38 15</inkml:trace>
  <inkml:trace contextRef="#ctx0" brushRef="#br0" timeOffset="57609.2">23458 12670 316 0,'0'0'421'0,"3"3"19"0,-3 1 15 16,0-1 15-16,-3 4 15 0,2-1 14 0,-5 1 14 0,1-1 13 15,0 3 16-15,-1 0-58 0,1 0-72 0,-3 2-84 0,-1 2-86 0,1-1-40 0,-1 2-28 16,-3-1-18-16,4 0-14 0,-2 3-16 0,-2-1-13 0,4-2-15 16,-2 0-14-16,-2 1-16 0,4 1-16 0,-2-1-18 0,1-2-20 0,1 1-21 15,0-1-22-15,0 0-18 0,1-1-20 0,-1-2-15 0,1 1-18 0,1-2-21 0,1-1-23 16,-1-1-27-16,1-1-28 0,0-1-46 0,2-2-51 0,-2-1-30 15,0-1-28-15,2-1-5 0,-3-4-1 0,2 1 13 0,-3-2 12 0,2-3 15 16,0 0 17-16,1-1 34 0,-2-3 41 0,1 1 53 0,0 0 63 0,0 0 91 16,0 0 98-16,2 1 72 0,-3 1 68 0,3 3 34 0,2-1 30 0,-3 1 13 15,3 2 8-15,1 2 4 0,-4 0 0 0,4 3-10 0,0 0-12 0,2-3-23 16,0 0-23-16,-1 2-40 0,3 1-41 0,0-2-33 0,4-1-30 0,-2 1-20 16,4 0-16-16,2-1-10 0,0 0-8 0,0-2-3 0,2 0-2 0,1 0-3 15,0 0-5-15,1-1-9 0,0 1-10 0,-2 0-12 0,4 1-17 0,-5-2-18 16,2 1-21-16,0 0-30 0,-3 3-34 0,-1-3-74 0,0 1-85 0,-2 2-61 15,1 0-55-15,-3 2-57 0,-1-2-63 0,1 2-11 0,-3 2 0 0,-4-2 8 16,3 2 9-16,-1 0 18 0,-1 2 20 0,-1 2 29 0,-1 0 34 16</inkml:trace>
  <inkml:trace contextRef="#ctx0" brushRef="#br0" timeOffset="57775.75">23384 12801 213 0,'-1'1'368'0,"-1"2"16"0,0 0 16 0,1-2 12 0,-1 2 12 15,2-3 9-15,0 0 12 0,0 0 3 0,0 0 1 0,2 4-67 0,-2-4-83 16,0 0-77-16,0 0-73 0,3 0-36 0,0 0-28 0,-3 0-20 0,3 0-19 16,3 0-44-16,-3-2-50 0,2 2-91 0,0 0-104 0,0 0-84 0,0-2-83 15,1 1-28-15,-2-1-12 0,1 1-2 0,-1 0-1 0,0-1 0 0,0 2 0 16,-4 0 2-16,3-3 5 0,-3 3 31 0</inkml:trace>
  <inkml:trace contextRef="#ctx0" brushRef="#br0" timeOffset="62242.81">22553 12543 168 0,'0'-5'212'0,"0"1"13"0,-4-1 17 0,3 1 10 16,-1-1 10-16,0 1 13 0,-1-1 15 0,2 3-36 0,1-2-50 15,0 4-8-15,0 0-1 0,0 0 6 0,0 0 4 0,0 0-7 0,0 0-12 0,0 0-14 16,0 0-16-16,0 0-8 0,0 0-10 0,0 0 5 0,0 0 8 0,0 0-4 16,1 0-7-16,2 4-5 0,1-1-6 0,1 5-7 0,-1 2-5 15,2 3 2-15,1 3 5 0,-1 4 7 0,2 2 8 0,0 5 9 0,-4 4 8 0,3 6-9 16,-1 1-13-16,-1 8-5 0,-2 1-5 0,2 5 1 0,-4 4-1 16,2 7-4-16,-3 5-6 0,4 4-4 0,-4 6-4 0,0 4-9 0,1 7-10 15,-1 3-7-15,2 6-4 0,0 5-13 0,-1 6-10 0,1 0-10 0,-1 6-7 16,4-1-11-16,-2-2-12 0,3-1-1 0,1 0-3 0,-1-3-2 0,1-6 1 15,1-7 0-15,-1-2 1 0,1-8 0 0,0-5-1 0,0-7 1 0,1-5 3 16,-2-6-1-16,-1-5 1 0,1-3 0 0,0-3 3 0,-4-4-3 0,2-3-1 16,-2-5-1-16,1-2-1 0,-3-4-1 0,1-2-3 0,0-3-2 0,-2-4-3 15,0-3-4-15,1-3-4 0,-1-5 1 0,0-1-3 0,2-3-1 0,-2-3-4 16,1-1 1-16,-1-2 1 0,0-3-3 0,5 1 1 0,-2-1 2 0,0-1 1 16,3-2 2-16,-1-2 2 0,5-2 0 0,1-3 3 0,2-1 0 0,4-3 2 15,0-2 1-15,5-2 4 0,0-2-2 0,5-1-1 0,2 0 0 0,1-1 0 16,1 1 1-16,3 0-2 0,0 1 1 0,3 1 1 0,1 2 1 0,0 2 1 15,3 0 1-15,0 3 4 0,3 2 4 0,1 0 6 0,2 1 1 0,0 0 5 16,4 2-1-16,0 0 1 0,4 1 2 0,2-3 1 0,1 2 0 0,2-1 0 16,0-1 1-16,4 0 0 0,-1-2-22 0,0 1-5 0,0-4 0 0,1 2 0 15,-1-1 0-15,-1 1 0 0,-4-2 0 0,1 1 0 0,-4 2 0 0,-3-1 0 16,0 2 0-16,-3 0 0 0,-3 5 0 0,-2-1 0 0,-4 3 0 0,-4 0 0 16,-1 3 0-16,-5 1 0 0,-1 1 0 0,-4 1 0 0,-5 1 0 0,0-1 0 15,-5 1 0-15,-2 1 0 0,-3 0 0 0,-1-4 0 0,-3 2 0 0,-3 0 0 16,1-2 0-16,-4-1 0 0,0 0 0 0,-4 0 0 0,0-1 0 0,-4-2-74 15,-2-1-70-15,-1-2-45 0,-3-3-73 0,-3 0-80 0,-2-5-94 0,-1-1-98 16,-5-1-62-16,0-3-56 0,-2-6-5 0,0 1 4 0,3-3 15 0,-3-1 19 16,1-2 31-16,0-4 34 0,3-3 40 0,-1-2 46 0</inkml:trace>
  <inkml:trace contextRef="#ctx0" brushRef="#br0" timeOffset="62493.14">24608 12778 209 0,'1'-6'460'0,"3"1"20"0,-3 0 7 0,1 5 0 0,-1-3 0 0,-1 3 1 16,2-2 1-16,0 0 0 0,0 1 12 0,-2 1 13 0,5 1-89 0,-3 6-111 15,1 0-86-15,0 7-79 0,0 3-21 0,1 6-1 0,0 4 6 0,0 7 10 16,2 7 9-16,-5 7 10 0,2 6 5 0,1 8 1 0,-3 5-8 0,1 7-12 16,-1 5-14-16,-1 5-16 0,-1 6-13 0,-1 3-15 0,1 3-41 0,-3 2-49 15,1 1 0-15,-3 1 0 0,5-3 0 0,-3 1 0 0,1-6 0 0,2-1 0 16,-3-5 0-16,4-4 0 0,0-5 0 0,0-6-40 0,4-4-68 0,-3-9-35 15,1-2-37-15,1-8-39 0,-1-3-81 0,-1-9-89 0,4-3-88 0,-5-6-89 16,-5-5-40-16,4-4-30 0,-3-4 3 0,0-4 10 0,-6-3 18 0,0-5 19 16,-4-3 29-16,0-2 35 0,-5-4 38 0,0-1 42 0</inkml:trace>
  <inkml:trace contextRef="#ctx0" brushRef="#br0" timeOffset="63776.7">16604 14134 228 0,'-3'-9'384'0,"-2"2"34"0,0 1 31 16,1 0 13-16,-4 1 13 0,3 2 7 0,-1 2 7 0,-1 2 8 0,3 2 7 0,-4 3-66 15,3 2-85-15,0 2-57 0,-1 4-51 0,0 2-42 0,0 4-40 0,-1 2-26 16,-1 2-25-16,0 3-9 0,-1 5-5 0,1-1-7 0,0 3-2 15,-2 2-4-15,1-1-2 0,3 1-9 0,-1 0-6 0,-1-1-7 0,-1 1-10 0,4-3-7 16,0-4-7-16,2 0-13 0,0-2-14 0,0-3-17 0,0-1-20 0,1-5-22 16,-1-2-21-16,3-3-27 0,-1 0-26 0,2-4-37 0,-1-4-36 15,3 2-87-15,-1-6-100 0,-2-1-83 0,3-1-77 0,0-4-19 0,3-4-4 0,-1-3 8 16,2-4 13-16,0-4 19 0,1-4 19 0,0-3 21 0,2-2 23 0,-1-7 32 16</inkml:trace>
  <inkml:trace contextRef="#ctx0" brushRef="#br0" timeOffset="63944.25">16603 13993 224 0,'3'-4'324'16,"0"1"20"-16,0 1 23 0,-1 2 35 0,2 3 41 0,-1 1 21 0,-1 3 15 16,3 3 21-16,-2 2 14 0,2 5-65 0,0 4-82 0,2 1-56 0,-2 4-49 15,2 2-11-15,-1 2-3 0,0 3-20 0,0 0-23 0,1 3-35 0,-2-1-40 16,1-2-23-16,0 1-15 0,0-1-24 0,1 0-22 0,-2 1-25 0,1-4-26 16,0 1-30-16,-1-4-29 0,1-2-46 0,-1 1-44 0,-2-4-96 0,0-1-106 15,-1-1-95-15,0-6-93 0,-4 2-23 0,0-6-3 0,-1-1 4 0,-2-1 2 16,-1-2 15-16,-5-2 12 0,2-1 20 0,-5-3 20 0,-1-3 38 0</inkml:trace>
  <inkml:trace contextRef="#ctx0" brushRef="#br0" timeOffset="64077.9">16451 14526 61 0,'2'-11'340'0,"-2"2"4"15,3 3 26-15,0 0 26 0,1 2 27 0,1 1 24 0,2-2 11 0,-3 2 6 16,4 1 8-16,0 1 8 0,2 0-99 0,-1 1-121 0,5 0-56 0,-1 0-44 16,3 0-11-16,-4 1-5 0,6 0-26 0,-4 1-34 0,3-2-39 0,-1 2-40 15,3-2-41-15,-3 0-41 0,1 0-89 0,1 0-98 0,-1 0-68 0,-1 0-61 16,-2 0-46-16,2-2-40 0,-2 0-8 0,-2 1-2 0,-3 0 3 0,-1 1 3 15,-2 0 15-15,-6 0 16 0,2 1 30 0</inkml:trace>
  <inkml:trace contextRef="#ctx0" brushRef="#br0" timeOffset="64343.18">16737 14451 312 0,'3'-6'471'0,"-1"0"24"16,-1 1 13-16,-1 2 14 0,0-1 11 0,2 2 9 0,-1 1 7 0,-1 1 9 0,2-4 6 15,-2 4-58-15,0 0-70 0,0 0-100 0,0 0-103 0,0 0-69 16,0 0-57-16,0 0-22 0,0 0-14 0,0 0-12 0,0 0-12 0,0 0-9 16,3 2-9-16,0 0-7 0,-1-1-6 0,1 1-12 0,1 2-13 0,0-1-22 0,2 2-23 15,-1-1-34-15,0 1-38 0,0 2-90 0,0 1-103 0,-4-2-98 16,2 1-100-16,2 1-35 0,-5-1-21 0,-3 0-6 0,1 3-1 0,-1-2 5 15,-2 3 7-15,-1 0 22 0,-1-1 21 0,1 1 36 0</inkml:trace>
  <inkml:trace contextRef="#ctx0" brushRef="#br0" timeOffset="64711.21">16519 15601 32 0,'-2'-12'392'0,"2"4"35"0,-3 0 13 0,3 1 13 0,-1 3 16 0,-1-1 18 16,2 5 15-16,0 0 12 0,0 5 15 0,0-1 13 0,0 7-77 0,-2 1-96 0,2 5-75 15,0 2-70-15,0 4-36 0,2 2-28 0,-2 1-13 0,0 2-8 16,0 2-17-16,0 0-15 0,2 2-15 0,-1-2-15 0,-1 0-13 0,2-2-14 0,-1-1-19 16,-1-3-18-16,0 0-24 0,0-1-24 0,0-5-28 0,0 0-31 0,2-5-37 15,-2 0-36-15,0-3-94 0,0-3-108 0,-2-3-84 0,2-4-80 0,0 0-33 16,0 0-20-16,0-7 0 0,0-4 8 0,0-2 16 0,0-5 18 0,0-1 25 15,2-6 27-15,-2 0 34 0</inkml:trace>
  <inkml:trace contextRef="#ctx0" brushRef="#br0" timeOffset="64992.45">16593 15474 16 0,'8'-20'239'0,"2"4"9"0,0 0 11 0,-3 2 32 16,-1 3 39-16,1 1 33 0,0 0 30 0,-2 3 17 0,0 3 11 0,-2 1-59 16,4 1-74-16,-4 2-31 0,0 0-25 0,3 2 2 0,-3-1 5 0,2 1-6 15,-2 1-8-15,0 1-31 0,-1 2-40 0,-2-1-31 0,2 5-31 0,-4 1-15 16,0-1-10-16,-1 6-15 0,2 0-11 0,-6 2-7 0,-2 1-7 0,3 4-5 15,-2-1-5-15,-2 1 1 0,-1 1 2 0,2-1 3 0,0-3 4 0,-1 1-1 16,3-3-1-16,-1-1 1 0,3-4 0 0,1 1 0 0,-1-4 0 0,4-2 1 16,-1-1 1-16,4-1-1 0,-1-1-4 0,4 1-3 0,-4-1-2 0,4 0-2 15,1 0-2-15,1-1 0 0,-1 2 5 0,3 0 1 0,0 0 1 0,-1 0 2 16,-2-1 0-16,3 1 3 0,-1-2-1 0,-1 2 1 0,-1-1 1 0,2-2 1 0,-2 3 5 16,-3-2 3-16,2-1 6 0,-2 2 2 0,0-1 0 0,-1-1 0 15,0 3-2-15,0 1-2 0,-4-4-3 0,0 5-3 0,-1 0-5 0,0 0-13 16,-2 2-15-16,-2 0-20 0,3 1-25 0,-4 1-30 0,2-2-35 0,-2 1-44 15,1-1-46-15,1-2-90 0,0-1-98 0,1-1-85 0,2-1-81 0,0-2-16 16,3-3-3-16,0 0 9 0,0 0 14 0,0 0 19 0,4-5 17 0,0-2 25 0,2-4 31 16,1-1 40-16</inkml:trace>
  <inkml:trace contextRef="#ctx0" brushRef="#br0" timeOffset="65110.14">17000 15527 199 0,'12'-4'340'15,"-1"0"30"-15,-3 1 31 0,-1 3 24 0,-1 0 21 0,-2 0 8 16,1 0 2-16,-3 0 1 0,1 3-2 0,-1-2-79 0,-1 4-99 0,2-3-69 0,-1 3-65 15,0 0-94-15,-1-1-101 0,1 0-109 0,-2 1-112 0,0 1-82 0,0 0-77 16,-2-2-17-16,1 4-7 0,-1 1 0 0,-3-1 0 0,4 2 0 16,-6 2 1-16,2 2 13 0,-1-1 17 0</inkml:trace>
  <inkml:trace contextRef="#ctx0" brushRef="#br0" timeOffset="65226.83">17018 15832 147 0,'0'11'467'0,"0"-2"22"0,0 0 9 16,0-3 8-16,2 0 3 0,-1-2 6 0,-1-1 3 0,2-2 0 0,-2-1 0 15,0 0-36-15,0 0-44 0,0 0-114 0,0 0-131 0,0 0-82 0,0 0-75 16,0 0-43-16,0 0-35 0,2-1-75 0,-1-2-84 0,3-1-93 0,-3-4-96 15,2-2-61-15,-1-2-52 0,1-2-13 0,0-4-2 0,2 0-1 0,-1-1 2 16,0-3 5-16,1 1 8 0,-4-1 23 0,2 1 26 0</inkml:trace>
  <inkml:trace contextRef="#ctx0" brushRef="#br0" timeOffset="65559.92">16893 14347 335 0,'-2'-6'408'0,"0"2"17"16,0-1 14-16,1 2 9 0,-1 0 7 0,2 0 4 0,0 3 0 0,-1-2-1 15,1 2 2-15,0 0-79 0,0 0-95 0,0 0-82 0,0 0-81 0,0 0-42 16,0 0-29-16,0 0-23 0,0 0-21 0,3 2-46 0,0 0-52 0,1 0-84 16,0 3-89-16,-3 0-68 0,2 1-64 0,1 1-33 0,-3 2-24 0,2 0-7 15,-3 0 0-15,0 2 0 0,0-2 0 0,0 1 5 0,-1 2 6 0,-1 0 39 16</inkml:trace>
  <inkml:trace contextRef="#ctx0" brushRef="#br0" timeOffset="65661.66">16897 14583 26 0,'-2'9'316'0,"2"0"14"0,0-1 6 0,0-1 10 0,0 2 6 0,0-3 2 16,2 0 2-16,-1 0 0 0,-1-2 1 0,0 3-60 0,2-2-72 15,-1 1-70-15,-1-1-70 0,2 1-98 0,-2-1-106 0,2 0-93 0,-2 0-90 16,0-1-31-16,0-4-17 0,0 5-4 0,-2-3-1 0,0 5-2 0,-1-1 0 0,0-1 1 16,-3 3 1-16,1 0 11 0</inkml:trace>
  <inkml:trace contextRef="#ctx0" brushRef="#br0" timeOffset="66162.32">15891 16756 210 0,'-10'-9'330'0,"0"2"33"15,0 1 32-15,0-2 35 0,1 2 21 0,1 3 19 0,0 0 13 0,0 2 11 16,-1 1-37-16,1 1-49 0,-2 4-47 0,1-2-48 0,-2 4-33 0,1 1-31 16,-2 4-26-16,2 0-26 0,-1 2-26 0,-3 3-30 0,5 3-18 0,-4 3-22 15,0 3 2-15,2 3 1 0,-3 1-4 0,4 2-4 0,-1 2-6 0,-1 0-11 16,2 1-6-16,2 0-6 0,-1-3-7 0,4 0-7 0,0-2-5 0,1-5-5 15,2-3-1-15,2-2-1 0,0-4-12 0,3 0-14 0,0-6-7 0,2 1-4 16,0-2-2-16,4-3-2 0,-1-1 0 0,0 0-2 0,2-2-3 0,2-1-6 0,0-1-12 16,1-2-17-16,0-1-20 0,3-4-24 0,-2 0-20 0,4-3-25 0,-4-3-27 15,3-2-31-15,-1-2-65 0,3-2-71 0,-3-3-68 0,0 0-67 0,-2-1-61 16,3-1-58-16,-2-1-3 0,-1 2 6 0,-1-3 21 0,1 2 20 0,-5 2 24 0,2 0 23 16,0 1 30-16,-3 0 31 0</inkml:trace>
  <inkml:trace contextRef="#ctx0" brushRef="#br0" timeOffset="66359.83">16023 16874 88 0,'6'-2'334'0,"-2"-1"30"0,1 1 28 0,-2 1 26 0,-1 1 25 15,-2 0 13-15,0 0 12 0,0 0 2 0,0 0 3 0,0 0-69 0,0 0-80 16,0 0-56-16,0 0-49 0,0 0-42 0,0 0-37 0,0 3-33 0,0 0-28 16,-2 1-34-16,2 1-37 0,0-1-34 0,0 2-33 0,0 0-51 0,0 2-56 0,0-1-41 15,0-1-43-15,0 1-12 0,0 1-8 0,4 0-2 0,-4-1-2 0,1 1 2 16,1-1 0-16,-1 0 14 0,3 1 17 0,-3-1 42 0,2-2 42 0,-1 1 78 0,2 0 85 16,-1 0 81-16,-1-1 82 0,0 1 46 0,-1-2 42 0,3 1 20 0,-3 1 13 15,1 0 6-15,-1-2 5 0,-1 1-4 0,2 1-6 0,-2-3-19 0,0 1-20 16,2-1-32-16,-2-3-33 0,0 2-42 0,1 1-44 0,-1-3-50 0,2 3-53 15,-2-3-61-15,3 1-60 0,-3-1-101 0,4 0-110 0,-4 0-75 0,4-1-73 16,0-2-16-16,1 3-3 0,-2-5-1 0,2-1 0 0,-2 2 3 0,1-2 3 16,0-2 18-16,-1 2 21 0,0-1 45 0</inkml:trace>
  <inkml:trace contextRef="#ctx0" brushRef="#br0" timeOffset="67276.34">22385 13800 410 0,'-7'-9'475'0,"1"2"8"0,2 6 11 0,-5 1 11 0,0 3 12 16,-2 5 13-16,0 2 12 0,0 5 15 0,-5 3 14 0,2 4 13 0,-4 6-121 15,2 5-153-15,-1 4-74 0,-2 4-61 0,2 7-14 0,-2 1-4 16,0 4-9-16,0 4-13 0,-2-2-6 0,4 4-8 0,0-2-14 0,-1 0-13 0,2-2-15 15,2 1-16-15,0-5-17 0,3-2-21 0,3-5-13 0,-1-2-14 16,4-6-17-16,-2-2-18 0,6-5-18 0,-1-4-22 0,2-4-25 0,2-3-30 0,-1-4-36 16,4-5-36-16,0-4-78 0,1-3-87 0,2-5-75 0,0-4-72 0,2-5-51 15,0-6-47-15,2-5 0 0,-1-4 11 0,3-6 19 0,-3-4 20 16,1-4 23-16,1-2 24 0,-2-4 33 0,-1 1 38 0</inkml:trace>
  <inkml:trace contextRef="#ctx0" brushRef="#br0" timeOffset="67410.98">22249 14074 246 0,'9'-6'338'0,"-1"3"48"0,0 4 42 0,-1 4 40 15,0 4 19-15,3 2 16 0,-2 5 12 0,3 4 10 0,-3 4-55 0,1 1-71 0,4 7-24 16,-4 1-17-16,3 3-38 0,0 0-40 0,1-1-48 0,-4 5-49 16,4-1-41-16,-2 0-38 0,1-3-26 0,-2 0-21 0,0 0-28 0,0-2-28 15,0-2-46-15,-2-2-46 0,0 0-82 0,0-5-87 0,-4-2-94 0,0-1-92 0,-3-4-59 16,1-2-51-16,-4-4-11 0,-1-1-3 0,-2-4 4 0,-4 0 5 16,-1-6 17-16,-1-1 15 0,-3-1 37 0,-2-6 37 0</inkml:trace>
  <inkml:trace contextRef="#ctx0" brushRef="#br0" timeOffset="67543.63">22200 14676 300 0,'-21'-18'553'0,"7"0"14"0,0 1 8 15,4 2 1-15,1 2 1 0,1 1-1 0,2 3-1 0,2 3 2 0,4 0 1 16,0 0 2-16,2 1 0 0,0 4-200 0,2-2-245 0,1 1-67 0,1 2-30 16,2 0-14-16,4-1-10 0,0 1-23 0,2-2-24 0,3 1-31 0,1-2-32 15,3 1-65-15,0-1-74 0,-1-1-101 0,2-2-108 0,0-2-69 0,-3-2-60 16,1-1-14-16,-1 1-4 0,1-1 0 0,-5-3 5 0,0 3 17 0,-2 0 26 16,-3-1 31-16,-2 0 33 0</inkml:trace>
  <inkml:trace contextRef="#ctx0" brushRef="#br0" timeOffset="67643.36">22524 14274 116 0,'3'-2'283'0,"-3"2"2"0,0 0 2 0,0 0-1 0,0 0 0 16,0 0-1-16,0 0 2 0,0 0-18 0,0 0-20 0,5 2-118 0,-4-1-143 0,-1-1-116 15,3 3-111-15,-1-1-30 0,0 4-13 0,-2-2-5 0,0 2 1 0,0 0-1 16,-4 0 2-16,3 2-1 0,-2-1 1 0</inkml:trace>
  <inkml:trace contextRef="#ctx0" brushRef="#br0" timeOffset="67760.05">22557 14459 406 0,'8'12'488'0,"-2"-2"15"0,1-1 14 0,-2-1 12 0,-4 2 8 0,2-3 9 0,-3 1 2 15,2-2 3-15,-2-1 3 0,3-1-2 0,-3 2-134 0,0 0-165 0,0 0-88 16,0 0-71-16,0-2-46 0,0-1-38 0,0 2-53 0,1-4-56 0,1 2-112 16,-1 0-121-16,-1-3-101 0,0 0-91 0,4-3-24 0,1 2-5 0,-1-1-4 15,0-1 0-15,-1 0 1 0,0 0-1 0,0-1 20 0,-2-2 23 0,2 1 41 16</inkml:trace>
  <inkml:trace contextRef="#ctx0" brushRef="#br0" timeOffset="68426.27">23811 14574 55 0,'2'4'261'15,"-1"1"4"-15,-1-1 1 0,0 1-3 0,0-1-5 0,0-2-14 0,0-2-18 16,0 0-23-16,0 0-25 0,0 0-113 0,-1 3-134 0,1-3-87 0,0 0-76 16,0 0-22-16,0 0-9 0,-5 0-2 0,2-3 0 0,-1 1 2 0,-1-2 6 15,2-1 14-15</inkml:trace>
  <inkml:trace contextRef="#ctx0" brushRef="#br0" timeOffset="68543.95">23808 14590 6 0,'-5'11'253'0,"0"-3"2"15,-1-1 1-15,-2 0 1 0,0-3-1 0,2 0-2 0,-2-1-26 0,0 0-29 16,2-3-52-16,-2 0-55 0,1-1-138 0,-2-1-157 0,4-3-37 0,0 1-13 16,-1-2-3-16,1-4 2 0,2-1-2 0,-1-3-1 0,0-1 1 0</inkml:trace>
  <inkml:trace contextRef="#ctx0" brushRef="#br0" timeOffset="69145.35">23547 13030 7 0,'0'0'141'16,"0"0"-7"-16,0 0-9 0,0 0-28 0,0 0-28 0,0 0-30 0,0 0-32 15,0 0-56-15,0 0-65 0,-5-1-20 0,5 1-13 0,-3-3 0 16</inkml:trace>
  <inkml:trace contextRef="#ctx0" brushRef="#br0" timeOffset="70793.92">26342 14083 37 0,'0'-13'375'0,"0"2"31"0,0 0 27 15,0 3 8-15,2 2 4 0,0-1 10 0,-2 3 10 0,2 1 15 16,-2 3 19-16,0 0-35 0,0 5-44 0,0 0-62 0,0 3-65 0,0 4-51 0,0 3-47 15,0 2-24-15,-2 3-21 0,0 6-4 0,0 1-5 0,2 2-5 0,-3 3-9 16,3 3-13-16,0 0-16 0,0-1-13 0,0 2-14 0,0 0-9 16,2-1-15-16,-1-3-12 0,1 0-12 0,0-3-21 0,0-1-22 0,2-2-27 0,-1-4-29 15,0-2-38-15,0-2-39 0,0-4-87 0,-1-1-99 0,0-3-95 0,1-2-98 16,0-3-38-16,-1-1-26 0,-2-4 1 0,4-6 0 0,-1-3 14 16,-1-5 18-16,1-2 24 0,0-6 26 0,-1-1 37 0</inkml:trace>
  <inkml:trace contextRef="#ctx0" brushRef="#br0" timeOffset="71044.27">26374 14109 64 0,'2'-15'376'0,"-2"3"21"0,1 1 7 16,2 4 3-16,-3-1 4 0,2 4 2 0,-2 0 1 0,0 4-1 0,0 0 6 16,0-2 10-16,0 2-91 0,0 0-107 0,0 0-69 0,0 0-58 0,3 0-27 15,2 1-22-15,-2 0-5 0,2 3-3 0,0-1-2 0,-1 1-4 0,2 1-1 0,1 1 2 16,-3 0-8-16,3 1-7 0,-1 1-9 0,0 1-10 0,-1 0-4 0,0 1-3 16,0 1 1-16,0 0 2 0,-2 3-1 0,3 0-1 0,-3 1 2 15,2-2 4-15,-2 3 3 0,2 0 3 0,0-1 5 0,-2 1 4 0,3-1 4 16,-2 0 5-16,1-2 4 0,2 3 3 0,-1-4 5 0,-1 0 2 0,3 0 7 15,-4-1 4-15,3 0 5 0,-1 0 0 0,1-1 3 0,-1 1 5 0,0-2 2 16,-1 0 3-16,0 0 5 0,-1 1 2 0,0 1 1 0,0-2 2 0,-1 0 0 16,-1 0-1-16,-1 1-3 0,1-1-4 0,-2 2-4 0,0-1-7 0,-2 0-8 15,-1 0-7-15,-3-2-19 0,1 5-24 0,1-3-34 0,-3 2-38 0,1-1-47 16,-3-2-49-16,2 0-104 0,-1 0-114 0,2 0-96 0,-1-3-92 0,3-1-19 16,1-2-6-16,3-3 0 0,0 0 0 0,1-4 12 0,1-3 17 0,4-3 26 15,0-1 32-15,2-7 43 0</inkml:trace>
  <inkml:trace contextRef="#ctx0" brushRef="#br0" timeOffset="71160.95">26853 14308 134 0,'8'1'326'0,"-2"4"7"0,0-1 0 16,-3-1 1-16,1 1-2 0,-3-2 2 0,1 0 0 0,-2-2-14 0,0 0-12 15,2 3-115-15,-2-3-134 0,-2 4-117 0,0 0-111 0,1 0-77 0,-1 0-67 0,-1 1-16 16,0 0-5-16,-3 1 1 0,-1-2 1 0,3 2-2 0,-1 1 0 16,-2-4 14-16</inkml:trace>
  <inkml:trace contextRef="#ctx0" brushRef="#br0" timeOffset="71260.69">26846 14482 266 0,'5'11'454'0,"2"-2"21"0,-2-2 11 0,-2 0 8 0,3 0 10 15,-5-1 6-15,4-2 9 0,-2 1 1 0,-1-4 3 0,0 2-54 0,-2-3-67 16,0 0-106-16,0 0-116 0,0 0-73 0,0 0-61 0,0 0-58 0,0 0-54 16,0 0-126-16,4-1-139 0,1-2-89 0,0-2-77 0,2-2-19 0,2-4-5 15,-1 1-4-15,2-4-1 0,3-1 2 0,-2 2 1 0,5-2 9 0,-1-2 12 16,2 4 39-16</inkml:trace>
  <inkml:trace contextRef="#ctx0" brushRef="#br0" timeOffset="71844.13">27870 13359 150 0,'0'-7'399'0,"0"2"24"0,-4 0 8 0,3 1 4 0,-3 0 9 0,1 4 11 0,-3 0 13 16,2 0 10-16,0 2 15 0,1 3 14 0,-2 2-92 0,2 5-120 0,-2 1-59 16,-1 7-49-16,3 3-20 0,-2 6-17 0,2 0 2 0,-2 9 1 0,2 2-2 15,0 5-3-15,0 3-6 0,-2 5-8 0,4 4-8 0,-2 4-11 0,3 3-10 16,-2 4-12-16,2 4-9 0,0 3-7 0,0 3-7 0,2 1-6 15,-2 5-6-15,1-2-5 0,1 2-6 0,-2-3-10 0,1 0-5 0,4-2-3 0,-4-2-6 16,2-4-7-16,2-3-3 0,0-3-2 0,0-6-3 0,1-2-2 16,0-5-1-16,1-4-2 0,-2-5 0 0,1-6-2 0,-1-1-1 0,1-6 0 15,-3-4-2-15,2-2-2 0,-4-5 3 0,3-3-2 0,-1-3 0 0,-2-5-2 16,1 1 0-16,0-4 2 0,-2-2-4 0,0 0-2 0,1-3 0 0,-1-2 1 0,0 0-1 16,0 0-3-16,0 0 4 0,0 0 0 0,0 0 1 0,2 1 0 15,-1 1 1-15,3 1 2 0,-2 0-2 0,5-2 1 0,-2 5 2 0,3-2 1 16,1 1 0-16,4-2-1 0,1 4 1 0,5-3 4 0,3 2 0 0,5 0 1 15,3-1 1-15,3-1 2 0,5 0 0 0,3-2-1 0,5 1 2 0,2-3 1 16,4-1 2-16,3-1 0 0,-1-1 4 0,4-1 6 0,1-1-2 0,1-1-2 16,0 1 1-16,0-3 2 0,0 0-2 0,-1-1 0 0,-1 1 0 0,0-1 2 0,-1 2-14 15,-3-2-5-15,0 2 0 0,0-1 0 0,-5-2 0 0,1 4 0 16,-2-2 0-16,-2 1 0 0,-2 0 0 0,-5 2 0 0,1-1 0 0,-3 1 0 16,-4 1 0-16,-3 1 0 0,-3 0 0 0,-2 0 0 0,-6 1 0 0,-3 1 0 0,-7-1 0 15,2 2 0-15,-6 0-78 0,-5 0-39 0,0 0-43 0,-3-3-48 16,-2 1-77-16,-4-2-88 0,-3 0-79 0,0-3-80 0,-6-1-56 0,1-3-48 15,-4-4-8-15,-1-1 1 0,0-2 15 0,1-5 20 0,1-1 31 0,0-4 36 16,2-2 42-16,1-4 48 0</inkml:trace>
  <inkml:trace contextRef="#ctx0" brushRef="#br0" timeOffset="72077.5">29539 13522 12 0,'7'0'403'0,"2"0"28"15,-4 1 15-15,-2 4 10 0,2 0 16 0,-4 1 21 0,4 0 16 0,-2 2 15 16,2 3 17-16,-1 2 15 0,-2 3-65 0,1 4-79 0,-1 5-80 0,0 3-80 16,1 8-27-16,-3 3-18 0,0 6-7 0,1 5-1 0,-1 5-15 0,-1 4-17 15,1 5-15-15,-2 4-16 0,1 3-16 0,1 5-14 0,-2 0-19 0,2 3-18 16,0 1-60-16,2 0-9 0,-1-1 0 0,2 0 0 0,1-2 0 0,-1-4 0 16,4-2 0-16,0-2-61 0,-1-6-71 0,1-3-46 0,1-5-60 0,-1-5-65 15,0-7-93-15,-3-4-101 0,0-7-75 0,-4-5-69 0,0-6-12 0,-2-6 5 16,-1-6 9-16,-5-4 15 0,-3-7 26 0,0-2 31 0,-5-7 41 0,0-1 45 15,-3-4 61-15</inkml:trace>
  <inkml:trace contextRef="#ctx0" brushRef="#br0" timeOffset="72293.92">28662 14820 93 0,'-4'9'450'0,"2"0"18"16,0 0 3-16,0 0 3 0,2-1 0 0,0-2-1 0,0 4 2 0,2-3-3 16,2 2-1-16,-2 0 1 0,1 2-84 0,0 2-98 0,1 1-117 0,-1 2-121 15,0 1-55-15,0 1-38 0,2 1-79 0,-2-1-88 0,2-1-69 0,-2-1-69 16,-2-1-56-16,4-3-55 0,-2-3-12 0,1-1-2 0,0-3-1 0,1-2-2 16,4-1 4-16,-2-2 2 0,3-3 19 0,-1-1 23 0</inkml:trace>
  <inkml:trace contextRef="#ctx0" brushRef="#br0" timeOffset="72428.57">28949 14824 186 0,'4'-10'473'0,"-1"1"13"0,-1 2 4 0,-1 2 0 0,-2 0 9 0,-3 4 9 0,-1 1 11 16,1 0 11-16,-3 1 5 0,0 0 6 0,-3 4-94 0,-1 3-115 0,-2-1-115 15,1 2-117-15,-2 2-32 0,1 1-12 0,-2 1-7 0,1 1-5 0,-2 1-27 0,2 0-28 16,0 0-40-16,-2 1-41 0,3-1-74 0,-2 0-80 0,0-1-77 0,1-1-76 16,2 1-63-16,-1-2-62 0,2-2-14 0,0-2-2 0,0-2 2 0,1-2 4 15,1 1 15-15,1-5 23 0,0 0 28 0,2-3 31 0</inkml:trace>
  <inkml:trace contextRef="#ctx0" brushRef="#br0" timeOffset="72560.23">28570 14919 292 0,'-2'-10'474'0,"1"3"12"0,-1 3 4 0,-1-2 2 0,3 2 0 0,-1 0 0 16,1 4 0-16,1-1 2 0,4 1 3 0,-2 0-53 0,0 0-63 0,2 0-114 15,1 1-124-15,1 1-65 0,0-1-52 0,3-1-11 0,0 1-4 0,3-2-1 16,0 1-2-16,3-3-12 0,-2 0-16 0,4-1-30 0,-1-1-33 0,0-2-81 16,0-2-89-16,0 1-70 0,-3-2-65 0,2-1-51 0,-2 0-48 0,0 0-10 15,-3 0-4-15,2-1 0 0,-4 1 1 0,-1 1 12 0,0 1 15 0,-2 2 27 16,1 2 34-16</inkml:trace>
  <inkml:trace contextRef="#ctx0" brushRef="#br0" timeOffset="72894.32">28358 13761 184 0,'-6'4'413'16,"-3"-3"30"-16,2 3 21 0,2 0 10 0,-1-2 7 0,1-1 5 0,1 1 3 16,4-2 0-16,0 0 2 0,0 0-68 0,-4-2-81 0,4 2-57 0,0 0-50 15,0 0-59-15,5 0-57 0,3 0-24 0,-2 0-17 0,6 0-7 0,1 0-4 16,0-1 0-16,8 1 1 0,-2-2-2 0,3 2 1 0,2-1 0 0,1-2-2 15,-3 3-9-15,4-4-16 0,-1 3-6 0,-2-1-5 0,1 0-7 0,-3 0-7 16,1 1-13-16,-3-1-17 0,-2-2-21 0,0 0-21 0,-4 1-33 0,3-4-36 16,-5 3-89-16,-1-3-100 0,-1 3-81 0,-4-5-73 0,-1 0-44 0,0-1-37 15,-3-1-7-15,-2 0 0 0,1 0 10 0,-5-3 13 0,2 0 16 0,-2 3 19 16,-3-4 32-16,0 2 36 0</inkml:trace>
  <inkml:trace contextRef="#ctx0" brushRef="#br0" timeOffset="73027">28601 13372 295 0,'0'0'355'0,"0"0"33"0,-1 3 40 0,-1 2 20 0,2 2 18 15,0 1 11-15,2 2 8 0,-1 4 6 0,-1 2 7 0,2 4-77 0,0 2-92 16,-2 3-71-16,0 3-60 0,0 5-25 0,-2 0-15 0,0 1-49 16,2 1-58-16,-1 1-52 0,1-2-53 0,-2 1-99 0,2 1-110 0,0-2-99 0,0-2-93 15,0-1-33-15,0-1-20 0,2-3-6 0,-2 0-1 0,0-1 0 0,-2-2 1 16,2 0 15-16,-1-2 20 0,1-3 32 0</inkml:trace>
  <inkml:trace contextRef="#ctx0" brushRef="#br0" timeOffset="73512.67">28540 14956 204 0,'-8'-9'399'16,"7"0"13"-16,-4 2 6 0,3-1 4 0,1 4 2 0,-1-2 11 0,2 2 15 16,2 3 18-16,-2 1 18 0,5 0-47 0,-1 3-66 0,4 2-71 0,-2 2-73 15,2 1-43-15,5 4-36 0,-4 0-9 0,4 3-5 0,-1-1-1 0,1 4-2 16,1 2-13-16,1 0-14 0,-2 1-18 0,2 2-18 0,-2-1-13 0,1 1-15 15,-1-2-9-15,1 2-9 0,-1 0-9 0,-1-1-7 0,-1-1-20 0,1 1-22 16,-2-2-26-16,2-2-27 0,-4-3-30 0,1-1-31 0,-3-2-79 0,-1-2-88 16,0-2-71-16,-4-4-66 0,-1-4-49 0,0 0-45 0,4-4-9 0,-4-4-2 15,1-1 16-15,-1-3 20 0,2-3 24 0,-2 0 29 0,1-3 29 0,4 0 32 16</inkml:trace>
  <inkml:trace contextRef="#ctx0" brushRef="#br0" timeOffset="73644.31">28871 14905 246 0,'0'-7'427'0,"0"4"22"0,-4 0 10 0,1 3 9 0,-2 1 8 0,1 2 11 15,-3 3 7-15,-4 0 8 0,3 2-7 0,-3 3-10 0,-1 1-97 0,-1 4-114 16,-3 2-83-16,2 0-71 0,-2 1-30 0,0 2-20 0,-1 2-21 0,1-2-20 16,0-1-34-16,0 1-38 0,1 1-68 0,0-4-76 0,1 0-81 0,3-4-86 15,0 0-73-15,0-2-71 0,3-1-16 0,0-4-4 0,2-2 0 0,-3-1-1 16,4-4 10-16,0 0 13 0,2-3 25 0,-1-1 27 0</inkml:trace>
  <inkml:trace contextRef="#ctx0" brushRef="#br0" timeOffset="73778.95">28548 15059 166 0,'0'-11'484'0,"0"3"25"0,0-1 13 0,-2 3 8 0,2 0 2 0,-1 0 0 15,-1 2 2-15,0-1-2 0,1 1-1 0,1 1 0 0,-2 0-89 0,1 1-110 16,1 2-119-16,0 0-124 0,0 0-41 0,0 0-23 0,1-1-18 16,2-1-18-16,1-1-18 0,4 0-17 0,0-1-24 0,2-2-26 0,3-1-48 0,1 0-56 15,2-4-72-15,1 0-78 0,1-3-62 0,3-1-62 0,-4 2-31 0,4-2-21 16,-3 0 1-16,0 0 6 0,-1 1 15 0,-2 2 18 0,-1 2 24 16,-1 2 23-16,-1 2 53 0</inkml:trace>
  <inkml:trace contextRef="#ctx0" brushRef="#br0" timeOffset="75377.68">17722 15942 142 0,'-9'3'245'0,"-1"0"29"0,-2 0 38 0,2 1 40 16,0 1 36-16,-2-1 32 0,4 2 8 0,0-3 0 0,0 3-36 0,2-3-42 15,1-1-12-15,0 2-3 0,2-1-13 0,2-1-11 0,-1-1-22 0,2-1-26 16,0 0-33-16,0 0-35 0,0 0-32 0,0 0-33 0,0 0-21 0,0 0-20 15,0 0-14-15,0 0-12 0,0 0-9 0,0 0-11 0,0 0-5 0,0 0-6 16,3 1 4-16,5-1 2 0,1 0 3 0,4 0 3 0,2 2 3 0,5-2 3 16,4 2 2-16,2-2 2 0,4 3 3 0,2-1-1 0,3 0 1 0,1 1 1 15,4 0-2-15,1 0-3 0,0 2-8 0,2 1-10 0,-1-3-7 0,1 1-7 16,1 1-5-16,-1 1-5 0,0-1-3 0,-1-2-1 0,0 2-1 0,-1-2 1 0,0-1 0 16,-2 1-2-16,0-3 3 0,-5 0 0 0,2-2 1 0,-3 1 0 0,-2-2 0 15,-6-2 1-15,1 2 1 0,-5-1-2 0,-2 1 1 0,-3 0 1 0,-2 0 0 16,-2-1-4-16,-4 3 1 0,-4-1 0 0,1 1-11 0,-4 0-13 0,-1 1-28 0,0 0-27 15,-1-3-31-15,-7-1-29 0,3-1-40 0,-3 0-42 0,-4-2-88 16,-3 1-103-16,-2-4-58 0,-4 2-55 0,-1-3-47 0,-1-1-50 0,-4 0-1 0,1-1 10 16,-4-1 27-16,0 4 28 0,-1 0 31 0,1-1 26 0,0 3 43 0,1 5 43 15</inkml:trace>
  <inkml:trace contextRef="#ctx0" brushRef="#br0" timeOffset="75464.45">18250 15918 168 0,'-16'9'290'0,"4"1"27"0,-2-1 19 0,6-1 13 0,-1-2 8 16,2-2 7-16,2-2 7 0,2 1-26 0,3-3-32 0,0 0-33 0,0 0-36 15,2 1-29-15,1-1-29 0,3 0-38 0,0 2-40 0,1-2-37 0,1 0-35 16,0-2-92-16,2 2-106 0,3-1-91 0,1-2-93 0,-1 0-31 0,3-4-17 15,-2 2-5-15,2-4-2 0,-2-2 0 0,3-1-3 0,-2-3 3 0,0 0 0 16,-2-1 15-16</inkml:trace>
  <inkml:trace contextRef="#ctx0" brushRef="#br0" timeOffset="76196.48">24366 17235 228 0,'-5'-17'410'16,"-1"-1"23"-16,-1 2 19 0,-2-2 7 0,3 0 9 0,-2 1 10 0,0 3 11 15,-3-2 12-15,1 5 12 0,2 1-62 0,-1 0-79 0,-1 5-73 0,2 1-70 16,-2 2-46-16,0 1-38 0,0 2-24 0,-2 2-24 0,1 2 8 15,-1 1 7-15,-1 6-6 0,0 1-9 0,-4 7-2 0,0 2 2 16,2 4-4-16,-1 5-4 0,0 3 6 0,0 5 6 16,2 4-16-16,1 2-19 0,3 0 4 0,3 0 9 15,2-3-17-15,5-2-21 0,5-1 0 0,6-3 3 16,3-6-20-16,5-4-24 0,8-6-23 16,2-6-24-16,5-5-34 0,6-7-38 0,1-7-74 0,3-5-83 15,1-7-101-15,0-5-106 0,0-7-66 0,-2-2-54 0,1-2-19 16,-6-3-7-16,-2 0 7 0,-4 2 10 0,-4-2 17 0,-3 5 18 0,-4 3 34 15,-5 4 35-15</inkml:trace>
  <inkml:trace contextRef="#ctx0" brushRef="#br0" timeOffset="76311.18">24777 17254 247 0,'3'5'330'0,"0"-1"9"0,0 0 11 0,1 1 10 0,-3 0 8 0,2 1 8 15,1-3 5-15,-3 1 7 0,1 1-47 0,-1 1-55 0,3-2-61 0,0 4-62 16,-2-2-88-16,1 1-94 0,-2 4-74 0,3-4-72 0,-3 1-61 0,2 2-59 16,1-2-44-16,-1 1-38 0,0 0-12 0,0-2-8 0,0 1-2 0,0-1-3 15,0-1 3-15,2 0 0 0,0 0 41 0</inkml:trace>
  <inkml:trace contextRef="#ctx0" brushRef="#br0" timeOffset="76429.86">24888 17456 82 0,'6'7'432'0,"5"-1"64"0,-3-2 27 0,2 2 20 16,-4 0 6-16,1-1 4 0,-2-1 0 0,2 1 0 16,-4-1 0-16,0-2-1 0,0 1-78 0,-1-2-92 15,1 1-161-15,-2-1-173 0,-1-1-164 0,3 3-163 16,-3-3-123-16,0 0-111 0,2 3-28 0,-2-3-10 16,2 2 0-16,-2-2-4 0,-2 5 1 15,0 0-1-15,-1 1 11 0,-1 1 10 0,1 3 31 16</inkml:trace>
  <inkml:trace contextRef="#ctx0" brushRef="#br0" timeOffset="77128.98">26168 16327 191 0,'-5'3'400'15,"1"0"20"-15,-1 0 15 0,0 1 9 0,-1 0 7 0,1-1 8 0,-1 0 7 0,0-1 6 16,1 2 6-16,0-3-53 0,0 2-62 0,0 0-74 0,1 2-72 0,-2 1-45 16,3 0-37-16,-2 1-15 0,2 4-10 0,-1 1 0 0,-1 1 3 0,4 5 3 15,-2 3 8-15,0 7 2 0,1 1 5 0,1 6-5 0,-1 5-3 0,1 4-7 16,1 5-9-16,0 5-2 0,-2 3-2 0,0 5-7 0,1 1-5 0,1 2-7 15,-2 5-10-15,0 0-12 0,-1 4-13 16,3 2-22-16,-1 2-23 0,1 2 1 0,0 1 8 16,0-2-1-16,0 1-3 0,1-3-2 0,2-4-4 15,1-3-1-15,1-4-2 0,-1-4 1 0,2-8-2 16,1-6 1-16,-2-8-3 0,1-2 10 16,-1-8 14-16,1-4-14 0,0-3-21 15,-3-5 0-15,4-4 7 0,-2-2 1 0,-1-4-1 16,2 0 1-16,2-2 1 15,0-2 0-15,8-1 1 0,2-1 0 0,5 0 3 16,7-4-7-16,8-1-4 0,11-1 9 16,5-4 14-16,11 0-3 0,4 0-3 15,9-4-1-15,4 1-1 0,2 0 3 0,4 3 1 16,0-1 2-16,-1 3 2 0,-1 1-9 16,1 0-5-16,-2 3 9 0,-4 0 15 0,0-1-9 15,-3 0-16-15,-4 0-5 0,-5 0-2 0,-4-1-15 16,-6-1-17-16,-9 1-23 0,-7-1-22 15,-7 1-35-15,-9 1-42 0,-5-2-120 0,-7 2-141 0,-6 2-100 16,-6-3-92-16,-5 1-13 0,-2-2 5 0,-5 0 0 16,-4-5 1-16,-3-2 12 0,-2-5 20 15,1-6 21-15,0-5 19 0,-1-6 36 0</inkml:trace>
  <inkml:trace contextRef="#ctx0" brushRef="#br0" timeOffset="77379.32">27973 16491 154 0,'0'0'460'0,"-2"1"20"0,0 1 5 0,1 3 1 15,-1-3 3-15,0 3 2 0,1 2 10 0,1 2 8 0,1 2 18 16,-1 4 15-16,0 3-76 0,0 4-96 0,0 7-95 0,0 6-98 0,0 6-24 0,0 6-12 16,0 3 4-16,0 5 3 0,0 2 0 0,0 4-3 0,-1 2-10 0,1 4-11 15,0 1-21-15,1 2-22 0,-1 4-32 16,4 1-32-16,-3 1-55 0,4 1-56 0,-2 1-80 15,3-3-87-15,1-3-141 0,-3-4-150 0,1-8-50 16,0-6-28-16,-2-11-5 0,-3-9-2 0,0-9 4 16,-1-12 5-16,-6-8 17 0,1-10 17 0,-5-5 41 15,-3-5 44-15</inkml:trace>
  <inkml:trace contextRef="#ctx0" brushRef="#br0" timeOffset="78077.48">26810 17737 206 0,'0'0'420'0,"0"0"32"0,-4-2 5 16,4 2-1-16,0 0 25 0,0 0 30 0,0 0 15 0,1-2 13 15,5 2-6-15,2-2-12 0,2 2-91 16,4-1-105-16,2 1-77 0,4 0-69 0,2 0-37 16,4 0-25-16,1 0-8 0,1-2-1 0,1 1-24 15,-3 0-26-15,0-1-19 0,-1 0-12 16,-6 0-25-16,2 1-23 0,-7-2-30 0,-2 2-35 0,-2-1-107 16,-3 1-126-16,-4-1-92 0,-3 2-85 0,-3-4-35 15,-1 1-27-15,-2-2-6 0,-2-1-3 16,-1 0 0-16,-3-3 2 0,0-1 15 0,-2-4 18 0,1-1 30 0</inkml:trace>
  <inkml:trace contextRef="#ctx0" brushRef="#br0" timeOffset="78214.09">26991 17373 145 0,'-2'-10'412'0,"1"5"25"0,-1-1 14 0,0 3 10 0,2 3 18 0,0 0 18 15,-1 3 16-15,-1 3 17 0,0 4 4 0,2 2 1 0,-1 5-78 16,-1 3-99-16,2 6-78 0,-1 5-76 16,1 7-43-16,-2 4-38 0,2 3-50 0,0 3-46 15,2 0-137-15,-2 2-154 0,0-3-121 0,1-1-115 0,2-4-33 16,-1-6-18-16,1-6-14 0,1-8-11 15,-1-7-7-15,1-7-4 0,-4-8 11 0,5-8 17 16,0-7 32-16</inkml:trace>
  <inkml:trace contextRef="#ctx0" brushRef="#br0" timeOffset="78695.81">26829 17095 169 0,'-1'-2'302'0,"-3"0"33"0,3 1 31 15,-1-1 30-15,2 2 29 0,0 0 18 0,0-3 13 0,0 3-6 0,0 0-14 0,0 0-54 16,0 0-67-16,0 0-28 0,0 0-20 0,0 0-30 0,0 0-32 0,0 0-32 15,0 0-28-15,0 0-31 0,0 0-27 0,0 0-17 0,0 0-13 0,0 0-6 16,0 0-5-16,0-4 7 0,0 4 8 0,3-1 2 0,1-2 4 0,1 1 0 0,-1 1 1 16,2 0 1-16,2-2 4 0,0 3-1 0,5 0 1 0,-2 0 0 0,2-2 1 15,2 1-7-15,0-1-6 0,0 0-13 0,1 2-15 0,3 0-8 0,-3-1-5 16,5 0-5-16,-3-2-3 0,0 0-10 0,-1 0-10 0,-1 3-21 0,-2-2-23 16,-1 1-26-16,0-2-29 0,-2-2-38 0,-3 4-43 0,-2-2-94 0,0 0-105 15,-3 1-89-15,-1-2-87 0,-2-1-18 0,-2 1-4 0,1 1 2 0,-4-3 9 16,-3 1 18-16,2 1 22 0,-4-2 26 0,2-2 27 0,-2 2 42 0</inkml:trace>
  <inkml:trace contextRef="#ctx0" brushRef="#br0" timeOffset="78844.39">27022 16830 20 0,'0'5'321'0,"0"-2"44"0,0 4 43 0,-1-1 31 0,1 1 32 16,-3 2 19-16,3 0 15 0,-2 2 6 0,0 1 7 0,1 4-63 0,-1 0-75 15,0 4-49-15,-1 1-42 0,2 2-50 0,-1 2-52 0,-1 1-71 0,1-2-74 16,-1 3-125-16,-1-2-137 0,2 1-125 0,1-1-128 0,-1-1-30 0,0-1-12 15,2-1-4-15,-1-2-3 0,1-1 0 0,0-2 0 0,1-2 5 0,1-2 5 16,0-2 29-16</inkml:trace>
  <inkml:trace contextRef="#ctx0" brushRef="#br0" timeOffset="81361.68">16557 17623 343 0,'-16'-4'427'16,"3"-1"25"-16,-1 2 16 0,1-3 14 0,-1 4 14 15,3-2 4-15,1 3 3 0,1-2 4 0,5 1 4 16,-1 2-83-16,5 0-107 0,0 0-62 0,0 0-54 15,6 0-46-15,5 0-47 0,2 0-17 0,4 0-11 16,4 0-3-16,4 2-3 0,8-2 2 0,2 1 2 16,4 1 1-16,4-1 1 0,6 1 10 0,-1 1 11 15,4-2-1-15,1 2-5 0,2 0 0 0,0 0-2 16,2 0-6-16,-4 0-2 0,1 0-8 0,-2 0-12 16,0 0-5-16,-2-1-4 0,-3-1-5 0,-3 1-5 15,-3-1-10-15,-3-1-9 0,-3 0-12 0,-5 0-13 16,-3-1 2-16,-4 1 3 0,-5-2-5 0,-1 2-7 15,-5-1 4-15,-2 1 13 0,-5 0-7 0,2 0-8 16,-7 0 5-16,0 0 6 0,0 0-6 0,-8 0-10 16,-2 0 11-16,-2 0 11 0,-6 0-18 0,-3 1 0 15,-4 1 0-15,-6-1 0 0,-6 1 0 0,-7-1 0 16,-2 2 0-16,-6 0 0 0,-2 2 0 0,-4-1-12 16,-2 2 2-16,3 0 16 0,-2-1-1 0,2 2-4 15,5 1-1-15,6-2 2 0,4 1 1 0,5-1 1 16,7 0-3-16,7-1-1 0,5-1 0 0,6 1 0 15,5-2 0-15,7-3 0 0,7 3 0 0,5-2 0 16,6 1 0-16,5-2 0 0,4-2 0 0,6 1-8 16,5-2-7-16,6 0 3 15,1-2-1-15,5-1-4 0,0 1 15 0,2-4 16 16,1 2-9-16,-3 0-18 0,0-1 9 0,-3 1 16 16,-4 2-16-16,-5-1-22 0,-3 2-7 0,-5 1-3 15,-6 1-44-15,-6-1-59 0,-5 3-141 0,-5 0-164 0,-8 0-100 16,-3 5-86-16,-3-1-14 0,-6 1 6 15,-5 1-6-15,-5-3-9 0,-2 4 9 0,-3-1 14 16,-3-1 14-16,0 0 8 0,2 1 51 0</inkml:trace>
  <inkml:trace contextRef="#ctx0" brushRef="#br0" timeOffset="84028.54">26911 18013 31 0,'-8'-5'260'0,"2"-2"37"0,2-1 25 0,-3 3 22 16,2 0 38-16,0-1 44 0,1-1 21 0,-1 4 18 15,4-2-63-15,-1 3-79 0,1 1-25 0,1 1-17 16,0 0-38-16,0 0-41 0,0 0-20 16,0 0-14-16,0 0-40 0,0 0-46 15,0 0-24-15,0 0-18 0,0 0-37 0,0 0-39 16,1-1 28-16,2-1 46 0,2-1-27 0,1 2-45 16,1-2 29-16,2-2 45 0,2 2-16 0,2-2-26 15,-2-2 20-15,3 1 32 0,-1 0-20 0,1-1-30 16,-1 0 19-16,-1 0 29 0,-2 1-18 0,-1 2-32 15,-2-1 19-15,0 2 25 0,-2-1-20 0,-2 2-30 16,0 0-34-16,-3 2-31 0,0 0-89 0,0 0-101 16,0 0-89-16,0 0-86 0,-4 0-25 0,-3 0-11 15,0 2 3-15,-1 2 5 0,-2 0-4 16,-1 1-4-16,2 0 6 0,-3 0 8 0,0 3 33 16</inkml:trace>
  <inkml:trace contextRef="#ctx0" brushRef="#br0" timeOffset="84179.14">26992 17986 132 0,'-1'-3'215'0,"-2"1"23"15,-1 1-26-15,-1-2-36 0,2 2-31 0,-2-1-32 16,1 1-48-16,-2-2-51 0,1 0-76 0,0-2-86 16,0 2-35-16,2 2-26 0,0-4 1 0,0 4 8 15,3 1-16-15</inkml:trace>
  <inkml:trace contextRef="#ctx0" brushRef="#br0" timeOffset="84294.83">27006 18056 34 0,'0'5'145'0,"0"0"-23"15,-1-2-52-15,-1 0-54 0,-1-2-13 0,3-1-2 16,-5-1-1-16,1-1 0 0,-1 1-67 0,2-4-81 16,-1 1-22-16</inkml:trace>
  <inkml:trace contextRef="#ctx0" brushRef="#br0" timeOffset="85614.3">18849 17481 169 0,'-3'-2'390'0,"2"2"38"0,-3 0 30 16,1 0 10-16,2 0 5 0,-5 0 14 0,2 0 15 15,1 0 3-15,3 0 5 0,-1-1-71 0,1 1-87 16,0 0-48-16,-4 1-41 0,4-1-62 0,-3 0-65 16,3 0-35-16,0 0-31 0,-1 0-8 0,1 0-2 15,0 0-14-15,0 0-18 0,0 0-6 0,0 0-4 16,0 0-5-16,0 0-8 0,0 0 6 0,0 0 6 15,0 0 4-15,0 0 1 0,1 2 3 0,4-2 3 16,1 0 3-16,4 0 2 0,1 0 6 0,3-2 5 16,5 1 6-16,5-3 10 0,-1 3 3 0,6-2 2 0,-2 0-4 0,1 2-4 15,2-2 0-15,2 0 1 0,-2 1-2 0,3 0-4 0,-1 1-7 16,2 1-7-16,1 0-2 0,3 1 0 16,0 1-6-16,6-2-7 0,-1 3-4 0,6-1-2 0,0-1-3 15,3 1-1-15,0-1-5 0,-1 1-3 0,0-1-3 16,-2-1 2-16,0 0 2 0,-2 0 3 0,-3-1-1 15,-2-1-3-15,-1 1-1 0,-7-1 0 0,0 1-1 0,-4-1 1 16,-4 1-1-16,0-1 2 0,-9 0-2 0,1 2 0 0,-4-1 1 0,-4 1 0 16,-1 0 2-16,-3-1 1 0,-1 1 3 0,-2 0 2 0,-3 0 4 0,0 0 0 15,0 0 1-15,0 0 0 0,0 0-3 0,0 0 1 0,-5 0-1 0,1 0 1 16,-4 0-2-16,-2 0-2 0,-1 0 0 0,-2 1-4 16,-5-1-5-16,-3 0-4 0,-4 1-3 0,-2 1-1 15,-8 1-3-15,0-1-3 0,-6 1-2 0,-3 0-6 16,-4 0 3-16,-5 1 0 0,0-1-1 0,-2 2 2 15,-2-1 1-15,2 0-1 0,1 1 3 0,2 0-1 16,3-1-3-16,5 2-2 0,1-1 8 0,8-2 13 16,4 4-2-16,4-4-3 0,6 3 5 15,2-1 5-15,6-3-5 0,4 2-5 16,3-2 5-16,3 0 6 0,3-2-5 0,3 2-4 16,3-1 7-16,7 1 8 0,-2-2-9 0,3 0-14 15,5 0-5-15,1 0-6 0,1-2-27 0,3 2-34 16,0-1-37-16,-1-1-36 0,-2 2-106 0,3-2-124 15,-6 2-99-15,0 0-97 0,2 2-27 0,-4 0-11 16,-3 1 1-16,-3 0 5 0,-1 3 9 0,-3-2 12 16,-3 2 23-16,-1 2 30 0,-4-1 41 0</inkml:trace>
  <inkml:trace contextRef="#ctx0" brushRef="#br0" timeOffset="89880.89">17771 17953 112 0,'-5'5'151'0,"-3"-1"4"0,2 1 4 0,3-2 1 0,0 1 5 0,0-2 2 16,-1 1-39-16,3-2-49 0,-1 2-15 0,-1-3-13 16,3 0 8-16,-2 2 6 0,2-2 25 15,-3 0 26-15,3 0 17 0,-1 0 13 16,-4-2 21-16,5 2 19 0,-3 0 18 0,2-2 17 15,-3 1 13-15,3-2 13 0,-1 2 5 0,0-2 1 16,2-2-3-16,-1 2-6 0,-1-3-20 16,1 0-21-16,-1 0-19 0,0-1-19 15,1-1-16-15,-1 0-19 0,1 0-21 0,1 0-22 16,-2-1-17-16,-1 2-14 0,3 1-23 0,0 0-28 16,0 0 7-16,0 2 9 0,0 0-3 0,0 3-6 15,3-3 6-15,-1 2 5 0,1-1-5 16,2-2-12-16,-2-1 7 0,3 2 11 15,-1-4-12-15,3 2-14 0,-2-1 21 0,0-2 26 16,1 0-3-16,-1 1-7 0,2 1-17 0,-2-2-16 16,-1 1 6-16,2 1 13 0,-3-1-7 0,2 1-11 15,1-1 3-15,-2 3 5 0,-1 0-1 0,1-1-4 16,0-1 4-16,2 3 5 0,0 0-17 16,-1 1-24-16,2-2 25 0,2 3 35 0,-1 1-22 15,2-2-36-15,2 3 25 0,0 0 35 16,1 3-15-16,0-2-23 0,3 3 8 0,-1 1 16 15,1 0-8-15,0 1-12 0,1 2 15 0,0 1 19 16,1 1-6-16,0 0-16 0,-2 4 12 0,0 0 18 16,0 1-12-16,-2 1-17 0,0 2 16 0,0 2 23 15,-2 1 11-15,-1 0 8 0,0 3 3 0,-3-2 0 16,0 2-3-16,-2-1-4 0,-1 2-1 0,1-3-1 16,-3-1-3-16,2 1-1 0,-2-4-2 0,-3 0-4 15,2-3-8-15,-1-3-11 0,0 0-10 0,-1-4-11 16,-1 0-4-16,0-3 1 0,0-1 3 0,0-1 3 15,0-3 12-15,0 0 11 0,0 0-11 0,0 3-12 16,0-3 7-16,-1-1 15 0,-4-1-9 16,2-1-15-16,-5-3 4 0,3 0 6 0,0-2-8 15,-1-3-13-15,0-3 0 0,-4 1 2 0,4-4-16 16,0-1-22-16,2 0 15 0,-1-3 23 0,4 1-15 16,-1 0-23-16,2-3 15 0,3 2 22 0,1 1-10 15,1 0-17-15,1 2 12 0,0 0 18 0,4 1-11 16,-2 2-17-16,-2 2 12 0,0 1 18 0,4 1-12 15,-2 1-17-15,-2 1 12 0,0 1 16 0,2 2-10 16,-3 0-17-16,1 3 11 0,-3-1 18 0,1 1-12 16,-1 0-17-16,-1 0 12 0,-1 1 16 0,-1 2-11 15,0 0-18-15,0 0 12 0,3-1 18 0,0-1-13 16,0-1-15-16,0 2 11 0,2 0 18 16,0-3-12-16,2 1-17 0,-1 0 11 0,1-2 17 0,2 0-10 15,-1 2-19-15,1-3 13 0,-3 2 16 0,2 0-9 16,-1 1-19-16,-1-1 11 0,1 3 18 15,2-1-11-15,-5-1-19 0,1 1 16 0,2 0 22 16,0 1-13-16,0 1-23 0,-3-3 14 0,1 3 22 16,2 0-12-16,-1-2-25 0,0 2 16 0,-1-1 23 15,1 1-15-15,-1-1-23 0,3-2 15 16,-4 3 23-16,0 0-20 0,0 0-27 16,1 0 18-16,-1 0 29 0,-1 0-20 0,0 0-27 15,-3 0 18-15,0 0 26 0,4 0-17 0,-4 0-29 16,3 0 19-16,-3 0 28 0,4 0-20 0,-4 0-26 15,3 0 19-15,0 0 28 0,0 0-13 16,2 3-18-16,-2-3 12 0,3 1 19 16,-3 0-10-16,1-1-19 0,-1 0 12 0,0 2 18 15,0-2-11-15,1 2-18 0,-3-1 10 0,2-1 19 16,-3 0-12-16,2 1-20 0,2 1 7 16,-1-2 10-16,-3 0-7 0,2 2-10 0,1-1 7 15,1 1 9-15,-3-2-7 0,2 2-12 16,1-1 8-16,-3-1 10 0,1 1-1 0,-2-1-5 15,3 2 3-15,-1-1 5 0,-2-1-4 0,0 0-5 16,2 2-3-16,-2-2 1 0,0 0 1 0,0 0 0 16,0 0 0-16,0 0 2 0,0 0-7 0,0 0-8 15,0 0 0-15,0 0 1 0,0 0 0 16,0 0-3-16,0 0 2 0,0 0 2 16,0 0 4-16,0 0 3 0,0 0-2 0,0 0-4 15,4 1 2-15,-1-1 6 0,2 0 2 0,-1 0 7 16,1 0-5-16,6 0-4 0,0-1-14 15,4-1-18-15,3-1-53 0,4 1-62 0,4-2-186 16,-1-1-220-16,5 1-51 0,6 0-15 16,-1-1-4-16,0 2 1 0,2 0-4 0,-4 0-2 15,0 3 1-15,-5 4 4 0,1 3 14 0,-1 3 20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8:57:54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13989 3366 32 0,'-8'-2'208'16,"2"2"16"-16,-1-1 17 0,-2-2 19 0,3 0 18 0,-1 0 25 0,2-1 27 16,-2 2-14-16,2-1-25 0,0 0-4 0,1 1 0 0,-1 1-10 0,1-2-11 15,1 1-5-15,3 2-6 0,-4 0-9 0,4 0-11 0,0 0-16 0,0 0-16 16,0 0-22-16,-2 0-27 0,2 0-24 0,0 0-25 0,0 0-23 0,0 0-24 16,0 0-9-16,-3 0-4 0,3 0-11 0,0 0-10 0,0 0-5 0,0 0-3 15,0 0-1-15,0 0-1 0,-1-2 0 0,1 2 1 0,0 0 3 0,0 0 3 16,0 0 1-16,-4 0 0 0,4 0 3 0,0 0 1 0,0 0 7 0,0 0 8 15,0 0 3-15,0 0 1 0,0 0-1 0,0 0 2 0,4 0 3 0,0 0 4 16,2 0 1-16,2 0-2 0,0 2 3 0,2 1 5 0,1-1 1 0,0 1 0 16,1-2-3-16,1 2-7 0,0-1 0 0,3-1 2 0,0 0 3 0,1 1 5 15,0-2-3-15,1 0 0 0,0-2-1 0,0 2 1 0,3-1-3 0,-3 1-3 16,3 0 0-16,1 0 1 0,-1 0 0 0,1-1 2 0,0 1-4 0,0-2-2 16,2 2-5-16,-2-1-4 0,3-1-3 0,-1 1-4 0,1-1-2 0,2 1-4 15,0-2-2-15,0 1-2 0,3-1-2 0,3-1-4 0,-1 1 0 0,4-2-1 16,-1 2-2-16,1-2-1 0,2 1 1 0,0 0 1 0,5-3 2 0,-2 4-17 15,2-2 0-15,3 2 0 0,0-4 0 0,2 4 0 0,1-1 0 0,4 1 0 16,0 2 0-16,4-2 0 0,0 0 0 0,3 1 0 0,-1-1 0 0,1 2 0 16,-3-1 0-16,3 0 0 0,0 1 0 0,-1 0 0 0,-3 1 0 0,1 0 0 15,-2 0 0-15,-2 0 0 0,-1 0 0 0,0 0 0 0,-3 0 0 0,0 0 0 16,0 0 0-16,-3 1 0 0,0-1 0 0,-3 1 0 0,0 1 0 0,-1-2 0 16,-1 2 0-16,-3-1 0 0,0 0 0 0,-2 1 0 0,-1-2 0 0,-2 0 0 15,-3 2 0-15,0-2 0 0,-1 1 0 0,-2 1 0 0,-5 1 0 0,0-2 0 16,-2 1 0-16,-2-1 0 0,-2 1 0 0,-3 0 0 0,-3 0 0 0,0-1 0 15,-4 1 0-15,-1-2 0 0,-2 2 0 0,1-2 0 0,-4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0-86-15,0 0-128 0,0 0-103 0,0 0-114 0,0 0-108 0,0 0-105 16,0 0-23-16,0 0-5 0,0 0 2 0,0 0 6 0,2 3 15 0,-2-3 21 16,0 0 30-16,4 1 33 0,0 1 54 0</inkml:trace>
  <inkml:trace contextRef="#ctx0" brushRef="#br0" timeOffset="519.61">18373 3232 371 0,'-18'6'413'15,"0"-3"18"-15,2 2 9 0,2-5 6 0,0 3 4 0,3-2 2 0,-2-2 1 0,5 1 2 16,2-3-31-16,-1 1-42 0,1 1-88 0,3-1-104 0,2-1-60 0,1 3-52 16,0 0-21-16,0 0-16 0,0 0-6 0,0 0-5 0,0 0 6 0,0 0 6 15,0 0 7-15,4 0 7 0,2 0 7 0,2-1 6 0,4 1 6 0,3 0 7 16,3 0 4-16,5-2 4 0,6 2 6 0,3 0 9 0,2 0 6 0,6-1 6 16,2-1 3-16,5 2 0 0,0 0 1 0,2 0 0 0,3 0 2 0,2 0 5 15,-1 2-3-15,1-1-6 0,2-1-2 0,1 0-6 0,-2 0-9 0,2 0-12 16,-5 0-9-16,3 0-17 0,1-1-64 0,-3-1 0 0,-2 1 0 0,1 1 0 15,-1-3 0-15,-4 3 0 0,0-3 0 0,0 1 0 0,-2 1 0 0,0 1 0 16,-1-2 0-16,-1-1 0 0,-4 2 0 0,2-1 0 0,-5 1 0 0,1-1 0 16,-5 1 0-16,-4-2 0 0,-3 1 0 0,-2 1 0 0,-5-1 0 15,0 0 0-15,-9 1 0 0,1 1 0 0,-4-1 0 0,0-1 0 0,-3 2-74 0,-3 0-118 16,0 0-76-16,-3-4-80 0,-3 1-96 0,0 0-94 0,-4-1-62 16,-4 0-53-16,-3 0-11 0,-4-1 2 0,-6 2 11 0,-3-2 11 0,-3 1 32 15,-2 0 36-15,-1-3 48 0,-2 4 51 0</inkml:trace>
  <inkml:trace contextRef="#ctx0" brushRef="#br0" timeOffset="640.28">19555 3182 367 0,'-12'23'496'0,"2"-3"3"0,-2-2 1 0,0-4-1 0,1-1-11 0,-1-5-15 16,3-1-35-16,0-3-41 0,1-2-95 0,1-4-105 0,-2 1-211 0,3-2-235 16,-2 2-123-16,-2 1-101 0,-2-2-22 0,-3 2-4 0,-4 0 0 0,2 0-1 15,-9 0 12-15,0-4 13 0,-6 3 37 0</inkml:trace>
  <inkml:trace contextRef="#ctx0" brushRef="#br0" timeOffset="1787.22">3323 4438 242 0,'-7'6'333'0,"0"-3"33"0,1 0 21 0,1-1 20 15,0-1 8-15,3-1 9 0,-1 0 4 0,3 0 5 0,-3-1-53 0,3 1-68 16,0-2-33-16,0 2-29 0,0 0-38 0,0 0-41 0,0 0-31 0,0 0-30 16,0 0-20-16,0 0-15 0,0 0-6 0,0 0-5 0,0 0 4 0,0 0 2 15,0 0 0-15,0 0-1 0,3 2-4 0,0-2-4 0,4 1-1 0,1-1-1 16,2 0 1-16,0 2 2 0,3-2 0 0,4 1 5 0,-2-1-1 0,2 0 1 15,3 0-3-15,-2 0-4 0,4 1 4 0,1-1 3 0,0 2 2 0,4-2 5 16,1 0-3-16,1 0-2 0,2 0-1 0,1-2 0 0,3 1-1 0,2 1-2 16,1-3 1-16,2 2 3 0,1-2 0 0,2 1-3 0,0-1-5 0,2 0-6 15,0 0-8-15,2 0-5 0,-3 0-4 0,4 2-3 0,-4-1 2 0,2 1 5 16,-2 1 4-16,1 0 1 0,-1 1-2 0,-1 1-7 0,0-1-2 0,0 2-2 16,0 0-15-16,3 0-19 0,-2 2 0 0,4-2 0 0,2-2 0 0,-1 2 0 15,5-3 0-15,1 2 0 0,4-4 0 0,1 2 0 0,3-3 0 0,2 2 0 16,1-2 0-16,1-2 0 0,1 2 0 0,4-3 0 0,-2 3 0 0,1-1 0 15,-1-3 0-15,2 3 0 0,1 0 0 0,-3-1 0 0,2 0 0 0,0 1 0 16,-1 0 0-16,0-1 0 0,-3 2 0 0,2 1 0 0,-2 0 0 0,1 1 0 16,-4 1 0-16,1 0 0 0,-1 1 0 0,-2 1 0 0,2 0 0 15,-1 1 0-15,-1 2 0 0,0-1 0 0,-1 0 0 0,-1 3 0 0,3-1 0 0,-3-2 0 16,1 2 0-16,4 0 0 0,-3 0 0 0,-1-1 0 0,1 1 0 0,2-3 0 16,0 1 0-16,0 0 0 0,-2 0 0 0,2-1 0 0,2-3 0 0,-3 4 0 15,2-3 0-15,-1-1 0 0,0 2 0 0,-2-2 0 0,2 0 0 0,-1-2 0 16,-1 2 0-16,-2-1 0 0,1 0 0 0,0-2 0 0,-1 3 0 0,-2 0 0 15,-1-2 0-15,1 1 0 0,-2 1 0 0,-2-2 0 0,1 2 0 0,0-2 0 16,-2 2 0-16,1-1 0 0,-2 1 0 0,2 0 0 0,0-1 0 0,-1-1 0 16,0 1 0-16,3-2 0 0,-2 1 0 0,0 1 0 0,-1-1 0 0,2-1 0 15,-1 2 0-15,-3-1 0 0,2 0 0 0,-2 0 0 0,0 0 0 0,-3 1 0 16,0-1 0-16,0-1 0 0,-1 2 0 0,-1-1 0 0,-4 1 0 0,1-3 0 16,-3 3 0-16,-3 0 0 0,0-1 0 0,-2-1 0 0,-3 2 0 0,-4-1 0 15,-1 1 0-15,-4 1 0 0,0-2 0 0,-5 2 0 0,-3-1 0 0,-1 1 0 16,-3-2 0-16,-3 2 0 0,-1 0 0 0,-2 0 0 0,-1 0 0 0,-5 0 0 15,3 0 0-15,-3 0 0 0,0 0 0 0,0 0 0 0,0 0 0 0,0 0 0 16,0 0 0-16,0 0 0 0,0 0 0 0,0 0 0 0,0 0 0 0,0 0 0 16,0 0 0-16,0 0 0 0,0 0 0 0,0 0 0 0,0 0 0 0,0 0 0 15,0 0 0-15,0 0 0 0,0 0 0 0,0 0 0 0,0 0 0 0,-3-3 0 16,0-1 0-16,-4 1 0 0,-2-3 0 0,-2-1-226 0,-6-1-131 0,-1-2-126 16,-4 2-93-16,-3-4-86 0,-3 0-20 0,-4-3-4 0,-3 3 4 0,-1-2 1 15,-2 2 22-15,0 0 25 0,0 0 38 0,3 2 40 0,4 0 60 16</inkml:trace>
  <inkml:trace contextRef="#ctx0" brushRef="#br0" timeOffset="1890.94">10160 4281 285 0,'-4'19'527'0,"3"0"6"0,-1-1 0 0,-1-2-5 0,0-3-6 16,2 0-30-16,-1-5-35 0,4 0-62 0,2-4-66 0,1 1-88 0,-2-4-94 16,-3-1-270-16,0 0-311 0,0 0-71 0,0 0-22 0,0 0-3 0,-5 0-4 15,-1-1 6-15,3-1 6 0,-2-1 29 0,2 0 35 0</inkml:trace>
  <inkml:trace contextRef="#ctx0" brushRef="#br0" timeOffset="2504.33">10237 3739 110 0,'6'-10'448'0,"-3"0"27"0,1 3 13 0,-1 1 12 16,-1 0 4-16,-1 2 0 0,-1 1 1 0,-1-2-2 0,-1 4 0 0,2-2-3 15,-2 0-83-15,2 3-106 0,0 0-102 0,0 0-103 0,0 0-35 0,0 1-19 0,-1 2-12 16,-1 3-9-16,0-1-1 0,1 4 3 0,-1 0 3 0,1 1 6 16,-2 1 9-16,3 0 11 0,-2 4 2 0,2-2 2 0,2 2 5 0,-2 1 6 15,4 1 4-15,-1 2 1 0,1 1 5 0,1 1 4 0,1 0 7 0,2 1 6 0,1 1 8 16,-1 2 8-16,3 1-5 0,0-1-10 0,2 3-2 0,-1-1-2 16,1-1-11-16,-2 1-13 0,3-2-61 0,-1 2-16 0,1-2 0 0,-3-3 0 15,2-1 0-15,0-1 0 0,-2-2 0 0,1-2 0 0,0-1 0 0,-3-2 0 16,2-2 0-16,0-2 0 0,0-2 0 0,0 0 0 0,2-1 0 0,1-3 0 15,2-3 0-15,4-2 0 0,3-4 0 0,5-3 0 0,4-5 0 0,7-3 0 16,4-6 0-16,7-5 0 0,6-5 0 0,4-6 0 0,9-6 0 0,3-3 0 0,2-4 0 16,7-4 0-16,-1-3 0 0,1 1 0 0,-2-4-72 0,0-1-117 15,-1 0-70-15,-6 0-74 0,-1 0-107 0,-6 0-119 0,-5 2-54 0,-6-1-44 16,-5 4-5-16,-6-1 3 0,-2 5 18 0,-10 5 17 0,-4 2 27 0,-7 7 31 16,-5 2 40-16,-4 8 39 0</inkml:trace>
  <inkml:trace contextRef="#ctx0" brushRef="#br0" timeOffset="2672.85">11978 3958 390 0,'-5'41'561'0,"-4"-4"23"16,1-2 10-16,0-6 8 0,-2-3 1 0,1-3-1 0,1-5-16 0,0-5-16 16,0-2-26-16,2-6-26 0,3 1-141 0,1-5-164 0,2-1-155 0,0 0-151 15,0 0-82-15,0 0-66 0,0 0-89 0,0 0-92 0,0 0-71 0,0-5-67 16,3 0-10-16,-3-1 4 0,0 1 20 0,-1-4 25 0,1 0 25 0,-2-3 27 15,2 0 23-15,0-2 21 0,0 1 42 0</inkml:trace>
  <inkml:trace contextRef="#ctx0" brushRef="#br0" timeOffset="4319.42">17042 4438 73 0,'-8'-3'321'0,"-1"0"39"0,-2 2 34 0,1-1 20 16,1-1 20-16,-2 2 18 0,1-4 20 0,2 2 13 0,0-1 12 0,1 1-59 15,2 0-78-15,-2-2-37 0,4 3-30 0,0 0-36 0,0 0-39 0,1 1-34 16,2 1-34-16,0 0-22 0,-1-2-18 0,1 2-17 0,0 0-19 0,0 0-14 15,0 0-14-15,0 0-10 0,0 0-10 0,0 0-9 0,3-1-6 0,2 1 3 16,1-2 1-16,5-1 5 0,2 2 2 0,1-1 8 0,3-1 4 0,1 1 5 16,6 0 3-16,-1 0 7 0,6 1 8 0,-3-2 3 0,4 1 7 0,2 2 3 15,1 0 5-15,2 0 0 0,3 2-2 0,0-2-2 0,6 0-5 16,-1 1-4-16,4 1-3 0,1-2-5 0,6 0-4 0,-1-2 0 0,3 1 2 0,4-1-3 16,0 1-1-16,3-1-5 0,2-1-4 0,1 0-5 0,2-1-2 0,2 1-18 15,1-2-14-15,0 0 0 0,2 1 0 0,1 0 0 0,-3-2 0 16,2 0 0-16,5 0 0 0,-5 0 0 0,2 1 0 0,1-1 0 0,1 0 0 0,1 0 0 15,-1 2 0-15,1-1 0 0,3-1 0 0,1 1 0 0,-1 1 0 0,1 0 0 16,1 1 0-16,0-2 0 0,2 2 0 0,0-1 0 0,2 1 0 16,2-2 0-16,0 2 0 0,1-2 0 0,2 0 0 0,1 0 0 0,0-1 0 0,-1 2 0 15,1-2 0-15,2-1 0 0,-3 3 0 0,-1-2 0 0,1 0 0 0,-2 1 0 16,-1 1 0-16,-6 0 0 0,3-1 0 0,-4 0 0 0,-3 1 0 16,-3 1 0-16,1-1 0 0,-5 2 0 0,-3 1 0 0,0-2 0 0,0 1 0 0,-4-1 0 15,-4 2 0-15,-1-1 0 0,-1 2 0 0,-6-1 0 0,1-1 0 0,-2 1 0 16,-3 1 0-16,-3 0 0 0,-2-2 0 0,-2 2 0 0,-6 0 0 15,1 0 0-15,-7 0 0 0,0 0 0 0,-7 0 0 0,1-1 0 0,-6 1 0 0,-1 0 0 16,-4 0 0-16,-3 0 0 0,-2 0 0 0,-3 0 0 0,0 0 0 0,-2-2 0 16,-3 2 0-16,0 0 0 0,0 0 0 0,0 0 0 0,0 0 0 15,0 0 0-15,0 0 0 0,0 0 0 0,0 0 0 0,0 0 0 0,0 0 0 16,0 0 0-16,0 0 0 0,0 0 0 0,0 0 0 0,0 0 0 0,0 0 0 16,0-3 0-16,0 3 0 0,0 0 0 0,0 0 0 0,0 0 0 0,0 0 0 15,0 0 0-15,0 0 0 0,0 0 0 0,0 0 0 0,0 0 0 0,0 0 0 0,0 0 0 16,-1 0 0-16,-3-2-158 0,-1 1-93 0,1-2-99 0,-3 0-113 15,-2-1-94-15,-1 1-96 0,1-2-20 0,-3 1-6 0,-3-2 10 0,-1 1 12 16,2 1 22-16,-2-1 25 0,0 4 36 0,2-2 40 0,0 0 52 0</inkml:trace>
  <inkml:trace contextRef="#ctx0" brushRef="#br0" timeOffset="4444.1">22661 4267 138 0,'-14'26'520'0,"3"-5"6"16,0 1-1-16,-1-4-5 0,2-1-37 0,0-6-46 0,1 0-96 0,3-4-111 15,-1-2-101-15,2-3-101 0,5-2-92 0,0 0-90 0,-3 0-157 0,0-2-173 16,-1-1-36-16,1 1-5 0,-2-2-1 0,0 0 7 0,-2-2 36 0</inkml:trace>
  <inkml:trace contextRef="#ctx0" brushRef="#br0" timeOffset="5836.39">23689 3724 209 0,'7'-5'344'0,"-6"3"20"0,4-1 19 0,-5 0 17 0,0 3 16 15,-2-4 11-15,-1 0 10 0,2 1 4 0,-3-1 3 0,4 1-75 0,-3 1-93 16,2-1-55-16,-1 0-46 0,0 2-27 0,-1-2-21 0,0 0-17 0,0 1-15 15,0-2-14-15,-3 2-16 0,-1-2-10 0,2 1-10 0,-3-3-3 0,2 3-1 16,-2-3-1-16,0 1-4 0,0 1-2 0,0-3-7 0,-2 3-1 0,2-2-2 16,-4 0 0-16,2 2-1 0,0-1 0 0,0-1 5 0,-2 1 1 0,1 1 4 15,-2 1 1-15,4-1 3 0,-4 1 1 0,0-1 1 0,1 1 3 0,-2 1 3 16,1-2 0-16,-2 3-3 0,1 0 0 0,-2-2 0 0,1 1 0 0,-1 1-1 16,-2 1-2-16,1 0-3 0,1 0 0 0,1 0-3 0,-1 0 0 0,-2 1 0 15,2 1-6-15,1 0-3 0,0-1 0 0,1-1-3 0,3 1-1 0,1 0-3 16,1 1-3-16,3 0-2 0,-1-1-4 0,3-1-1 0,-1 1-1 0,2 1 0 15,-3-1-2-15,3 3-2 0,-1 2 5 0,-1-1 8 0,-1 5 3 0,0 1 3 16,-5 3 9-16,1 4 6 0,1 3 13 0,-4 5 7 0,0 0 7 0,-1 6 7 16,2 3 3-16,-4 1 8 0,2 3 4 0,-2 0 1 0,1 3-5 0,1 0-4 15,-2 1-1-15,4-1 0 0,-2-1-4 0,2-1-9 0,2-1-6 0,3-3-11 16,2-1-46-16,2-4 0 0,3-1 0 0,3-3 0 0,2-1 0 0,3-4 0 16,5-1 0-16,1-3 0 0,6-3 0 0,2-1 0 0,4-4 0 0,1 0 0 15,5-7 0-15,5 1 0 0,0-4 0 0,4-4 0 0,1 1 0 0,1-7 0 16,3 0 0-16,1-2 0 0,1-2 0 0,-2-1 0 0,1-3 0 0,-3-1 0 15,-1-1 0-15,1-1 0 0,-2-1 0 0,-4-2 0 0,-1-2 0 0,0 1 0 16,-6-4 0-16,1 1 0 0,-4-1 0 0,-2-1 0 0,-5 0 0 0,-3-1 0 16,-2-1 0-16,-2 0 0 0,-2 1 0 0,-6 0 0 0,-2-2 0 0,-4 1 0 15,-1 1 0-15,-7-2 0 0,0 1 0 0,-3 2 0 0,-3 0 0 0,-4 2 0 16,-1 0 0-16,-1 3 0 0,-1 3 0 0,-1 1 0 0,-1 3 0 0,-3 2 0 16,2 0 0-16,1 4 0 0,-4 2 0 0,0 4 0 0,0 2 0 0,-1 2 0 15,-1 2 0-15,-1 2 0 0,0 3 0 0,-1 3 0 0,-3-1 0 0,1 5 0 16,0 0 0-16,-2 3 0 0,0 0 0 0,2 2-21 0,0 1-104 0,3 0-36 15,0 1-43-15,3-1-46 0,3 1-96 0,2-1-108 0,5 2-93 0,3-3-93 16,6-1-13-16,1-1 5 0,6-2 14 0,1-2 15 0,4-2 23 0,4-4 21 16,3-2 34-16,4-3 36 0,0-3 44 0</inkml:trace>
  <inkml:trace contextRef="#ctx0" brushRef="#br0" timeOffset="5992.96">23469 3885 214 0,'-11'19'476'0,"-1"-1"9"0,1-3 2 0,-1 0 2 16,3-4-1-16,1-2 0 0,2-2-18 0,-1-2-20 0,1-4-41 0,3-1-43 15,0-1-186-15,0-1-216 0,1-1-196 0,2 3-193 0,0 0-44 0,2-4-13 16,-1-1-5-16,3-1-3 0,2 0 2 0,1-2 0 0,3-2 17 0,1 1 21 16,3-3 40-16</inkml:trace>
  <inkml:trace contextRef="#ctx0" brushRef="#br0" timeOffset="6519.57">24402 3846 47 0,'11'-14'340'0,"-3"-1"38"16,-1 0 36-16,-3 0 20 0,2 0 12 0,-2 0 9 0,-3 0 10 15,-1 3 5-15,0-1 4 0,0 2-53 0,0 1-65 0,-1 2-71 0,1 2-69 0,-2 2-34 16,0 2-23-16,2 2-23 0,-2 2-23 0,-2 1-11 0,1 1-8 16,-2 5-4-16,2 2-7 0,-3 2 6 0,-1 4 7 0,1 1 6 0,-2 3 4 15,4 1 3-15,-3 2 2 0,2 0-5 0,-1 1-4 0,3-1-7 0,2 1-6 0,-1-3 6 16,2 1 5-16,2-1 0 0,-1-2 2 0,1-2-10 0,1-2-11 16,1 1-1-16,-1-4-1 0,1 0-2 0,-1 0-2 0,0-4-7 0,0 0-5 15,-1-2-49-15,1 1-14 0,-1-4 0 0,-1 2 0 0,1-3 0 0,0-1 0 0,0-1 0 16,-2-1 0-16,0 0 0 0,0 0 0 0,0 0 0 0,0 0 0 15,0 0 0-15,0 0 0 0,0 0 0 0,0 0 0 0,0 0 0 0,4 0 0 16,-1 0 0-16,3-1 0 0,5-4 0 0,2-1 0 0,6-4 0 0,5-2 0 0,7-5 0 16,7-4 0-16,10-5 0 0,5-3 0 0,10-6 0 0,6-2 0 15,4-5 0-15,5-5-80 0,3 1-66 0,5-3-17 0,0-1-21 0,0 2-16 16,-4-2-27-16,-5 5-25 0,-5 3-80 0,-5 5-90 0,-9 4-44 0,-8 4-33 16,-9 7-36-16,-5 5-37 0,-12 5 8 0,-8 8 15 0,-8 4 18 0,-8 6 17 15,-6 3 19-15,-7 3 16 0,-3 1 28 0,-6 2 27 0</inkml:trace>
  <inkml:trace contextRef="#ctx0" brushRef="#br0" timeOffset="6685.12">25699 3884 55 0,'4'20'451'0,"-1"0"30"0,1-2 12 0,-4 0 9 0,1-5 4 0,-1 1-1 15,0-5 1-15,4 1-4 0,-3-4-14 0,1-1-19 0,-1-3-94 0,-1-2-113 16,0 0-180-16,0 0-196 0,-1 2-115 0,1-2-98 0,0 0-79 0,-7-2-77 15,2 1-17-15,-4-3-4 0,0 2 0 0,-3-1 0 0,0-1 14 0,-1-2 19 16,-1 0 18-16,1 0 21 0</inkml:trace>
  <inkml:trace contextRef="#ctx0" brushRef="#br0" timeOffset="7703.39">17197 4140 58 0,'5'1'158'15,"-2"-2"-9"-15,-2-1-8 0,1 1-10 0,1-2-9 0,-3 3-5 0,0 0-2 16,0 0-55-16,0 0-64 0,-5 1-26 0,2 4-16 0,-3 1-5 0,2 1-4 15,-3 2 1-15,2 2 3 0,-3 1 7 0,-1-1 9 0,1 4 9 0,-2-1 12 16,1 0 1-16,0 1 5 0,1-2 3 0,0 1 1 0,-2-2 1 0,4 1 1 16,1-2 6-16,0-3 6 0,1 2 7 0,0-4 6 0,2-1 5 0,0 1 5 15,0-4 2-15,2-2 1 0,0 0 5 0,0 0 6 0,0 0 8 0,-3-1 10 16,2-2 8-16,-3-1 10 0,1 1 5 0,2 1 5 0,-3-2 8 0,1 2 11 16,1-3 16-16,-1 2 23 0,-3 0 21 0,3 2 23 0,2-1 15 0,-3 2 8 15,0-2 11-15,2 2 6 0,2 0-1 0,-3 0-2 0,3 0-5 0,0 0-2 16,0 0-13-16,0 0-14 0,0 0-20 0,0 0-23 0,0 0-12 0,0 0-11 15,0 0-3-15,0 0-2 0,0 0-4 0,1 2-5 0,4 0-2 0,0-1 0 16,1-1-2-16,5 3-2 0,2-1 6 0,3-1 5 0,-2 1 3 0,6 1 3 16,1-2-4-16,1 0-7 0,5 1-10 0,2 1-7 0,1 0-7 0,1-2-3 15,4 3-2-15,3-1-2 0,6 0-3 0,1 0-4 0,3-2-3 0,8 2 0 16,-1 0-2-16,7 0-3 0,6-1-4 0,1 1-5 0,6-2-3 0,4 3-4 16,4-3-1-16,3 0-1 0,4 0-5 0,5 1-16 0,3-2-33 0,5-2 0 15,1 1 0-15,3 0 0 0,3-2 0 0,4 0 0 0,2-2 0 0,1 0 0 16,1 1 0-16,2-2 0 0,2 0 0 0,-2 0 0 0,1 0 0 0,3 0 0 15,-1 0 0-15,0-1 0 0,-1 1 0 0,5 1 0 0,-4-1 0 0,0 2 0 16,2 1 0-16,0 1 0 0,-1-1 0 0,0 3 0 0,-2 2 0 0,3 1 0 16,0 0 0-16,-3 1 0 0,1 2 0 0,0 2 0 0,-1-3 0 0,0 3 0 15,-2 0 0-15,-2-1 0 0,3 1 0 0,-6-1 0 0,-1-1 0 0,0 0 0 16,-2 0 0-16,-4 0 0 0,-4-1 0 0,-3 1 0 0,-5-3 0 0,-4 1 0 16,-3-1 0-16,-6-1 0 0,-7 1 0 0,-6-2 0 0,-7 1 0 0,-6-1 0 15,-6 1 0-15,-10-1 0 0,-5-1 0 0,-6 0 0 0,-6 2 0 0,-5-2 0 16,-5 0 0-16,-3 0 0 0,-5 0 0 0,-2-2 0 0,-4 2 0 0,0 0 0 15,-4-3-273-15,0-1-133 0,-4-3-121 0,-2 2-118 0,-2-3-28 0,-7 0-7 16,-2-3-3-16,-3-1-1 0,-4-1 6 0,-2-1 4 0,-3-3 30 0,-3-1 35 16,1-1 54-16</inkml:trace>
  <inkml:trace contextRef="#ctx0" brushRef="#br0" timeOffset="7849">21844 4679 2578 0,'-6'-18'-109'15,"3"7"-780"-15,-1 2 261 0,3 3 232 0,-3 3 136 0,4 3 80 0</inkml:trace>
  <inkml:trace contextRef="#ctx0" brushRef="#br0" timeOffset="8004.59">21819 4597 105 0,'-27'17'407'0,"-3"1"-97"0,-2-3-114 0,-2-3-89 0,-3-3-83 16,1-3-20-16,-1 0-2 0,2-4-2 0,1 2 0 0,0-1 0 0,-2 0 0 0,0 0-177 16,-4 0-215-16,-3 1-27 0</inkml:trace>
  <inkml:trace contextRef="#ctx0" brushRef="#br0" timeOffset="9420.79">3750 5623 151 0,'-21'3'288'15,"1"-1"21"-15,1-2 23 0,0 0 27 0,1-3 30 0,1-2 18 0,4 0 16 16,3 0 6-16,0-3 4 0,2 3-76 0,3 1-95 0,-1 0-36 0,4 1-27 15,1 1-9-15,1 2-6 0,0 0-15 0,0 0-18 0,0 0-24 0,0 0-22 16,0 0-12-16,0 0-7 0,0 0 0 0,0 0 2 0,0 0-10 0,3 0-13 16,3-2 5-16,0 2 6 0,4 0-9 0,0 0-12 0,2 2 4 15,1-2 8-15,2 0-6 0,2 2-9 0,0-2 0 0,0 0 1 16,2 2-5-16,2-2-9 0,-4 0 13 0,5 1 13 0,-1-1-1 0,0 0-7 16,2 0 10-16,-1 0 13 0,3 0-3 0,1-1-11 0,2 1 6 15,1-2 7-15,3 0-6 0,2 0-11 0,4-1 1 0,0 1 2 0,3-1-1 0,5 0-5 16,-2-2-3-16,5 0-4 0,-1 1-5 0,4 0-7 0,0 1-5 0,-3 0-4 15,5-1-3-15,-2 3-2 0,-1-2-2 0,2 3 3 0,-1 0-2 16,-1 0-1-16,3 2-2 0,-4-1-18 0,1 0-4 0,1 1 0 0,2 1 0 0,-2-1 0 16,-1 1 0-16,3-1 0 0,-1 3 0 0,-2-4 0 0,4 3 0 0,-1-3 0 15,3 1 0-15,-2 0 0 0,-1-1 0 0,3-1 0 0,1-1 0 16,1-1 0-16,-1 0 0 0,2 1 0 0,0-1 0 0,2-1 0 0,-2 2 0 0,0-3 0 16,2 3 0-16,-2 0 0 0,-3-2 0 0,3 1 0 0,-1 2 0 0,-1-1 0 15,-1 1 0-15,0-2 0 0,-2 2 0 0,-1 2 0 0,2-2 0 16,-1 1 0-16,-2 1 0 0,0-2 0 0,1 4 0 0,-1-3 0 0,-1 4 0 0,-1-2 0 15,1 0 0-15,-1 2 0 0,-2-2 0 0,1 1 0 0,0-1 0 0,0 2 0 16,2-2 0-16,-3 0 0 0,2 0 0 0,1-1 0 0,-1 0 0 16,2 1 0-16,-1-1 0 0,2-1 0 0,0 1 0 0,1-2 0 0,1 0 0 0,0 1 0 15,1-1 0-15,1 0 0 0,0-1 0 0,1 1 0 0,-1-2 0 0,2 1 0 16,0-1 0-16,0 0 0 0,0 1 0 0,-1-1 0 0,-1 0 0 16,1 0 0-16,-1 1 0 0,-1-1 0 0,2 1 0 0,-1 0 0 0,-1-1 0 0,0 2 0 15,1-2 0-15,2 0 0 0,-1 1 0 0,-2-1 0 0,3 2 0 0,0-1 0 16,2 0 0-16,-2 1 0 0,2-2 0 0,-1 1 0 0,1-1 0 15,1 1 0-15,-1 1 0 0,1-3 0 0,-1 1 0 0,2 1 0 0,1-1 0 0,0-1 0 16,-2 2 0-16,2-3 0 0,0 3 0 0,0-3 0 0,0 2 0 0,1-1 0 16,0 0 0-16,2 0 0 0,-3 0 0 0,0-1 0 0,2 2 0 15,-1-1 0-15,1 0 0 0,-1 0 0 0,-2 0 0 0,1 2 0 0,-3-1 0 0,1 2 0 16,-1-1 0-16,-2 1 0 0,2 1 0 0,-2-1 0 0,0 2 0 0,0-1 0 16,-2 2 0-16,1-1 0 0,1-1 0 0,0 2 0 0,0-1 0 15,2-1 0-15,-2 1 0 0,3-2 0 0,-1 3 0 0,1-2 0 0,-1-1 0 16,1 0 0-16,-1 0 0 0,2-1 0 0,-2 1 0 0,1-3 0 0,-1 3 0 0,-2 0 0 15,3 0 0-15,-3 0 0 0,-1 0 0 0,1 0 0 0,-1 0 0 16,-1-2 0-16,-1 2 0 0,-2 0 0 0,1 0 0 0,-4 0 0 0,0 2 0 16,0-2 0-16,-3 0 0 0,0 0 0 0,-1 0 0 0,-2 3 0 0,-2-2 0 15,0 1 0-15,-3-2 0 0,-1 1 0 0,-1-1 0 0,-4 2 0 0,1-1 0 16,-2 0 0-16,-3-1 0 0,-1 2 0 0,-1-2 0 0,-2 2 0 0,-1-2 0 16,-2 1 0-16,0-1 0 0,-2 0 0 0,0 0 0 0,-3 2 0 0,0-2 0 15,-2 0 0-15,-1 0 0 0,-3 3 0 0,1-3 0 0,-2 1 0 0,-2 0 0 16,-2-1 0-16,0 0 0 0,-3 2 0 0,1-2 0 0,-3 2 0 0,-3-2 0 15,0 0 0-15,0 0 0 0,0 0 0 0,0 0 0 0,0 0 0 0,0 0 0 16,0 0 0-16,0 0 0 0,0 0 0 0,0 0 0 0,0 0 0 0,0 0 0 16,0 0 0-16,0 0 0 0,0 0 0 0,0 0 0 0,0 0 0 0,0 0 0 15,0 0 0-15,0 0 0 0,0 0 0 0,0 0 0 0,0 0 0 0,0 0 0 16,0 0 0-16,0 0 0 0,0 0 0 0,0 0 0 0,0 0 0 0,0 0 0 16,0 0 0-16,-3-4 0 0,0 3 0 0,-3-3 0 0,-1 1 0 0,-2-2-152 15,-3 1-182-15,-3-2-130 0,-4 1-135 0,-2 1-51 0,-6-1-29 0,-1 1-6 16,-4-1-1-16,-4 0 8 0,-2 3 5 0,0-3 27 0,-3 1 30 15,0-1 49-15,3-1 53 0</inkml:trace>
  <inkml:trace contextRef="#ctx0" brushRef="#br0" timeOffset="10638.54">11439 5206 91 0,'0'-7'373'0,"-2"-2"36"0,-1 1 25 0,-2-1 15 0,1 2 10 15,-3-1 12-15,2 2 13 0,-4-1 13 0,4 1 9 0,-3-2-56 0,3 4-72 16,-2-2-58-16,4 3-56 0,-2-1-59 0,3 1-58 0,-1 2-31 0,1 0-27 15,2 1-9-15,0 0-8 0,0 0 4 0,0 0 3 0,0 0-3 0,0 4-6 16,0 3 3-16,2 1 0 0,0 3 2 0,-1 2 2 0,1 3 7 0,1 4 9 16,2 3 9-16,1 1 11 0,-1 4 4 0,1 2 5 0,-1 2-7 0,1 1-9 15,2 0-6-15,-2 0-7 0,2 1-6 0,0-1-9 0,-2 0-4 0,1-2-60 16,-2 0-14-16,-1-2 0 0,1-3 0 0,0 0 0 0,1-1 0 0,0-1 0 16,-1-2 0-16,0-2 0 0,0 0 0 0,0-2 0 0,-1-3 0 0,2 0 0 15,-1-2 0-15,-2-2 0 0,2-1 0 0,0 0 0 0,-2-3 0 0,3 0 0 16,-1-2 0-16,-2-1 0 0,2 0 0 0,0-2 0 0,4 1 0 0,-1-3 0 15,3 2 0-15,3-4 0 0,2-1 0 0,6-3 0 0,7-3 0 0,2-2 0 16,7-7 0-16,7-2 0 0,7-7 0 0,6-6 0 0,7-6 0 0,8-6 0 16,4-5 0-16,7-5 0 0,3-5 0 0,6-5 0 0,2-4 0 0,0-1 0 15,0-4-41-15,2-1-142 0,-3 0-40 0,-5 0-43 0,-5 5-99 0,-7 1-115 16,-9 6-87-16,-8 4-85 0,-11 7-14 0,-9 6 0 0,-13 9 19 0,-10 7 24 16,-14 8 29-16,-12 8 30 0,-9 5 35 0,-9 7 32 0,-9 6 44 0</inkml:trace>
  <inkml:trace contextRef="#ctx0" brushRef="#br0" timeOffset="10772.19">12607 5563 394 0,'8'44'569'0,"-5"-8"-16"0,0-2-17 0,1-6-55 0,-3-4-58 0,1-3-102 0,-4-3-107 16,2-5-97-16,3-12-92 0,-3-1-18 0,-1 4-6 0,-4 1-225 0,0 3-272 15,-6-1-61-15,-3 2-12 0,-5 2 16 0,-2-2 18 0,-7-1 53 16</inkml:trace>
  <inkml:trace contextRef="#ctx0" brushRef="#br0" timeOffset="11472.31">5138 7588 119 0,'0'-6'389'0,"-2"3"15"0,1 0 8 0,-2 2 6 0,-2 0 4 16,0-1-3-16,1 0-3 0,-1 2 5 0,0 0 3 0,0 0-44 0,2 0-56 16,1 4-78-16,-2 0-82 0,2 3-42 0,-1 2-36 0,0 5-5 15,1 2-1-15,1 5 8 0,-1 5 14 0,1 4 16 0,-1 4 18 0,2 5 9 0,-2 8 7 16,2 1 2-16,0 3 0 0,0 3 2 0,0 1 3 0,0 4-4 0,2-2-4 16,-2 1-1-16,0 1-2 0,2-2-10 0,-2-2-12 0,1-1-15 15,-1 0-12-15,0-3-14 0,2-1-10 0,-1-2-9 0,-1-5-9 0,0-1-9 16,0-6-12-16,0 0-10 0,0-5-9 0,-1-5-12 0,-1-2-12 0,2-3-12 0,-1-3-11 15,-1-4-30-15,0-1-31 0,2-4-48 0,0-4-50 0,-3-3-62 0,3-2-67 16,0-4-64-16,0-3-64 0,-2-6-27 0,2-1-20 0,2-7-20 0,-2-2-22 16,0-6-33-16,3-1-36 0,-1-8 16 0,-2 2 31 0,2-6 46 15,-2-3 49-15,-2-2 64 0,2-2 65 0</inkml:trace>
  <inkml:trace contextRef="#ctx0" brushRef="#br0" timeOffset="11937.1">5029 7909 282 0,'-3'-50'420'0,"0"6"27"0,1 6 20 0,-1 5 9 0,3 6 7 15,-2 6 4-15,2 3-1 0,-1 6 0 0,-1 2-4 0,2 2-74 16,0 4-89-16,0 0-63 0,0 4-61 0,0 0-43 0,0 0-45 0,2-2-14 15,1 0-7-15,2 1-3 0,3 1-3 0,1 0 3 0,5-2 1 0,3 2 7 16,3-1 5-16,5 1 8 0,7-3 4 0,3 1 2 0,5-1 3 0,3-1-13 16,6-2-15-16,4 1-7 0,3-2-6 0,6-2-6 0,5 1-3 0,2-2-6 15,2-1-4-15,2 3-8 0,4-5-6 0,-1 4-11 0,3-1-6 0,-1 1-2 16,2 1 0-16,-2 1-2 0,1-1-5 0,1 4-4 0,1-2-4 0,1 1-4 16,2-1-1-16,0 2-1 0,5-2 1 0,2-1 0 0,4 2 1 0,6-3 0 15,2-1 0-15,6 1-2 0,3-5-3 0,4 1 2 0,5-3 3 0,3-1-2 16,1 1-1-16,4-2 2 0,1-1 0 0,4 1 2 0,-1-1 1 0,0-1-1 15,1 0 0-15,1 2-1 0,-4-1 2 0,-1 2 4 0,2-1 8 0,-3 2-2 16,-4-1-1-16,-2 3-2 0,-1-3 4 0,-2 5-1 0,-5-2 0 0,-2 3-1 16,-3-1 1-16,-4 2 0 0,-3 2 0 0,-5 1 4 0,-5 0 2 15,-3 1 1-15,-7 2-2 0,-3 0 1 0,-5 2 2 0,-3-1 0 0,-7 2-3 16,-2 2-12-16,-6-2-6 0,-2 0 0 0,-4 1 0 0,-2 1 0 0,-6-1 0 0,-1 1 0 16,-4-2 0-16,-3 0 0 0,-3 1 0 0,-4-1 0 0,-3 0 0 0,-2 0 0 15,-3 1 0-15,-3-1 0 0,-4 2 0 0,-3-2 0 0,1 2 0 16,-5-2 0-16,-1 1 0 0,-2-1 0 0,0 2 0 0,-3-2 0 0,0 1 0 0,0 4 0 15,-1 1 0-15,-1 1 0 0,-1 4 0 0,-2 1 0 0,0 5 0 16,-3 1 0-16,-2 4 0 0,-2 4 0 0,0 5 0 0,-2 2 0 0,-4 5 0 16,2 2 0-16,-4 4 0 0,-1 5 0 0,-1 0 0 0,-2 7 0 0,-1 2 0 0,0 2 0 15,-1 3 0-15,-2 2 0 0,1 2 0 0,-1 1 0 0,1-1 0 16,0 0 0-16,-1 1 0 0,2-4 0 0,2-2 0 0,-1-2 0 0,3-3 0 16,2-5 0-16,2 0 0 0,-1-9 0 0,6-1 0 0,-4-3 0 0,4-6 0 0,1-1 0 15,-1-5 0-15,0-3 0 0,-1-3 0 0,0-2 0 0,-5-1-20 16,0-4-160-16,-2 1-55 0,-4-3-95 0,-5 1-108 0,-1-4-99 0,-6 0-96 15,-4-2-26-15,-3 1-7 0,-7-5 9 0,-1 0 9 0,-7-1 20 0,-2-5 21 0,-3-2 32 16,-2-1 34-16,-5-3 48 0</inkml:trace>
  <inkml:trace contextRef="#ctx0" brushRef="#br0" timeOffset="12505.55">4588 9019 156 0,'-19'9'461'15,"1"-3"7"-15,3 0 3 0,2-3 0 0,1 0 0 0,2-3 1 0,5-2 0 16,0 0 0-16,7-4-1 0,1-2-1 0,2 2-1 0,3-1-180 0,3 0-222 16,0 2-42-16,5-1-3 0,1-1-1 0,2 2 1 0,5-3 3 0,0 0 4 15,4 0 1-15,4-2 4 0,3 1 6 0,5-2 4 0,5 0 5 0,5-2 6 16,6-2 0-16,4 1 3 0,3 1-4 0,7-2-6 0,1 2-4 0,6-3 0 15,1 5 2-15,2 0 3 0,2 0 1 0,3 4 0 0,1 1-1 0,0 0-1 16,2 2 1-16,2 2-1 0,0-1 3 0,2 3 6 0,1-2 3 0,2 2 5 16,2 0 0-16,1 2 3 0,0-2-4 0,3 0 1 0,2 1 6 0,-2-1 6 15,5 0 0-15,-2 0-1 0,2 0 0 0,2 0 4 0,-1-1 1 0,2 1 1 16,2-2-2-16,-2 1-2 0,3-2-2 0,-1 1-5 0,3-1-68 0,1 0-3 16,-1 0 0-16,2 0 0 0,-1-1 0 0,2-1 0 0,-1 0 0 0,1 1 0 15,-1 0 0-15,0-1 0 0,-4 2 0 0,2 0 0 0,0-1 0 0,-5-1 0 16,0 1 0-16,-3 0 0 0,0 1 0 0,-5-2 0 0,-3 2 0 0,-3-2 0 15,-5 1 0-15,-3-1 0 0,-2 2 0 0,-7-1 0 0,-2-1 0 0,-7 2 0 16,-5-2 0-16,-6 3 0 0,-4-1 0 0,-7 0 0 0,-6-1 0 0,-4 3 0 16,-7-2 0-16,-5 1 0 0,-7 0 0 0,-4-1 0 0,-5 3-116 0,-6-2-123 15,-3 2-110-15,-8-1-121 0,-4-3-94 0,-4 2-89 0,-4-1-18 0,-6-3-2 16,-7 1 6-16,-2-2 9 0,-4-1 17 0,-7 0 19 0,-2-2 35 0,-5 0 37 16,-3-1 57-16</inkml:trace>
  <inkml:trace contextRef="#ctx0" brushRef="#br0" timeOffset="13054.08">6710 7495 87 0,'1'-3'256'0,"-1"3"10"0,0 0 10 0,0-4 8 0,0 4 9 16,0 0 10-16,0 0 9 0,0 0-8 0,0 0-11 0,0 0-33 0,0 0-36 15,0 0-7-15,0 0-3 0,-3 2-4 0,1 3-5 0,-1 1 1 0,-3 1 1 16,3 4 1-16,-2 3-2 0,-1 2 5 0,-1 4 6 0,1 4 1 0,-2 5 0 16,0 5-13-16,2 5-14 0,-2 2-19 0,-1 6-20 0,2 3-4 0,-1 3-5 15,0 3-1-15,-1 4-1 0,1-1-3 0,0 2-5 0,-3-1-8 0,3 0-12 16,2-1-10-16,-1-2-10 0,1-2-11 0,0-3-10 0,3-3-7 0,0-3-3 16,1-4-12-16,0-2-16 0,2-6-14 0,0-4-18 0,2-3-24 0,1-3-29 15,-1-4-43-15,1-3-46 0,0-3-81 0,3-3-86 0,-3-3-130 0,2-2-143 16,2-2-44-16,-1-6-19 0,2-3-3 0,1-4 3 0,1-2 5 0,4-5 10 15,0-3 20-15,4-4 22 0,-1-1 43 0,4-1 45 0</inkml:trace>
  <inkml:trace contextRef="#ctx0" brushRef="#br0" timeOffset="13404.15">7991 7386 353 0,'4'-11'438'0,"-2"4"7"0,1-1 2 0,0 2 0 0,-1 3 0 0,1 0-1 16,0 0-1-16,0 3 8 0,-1 0 7 0,1 3-57 0,-3 2-74 15,3 2-86-15,0 1-86 0,-3 5-32 0,2 2-18 0,-1 4 4 0,-1 4 11 0,0 3 12 16,-3 2 12-16,0 5 13 0,0 3 14 0,-2 4 3 0,2 1 1 0,-2 3-2 15,0 3-6-15,-1 2-9 0,0 3-12 0,0 0-10 0,1 2-12 16,-2-1-11-16,1 0-12 0,-2-1-13 0,0-4-66 0,0 2-24 0,2-6 0 0,-2 0 0 16,2-3 0-16,1-4 0 0,-1-1 0 0,1-3 0 0,0-3 0 15,2-1 0-15,-1-4 0 0,2-1 0 0,-1-3 0 0,1-3 0 0,-1-1 0 16,1-2 0-16,2-3 0 0,-1-2 0 0,1-2 0 0,-2-3 0 0,2-1-12 16,0 0-223-16,0-4-110 0,0 0-139 0,0 0-149 0,0 0-33 0,2-8-9 15,-1-2 0-15,4-3 3 0,2-1 7 0,3-4 8 0,1-1 19 0,4-4 23 16,2-3 39-16,5 0 48 0</inkml:trace>
  <inkml:trace contextRef="#ctx0" brushRef="#br0" timeOffset="13937.72">9780 7233 42 0,'0'-5'377'0,"0"2"25"0,0 3 18 0,-3-1 4 16,3 1 4-16,0 0-2 0,0 0-1 0,0 0 6 0,0 0 8 0,-1 1-43 15,-1 2-54-15,0 2-57 0,1 1-56 0,1 4-50 0,-2 4-46 16,1 2-10-16,-1 6-6 0,0 3 8 0,-1 3 11 0,0 4 7 0,1 6 10 15,-2 2 7-15,-2 4 8 0,2 4 2 0,-2 2 1 0,1 2-3 0,0 4-3 16,-3 1-8-16,1 2-9 0,0-1-7 0,-1 2-8 0,0-1-9 0,-1-1-12 16,1-1-8-16,0-3-9 0,2-1-95 0,-2-4 0 0,2-2 0 0,1-3 0 15,0-3 0-15,0-5 0 0,2 0 0 0,0-3 0 0,2-3 0 0,-1-4 0 16,2-2 0-16,-1-2 0 0,1-4 0 0,0-2 0 0,0-3 0 0,0-3 0 16,0-2 0-16,0-1 0 0,1-2 0 0,-1-2 0 0,0-3 0 0,0 0 0 15,0 0 0-15,0 0 0 0,0 0 0 0,0 0 0 0,0 0-81 0,2-3-158 16,-1-2-101-16,4-2-111 0,-1-3-98 0,1-1-100 0,2-6-21 0,2-2-4 15,2-4 1-15,0-1 4 0,2-3 14 0,0-3 18 0,-1 1 40 0,4-4 46 16,-3 0 58-16</inkml:trace>
  <inkml:trace contextRef="#ctx0" brushRef="#br0" timeOffset="15322.02">6628 6205 274 0,'-2'-6'402'0,"0"0"15"0,-1 2 8 0,2-2 4 0,-1 0 2 0,2 1 9 0,-2-1 6 15,2 3 12-15,0 3 10 0,0 0-66 0,2 5-84 0,-2 4-60 16,2 3-55-16,-1 3-34 0,1 3-31 0,-1 4-6 0,-1 4 2 0,0 2 5 15,0 2 5-15,-3 3-1 0,3 2 0 0,-3 1-2 0,1 0-2 0,-1 2 0 0,-2-1-1 16,-1 0-9-16,0-2-10 0,1-1-9 0,-1 0-13 0,-1-5-6 16,0 1-6-16,0-4-10 0,1 1-8 0,-2-4-6 0,3-1-6 0,-2-3-8 15,0-2-9-15,2-3-7 0,0-1-2 0,2-3-2 0,0-1-3 0,0-2 2 0,0-2-16 16,2 0-10-16,-1-3 0 0,2-2 0 0,0 0 0 0,0 0 0 16,0 0 0-16,0-5 0 0,3 2 0 0,0-3 0 0,2-5 0 0,-1-2 0 0,3-2 0 15,3-5 0-15,2-1 0 0,1-4 0 0,2-4 0 0,3-1 0 0,1-1 0 16,0-2 0-16,1 1 0 0,2-1 0 0,-2 3 0 0,0 2 0 15,-1 2 0-15,-1 2 0 0,-1 5 0 0,-3 1 0 0,0 4 0 0,-1 4 0 0,-1 2 0 16,-2 4 0-16,1 1 0 0,-2 3 0 0,1 4 0 0,-2 2 0 0,0 2 0 16,1 2 0-16,-4 2 0 0,1 4 0 0,-1 0 0 0,0 2 0 15,-2 1 0-15,0 2 0 0,-1-1 0 0,-1 2 0 0,-1 1 0 0,-1-4 0 0,-1 2 0 16,2-3 0-16,-3 0 0 0,0-1 0 0,2-2 0 0,-1-3 0 16,0-2 0-16,2-1 0 0,-1-2 0 0,-1-1 0 0,2-1 0 0,-2-1 0 15,2-4 0-15,0 0 0 0,0 0 0 0,0 0 0 0,0 0 0 0,4-2 0 0,-1-3 0 16,2-3 0-16,1 0 0 0,0-4 0 0,4-3 0 0,-1-2 0 0,2-5 0 15,2-2 0-15,4-2 0 0,-4-2 0 0,4-1 0 0,-1 1 0 0,3-1 0 16,-3 2 0-16,1 0 0 0,-1 3 0 0,0 3 0 0,-2 2 0 16,-1 4 0-16,-2 3 0 0,1 1 0 0,-4 4 0 0,0 2 0 0,0 4 0 15,1 1 0-15,1 1 0 0,-2 2 0 0,1 2 0 0,-1 2 0 0,2 2 0 16,-2 2 0-16,3 1 0 0,-3 1 0 0,0 2 0 0,1 3 0 0,-3-1 0 16,2 3 0-16,-1-1 0 0,-1 1 0 0,0 2 0 0,-1-1 0 0,-2 0 0 15,2 0 0-15,-2-2 0 0,1 1 0 0,-1-4 0 0,0 1 0 0,1-2 0 16,-2-2 0-16,1 1 0 0,-3-6 0 0,3 2-12 0,-1-3-177 0,0-1-97 15,-1 0-105-15,-1-1-122 0,2-3-126 0,-2-2-28 0,0 0-9 0,3 4 2 16,-3-4 1-16,3-2 19 0,2-1 19 0,-1-2 26 0,-1 0 29 0,2-2 48 16</inkml:trace>
  <inkml:trace contextRef="#ctx0" brushRef="#br0" timeOffset="15958.61">7690 6463 387 0,'-11'5'505'0,"3"0"20"0,0 1 10 0,2-1 5 0,-2-1 2 0,2-2 1 15,2-1-1-15,4-1 0 0,0 0 3 0,-3-1 4 0,3 1-115 0,0 0-144 16,0 0-87-16,0 0-76 0,3 1-22 0,1 1-15 0,2 0 1 0,3 0-1 16,2 3 1-16,5-1 2 0,0-3-1 0,6 2 3 0,-1-2-5 0,4 1-6 15,2-4-11-15,3 1-14 0,0-2-12 0,0-2-10 0,2-1-8 0,-2 0-10 16,-2 0-10-16,-1 0-11 0,-2-1-20 0,-1 1-21 0,-3 0-25 0,-1 0-26 15,-4 0-33-15,-2 0-32 0,-1 0-41 0,-2 3-40 0,-2-2-89 0,-1 2-101 16,-3 0-80-16,-2 2-75 0,1-2-26 0,-4 3-13 0,0 0 15 0,0 0 17 16,-4 0 24-16,0-2 26 0,-1 2 33 0,-2-1 32 0,1 1 41 0</inkml:trace>
  <inkml:trace contextRef="#ctx0" brushRef="#br0" timeOffset="16237.84">7954 6153 121 0,'-5'-8'360'0,"-1"-1"35"0,1 2 27 0,2-1 11 16,-3 1 6-16,4-1 0 0,1 2-1 0,-1 0 8 0,2 2 8 0,-1 2-52 16,1 2-69-16,0 0-32 0,0 3-27 0,0 3-35 0,0 3-41 0,0 5-23 15,0 1-21-15,-2 4 2 0,2 5 4 0,-2 3 11 0,-1 4 11 16,0 3 4-16,-2 2 0 0,2 1-12 0,-2 4-19 0,-1-3-14 0,1 3-16 0,0-2-15 15,1 0-9-15,0-3-10 0,-2 0-6 0,2-3-13 0,1-1-12 0,-1-2-47 16,1-5-13-16,1-1 0 0,-1-3 0 0,2-3 0 0,-1-1 0 16,2-4-1-16,-2-1-77 0,2-3-40 0,2-3-45 0,-2 0-91 0,0-1-103 0,0-5-121 15,0 0-124-15,3-2-38 0,2-1-17 0,0-2 4 0,0-3 7 0,2-3 11 16,-2-1 14-16,1-1 21 0,1-4 26 0,2-3 38 0,-3 3 43 16</inkml:trace>
  <inkml:trace contextRef="#ctx0" brushRef="#br0" timeOffset="16437.32">8518 6049 80 0,'12'-2'483'0,"-3"4"16"0,0 1 11 0,-2 2 16 16,-4-1 17-16,-1 2 17 0,-1 2 11 0,-1 2 17 0,-1 2 16 15,-1 2 13-15,0 2 12 0,-1 2-153 0,-2 3-186 0,-1 2-68 0,2 1-42 16,-3 3-15-16,2 0-11 0,-1 0-16 0,0 0-19 0,1-2-14 0,0 2-16 0,2-3-46 16,0 0-43-16,1 0 0 0,1-1 0 0,-1-2 0 0,2 0 0 15,0-2 0-15,0 1 0 0,0-4-64 0,0 1-79 0,2-1-59 0,-1-3-65 0,-1-1-98 16,2 1-112-16,-2-3-84 0,0 0-81 0,0-5-14 0,0 1-2 15,-2-3 9-15,-1 2 12 0,1-4 18 0,2-1 22 0,-3 0 37 0,-3-1 44 16,3-4 60-16</inkml:trace>
  <inkml:trace contextRef="#ctx0" brushRef="#br0" timeOffset="16994.86">8708 6114 227 0,'3'-21'408'0,"-1"-2"27"0,-2 2 14 0,0 0 12 0,-2 0 9 0,-1 0 10 15,-2 0 9-15,-1 2 10 0,0-2 2 0,-2 1-3 0,-2 1-95 0,-2-1-115 16,-1 2-55-16,-1-1-43 0,-2-1-25 0,-3 1-27 0,0-1-9 0,-3 0-5 16,-2 1-12-16,-1 1-7 0,-2-2-9 0,-3 3-9 0,0-1-11 0,-3 1-8 15,0 1-14-15,-4 2-12 0,-1 1-12 0,0 1-11 0,-6 3-4 0,1-2-3 16,-4 4-2-16,-1 1-5 0,-2 1-2 0,-2 0-1 0,-2 3 2 0,-1 0-1 16,-1 2 3-16,-2 2 3 0,-2-1 2 0,3 4-2 0,-5-2-3 0,2 6-4 15,-5 0 3-15,2 1 7 0,-2 4 2 0,-3 1 1 0,0 3 0 0,0 3 2 16,-3 1-1-16,0 3 5 0,1 3 2 0,-2 1 3 0,2 2 7 0,2 2 4 15,-2 1 12-15,4 2 10 0,0 0 3 0,1 3-3 0,0 2 3 0,3 1 3 16,2 2 2-16,2 3 2 0,3 1-4 0,2 0-38 0,3 2-27 0,2 2 0 16,2 0 0-16,8-2 0 0,2 1 0 0,4-1 0 0,7-2 0 0,5-1 0 15,7-1 0-15,4-1 0 0,7-4 0 0,5 2 0 0,8-4 0 16,5 0 0-16,6 0 0 0,5-3 0 0,6-2 0 0,7-1 0 0,5 0 0 0,3-4 0 16,9-1 0-16,5-2 0 0,6-4 0 0,4-4 0 0,9-3 0 0,4-3 0 15,7-3 0-15,3-4 0 0,3-2 0 0,6-3 0 0,1-3 0 0,0-2 0 16,-2-2 0-16,2-2 0 0,0-2 0 0,-6 2 0 0,-1-3 0 0,-2-2 0 15,-4 1 0-15,-2-3 0 0,-3-2 0 0,-4 0 0 0,-1-3 0 16,-4 1 0-16,-3-1 0 0,-1-2 0 0,-6 0 0 0,-3 0 0 0,-4-1 0 16,-2 0 0-16,-4 0 0 0,-5 0 0 0,-3 0 0 0,-4 0 0 0,-3-1 0 0,-5-1 0 15,-5 1 0-15,-1-4 0 0,-5-1 0 0,-2-2 0 0,-4 0 0 16,-1-6 0-16,-2-3 0 0,-4 0 0 0,-3-4 0 0,-2-5 0 0,1-1 0 16,-6-1 0-16,-1-2 0 0,-3-1 0 0,-2-1 0 0,-7 2 0 0,-1-2 0 0,-6 2 0 15,-3 2 0-15,-6 2 0 0,-4 1 0 0,-4 4 0 0,-4 1 0 16,-7 5 0-16,-2 6 0 0,-5 2 0 0,-4 4 0 0,-1 6 0 0,-4 1 0 15,0 6 0-15,-2 6 0 0,0 2 0 0,0 4 0 0,0 4 0 0,3 1 0 0,2 4 0 16,2 4 0-16,4 0 0 0,1 5 0 0,5 0-92 0,4 1-32 16,4 4-31-16,4-2-35 0,4 2-40 0,4 3-90 0,1 1-101 0,5 0-89 15,6 2-87-15,2 0-27 0,4 1-13 0,4 0 10 0,3 1 14 0,1 2 24 0,5-3 22 16,2-1 29-16,3-2 29 0,3 0 39 0</inkml:trace>
  <inkml:trace contextRef="#ctx0" brushRef="#br0" timeOffset="19488.16">2774 6735 425 0,'4'3'487'0,"-1"-3"6"0,-2 1 0 0,1 0 0 0,2 1 1 0,-4 1-1 15,2-3-1-15,-2 0 1 0,5 2 4 0,-2-1 6 0,0 4-132 0,-1-1-166 16,1 5-81-16,-1 2-64 0,-1 0-8 0,1 3 5 0,-2 2 8 0,0 1 11 16,0 4 7-16,-2-1 6 0,-1 1 8 0,0 0 9 0,-2 0 1 0,0 0 0 15,0 0 4-15,-2 0 5 0,2-2 0 0,-1 2-4 0,-1-3-4 0,1 0-2 16,-2-1-7-16,2-2-6 0,-1 0-5 0,1-2-2 0,0-2-9 0,1-1-7 16,0-2-23-16,1-3-47 0,0 2 0 0,1-4 0 0,0 1 0 0,1-2 0 15,2-2 0-15,0 0 0 0,0 0 0 0,0 0 0 0,0 0 0 0,0-3 0 16,2-2 0-16,1-1 0 0,0-3 0 0,4-2 0 0,-1-2 0 0,5-3 0 15,0-5 0-15,5-2 0 0,0-2 0 0,3-4 0 0,0-1 0 0,3-2 0 16,0 3 0-16,-1-1 0 0,2 1 0 0,-1 3 0 0,0 1 0 0,-4 3 0 16,2 2 0-16,-2 4 0 0,-1 2 0 0,-1 2 0 0,-2 5 0 0,-1 1 0 0,1 1 0 15,-1 2 0-15,1 2 0 0,-3 1 0 0,-1 1 0 0,2 0 0 0,-1 4 0 16,1 0 0-16,-2-1 0 0,0 2 0 0,-2 0 0 0,1 0 0 0,-2 0 0 16,-1 2 0-16,0 1 0 0,-1-2 0 0,1 0 0 0,-3 3 0 0,1-3 0 15,-1 0 0-15,-2 1 0 0,1 0 0 0,0-3 0 0,-1 2 0 0,-1-3 0 0,2 1 0 16,-2-3 0-16,0-2 0 0,0 0 0 0,0 0 0 0,0 0 0 0,2 2 0 15,-2-2 0-15,4-2 0 0,2 0 0 0,2-4 0 0,2-4 0 0,4 0 0 16,0-5 0-16,5-3 0 0,2-4 0 0,4-4 0 0,0-2-9 0,4-1-9 16,-1-1 0-16,-1 0 3 0,1 0-3 0,1 2 2 0,-5 4 3 0,1 1 5 15,-1 6 8-15,-2 1 9 0,-4 5 11 0,0 5 10 0,-3 4 4 0,-1 3-12 16,-1 5-22-16,-3 5 0 0,0 2 0 0,-2 5 0 0,-3 3 0 0,2 3 0 16,-3 3 0-16,-3 2 0 0,1 2 0 0,-2 1 0 0,0-2 0 15,-2 1 0-15,1 1 0 0,-1-2 0 0,-2-2 0 0,0 1 0 0,3-4 0 0,-2-1 0 16,1-1 0-16,-1-2 0 0,1-4 0 0,-1-3 0 0,3 0 0 0,-2-4 0 15,1-2 0-15,1-4 0 0,-2 2 0 0,2-4 0 0,0-2 0 0,0 0 0 16,0 0 0-16,0 0 0 0,0 0 0 0,0 0-70 0,0 0-127 16,0 0-50-16,0 0-95 0,-2-2-108 0,-1-1-100 0,-1 0-96 0,1-3-20 15,-2 0 0-15,0-3 7 0,0-1 11 0,0 1 21 0,1-1 24 0,-2-3 38 16,3 1 42-16,-1-1 49 0</inkml:trace>
  <inkml:trace contextRef="#ctx0" brushRef="#br0" timeOffset="20638.09">2994 6450 88 0,'-35'6'244'0,"2"-3"26"0,-2-2 22 0,2-1 17 0,1-1 25 16,4-1 27-16,1 1 28 0,4-5 24 0,3 4-43 0,2-2-58 0,2 1-34 15,5 0-32-15,1 1-9 0,4 1-9 0,-2-1-24 0,5 1-28 0,0 1-17 0,3 0-19 16,0 0-12-16,0 0-13 0,0 0-24 0,3 0-27 16,3 0 5-16,7 0 15 0,1 0-6 0,8 1-8 0,5 1 13 0,6-2 18 15,8 0 10-15,8 0 9 0,8 0 9 0,8-2 13 0,6 1-4 0,10-4-10 16,6-1 7-16,7-1 6 0,6-3-12 0,5 0-23 0,8 0 1 0,6-1 5 15,3-1-15-15,1-2-20 0,5 3-4 0,0 0-3 0,4 1-1 0,0-1-8 16,0 1-2-16,1 1-4 0,2 0-1 0,-2 1-1 0,2-1-4 0,2 2-6 16,1-2-43-16,1 0 0 0,0 0 0 0,6-1 0 0,-1 0 0 0,0-2 0 15,0 2 0-15,5-2 0 0,-1 0 0 0,-4 1 0 0,3-2 0 0,0-1 0 16,-3 2 0-16,-3-1 0 0,-1-2 0 0,-2 1 0 0,-2-1 0 0,-5 2 0 16,-3-3 0-16,-3 0 0 0,-3 2 0 0,-7 0 0 0,-4 0 0 0,-3 1 0 15,-7 1 0-15,-6 1 0 0,-7 0 0 0,-4 3 0 0,-6 0 0 0,-6 1 0 16,-9 1 0-16,-3 1 0 0,-7 2 0 0,-3-1 0 0,-8 2 0 0,-2 0 0 15,-8 1 0-15,-2 0 0 0,-5 1 0 0,-5 1 0 0,-2 0 0 0,-6-1 0 16,0 0 0-16,-6 2 0 0,1-2 0 0,-4 2 0 0,-3-2 0 0,0 0 0 16,0 0 0-16,-2-2 0 0,-4 2 0 0,-5-2 0 0,-2 1 0 0,-3 0 0 15,-6-2-33-15,-4 1-140 0,-6-3-36 0,-5 3-41 0,-7-3-68 0,-5 1-77 16,-6 1-60-16,-5-1-55 0,-5 0-25 0,-5 1-22 0,-7 2-23 0,-1-2-26 16,-4 1 13-16,-6 2 24 0,-1 0 30 0,-4 0 33 0,1 0 36 0,-4 2 36 15,-1-2 73-15</inkml:trace>
  <inkml:trace contextRef="#ctx0" brushRef="#br0" timeOffset="21023.06">3214 6491 213 0,'-63'35'458'0,"3"-3"16"0,4-4 23 0,2-4-8 15,6-3-12-15,5-6 7 0,3-1 14 0,7-6-11 0,11-1-13 16,6-4 6-16,10 0 14 0,7-1-202 0,9 0-250 0,9 3-25 0,6-1 23 16,8 2-14-16,7 0-24 0,9-1 14 0,8 1 20 0,4-3 6 0,9-1 5 15,6 0 15-15,11-2 18 0,6-2 6 0,11 1 6 0,7-3 13 0,11-2 14 16,5 1-1-16,5-2-7 0,6-1 3 0,9 1 9 0,1-2 0 0,4 1-5 16,-1-1-1-16,2-2-4 0,5 3 2 0,-5-2 1 0,4 2-14 15,1-2-19-15,0 2-3 0,0-1 0 0,0 0-31 0,1 0-49 0,-1 0 0 16,-3 1 0-16,-2-1 0 0,2 2 0 0,-3-1 0 0,-4 1 0 0,-1-1 0 0,-2 1 0 15,-3 0 0-15,-4-2 0 0,-1 2 0 0,-2-2 0 0,-5 1 0 16,-3 1 0-16,-4-2 0 0,-3 2 0 0,-3-1 0 0,-6 2 0 0,-4-1 0 16,-4 0 0-16,-5 2 0 0,-6-1 0 0,-7 1 0 0,-4 1 0 0,-10-1 0 15,-5 2 0-15,-9 0 0 0,-5 0 0 0,-9 1 0 0,-8 1 0 0,-5 1 0 16,-8 0 0-16,-4-1 0 0,-6 1 0 0,-6 0 0 0,-6 0-122 0,-3-1-206 16,-6-1-135-16,-7-1-99 0,-6 1-91 0,-4-1-20 0,-8-2-4 0,-6 2-2 15,-6-2 0-15,-6-1 10 0,-5-1 13 0,-3 2 30 0,-6-3 35 0,-2 2 60 16</inkml:trace>
  <inkml:trace contextRef="#ctx0" brushRef="#br0" timeOffset="21861.84">3848 9869 111 0,'-2'-6'391'0,"1"1"31"0,-1 2 7 0,0-1-1 0,2 4 10 0,0 0 10 15,0 0 10-15,0 0 14 0,-1 5 14 0,1 0 16 0,-2 2-93 0,2 4-112 16,0 0-61-16,-1 6-50 0,1 4-25 0,-2 3-20 0,-1 2 5 0,0 4 10 16,0 1-1-16,0 4-5 0,-2-1-6 0,0 2-11 0,-1 0-9 0,-2 2-9 15,2-4-8-15,-1 2-8 0,-1-3-3 0,-3 1-5 0,3-3-6 0,0-1-8 16,0-2-12-16,-2-3-8 0,2 2-8 0,-1-5-7 0,2-1-3 0,1-3-3 15,-1-3-5-15,4-2-3 0,-2-2-2 0,2-2-4 0,1-2-2 0,2-2-3 16,-4-3-4-16,4-2 0 0,0 0 0 0,0 0-5 0,4-1 0 0,-1-4-1 16,2 0-3-16,0-4-4 0,2-5 0 0,3-1 0 0,0-4-5 0,1-4-4 15,3-2-1-15,1-4 0 0,0-2-2 0,1-1 0 0,3 1 2 0,-3-2 2 16,3 3 0-16,-3 1 0 0,0 2 2 0,-2 3 3 0,0 3-1 0,-3 3 3 16,0 3-1-16,0 3 3 0,-3 3 0 0,-1 2 0 0,0 1 3 0,0 4 2 15,-3 1 1-15,3 1 1 0,-4 3 1 0,3 1 4 0,-1 1 3 0,-2 4 1 16,-1 0 1-16,1 1-11 0,-2 4-7 0,1-1 0 0,-2 2 0 0,0 1 0 15,0 0 0-15,0 2 0 0,0-2 0 0,0-2 0 0,0 1 0 0,0-1 0 16,0-1 0-16,0-3 0 0,0-1 0 0,0-2 0 0,2 0 0 0,-1-3 0 16,1-1 0-16,1-1 0 0,3-2 0 0,0-2 0 0,2-2 0 0,2-2 0 15,4-3 0-15,1-4 0 0,2-1 0 0,-1-2 0 0,4-6 0 0,1 0 0 16,-2-1 0-16,1-1 0 0,-1 0 0 0,-1 0 0 0,-1 3 0 0,-3 2 0 16,0 2 0-16,-4 2 0 0,0 3 0 0,-1 3 0 0,-3 2 0 0,-1 2 0 15,-2 2 0-15,0 2-4 0,-3 1 0 0,5 1 1 0,-2 2 0 0,-1 0 0 16,2 2 1-16,-2 2 1 0,1 1 0 0,0-1 1 0,-1 2 0 0,1 2 2 15,-1-2-1-15,-1 1-2 0,1 2-4 0,1 1-7 0,-1-2-12 0,-1 1-16 16,1-1-19-16,1 0-20 0,0-1-30 0,-3-1-33 0,3 0-38 0,-1 0-41 16,-1-2-74-16,1-1-79 0,0 0-57 0,-1-1-51 0,-1-1-39 0,2-2-36 15,-2-2-22-15,0 0-20 0,6-2 12 0,-1-1 21 0,1-1 28 0,2-5 33 16,0-1 38-16,0-3 44 0,3 1 136 0</inkml:trace>
  <inkml:trace contextRef="#ctx0" brushRef="#br0" timeOffset="21995.49">4458 10194 40 0,'13'-15'190'0,"-1"-2"101"0,-2 2 76 0,1 2 66 0,0-2 32 0,-1 3 23 15,-2 3 23-15,-2-2 19 0,3 2 20 0,-4 2 15 0,3 1-52 0,-3 1-66 16,4 2-51-16,-1 1-46 0,2 0-53 0,-1 0-52 0,4 1-37 0,-2-1-33 15,3 0-23-15,0 0-22 0,2 0-20 0,-2-1-22 0,4 0-17 0,-2 0-17 16,1 0-13-16,-1-3-12 0,1 3-18 0,-1-1-22 0,3-1-27 0,-3-1-30 16,1 0-37-16,0 1-38 0,-1 0-50 0,0-1-53 0,-2 0-92 0,2-2-102 15,-3 0-82-15,-2 1-75 0,3 0-20 0,-4-1-3 0,-1-1 11 0,-1 1 11 16,0-2 23-16,-3 2 28 0,-2-2 33 0,0 0 40 0,-1-2 51 0</inkml:trace>
  <inkml:trace contextRef="#ctx0" brushRef="#br0" timeOffset="22161.05">4986 9634 310 0,'-1'-3'450'0,"1"3"4"0,0 0 18 0,0 3 15 15,0 3 17-15,0 2 17 0,1 2 15 0,1-1 15 0,-1 3 18 0,1 3 19 16,0 3-108-16,-1 3-135 0,1 3-65 0,-2 3-50 0,0 1-11 0,0 4-3 16,0 2-13-16,0-2-16 0,0 2-18 0,0 1-16 0,-2 1-18 0,2 0-17 15,0 0-104-15,0 2-14 0,0-1 0 0,0-2 0 0,2 1 0 0,-2-2 0 16,0 2 0-16,2-4 0 0,-1-1 0 0,-1-1-21 0,2-4-124 0,-1-2-46 16,1-3-45-16,1-3-46 0,-2-3-88 0,1-2-96 0,-1-2-88 0,1-4-87 15,1-1-10-15,-3-2 8 0,0-4 14 0,0 0 17 0,0 0 25 0,0-7 26 16,2 1 38-16,-2-3 42 0,1-2 45 0</inkml:trace>
  <inkml:trace contextRef="#ctx0" brushRef="#br0" timeOffset="22294.66">5136 10353 321 0,'13'-2'465'0,"0"2"7"16,-2 2 18-16,0 0 19 0,0 0 17 0,-3 1 19 0,0 2 14 0,-2-4 15 15,3 1 14-15,-4-1 13 0,0 1-110 0,0 0-137 0,0-1-87 0,-2 1-75 16,1 0-19-16,-2 0-7 0,-2-2-17 0,1 1-19 0,-1-1-17 0,0 0-18 16,0 0-25-16,0 0-24 0,0 0-44 0,0 0-49 0,0 0-62 0,0 0-69 15,0 0-112-15,0 0-119 0,-3-1-104 0,-3-1-95 0,3-1-24 0,-2 1-7 16,-3-2-1-16,2 1-3 0,-5-3 11 0,-2 3 9 0,-1-1 30 0,1-1 35 15,-1-1 55-15</inkml:trace>
  <inkml:trace contextRef="#ctx0" brushRef="#br0" timeOffset="22629.76">3592 11139 349 0,'-2'-2'441'0,"2"-1"15"0,-3-1 10 0,3 0 8 16,3 1 7-16,0-1 16 0,-1-1 18 0,4-1 21 0,4 1 20 0,2-2-53 16,1 0-67-16,6-2-80 0,2 2-82 0,7-4-39 0,5 1-31 0,7-2-7 15,2 0 1-15,7-2-4 0,4 1-5 0,2-1-17 0,7 0-17 0,1-1-20 16,2 3-24-16,0-3-50 0,2 3-61 0,-2 1 0 0,-2 2 0 0,-1-2 0 15,0 2 0-15,-2 2 0 0,-2 1 0 0,-4 0 0 0,0-2 0 0,0 2 0 16,-5 1 0-16,0-2 0 0,-2 1 0 0,-4 1 0 0,-5-2 0 0,0 1 0 16,-6 1 0-16,-2 0 0 0,-5 1 0 0,-5 0 0 0,-4 1 0 0,0 0 0 15,-6 2 0-15,-1-1-174 0,-3 0-88 0,-3 2-133 0,-3 0-147 0,0 0-66 16,-3 4-53-16,-2-2-9 0,-4 0 1 0,1 0 7 0,-3-1 7 0,-5-1 17 16,2 2 16-16,-5-4 33 0,0 1 37 0,3-4 72 0</inkml:trace>
  <inkml:trace contextRef="#ctx0" brushRef="#br0" timeOffset="23438.6">8506 9784 110 0,'-3'-13'374'0,"1"0"34"0,1 0 26 0,1 1 10 0,-2 1 5 16,2 2 0-16,2 1 0 0,-2 2 5 0,1 0 7 0,-1 1-55 0,0 2-68 15,0 3-44-15,0 0-36 0,0 0-37 0,3 2-42 0,2 1-17 0,-2 1-14 0,3 3 1 16,-1 3 5-16,2 0 7 0,-1 4 5 0,0 1 3 0,2 3 4 15,-2 1-6-15,-1 2-4 0,0 2-7 0,0 1-5 0,-4 1-16 0,1 1-18 16,0-1-13-16,-4 1-14 0,0 1-9 0,1-3-64 0,-4 4-17 0,-1-2 0 0,-1-1 0 16,1 2 0-16,-5-3 0 0,3 1 0 0,-2-1 0 0,1-3 0 15,0 1 0-15,0-3 0 0,0-2 0 0,1-2 0 0,2-2 0 0,1-2 0 16,0-3 0-16,2-2 0 0,0-1 0 0,0 0 0 0,3-4 0 0,0-1 0 0,0 0 0 16,0 0 0-16,0 0 0 0,0 0 0 0,2-2 0 0,2-7 0 15,2-2 0-15,2-3 0 0,2-4 0 0,4-6 0 0,2-2 0 0,1-2 0 16,4-5 0-16,0-1 0 0,2-3 0 0,1 3 0 0,-2 2 0 0,2-1 0 0,-2 5 0 15,1 3 0-15,-2 2 0 0,-2 4 0 0,0 1 0 0,-3 5 0 16,1 4 0-16,-4-1 0 0,1 4 0 0,-1 2 0 0,-2 4 0 0,1 0 0 16,-2 3 0-16,0 1 0 0,0 2 0 0,-3 1 0 0,-1 2 0 0,2 1 0 15,-2 0 0-15,-1 2 0 0,-2 0 0 0,1 1 0 0,-3 1 0 0,2 0 0 16,-3 1 0-16,0-2 0 0,0 0 0 0,0 0 0 0,-1 2 0 0,-1-5 0 16,2 1 0-16,-1-2 0 0,1-4 0 0,-2 2 0 0,2-3 0 0,0 1 0 15,0-5 0-15,0 0 0 0,0 0 0 0,0 0 0 0,0 0 0 0,0 0 0 16,0 0 0-16,0 0 0 0,2-3 0 0,2-2 0 0,-2-3 0 0,4 0 0 15,2-5 0-15,2 0 0 0,-1-3 0 0,5-4 0 0,-3 1 0 0,2-2 0 16,4-1 0-16,-4 3 0 0,1 1 0 0,-1 2 0 0,-1 1 0 0,0 2 0 16,-3 6 0-16,2 0 0 0,-3 4 0 0,-1 3 0 0,-1 3 0 0,1 1 0 15,-2 4 0-15,2 0 0 0,-2 6 0 0,1 1 0 0,-2 2 0 0,1 1 0 16,-2 3 0-16,2 0 0 0,-2 1 0 0,1 2 0 0,-1-1 0 0,0-1 0 16,0 4 0-16,2-4 0 0,-2 1 0 0,-2-2 0 0,4 1 0 0,-2 1 0 15,-1-5 0-15,1 0 0 0,-1 0 0 0,1-2 0 0,0-1 0 0,2-1-151 16,-1-2-198-16,-2-2-142 0,1-1-92 0,-1-1-78 0,1-2-19 0,-1-2-4 15,1-1 1-15,2-3 5 0,1-1 14 0,0-4 18 0,0-2 30 0,4-4 36 16,1-2 61-16</inkml:trace>
  <inkml:trace contextRef="#ctx0" brushRef="#br0" timeOffset="23556.29">9794 10044 502 0,'34'6'640'16,"-6"2"3"-16,-3 2 4 0,-3-2 0 0,-6 3 2 0,-4 0 2 0,-2-4 2 16,-2-1 1-16,-3-1 1 0,0-4-3 0,-2 1-6 0,0-1-245 0,0 2-286 15,0-1-81-15,-3-2-36 0,0 1-24 0,0-1-23 0,0 0-51 0,0 0-55 16,0 0-104-16,0 0-115 0,0 0-124 0,-3 2-122 0,0-1-28 0,-1-1-8 15,-3 0 1-15,2-3-1 0,-1 2 8 0,0-2 11 0,-4-2 22 0,2 0 24 16,0 0 47-16</inkml:trace>
  <inkml:trace contextRef="#ctx0" brushRef="#br0" timeOffset="25529.04">16179 5916 201 0,'-10'1'351'0,"-1"0"27"0,0-1 25 0,2-1 13 0,-2 1 11 16,1-2 7-16,1-3 10 0,2 0 8 0,1-1 9 0,-2 2-76 15,4 1-95-15,0 0-43 0,1 0-32 0,2 1-31 0,-3-1-31 0,1 0-15 16,1 2-14-16,-1-3-1 0,-1 2 2 0,2-1-2 0,-1 0-1 0,2-1-6 0,-3 2-8 16,3-2-4-16,-1 2-6 0,1-1-5 0,-1 3-6 0,2 0-8 15,0 0-9-15,0 0-10 0,0 0-13 0,0 0-11 0,0 0-12 0,0 0-6 0,0 0-7 16,0 0-6-16,0 0-1 0,0 0-2 0,-2 0 0 0,2 0-1 15,0 0-1-15,0 0 1 0,0 0 0 0,2 4 4 0,1-1 2 0,4 0 5 16,-1-2 6-16,6 1 0 0,1 0-4 0,8-1 11 0,1-1 17 16,3 0-3-16,10 2-4 0,-1-2 6 0,5 0 6 0,3-2 3 0,4-1 4 15,2 0-1-15,2-2-2 0,2 0 0 0,1 0-4 0,0-1 3 0,3 2 5 16,-3-2-11-16,1-1-12 0,2 2 6 0,0-1 8 0,1 1 0 0,0 1-4 16,1-1-2-16,1 1-14 0,1 1-26 0,-1-1 0 0,3 2 0 0,4-1 0 15,-2 1 0-15,1-1 0 0,5 2 0 0,1-2 0 0,5-1 0 0,0 3 0 16,5-1 0-16,1-2 0 0,0 1 0 0,3 0 0 0,4-2 0 0,-1 2 0 15,2-2 0-15,1 1 0 0,0-2 0 0,-2 2 0 0,1-2 0 0,-1 2 0 16,-1-3 0-16,-2 3 0 0,-1 0 0 0,-3-1 0 0,-3 2 0 0,2 1 0 16,-7 0 0-16,-2 0 0 0,-2 1 0 0,0-1 0 0,-4 2 0 0,-1 2 0 15,-3-2 0-15,0 1 0 0,-1 1 0 0,-1-1 0 0,0 2 0 0,1-1 0 16,-5 1 0-16,4 0 0 0,-1-2 0 0,-1 0 0 0,1 3 0 0,0-3 0 16,1 0 0-16,0 1 0 0,0 0 0 0,0-1 0 0,0-2 0 0,0-1 0 15,2-1 0-15,-1 0 0 0,-1-1 0 0,2 1 0 0,1-2 0 0,-1-1 0 16,0 2 0-16,-1-2 0 0,1 0 0 0,-2 0 0 0,-1 1 0 0,-1-1 0 15,-3 0 0-15,-1 2 0 0,0-1 0 0,-2 0 0 0,-3 1 0 0,-1 3 0 16,-2-2 0-16,-2 0 0 0,-1 1 0 0,0 1 0 0,-3-1 0 0,1 2 0 16,0-2 0-16,0 2 0 0,-1-1 0 0,4 1 0 0,-3 0 0 15,2-1 0-15,3 1 0 0,-2-1 0 0,4-1 0 0,-4 0 0 0,5 1 0 0,0-2 0 16,-3 1 0-16,3 1 0 0,-3-3 0 0,2 3 0 0,-3-1 0 0,1-2 0 16,-4 3 0-16,0-2 0 0,-1 0 0 0,-7 1 0 0,1 0 0 0,-2 1 0 15,-4 1 0-15,-2-2 0 0,-4 2 0 0,-2 0 0 0,0 2 0 0,-7-2 0 16,2 1 0-16,-7 1 0 0,4-2 0 0,-5 2 0 0,-4-2 0 0,1 2 0 15,-1-2 0-15,-3 1 0 0,-1-1 0 0,0 0 0 0,0 0 0 16,0 0 0-16,0 0 0 0,0 0 0 0,0 0 0 0,0 0 0 0,0 0 0 0,0 0 0 16,0 0 0-16,0 0 0 0,0 0 0 0,0 0 0 0,0 0 0 0,0 0 0 15,0 0 0-15,0 0 0 0,0 0 0 0,3-3 0 0,-3 3 0 16,0-4 0-16,-3 0 0 0,2 1 0 0,-3-2-5 0,-1-2-281 0,1-1-148 0,-4 0-160 16,-1-1-55-16,-1-3-30 0,-3 0-7 0,-3 0-1 0,0-4 2 0,-1 3 1 15,-5-3 19-15,1 1 24 0,-2-2 46 0,-3 1 48 0</inkml:trace>
  <inkml:trace contextRef="#ctx0" brushRef="#br0" timeOffset="25691.57">21904 5664 2082 0,'-5'-14'774'0,"2"5"-480"0,2 0-403 15,-1 0-206-15,0 1-80 0,-1 0-39 0,1-2 80 0,-1-3 75 0,-1 0 56 16,1-1 41-16,-4 2 33 0,3-3 23 0,-5 2 18 0,-1 0-126 0</inkml:trace>
  <inkml:trace contextRef="#ctx0" brushRef="#br0" timeOffset="26562.25">18859 5695 157 0,'-5'-28'463'0,"0"-1"22"0,1-2 20 0,-3-2 18 0,2-2 16 16,-4-1 10-16,1 0 9 0,0 0 3 0,3 3-2 0,-1 0 1 0,2 3-4 15,-1 5-180-15,2 4-219 0,-1 6-47 0,3 4-8 0,1 7-15 0,1 5-15 16,4 7-12-16,0 3-8 0,1 7-10 0,5 3-7 0,0 5 4 0,5 6 7 15,0 2 7-15,4 5 9 0,1 3 11 0,5 5 14 0,2-1 8 16,5 5 2-16,2 0-4 0,4 2-3 0,2 1-5 0,4 0-3 0,2 1 0 0,-1-1-3 16,3-1-59-16,1-2-20 0,0-2 0 0,-1-1 0 0,-2-3 0 15,1-1 0-15,-4-4 0 0,0-1 0 0,-3-3 0 0,-3-1 0 0,1-4 0 16,-4 1 0-16,-1-5 0 0,-4 0 0 0,-4-2 0 0,1-2 0 0,-6-2 0 16,0-3 0-16,-3 0 0 0,-2-2 0 0,-2-3 0 0,-2 0 0 0,-3-5 0 15,-2 0 0-15,-1 0 0 0,-2-4 0 0,0-1 0 0,-1 0 0 0,-3-3-139 16,0 0-159-16,0 0-147 0,1-4-159 0,3-2-46 0,-3-5-22 0,1-1-2 0,0-4 0 15,-1-7 4-15,2-4 4 0,-3-6 15 0,0-4 16 16,-3-7 43-16,2-4 47 0</inkml:trace>
  <inkml:trace contextRef="#ctx0" brushRef="#br0" timeOffset="26739.8">20158 5281 344 0,'4'-3'572'0,"-4"7"5"16,-4 6 2-16,-6 3 1 0,-7 7 6 0,-3 1 0 0,-5 3 0 0,-3 4 0 0,-2 2 3 15,-4 3 10-15,-4 5 12 0,-6 2-194 0,-7 7-236 0,-2 2-57 16,-4 5-20-16,-5 4-3 0,-3 3 0 0,-6 2-2 0,-2 2-4 0,-6 2-2 15,-1 0-12-15,-3 2-81 0,-2-1 0 0,0 1 0 0,-2-2 0 0,3-1 0 0,2-3 0 16,1-1 0-16,8-6 0 0,5-1 0 0,6-6 0 0,7-4 0 16,6-6 0-16,11-4-43 0,7-5-133 0,7-5-61 0,8-4-68 0,5-4-132 15,8-2-144-15,3-7-54 0,8 2-32 0,1-4-6 0,4-5 4 0,4 0 19 16,1-2 22-16,2-4 30 0,2-2 35 0,2-4 35 0,-2-2 32 0</inkml:trace>
  <inkml:trace contextRef="#ctx0" brushRef="#br0" timeOffset="26902.34">19580 6253 514 0,'44'17'667'0,"-6"5"9"0,-3 1 3 0,-11 1-3 0,-5 2-2 16,-7-5-4-16,-3 1-7 0,0-6-6 0,-3-2-9 0,-1-4-7 15,-2-2-10-15,-3-3-252 0,0 0-363 0,-2 1-16 0,1-1 0 0,-1-1-14 0,1 3-58 16,-3-4-20-16,0 2-19 0,0 1-26 0,-1-1-26 0,2-2-33 0,-4 0-30 16,2-1-89-16,-1 0-100 0,1-2-84 0,-2 0-83 0,1 0-24 0,2 0-10 15,0-2 5-15,0 0 12 0,-1-1 19 0,-2-1 22 0,1-3 28 0,2 3 32 16,-3-3 36-16</inkml:trace>
  <inkml:trace contextRef="#ctx0" brushRef="#br0" timeOffset="32362.73">21684 6520 181 0,'-4'-20'397'0,"-1"1"30"0,1 1 22 0,0 0 16 0,-2 0 11 0,3 3 5 0,-2 2 3 16,2-1 0-16,-1 4 2 0,1 0-68 0,1 2-75 0,1 1-62 0,-1 3-54 15,1 3-35-15,-4 2-28 0,4 3-13 0,-2 4-7 0,1 4-4 16,-3 4-1-16,0 6 7 0,0 5 9 0,-1 4 10 0,-3 5 8 0,1 5 5 0,-2 4 3 16,-1 3-14-16,2 1-17 0,-2 4-21 0,-2-2-20 0,4 1-19 0,-1-1-71 15,1-2-19-15,1 1 0 0,1-3 0 0,2-2 0 0,1-3 0 16,-1-2 0-16,2-2 0 0,2-5 0 0,1-1 0 0,-2-3 0 0,2-5 0 0,0-1 0 15,0-7 0-15,0 1 0 0,0-5-88 0,2-4-47 0,-2-1-45 0,0-3-47 16,0-4-89-16,0 0-94 0,0 0-56 0,-2-2-47 0,0-5-22 16,-1-1-15-16,2 0-23 0,-3-4-20 0,3-2 3 0,-3-4 8 0,1-1 21 0,-1-4 28 15,1-2 42-15,1-2 51 0,-1-2 87 0</inkml:trace>
  <inkml:trace contextRef="#ctx0" brushRef="#br0" timeOffset="32663.93">21444 6941 145 0,'3'-32'276'0,"3"-1"36"0,-1 3 39 0,2 1 31 0,-3 2 28 0,4 3 20 15,-2 3 12-15,1 3-25 0,-1 2-34 0,2 2-35 0,1 1-38 0,1 2-24 0,0 1-20 16,-1 1-29-16,2 1-29 0,-1 1-35 0,-1 1-32 0,4 1-31 15,-4 0-31-15,2 3-14 0,-1-1-14 0,-1 3-6 0,4 0-6 0,-5 0-3 16,0 3-1-16,0-2 1 0,-1 0 1 0,0 4 9 0,-1-2 7 0,-3 4 5 0,1-2 4 16,-4 1 1-16,0 3 4 0,-2 1 2 0,-3 3 3 0,-1-1 0 15,-2 4 2-15,-3 1 0 0,0 2-5 0,-5 1-3 0,2 1-6 0,-2 1-11 0,-2-1-12 16,1 2-8-16,1-3-4 0,2 0-4 0,3-2-3 0,1-3-3 16,1-1-2-16,4-1-1 0,4-4-3 0,2 0-1 0,3-1 3 0,0-2-1 15,6 1 2-15,-1-2 0 0,4 1 1 0,1 0 5 0,0 0 0 0,4 1 5 16,-1-1 2-16,2 2 6 0,1-1 1 0,1 1 7 0,-2 1 7 0,2 0 1 0,-4 0 0 15,2 0 3-15,-3 2 5 0,0 0 0 0,-3-1 4 0,0 3 4 16,-3-3 4-16,-2 1 0 0,1-1-2 0,-2 2-3 0,-6-1-4 0,-1 1-43 16,0 0-15-16,-5 0 0 0,1 1 0 0,-7 0 0 0,0 1 0 0,-5 1 0 15,-2 0 0-15,0 2 0 0,-2-3 0 0,-2 2 0 0,-1-3 0 16,-1 1 0-16,3-4 0 0,-2-1 0 0,2-2-51 0,-1-2-134 0,5-2-54 0,-2-3-95 16,1-3-107-16,1-2-74 0,2-2-67 0,-2-3-42 0,4-4-37 0,1-1 1 15,2-3 10-15,1-1 21 0,4-1 24 0,-1-1 35 0,6-1 40 16,3-2 46-16</inkml:trace>
  <inkml:trace contextRef="#ctx0" brushRef="#br0" timeOffset="32806.54">21722 6960 184 0,'35'-8'435'0,"0"2"16"0,-1 1 8 16,0 0 10-16,-4 2 13 0,0-1 13 0,-2 2 13 0,1 0 11 0,-7 0 12 0,3 0-31 15,1 2-39-15,-3-3-107 0,2 3-118 0,-2-2-54 0,2 1-41 0,2-1-13 16,0-1-8-16,-2-1-13 0,2-1-11 0,-3 1-13 0,3-3-12 16,-4 2-13-16,-1-3-11 0,1 2-17 0,-5-1-18 0,1-1-23 0,-3 3-28 0,0-2-24 15,-5 1-29-15,0 2-21 0,0-2-24 0,-3 1-44 0,-1 2-49 0,-3 0-79 16,0 0-87-16,-4 3-62 0,0 0-59 0,-4-4-24 0,-2 1-18 15,0-2 10-15,-2 0 16 0,-5 1 22 0,0-1 23 0,-2-2 25 0,-1-1 23 0,-1 0 44 16</inkml:trace>
  <inkml:trace contextRef="#ctx0" brushRef="#br0" timeOffset="32962.11">22260 6594 198 0,'5'-4'428'0,"-2"4"51"0,2 2 31 0,-1 6 26 16,0 1 24-16,-2 3 19 0,0 5 17 0,0 2 16 0,-2 3 18 0,-4 5 16 0,2 3-107 16,0 5-131-16,-3 4-64 0,0 3-49 0,1 4-50 0,-5 1-49 15,0 1-32-15,1 1-28 0,-1 0-46 0,1 1-90 0,-3-2 0 0,3-1 0 16,0 0 0-16,0-6 0 0,4 0 0 0,-1-5 0 0,1-4 0 0,3-1 0 15,1-6-48-15,0-2-110 0,1-4-46 0,3-4-49 0,1-4-96 0,-4-3-108 16,7-4-95-16,-4-4-93 0,3-5-15 0,-1-2 2 0,2-7 13 0,-2-1 18 16,2-5 24-16,-3 0 25 0,-2-4 31 0,1-2 36 0,-3-3 43 0</inkml:trace>
  <inkml:trace contextRef="#ctx0" brushRef="#br0" timeOffset="33395.99">22325 6368 285 0,'-19'-19'407'0,"0"-1"27"0,-2 1 11 0,-2-2 7 0,-6 2 6 0,1-2 7 15,-2 1 3-15,0-1 6 0,-5 2 7 0,2-2 7 0,-4 3-130 0,-1 0-156 16,0 3-46-16,-1 1-21 0,-1 4-21 0,-1 2-22 0,-1 2-4 0,0 3-1 16,-1 5-4-16,-4 3-3 0,3 5 8 0,-4 5 11 0,0 6 6 0,0 4 5 15,-2 9 9-15,2 4 7 0,1 7 7 0,0 7 4 0,2 6 3 0,4 3 1 16,3 7-3-16,0 4-2 0,6 3-4 0,7 3-3 0,3 1-13 0,1 4-26 15,8-1-90-15,4 1 0 0,6-2 0 0,6 0 0 0,3-3 0 0,5-3 0 16,5-3 0-16,3-2 0 0,7-4 0 0,4-6 0 0,1-1 0 0,7-7 0 16,3-2 0-16,4-5 0 0,2-4 0 0,2-4 0 0,6-4 0 0,0-6 0 15,6-3 0-15,0-4 0 0,4-4 0 0,2-4 0 0,1-4 0 0,1-6 0 16,1-2 0-16,-1-4 0 0,3-4 0 0,-4-2 0 0,-1-6 0 0,0-3 0 16,-4-3 0-16,-1-7 0 0,-4-2 0 0,-1-5 0 0,-4-3 0 0,0-8 0 15,-1-1 0-15,-3-7 0 0,0-4 0 0,-3-4 0 0,0-4 0 0,-3-4 0 16,-2-2 0-16,-2-5 0 0,-4-2 0 0,-2-1-44 0,-4 0-28 0,-2-3-6 15,-7 2-8-15,-4 1-6 0,-5 0 0 0,-5 1-2 0,-4 4 7 0,-7 2 7 16,-6 4 9-16,-5 1 11 0,-6 6 9 0,-5 4 8 0,-4 5 12 0,-6 8 12 16,-2 2 7-16,-5 10 6 0,-4 5 8 0,-4 6 7 0,-2 9 3 0,-3 5-1 15,-3 6 1-15,-1 7-1 0,-3 5-14 0,0 4-17 0,-1 5-33 0,-3 5-35 16,-1 3-51-16,3 2-58 0,-2 2-98 0,2 3-107 0,3 0-84 0,3 2-77 16,1-2-16-16,2-2-3 0,6 1 0 0,1-2 2 0,4-3 14 0,0-3 15 15,7-3 32-15,-1-3 32 0,2-4 48 0</inkml:trace>
  <inkml:trace contextRef="#ctx0" brushRef="#br0" timeOffset="33562.55">14716 7218 32 0,'-298'38'210'0,"6"-13"-10"0,0-5-20 0,-4-9-20 0,-1-5-37 0,0-7-41 15,0-7-38-15,-7-7-34 0,2-4-8 0,2 0-2 0,-5-6-127 0,-7 3-156 16,2-4 8-16,8 2 47 0</inkml:trace>
  <inkml:trace contextRef="#ctx0" brushRef="#br0" timeOffset="34363.37">1919 3228 51 0,'-18'18'421'0,"1"0"40"0,3 0-5 0,-2 0-15 0,2-2 11 0,1-1 16 16,4-1-9-16,2-4-16 0,1-1 12 0,4-1 21 0,-2-2-90 0,6-2-106 16,2 2-77-16,1 0-68 0,4 0-41 0,5 0-36 0,4 0 11 0,2 0 20 15,7 0-3-15,3 0-7 0,5 0 20 0,5-1 26 0,4-3-9 16,8 3-15-16,5-2 3 0,2-1 8 0,4 1-22 0,5-3-26 0,6 0 3 15,2-2 9-15,5 2-2 0,1 0-4 0,3 0-4 0,4-1-10 0,-1 1-9 16,4 0-9-16,3 0-7 0,-2 3-1 0,2-2-4 0,0 1 1 16,0 0 4-16,3 0 9 0,0-2 2 0,0 1 2 0,0 1 1 0,0 0 4 0,0-2 5 15,0 1 7-15,0-1 1 0,-2 0 3 0,-1-1 0 0,0 1 1 0,-1-2-1 16,-1 0-44-16,-3-1-21 0,3-1 0 0,-3-2 0 0,0 0 0 16,-1-1 0-16,1-3 0 0,0 0 0 0,-4-1 0 0,1 0 0 0,0-3 0 0,-2 1 0 15,-1-2 0-15,-2 1 0 0,0-1 0 0,-4 1 0 0,-1-1 0 0,-4 3 0 16,-1-2 0-16,-5 1 0 0,-4 2 0 0,-4 0 0 0,-5 1 0 15,-6 2 0-15,-3-1 0 0,-6 3 0 0,-6 0 0 0,-4 2 0 0,-7-2 0 0,-3 2 0 16,-6 3-150-16,-2-2-105 0,-6 0-89 0,-5 3-126 0,-5-1-135 0,-6-2-42 16,0 0-22-16,-7 1-1 0,-4-2 6 0,-3-1 13 0,-5 1 12 15,-5-4 21-15,-3 2 21 0,-3-1 48 0,0-2 53 0</inkml:trace>
  <inkml:trace contextRef="#ctx0" brushRef="#br0" timeOffset="34468.1">5676 3336 1 0,'-21'34'457'0,"-1"-1"11"0,2-2 2 0,0-4 0 16,-2-4-22-16,2-3-29 0,2-4-83 0,-1-4-101 0,3-3-101 0,2-4-105 16,1-2-81-16,1-3-78 0,3-3-139 0,-3 1-155 0,2-3-35 0,0 1-9 15,-1-3-1-15,-3 1-1 0,1-2 24 0</inkml:trace>
  <inkml:trace contextRef="#ctx0" brushRef="#br0" timeOffset="40507">21238 8574 58 0,'-31'2'313'0,"-7"2"10"16,2 0 14-16,-7-1 18 0,-3 2 16 0,3-2 18 0,-4 1 14 0,4-1 11 16,3 2 8-16,0-4 6 0,5 1-109 0,3 1-131 0,7-1-38 0,4 2-16 15,6-1-8-15,3 0-4 0,4-2-3 0,7 2-3 0,4-1-5 0,7-2-3 16,2 1-10-16,9-1-5 0,7-1 0 0,7-1 4 0,9-2 7 0,7 1 7 16,7-4 5-16,11 0 2 0,3-2 3 0,6-1 0 0,5-1 1 0,4 2-3 15,3-2-5-15,2 1-6 0,1 2 4 0,1 0 4 0,-1 3-7 0,0-1-11 16,0 4-7-16,-1-2-6 0,-2 3-6 0,0 1 0 0,-4 0-6 0,1 0-5 15,-3 1-9-15,-7 3-14 0,1-2-8 0,-5 1-6 0,-1 3-9 0,-6-1-8 16,-2 0-2-16,-4 2 1 0,-3-1-3 0,-7 1-1 0,-1 1-4 0,-4-2-1 16,-3 1-8-16,-5-1-6 0,-6 0-7 0,-2 0-8 0,-7-1-6 0,-3-1-8 15,-4 1-20-15,-5-3-24 0,-3 0-40 0,-4 0-41 0,-3-2-59 0,-7 0-63 16,-1 0-95-16,-6-2-102 0,-2 0-66 0,-7 1-58 0,-2 0-7 0,-6-2 3 16,-3 1 6-16,-8 1 5 0,-2-2 24 0,-5 0 23 0,-5-2 40 0,-2 1 43 15</inkml:trace>
  <inkml:trace contextRef="#ctx0" brushRef="#br0" timeOffset="40639.61">21706 8698 277 0,'-31'32'525'0,"7"-2"6"0,13-3 2 0,5-6 0 16,10-5 2-16,8-3-9 0,5-8-6 0,7-5-18 0,13-3-17 15,5-3-23-15,2-5-24 0,3 1-231 0,9-2-275 0,-1 2-113 0,5-1-77 0,4-1-47 16,5 2-43-16,1-2-40 0,1 1-37 0,1-2-39 0,1 0-42 0,2 0 5 16,-1 0 14-16,-6 1 22 0,2-2 26 0,-6 3 27 0,-4 1 31 15,-3 0 55-15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4:47:2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10191 10768 122 0,'0'0'129'0,"-1"-1"-1"0,1 1-1 0,-2-4 1 0,2 4-24 0,-2-1-27 16,2 1-26-16,-3-4-24 0,2 4-10 0,1 0-4 0,-2-2-4 0,2 2-2 15,-3-1-1-15,3 1 2 0,0-3-1 0,0 3-2 0,0-3 3 0,0 3 0 16,-1-3 4-16,1 3-3 0,0 0 5 0,0-2 6 0,0 2 5 0,0 0 5 15,0-3 10-15,0 3 11 0,0 0 14 0,0-4 14 0,0 4 22 0,0 0 22 16,-2-2 27-16,2 2 26 0,0 0 23 0,0 0 21 0,0-1 13 0,0 1 11 16,-3-4 10-16,3 4 8 0,-2 0-2 0,2 0-6 0,-3 0-8 0,0 0-6 15,0 0-16-15,-1 0-13 0,1 0-20 0,-3 2-16 0,3 0-18 0,1-2-12 16,-1 0-11-16,0 0-10 0,-2 1-12 0,5-1-10 0,-3 0-3 0,3 0-1 16,-2 0-3-16,2 0-2 0,0 0-4 0,0 0 0 0,0 0-6 0,0 0-5 15,0 0-6-15,0 0-4 0,0 0-1 0,0 0-3 0,0 0 0 0,0 0-1 16,0 0 1-16,0 0 3 0,0 0 0 0,0 0-1 0,0 0 3 0,0 0 4 15,0 0-1-15,0 0 1 0,0 0-1 0,0 0 0 0,0 0-4 0,0 0-3 16,0 0-3-16,0 0-3 0,0 0-6 0,0 0-4 0,0 0-3 0,0 0-4 16,0 0-3-16,0 0-11 0,0 0-28 0,4 0 0 0,0 2 0 0,0-2 0 15,0 1 0-15,4 1 0 0,-2-1 0 0,2 1 0 0,1-1 0 0,1 1 0 16,-2 1 0-16,2-2 0 0,-1 1 0 0,1 1 0 0,-1-3 0 0,-1 3 0 16,1-3 0-16,-2 3 0 0,-1-2 0 0,2 2 0 0,-2 0 0 0,-1-2 0 15,-2 3 0-15,1-1 0 0,-1 0 0 0,-2 1 0 0,1 0 0 0,-2 1 0 16,0 1 0-16,-2 0 0 0,-1 2 0 0,0 1 0 0,0 1 0 0,-2 3 0 15,-1 1 0-15,0 0 0 0,-1 1 0 0,1-2 0 0,-1 1 0 0,1-2 0 16,0-1 0-16,1 0 0 0,-1-4 0 0,1-2 0 0,0 0 0 0,1-1 0 16,-1-2 0-16,2 0 0 0,-1-1 0 0,0 1 0 0,0-2 0 0,1 2 0 15,0 0 0-15,-1-2 0 0,1 1 0 0,3-1 0 0,0 0 0 0,0 0 0 16,0 0 0-16,0 0 0 0,0 0 0 0,0 0 0 0,0 0 0 0,0 0 0 16,0 0 0-16,0 0 0 0,4 0 0 0,-1 0 0 0,3 2 0 0,-1-2 0 15,2 1 0-15,1-1 0 0,1 0 0 0,0 0 0 0,1 0 0 0,1 0 0 16,0 0 0-16,-3-1 0 0,4 1 0 0,-2-2 0 0,-2 1 0 0,1 1 0 15,-1-2 0-15,0 0 0 0,-1 2-19 0,0-1-94 0,-2 0-32 0,0 1-32 16,0 0-39-16,-2 0-41 0,0 0-82 0,-3 0-93 0,0 0-86 0,0 0-85 16,0 0-19-16,0 0-8 0,0 0 16 0,0 0 16 0,0 0 24 0,0 0 22 15,0 0 31-15,0 0 32 0,0 0 39 0</inkml:trace>
  <inkml:trace contextRef="#ctx0" brushRef="#br0" timeOffset="2982.94">2300 12017 262 0,'1'-14'310'0,"1"-2"48"0,0 2 37 0,-1-1 34 0,-1 0 17 15,2 1 12-15,-2 1 5 0,0 2 4 0,0 0-63 0,0 4-76 16,0 0-24-16,0 0-15 0,0 3-22 0,-2 0-25 0,-1 1-38 0,1 0-44 16,1-1-30-16,-2 2-26 0,-3 0-14 0,3-1-11 0,-2 2-3 0,0-2-7 0,-2 1-11 15,1 1-12-15,-1 1 4 0,-3-2 10 0,2 2-9 0,0 0-12 16,-1 2 5-16,-1-1 7 0,0 1-7 0,0 3-12 0,-2 1-1 0,3 3 1 16,-2-1-3-16,0 3-3 0,-2 2 3 0,2 2 11 0,-2 3-8 0,-1 3-12 15,0 3 5-15,0 1 8 0,-1 6-7 0,0 1-13 0,2 3 1 0,-4 3 6 16,4-1-1-16,2 3-5 0,-2 0 0 0,4-1-1 0,1 2 2 0,0-4-1 15,5 0-2-15,0-1-2 0,4-1-4 0,1-2-5 0,3-2 0 0,4 1 2 0,1-2-1 16,-1-1 0-16,3-2 0 0,3-1 0 0,-1 1-1 0,0-1 1 0,2-2-3 16,0 1 0-16,0-3 0 0,-2 3 0 0,2-4 2 0,-3 1 0 0,-1-1 1 15,2 0-1-15,-2-1 1 0,-2-1 1 0,-2 0 2 0,-1 0 3 0,-1-3 18 0,-1 2 22 16,-1-1 8-16,-2 1 7 0,-4-3 6 0,-2 3 6 0,-1-4-2 16,-1 3-7-16,-4 0 5 0,-4-1 3 0,1 1-5 0,-5-1-7 15,-2 1 0-15,-2 1-16 0,-3-2-46 0,0 0 0 0,-2 0 0 0,0-3 0 16,0 1 0-16,0-4 0 0,0 1 0 0,2-4 0 0,3-1 0 0,1-1 0 15,2-1 0-15,5-2 0 0,-3-2 0 0,7 0 0 0,-2-2 0 0,4-1 0 16,1 2 0-16,1-2 0 0,0 0 0 0,3 1 0 0,1 0 0 0,1 1 0 16,1 1 0-16,0 0 0 0,0 0 0 0,1-4 0 0,2 1 0 0,5 0 0 15,-2 0 0-15,4-2 0 0,4-1 0 0,-1 2 0 0,6-3 0 0,-2 4 0 16,5-4 0-16,-1 1 0 0,1 3 0 0,0 1 0 0,0-2 0 16,-1 4 0-16,-1 2 0 0,-1 1 0 0,-1 1 0 0,2 2 0 15,-4 3 0-15,0 3 0 0,-3 0 0 0,2 5 0 0,-3 1 0 0,-2 3 0 16,0 2 0-16,-4 4 0 0,1 2 0 0,-4 6 0 0,1 1 0 0,-4 6 0 15,-1 2 0-15,-4 3 0 0,1 4 0 0,-3 3 0 0,-1 3 0 0,-1 3 0 16,-1 2 0-16,-1 2 0 0,-1 2 0 0,-1 3 0 0,3 2 0 16,-4-1 0-16,5-1 0 0,-1 0 0 0,-1-3 0 0,3-3 0 15,0-1 0-15,3-7 0 0,-2-3 0 0,5-3 0 0,-1-5 0 0,0-6 0 16,3-2 0-16,0-3 0 0,0-3 0 0,0-4 0 0,0-2 0 16,1-5 0-16,-1-1 0 0,0-4 0 0,0-2 0 0,0-4 0 0,0 0 0 15,0-1 0-15,0-5 0 0,0-2 0 0,0 0 0 0,0 0 0 16,0 0 0-16,0 0 0 0,0 0-29 0,0 0-111 0,0 0-62 0,0 0-64 15,-1-2-90-15,-1-3-95 0,-1-3-96 0,1-1-92 0,-1-3-17 0,3-3 2 16,-2-2-1-16,2-2-1 0,2 0 24 0,0-2 31 0,1-2 40 0,0 1 42 16,2 1 60-16</inkml:trace>
  <inkml:trace contextRef="#ctx0" brushRef="#br0" timeOffset="3150.94">2346 14734 338 0,'15'8'586'0,"-2"-2"14"0,-3 1 10 0,-1 1 3 0,-2-2 4 16,-4 0 7-16,-2 0 8 0,-1-3 3 0,0-3 4 0,0 0-1 0,-1 3 0 0,-1-3-208 15,2 0-251-15,-3 1-78 0,3-1-36 0,-2 1-16 0,2-1-10 0,0 0-5 16,-3 0-6-16,3 0-28 0,-3-1-31 0,-3 1-42 0,3-1-42 0,-2-4-63 0,2 0-67 16,-2 1-114-16,-2-3-123 0,0-1-80 0,2-2-68 0,-3-4-13 15,0-1-7-15,-1-3 4 0,-2 0 1 0,-1-2 19 0,0-3 26 0,-4-1 37 0,-1 1 42 16,-1 0 60-16</inkml:trace>
  <inkml:trace contextRef="#ctx0" brushRef="#br0" timeOffset="3883.29">442 12769 33 0,'6'-25'431'0,"-4"-3"59"0,1 2 12 0,-3 0 2 16,-1 2 13-16,-1 3 17 0,0 3 30 15,2 3 33-15,-2 6 3 0,-3 8-5 16,0 7-67-16,0 9-84 0,-3 7-88 0,-1 9-91 16,-2 6-62-16,-1 8-52 15,0 5-14-15,-1 5-4 0,-2 2-19 0,3 0-25 16,1-2-56-16,-1-1-62 0,2-5-55 16,1-5-56-16,-1-6-133 0,4-8-153 15,1-6-99-15,2-10-86 0,1-5-21 16,2-9-6-16,2-11-1 0,1-6-3 15,2-8 9-15,1-6 8 0,4-1 162 0,-2-2 196 16,1-4 136-16,2 3 119 16,2-1 139-16,0 4 142 0,2 3 123 0,0 2 117 15,2 6 30-15,2 1 14 0,-2 4 6 16,4-1 5-16,-2 4 12 0,3 1 13 16,-2 1-146-16,1 2-177 0,1 1-74 15,0 3-48-15,0-1-42 0,-1 0-37 0,0 1-76 16,-1 0-86-16,-4 0-120 0,0 3-130 15,-5 1-100-15,-1-1-92 0,-3 4-31 0,-7-2-19 16,-6 3 7-16,0 1 11 16,-4-1-7-16,-6-3-9 0,0-4 22 0,-2-4 30 15,0-5 50-15</inkml:trace>
  <inkml:trace contextRef="#ctx0" brushRef="#br0" timeOffset="4350.33">558 12607 131 0,'-5'-23'470'15,"0"5"17"-15,2 7 15 0,1 3 16 0,-4 9 15 16,3 9 4-16,-3 6 0 15,-1 4 8-15,1 8 10 0,1 7 9 0,-4 4 10 16,-1 6-170-16,2 1-205 0,-4 2-57 16,2 1-24-16,2-3-13 0,-1-3-15 15,4-4-12-15,0-3-15 0,4-6-2 0,1-3 0 16,5-5-7-16,1-4-11 16,5-7-10-16,0 1-11 0,3-3-5 0,0-3-6 15,2 2 0-15,-2-4-2 0,2 1 5 0,-5-2 7 16,1-2 8-16,-3 2 12 15,-6 2 6-15,-3-1 5 0,-3 5-8 16,-8 3-11-16,-2 3-22 0,-6 6-25 16,-3 2-85-16,0 2-99 0,-2 2-159 15,-3 2-175-15,2-3-52 0,6-2-22 16,3-5-18-16,8-6-15 0,5-7-7 0,3-6-6 16,10-3 93-16,4 0 115 15,2-3 135-15,4-1 144 0,3-2 141 0,2 2 143 16,0 4 186-16,-1 3 194 0,-1 2 65 15,-2 4 36-15,1 2 21 0,0-1 17 16,2 2 6-16,-2 3 3 0,2 0-90 0,1-1-110 16,0 1-107-16,1-3-107 0,-1-2-58 0,2-2-48 15,0-2-18-15,0-3-13 0,-2-3-23 0,2-2-23 16,-5-2-25-16,2-2-27 0,-2 0-22 16,-5-2-24-16,1 1-48 0,-6 0-54 15,1 0-145-15,-7 1-163 0,-1 0-91 0,-5-2-74 16,-2 3-23-16,-1-3-11 0,-5 1-1 0,-1-4-2 15,-2 3 12-15,1-2 10 0,-1 1 18 0,2 0 20 16,1 2 53-16</inkml:trace>
  <inkml:trace contextRef="#ctx0" brushRef="#br0" timeOffset="4483.31">981 13306 294 0,'2'6'531'0,"1"-2"-2"16,-1 3-9-16,-1-3 8 0,-1-1 9 16,-1 0-7-16,-2 0-12 0,-1-5-8 0,4-2-6 15,-3-3-66-15,0-1-82 0,1 2-308 0,-2-1-358 16,1-2-127-16,0 0-76 0,1-2-10 0,2 0 5 15,-2 1-9-15,2-1-10 0,0 0 6 0,2 4 12 16,-2 0 7-16,-2 1 6 0</inkml:trace>
  <inkml:trace contextRef="#ctx0" brushRef="#br0" timeOffset="7967.22">19653 11796 124 0,'5'-2'215'16,"-2"2"22"-16,3-3 19 0,-5 3 25 0,-1 0 22 0,0 0 24 0,0 0 26 16,0 0-26-16,0 0-37 0,0 0-8 0,-1-3 0 0,1 3-4 0,-2-1-6 15,-1-2-12-15,3 3-11 0,-1-4-17 0,1 4-17 0,0 0-21 0,0-1-18 16,0 1-16-16,0 0-13 0,-2-3-18 0,2 3-16 0,0 0-8 0,0 0-7 15,0-3 1-15,0 3 2 0,0 0 5 0,-1-1 4 0,1 1 2 0,0-2 3 16,0 2-3-16,-4-3-4 0,4 3-10 0,-3-1-9 0,1 1-7 0,-1-2-10 16,2 0-9-16,-4 0-10 0,2 1-12 0,-5-1-12 0,3 0-8 0,-3 1-8 15,2-2-5-15,-3 1-7 0,1 1 0 0,0-1 2 0,-2-1 0 0,-1 2 2 16,2 0 2-16,-1-1 0 0,-1 0 2 0,2 1 0 0,-3-1 3 0,2 1 6 16,-2 0 2-16,3-1 2 0,-4 0 5 0,4 0 4 0,-4 2 1 0,2-1 1 15,0-1 2-15,0 1 0 0,1 1 0 0,-1-1 0 0,0 1 0 0,2-2 1 16,-1 2-4-16,-1 0-3 0,3-2-5 0,0 2-2 0,0-1-4 0,-2 1-2 15,1 0-3-15,1 0-2 0,-1 0-3 0,0 0-1 0,1 0-1 0,-2 1 0 16,-1-1-1-16,2 2-4 0,-1 0 3 0,-1-1-1 0,0 0 1 0,1 1-1 16,0-1 2-16,-2 1-1 0,0 2 4 0,1-2 1 0,-1 0 3 0,-1 1 2 15,1 0 2-15,0-1 1 0,1 2-1 0,-2-1 1 0,1 1 1 0,-1 0-2 16,-3-1 1-16,2 1-2 0,-2 0-8 0,2 1-7 0,-4 0 0 0,2 2 0 16,-1-3 0-16,-1 3 0 0,0 1 0 0,-3 0 0 0,2 1 0 0,-3 1 0 15,2-1 0-15,-3 2 0 0,1 1 0 0,0-1 0 0,1 2 0 0,-1 0 0 16,-1 1 0-16,1-2 0 0,1 1 0 0,0 1 0 0,-1-1 0 0,3 1 0 15,0-2 0-15,2 1 0 0,-2-1 0 0,3-1 0 0,0-1 0 0,2 2 0 16,1-3 0-16,2 0 0 0,0 0 0 0,0 0 0 0,3-1 0 0,-1-1 0 16,3-1 0-16,-1 0 0 0,2 0 0 0,0 0 0 0,1 0 0 0,-1-2 0 15,1 1 0-15,0 1 0 0,0-1 0 0,0 1 0 0,1 0 0 0,-2 1 0 16,1 1 0-16,-2-1 0 0,1 4 0 0,0-2 0 0,-2 1 0 0,3 1 0 16,-5 2 0-16,2 1 0 0,-1-1 0 0,0 2 0 0,-3 0 0 0,3 2 0 15,-1 0 0-15,-2 1 0 0,1-1 0 0,1 3 0 0,-2-2 0 0,1 0 0 16,1 1 0-16,-2 1 0 0,1 0 0 0,2-1 0 0,-3 0 0 0,3 2 0 15,0-1 0-15,0 1 0 0,-1 0 0 0,1-3 0 0,2 1 0 0,-1 0 0 16,0-1 0-16,0-1 0 0,2-2 0 0,1 2 0 0,-3-1 0 0,1-1 0 16,3 0 0-16,0 0 0 0,-2 0 0 0,3 0 0 0,-1 0 0 0,0 1 0 15,1 0 0-15,-1 0 0 0,2 1 0 0,-4-2 0 0,2 3 0 0,0 0 0 16,1-2 0-16,-3 2 0 0,4-2 0 0,-2 2 0 0,-1 0 0 0,1-1 0 16,0 1 0-16,-1 2 0 0,2-2 0 0,-1 2 0 0,1-1 0 0,-1 1 0 15,1 2 0-15,-1-1 0 0,3 0 0 0,-1 1 0 0,1 1 0 0,-2-1 0 16,2 1 0-16,0-1 0 0,0 1 0 0,0 1 0 0,2-2 0 0,-2 1 0 15,0-2 0-15,1 1 0 0,1-1 0 0,-1 2 0 0,3-4 0 0,-3 2 0 16,1-2 0-16,1 1 0 0,-1 0 0 0,2-1 0 0,-1-1 0 0,0 0 0 16,2 2 0-16,-2-2 0 0,2-1 0 0,-2 1 0 0,2 0 0 0,1-1 0 15,-1 1 0-15,0 0 0 0,0-3 0 0,-1 2 0 0,1 0 0 0,1-3 0 16,1 1 0-16,-1 1 0 0,1-2 0 0,-3 1 0 0,2-1 0 0,1 1 0 16,-1 0 0-16,1-3 0 0,2 3 0 0,-5-2 0 0,3 1 0 0,-1-2 0 15,1 0 0-15,0 0 0 0,0 0 0 0,-1-2 0 0,1-1 0 0,-1 2 0 16,2-2 0-16,0 1 0 0,-4-2 0 0,4 0 0 0,0 2 0 0,-2-2 0 15,2 1 0-15,-1-1 0 0,2 1 0 0,-1-1 0 0,-2 0 0 0,3-1 0 16,0 0 0-16,-3 0 0 0,2 0 0 0,0 0 0 0,1-1 0 0,-1 2 0 16,-1-1 0-16,1-1 0 0,1 2 0 0,1-1 0 0,-2-1 0 0,1 0 0 15,0 1 0-15,3 2 0 0,-2-2 0 0,2 2 0 0,-1-2 0 0,1 0 0 16,1 3 0-16,3-2 0 0,-5 2 0 0,3-2 0 0,0 2 0 0,1-2 0 16,0 3 0-16,0-2 0 0,0 0 0 0,1 1 0 0,2 0 0 0,-4-2 0 15,5 3 0-15,0 0 0 0,-2-2 0 0,2 3 0 0,-1-1 0 16,2-1 0-16,0 0 0 0,-2 1 0 0,4-1 0 0,0 2 0 0,1-1 0 0,0-1 0 15,-1 1 0-15,3-1 0 0,1-2 0 0,-2 3 0 0,3-1 0 0,-1-3 0 16,1 1 0-16,2-1 0 0,-3 0 0 0,3 0 0 0,-1-1 0 16,0-1 0-16,0 2 0 0,2-1 0 0,-1-1 0 0,-1 0 0 0,0 0 0 0,-1-1 0 15,3 2 0-15,-1-3 0 0,-3 2 0 0,3-2 0 0,-2 1 0 0,0-1 0 16,-2 2 0-16,4-2 0 0,-3 1 0 0,1-1 0 0,0 0 0 16,-2 0 0-16,4 0 0 0,-5-1 0 0,1 2 0 0,0-3 0 0,0 1 0 0,1-2 0 15,-4 0 0-15,3 0 0 0,1-2 0 0,-5 1 0 0,2-3 0 16,2 4 0-16,-3-3 0 0,2-2 0 0,-2 2 0 0,2-1 0 0,0-1 0 15,-3-1 0-15,0 2 0 0,3-1 0 0,0 1 0 0,-2-1 0 0,-1-1 0 0,0 2 0 16,1 1 0-16,1-2 0 0,-3 2 0 0,4 0 0 0,-2-1 0 16,-1 2 0-16,1-1 0 0,0 0 0 0,-1 1 0 0,2-1 0 0,-1-1 0 0,2 3 0 15,-3-4 0-15,2 2 0 0,-1-1 0 0,4-1 0 0,-5 1 0 0,2-3 0 16,-1 2 0-16,2-1 0 0,-2-2 0 0,0 0 0 0,0 1 0 16,-1 0 0-16,-1-2 0 0,2 1 0 0,-4-1 0 0,3 0 0 0,-3 0 0 0,0 0 0 15,1 2 0-15,-3-2 0 0,1 2 0 0,-3-1 0 0,2 0 0 0,-3 1 0 16,-1 1 0-16,-1-1 0 0,-1 0 0 0,2 1 0 0,-3 0 0 15,-1 0 0-15,-2 0 0 0,1 0 0 0,2-1 0 0,-5-3 0 0,1 3 0 0,3-3 0 16,-2-1 0-16,1-1 0 0,-3-1 0 0,3-1 0 0,-2-1 0 0,1-1 0 16,-2-1 0-16,1-1 0 0,0-1 0 0,-2-1 0 0,2-2 0 15,-2 1 0-15,3-2 0 0,-3-3 0 0,1 2 0 0,-1-1 0 0,2-1 0 0,-2-2 0 16,0 1 0-16,0-1 0 0,3-1 0 0,-1 1 0 0,-2-2 0 16,2 0 0-16,0 1 0 0,-2 1 0 0,0-1 0 0,3 1 0 0,-3 1 0 15,1 0 0-15,1 0 0 0,-4 0 0 0,2-1 0 0,-1 3 0 0,0 0 0 0,-1 0 0 16,1 1 0-16,-1 1 0 0,-1 0 0 0,2 0 0 0,-2 1 0 15,0 0 0-15,-2 0 0 0,2-1 0 0,0-1 0 0,-1 1 0 0,-1-2 0 0,2-1 0 16,-1 1 0-16,-3-2 0 0,1 0 0 0,2-3 0 0,-3 1 0 0,-1-2 0 16,2-1 0-16,-4-2 0 0,2 1 0 0,0-1 0 0,0-3 0 15,0 0 0-15,1-1 0 0,-4 2 0 0,3 0 0 0,0 2 0 0,1-2 0 0,-3 3 0 16,1 2 0-16,1 2 0 0,-3 0 0 0,2 2 0 0,0 1 0 0,-5 1 0 16,1 3 0-16,0-1 0 0,-2 2 0 0,-1 0 0 0,-1 2 0 15,0-1 0-15,-2 2 0 0,-1-1 0 0,-4 2 0 0,4-1 0 0,-4 0 0 0,-2 2 0 16,1-2 0-16,-1 0 0 0,-2 0 0 0,-2-2 0 0,0 1 0 15,1-3 0-15,-1 1 0 0,-1-1 0 0,1 0 0 0,-1-1 0 0,1 1 0 16,2-1 0-16,2 1 0 0,0 2 0 0,3 0 0 0,-1 1 0 0,3 1 0 0,1 2 0 16,4-1 0-16,0 4 0 0,0-1 0 0,0 3 0 15,4 0 0-15,-1 0 0 0,-1 2 0 0,0 0 0 0,3 2 0 0,-3-1 0 0,2 2 0 16,-1-1 0-16,-2 2 0 0,2-1 0 0,0 0 0 0,-2 2 0 0,1-2 0 16,-1 1 0-16,-1 1 0 0,1-3 0 0,-2 3 0 0,0-2 0 15,-2 2 0-15,2-3 0 0,-2 0 0 0,-1 1 0 0,-2-1 0 0,1 1 0 0,-1-2 0 16,2 2 0-16,-4-1 0 0,3 0 0 0,-2 3 0 0,1-3 0 0,2 4 0 15,1-1 0-15,-1 2 0 0,3-1 0 0,-2 1 0 0,2 1 0 0,-4-2 0 16,4 6 0-16,-2-2 0 0,-1 2 0 0,0 1 0 0,-3 3 0 0,-2-2 0 16,2 3 0-16,-1 1 0 0,-3 1 0 0,-1 1 0 0,2 0 0 0,-3 0 0 15,4 0 0-15,-2 1 0 0,2 0 0 0,-1-1 0 0,0 0 0 0,3-1 0 16,-1 1 0-16,0 0 0 0,1 0 0 0,-2-3 0 0,3 3 0 0,-2 0 0 16,-1-2 0-16,2 2 0 0,-2-1 0 0,0 0 0 0,2 1 0 0,-2 1 0 15,0-3 0-15,3 1 0 0,-1 2 0 0,-1-3 0 0,4 2 0 0,-4 0 0 16,4-2 0-16,-1 1 0 0,1-2 0 0,4 0 0 0,-1 2 0 0,1-3 0 15,2-1 0-15,1 0 0 0,1 0 0 0,1-2 0 0,-1 2 0 0,3-3 0 16,-1 2 0-16,3-2 0 0,-4 1 0 0,0-1 0 0,2 1 0 0,-1 1 0 16,1 0 0-16,-1-1 0 0,-2 1 0 0,3 1 0 0,-1-3 0 0,-1 4 0 15,1-3 0-15,0 3 0 0,-1-2 0 0,2 1 0 0,-2 1 0 0,0-3 0 16,2 2 0-16,-1 2 0 0,-2-2 0 0,3 1 0 0,-2-1 0 0,1 2 0 16,-2-1 0-16,4-1 0 0,-3 2 0 0,4-1 0 0,-3-1 0 15,2 1 0-15,-1 0 0 0,2-1 0 0,-3 0 0 0,2 0 0 0,1-3 0 16,0 4 0-16,-2-3 0 0,3 3 0 0,-2-4 0 0,2 1 0 0,2-1 0 0,-3 0 0 15,3 0 0-15,-1 1 0 0,2-4 0 0,-2 1 0 0,2-1 0 0,0 0 0 16,0 0 0-16,0 0 0 0,0 0 0 0,0 0 0 0,0 0 0 0,0 0 0 16,0 0 0-16,0 0 0 0,0 0 0 0,0 0 0 0,-1 1 0 0,1-1 0 15,0 0 0-15,0 0 0 0,0 0 0 0,0 0 0 0,0 0-68 0,0 0-19 16,0 0-15-16,0 0-16 0,0 0-18 0,0 0-6 0,0 0-2 0,0 3-4 16,0-3-4-16,-2 3-9 0,2 1-11 0,0 3-8 0,2-1-10 0,-2 1-21 15,0 4-25-15,0-2-31 0,0 3-33 0,0 1-13 0,0 1-13 16,-2 1-9-16,2 1-10 0,0 1-12 0,-1 1-14 0,1 2-34 0,0-2-41 0,-3 1 6 15,1 0 13-15,1 0 33 0,-1 1 33 0,-3-1 47 0,1-1 46 16,-1 0 35-16</inkml:trace>
  <inkml:trace contextRef="#ctx0" brushRef="#br0" timeOffset="10884.08">19523 5923 165 0,'13'-18'182'0,"-1"2"7"0,-4 0 6 0,0 0 5 0,-3 0 4 15,3-1 17-15,-7 2 19 0,2 2-59 0,-3-1-76 0,2 4-16 0,-4-1-2 16,1 2-1-16,-2 2 0 0,-3 1 8 0,-1 1 9 0,1-1 3 15,-1 1 4-15,-2 3 3 0,-4-3 2 0,2 2 4 0,-3 0 3 16,1 0 13-16,-1 0 13 0,0 2 2 0,-2-2-2 0,2 0-2 0,-2 1-1 16,0 0-25-16,-1 0-28 0,3 0-2 0,1 2 3 0,-4 0-17 0,1 2-20 15,1-1-12-15,-2 2-10 0,1 0-27 0,-1 2-31 16,3 1 7-16,-5 1 12 0,0 0-11 0,0 2-13 0,-2 2 8 0,-1 1 17 16,0 1-10-16,-3 3-15 0,0 2 21 0,-4 0 28 0,3 0-18 15,-5 4-27-15,-2 2 19 0,0 2 31 0,-2 0-6 0,-2 3-13 0,3 3 12 16,-3 2 15-16,1 1 2 0,-3 2-1 0,2 1-12 0,2 0-14 15,0 3-3-15,2 1-1 0,0 2 0 0,1-3 3 0,1 5-2 0,-1-1-5 16,0 0-13-16,2 1-17 0,2 2 1 0,1 2 5 16,0-1-18-16,4 1-20 0,1-1 5 0,2 1 12 0,5-4-15 0,4 1-15 15,-1-2 10-15,6-2 16 0,5-1-9 0,2-4-15 0,5 0 10 0,1-6 20 16,2 0-4-16,3-2-9 0,3-2 19 0,2 0 23 0,1-3 5 0,2-2 4 16,1 0 5-16,5-2 4 0,0-1 0 0,1 1-2 0,5-4-2 15,1 0-2-15,2-2-6 0,3 0-6 0,3-1 2 0,2-1 2 16,1 1-2-16,0-1-4 0,3 1 2 0,1-1 4 0,1 0-5 0,-1 0-7 15,0 0-1-15,0 0 2 0,1 0-18 0,0 0-18 0,-5-1-9 16,3-1-8-16,-2-1 4 0,-1-2 3 0,0-1-2 0,1 1-5 16,-1-3 5-16,0 0 6 0,0-2 2 0,1-1-5 0,-2-1 5 0,2-1 5 15,-2-3 23-15,1 1 25 0,-3 0 6 0,-3-4 2 0,2 0 2 0,-2 0 4 16,-4-3-2-16,1-2-2 0,-1-1-1 0,-3 2 0 16,-1-4 0-16,0-1-1 0,0 0-2 0,-1-2-2 0,-1-1 2 0,2-4 2 15,-1 0 8-15,-1-2 10 0,0 0-7 0,1-4-11 0,-1-1 3 0,2-1 6 16,0-2-7-16,-2-1-9 0,0-1-4 0,2-3-1 0,-1-1-2 15,1-3 1-15,0 1-10 0,-2-4-11 0,0 1 0 0,-1-2 7 0,-2-2 1 16,1 1 2-16,-4 0 2 0,-1-3 4 0,-3 3 1 0,-3-1 0 16,-2 1 8-16,-1-1 10 0,-6 1-9 0,-1-1-12 0,-1 2 6 0,-6-1 12 15,-1 2-9-15,-5 1-14 0,-5-2 5 0,0 6 4 0,-5-2 1 0,-5 4 1 16,-2 2-5-16,-4 2-3 0,-2 3 0 0,-6 3 1 0,-1 3-1 16,-2 3-2-16,-5 1 2 0,-4 4 1 0,2 3 6 0,-5 2 5 15,0 1-4-15,-1 2-5 0,-1 4-1 0,-2-1-3 0,0 4 2 0,1 1 3 16,-1 3-1-16,1 1-1 0,0 2 6 0,0 0 9 0,4 3-9 0,-3 2-13 15,2 1 6-15,2 0 8 0,4 3-4 0,3 3-4 0,3 0 5 16,4 3 8-16,4 0 0 0,2 2 3 0,5 3-24 0,6 1-31 0,0 2-52 16,6 0-59-16,3 2-7 0,1 0 5 0,5 1-5 0,0 1-5 0,0-3 3 15,4 0 6-15,-5-2-4 0</inkml:trace>
  <inkml:trace contextRef="#ctx0" brushRef="#br0" timeOffset="12051.5">19793 9595 94 0,'0'-8'197'0,"0"0"3"16,-1-3 6-16,-3 1 13 0,0 1-7 0,-1-3-7 0,2 1 5 15,-2 2 9-15,2-1-75 0,-2 1-92 0,2 1-14 0,-3 1 8 16,1-1-7-16,0 2-5 0,-3-1 13 0,2 0 17 0,-3 0-8 0,-1-1-14 16,0 1 11-16,-2 0 18 0,-1-2-14 0,-2 2-14 0,0-2-1 15,-2 1 3-15,3-2-11 0,-5 2-15 0,1 0-5 0,-1 1-2 0,3-2-17 16,-2 1-18-16,0 1-7 0,1-1-1 0,0 2-6 0,0 0-11 0,0 0 7 16,1 1 17-16,1 0-3 0,-1 0-7 0,0 0 5 0,1 3 9 15,2-1-2-15,-2 1-5 0,0 1 4 0,0 1 6 0,0 0-1 16,2 0-3-16,-3 1 7 0,2 3 9 0,-2-1-11 0,0 4-14 15,-3-1 7-15,1 4 16 0,-2 1-3 0,-2 2-5 0,0 4 7 0,-4 1 8 16,0 4-4-16,-4 1-6 0,0 2 8 0,-4 4 10 0,1 1-3 0,1 1-4 16,-2 2 9-16,4 2 14 0,-4-1 3 0,4 2-1 0,0 2-5 0,3-1-4 15,1 2 14-15,-1 2 15 0,2-1 2 0,1 2-1 16,3 0 10-16,-1 2 12 0,0 0 1 0,4 3 1 0,0 0 4 0,2 1 8 16,2-1 0-16,2 2 1 0,2-3 9 0,3 1 11 0,1-3-6 15,1-1-6-15,3-2 1 0,-1-3 7 0,3-2-8 0,2-1-7 0,-1-3 5 16,1 0 5-16,0-2-4 0,1-1-9 0,0-2-3 0,0-1-2 0,2 1-1 0,3 1-5 15,-4-3-3-15,3 1-6 0,3 1-2 0,-1-2 2 16,3 0-4-16,1 0-1 0,3-2-6 0,0 0-5 0,3 0-18 0,1-2-20 16,3-1 12-16,0 0 18 0,4 0-11 0,1-1-15 0,2-2 11 0,2 1 20 15,1-3-13-15,2 1-18 0,2-3 9 0,0 3 15 16,1-4-10-16,0 1-14 0,0 0 24 0,2-3 35 0,-2 1-9 0,-2 2-19 16,1-3 13-16,-4 3 14 0,0 0-12 0,-1-1-18 0,-1 1 6 0,-1-1 15 15,-1 2-10-15,-1-1-18 0,-1 1 9 0,0-2 15 0,0-1-21 0,-1 2-28 16,1-4 4-16,2 0 12 0,-4-2-7 0,5-1-12 0,0-1 9 15,1-2 11-15,-1-3-6 0,1 0-10 0,2-3 7 0,-1-3 10 16,1-1-7-16,2 0-8 0,-4-4 13 0,1 1 22 0,-1-1-7 0,0-2-13 16,-1 0 7-16,0-1 10 0,-5 0-9 0,4 1-12 0,-1 1 7 0,-1-1 11 15,-2 1-6-15,0 0-14 0,1-1 6 0,-4 2 12 0,0 1-6 0,0-3-10 16,-1 3-12-16,-1-3-11 0,-1 2 2 0,-1-2 10 0,1 1 0 16,-5-1-1-16,3 0-1 0,-2-2-2 0,0-1 0 0,0-2-1 0,0 2-2 15,-2-2 0-15,1-2-1 0,1-1-1 0,-3 1 8 0,-1-1 9 0,2-2-6 16,-1 2-10-16,0 0-1 0,0 0-2 0,-2 2-6 0,-2-1-9 15,0 2 5-15,-1 2 9 0,0-1-9 0,-3 2-12 0,1-1 5 0,-1 1 5 16,-3-1-8-16,2 0-16 0,-3-2 4 0,0 0 6 0,0-1-17 16,-3-1-21-16,2-3 6 0,-3 0 14 0,-1-4-25 0,1 0-32 15,-4-5 6-15,0-1 16 0,0-1-9 0,-2-4-12 0,0-2 4 0,0-1 6 16,0-3-6-16,-2 1-12 0,2-3 9 0,-1 1 13 0,-3-2-6 0,5 2-12 16,-4 0 7-16,-3 3 11 0,3-1-6 0,-4 2-11 0,3 2 3 0,-4 2 2 15,0 2 4-15,0 2 4 0,-2 3 1 0,-1 2 3 0,-3 2 2 16,2 4 1-16,-3 2 5 0,-2 2 6 0,-1 2 3 0,0 1 5 15,-4 2 3-15,0 3 5 0,-1 0 4 0,0 1 0 0,-2-1-2 0,1 3-1 16,0-1 2-16,0 1 1 0,3 2 4 0,1-2 3 0,0 1 2 0,1 2-2 16,4-2 9-16,1 2 11 0,3-1 0 0,1 2 0 0,6-2-7 0,-2 2-6 15,3 2 7-15,4-2 12 0,1 1-4 0,2 1-7 0,2-2 4 16,0 1 5-16,4 2-4 0,0 0-7 0,0 3-25 0,-5 0-30 16,5 3-38-16,0 3-36 0,-1 0-40 0,-1 5-36 0,-3 2-15 0,0 4-12 15,-3 2 7-15,-2 2 10 0,-3 0-1 0,-2 0-5 0,-3 0 7 0</inkml:trace>
  <inkml:trace contextRef="#ctx0" brushRef="#br0" timeOffset="20701.64">9173 12856 115 0,'-10'0'130'0,"0"0"7"0,0 0-3 0,2-1-5 0,0-1-31 16,2 1-34-16,1-1-19 0,-1 0-13 0,1 2 2 0,-1 0 6 16,1 0-4-16,0 0-8 0,1 0 5 0,0 0 8 0,-1 0-9 15,2 0-14-15,-3 0 6 0,3-1 13 0,-2 0-5 0,0-2-12 16,1 0 11-16,0 1 17 0,-2-2-5 0,0 0-10 0,0 2 13 0,-1-1 13 16,2 0-6-16,-1 0-11 0,-2 1 15 0,2-1 26 0,0 0 4 15,-1 1 4-15,-2 1 29 0,4-2 36 0,-3 2 6 0,3-1 1 16,-3 1 11-16,2 0 18 0,0-1 16 0,1 0 15 0,0 0 0 0,2 2-8 15,0-1 2-15,1-1 1 0,-2 1-19 0,4 1-21 0,-2-1-21 16,2 1-16-16,0 0-28 0,0 0-22 0,0 0-8 0,0 0 2 16,0 0-36-16,2-2-40 0,2-1 16 0,1 3 27 0,2-1-13 15,2 0-24-15,2-1 22 0,2 2 35 0,2-2-2 0,6 1-11 0,1 1 17 16,5-2 23-16,3 0-7 0,3 1-13 0,2 0 6 0,5-1 10 16,2 0-5-16,4 0-6 0,5-1-2 0,0 1-1 0,4-3-5 0,5 1-1 15,2-3-1-15,1 2 1 0,5-2-3 0,1-2-6 0,-1-2-1 0,2-1-5 16,0 0 9-16,0-1 10 0,0-3-11 0,-5 3-13 0,0 0 4 0,-2-1 6 15,-3 0-12-15,-3 1-17 0,-5 1-7 0,-3 2-6 0,-3-1-2 0,-5 4-2 16,-3 1-1-16,-6 1-1 0,-2 1-3 0,-3 1-7 0,-4 1-1 0,-4 0-1 16,-4 1 0-16,-1 1-1 0,-3 0 2 0,-3 1 3 0,-2-1 3 0,-1 2 1 15,-2-2 1-15,-3 0 2 0,0 0 0 0,0 0-3 0,-3 2 2 0,-3-2 1 16,-1 0 0-16,-1 0-4 0,-3 0 0 0,-1 0-2 0,-3 1-11 0,-4-1-13 16,-1 2-11-16,-1-1-13 0,-4 2-9 0,-2 0-15 0,-1 1-7 0,-4 0-9 15,0 2-8-15,-2 0-6 0,-3 0-8 0,-2 0-3 0,1 1-4 16,-2-1-4-16,1-1 7 0,-2 4 9 0,1-3 11 0,2-3 8 0,2 4 12 0,0-1 9 15,4-1 11-15,2-2 10 0,6 1 6 0,0-1 5 0,4-2 7 16,5 2 7-16,0-1 3 0,5 2 5 0,1-4 1 0,3 1 0 0,2-1 1 16,1 1-1-16,3-1 0 0,0 0 0 0,3 2 0 0,-1 1-1 0,1-1 1 0,5-2 1 15,-2 2 1-15,2 1 0 0,3-1 1 0,-1-1 1 0,1 1-2 0,4-1 0 16,-2 2 2-16,4-1-1 0,-2 0 1 0,5-1-3 0,-2-1 1 16,2 2-1-16,-1-2-15 0,2 2-18 0,1 0-33 0,-2-1-37 0,1 1-91 0,0-1-101 15,-1 2-60-15,-1 0-52 0,0 0-50 0,-2 2-49 0,-1-1-13 0,0 2-2 16,-2-2 1-16,-2 4-1 0,-2-2 14 0,-2 2 18 0,-1 1 33 15,-4-1 39-15</inkml:trace>
  <inkml:trace contextRef="#ctx0" brushRef="#br0" timeOffset="21251.66">9189 14023 84 0,'-18'-4'161'0,"0"-1"10"0,1 0 7 0,2-1 8 0,0 1 7 0,0-2 11 15,2 2-31-15,1-1-42 0,0 0-6 0,3 1 3 0,-2 1 11 0,3 1 14 16,0-2 21-16,0 4 17 0,0-1 6 0,2 0 3 0,1 2 3 0,2 0 3 16,0 0-8-16,0 0-9 0,3 0 7 0,-2 2 14 0,2-2-2 0,0 3-2 15,2 2-14-15,1-2-18 0,2 3-13 0,1 0-14 0,5 1-6 0,3-1-4 16,2 2 2-16,5-1 0 0,4-1 5 0,3 1 8 0,4-4-17 0,4 1-21 16,4-4-7-16,4-2-8 0,5-1-3 0,3-1-4 0,2-4-2 0,1-2-1 15,1-2-9-15,1-2-6 0,3 1-8 0,-2-1-5 0,-1-1-4 0,0 0-4 16,-3-2-7-16,-3 5-7 0,-3-1-2 0,0 1-1 0,-4 3-1 0,-3 0 0 15,-4 2-13-15,-1 1-15 0,-6 3 0 0,0-2 5 0,-3 4-8 16,-2-1-9-16,-3 2 0 0,-4 0 4 0,-1 2-5 0,-4-1-4 16,-1-1 5-16,-2 2 5 0,-2-1 4 0,-2 1 2 0,-3-2 5 0,-3 0 4 15,0 0-5-15,0 0-10 0,0 0-8 0,-3 0-9 0,-1 0-17 0,-4 0-26 16,-2-2-12-16,-1 1-10 0,0-2-20 0,-3 0-24 0,-4-2-12 0,0 1-11 16,0 1-3-16,-2-3-2 0,0 1 1 0,-2-2 1 0,2-1 9 0,2 1 14 15,-1 2 15-15,-1 2 18 0,4-1 15 0,0 2 14 0,2 1 18 0,0 1 16 16,1 1 10-16,3 3 7 0,0-1 5 0,0 1 4 0,2 2 0 0,3 0-1 15,-2 0-10-15,2 1-11 0,2 2-42 0,1 0-49 0,2 2-52 0,0-1-54 16,3 1-35-16,1-1-33 0,0 3-40 0,5-2-45 0,-1 1-29 0,2 0-26 16,4 0-2-16,-3 0 1 0,6-1 11 0,-4 1 15 0,1 0 41 0,1-2 48 15</inkml:trace>
  <inkml:trace contextRef="#ctx0" brushRef="#br0" timeOffset="21602.87">9416 15038 108 0,'-20'-1'224'0,"0"0"15"0,0-2 14 15,0 0 14-15,2-3 11 0,0 0 11 0,2 1 7 0,1-1 5 0,0 0-69 16,5 3-85-16,1 0-20 0,2 0-8 0,1 2 19 0,3-1 24 0,3 2 16 15,3 0 18-15,6-1 2 0,1 1 1 0,6-4-2 0,1 3-2 0,9-3-3 16,2-1 3-16,5-1 5 0,7-3 4 0,2 0 4 0,4-3 5 0,2-3-27 16,4 0-36-16,2 0-28 0,1-1-28 0,3-2-13 0,1 1-9 0,-1-1-7 15,2 0-6-15,-2 1-2 0,0 3-2 0,-1-2-6 0,1 5-1 0,-2-3-5 0,-1 4-1 16,-3 1-1-16,-1 1-2 0,-2 1-3 0,-2 1 0 0,-1 0-2 16,-2 0-6-16,-2 1-2 0,-2 1-3 0,0-1 0 0,-3 1-4 0,-4 1-3 15,0-2-3-15,-3 4-3 0,-1-2-3 0,-3-1-11 0,-2 3-15 0,-5-1-20 0,2 1-21 16,-4 1-42-16,-3 0-42 0,-3 1-99 0,0 2-112 0,-4 1-95 15,-1 2-90-15,-1 1-22 0,-5 1-4 0,0 2 0 0,0 2 1 0,-5 2 8 16,0-1 12-16,-3 1 19 0,0-2 22 0,-1 3 39 0</inkml:trace>
  <inkml:trace contextRef="#ctx0" brushRef="#br0" timeOffset="22252.55">13534 14939 148 0,'-5'-2'224'0,"-3"-4"13"0,0 0 13 0,-3-3 18 0,3 0 16 0,0-2 21 15,2 1 11-15,-2-1 14 0,0 2-64 0,3 2-77 0,-1 0-25 16,4 3-13-16,-2 0-2 0,2 2 3 0,2 2 19 0,0 0 22 0,0 0 8 16,0 0 3-16,0 0-8 0,3 2-11 0,2-1-7 0,0 1-4 0,3 1 0 15,1 1-3-15,2 1 1 0,4 0-3 0,0 0 0 0,3 1-2 0,4 0-24 16,2 3-29-16,4-1-20 0,0 1-11 0,4 0-4 0,6 1 0 0,3 0-2 0,3-2 1 15,2 0-1-15,6 1-3 0,2 0 2 0,5-2 1 0,-1 0-1 16,5 1 0-16,2-2-2 0,2 2-1 0,-1-2-3 0,4 1-4 0,-1-1-7 16,-1 2-10-16,0-1-3 0,-3 1-4 0,0 2-1 0,0 1-2 0,-5-1-3 15,-2 0-2-15,-1 3-4 0,-3 0-2 0,-5-1 4 0,2 2 6 0,-7-1 3 16,0-1 2-16,-3 2 2 0,-3-2 1 0,0 0-1 0,-5-2-3 0,2 1-30 16,-5-2-12-16,0-2 0 0,0-1 0 0,-3 1 0 0,-3-3 0 0,1-1 0 15,0-1 0-15,-3 0 0 0,-4-1 0 0,2 1 0 0,-5 0 0 0,1-1 0 16,-7-1 0-16,2 0 0 0,-3 0 0 0,-2 0 0 0,-2 0 0 0,0 0 0 15,-4 0 0-15,0 0 0 0,0 0 0 0,0 0-67 0,0 0-110 16,0 0-104-16,-4 0-119 0,-3-1-116 0,1 1-115 0,-5-2-26 0,-2 0-8 16,-1 2-3-16,-7 0-1 0,-4-1 10 0,-3 1 15 0,-4 0 29 0,-4-2 37 0,-4 2 45 15</inkml:trace>
  <inkml:trace contextRef="#ctx0" brushRef="#br0" timeOffset="29553.65">19194 16132 86 0,'0'-3'162'0,"0"-1"3"0,-1 1 2 0,1 3 2 0,0-2 4 0,0 2 1 0,-4-3-34 16,4 3-43-16,0 0-20 0,-1-1-17 0,1 1-4 0,0 0 0 0,0 0-2 15,-2-2-1-15,2 2 2 0,0 0 2 0,0 0 1 0,0 0 3 0,0 0 3 16,-1-1 5-16,1 1 1 0,0 0 7 0,0 0 4 0,-2-2 7 0,2 2 7 15,0 0 7-15,0 0 6 0,0 0 10 0,-2-3 5 0,2 3 8 0,0 0 6 0,0 0 7 16,0 0 4-16,-3-2 5 0,3 2-1 0,0 0-2 0,-2-1-6 16,2 1-7-16,0 0-6 0,0-1-10 0,0 1-5 0,0 0-8 0,0 0-6 0,0 0-6 15,0 0-10-15,0 0-8 0,0 0-10 0,0 0-9 0,0 0-4 0,0 0-1 16,-1-3-5-16,1 3-3 0,0 0-4 0,0 0-2 0,0 0-6 0,0 0-3 16,0 0-5-16,0 0-5 0,0 0-1 0,0 0-1 0,0 0-3 0,0 0-2 15,0 0-3-15,-2-2-1 0,2 2-3 0,0 0-1 0,0 0-2 0,0 0-2 16,0 0 0-16,0 0-2 0,0 0 0 0,0 0 0 0,0 0 0 0,0 0 0 15,0 0 0-15,0 0 0 0,0 0 0 0,0 0-2 0,0 0 0 0,0 0 0 16,0 0 1-16,0 0 1 0,0 0-1 0,0 0 1 0,0 0 0 0,0 0-2 16,0 0 1-16,0 0-1 0,0 0 1 0,0 0-1 0,0 0 2 0,0 0 2 15,0 0-3-15,0 0-2 0,0 0 0 0,0 0 1 0,0 0-11 0,0 0-14 16,0 0-29-16,0 0-35 0,0 0-71 0,-4 2-72 0,4-2-45 0,0 0-38 16,0 0-38-16,0 1-36 0,0-1-35 0,-2 3-30 0,-1 0-8 0,3 2-1 15,0-1 10-15,-1 1 10 0,1 1 31 0,-2-2 40 0</inkml:trace>
  <inkml:trace contextRef="#ctx0" brushRef="#br0" timeOffset="30369.44">19259 16052 172 0,'-3'-1'221'0,"-2"0"18"16,0 0 24-16,4-3 23 0,-3 3 25 0,1-2 24 0,2 0-3 0,-4 1-13 15,2 0-17-15,1 1-18 0,1-2-2 0,1 3 2 0,0 0-7 0,0 0-11 16,0 0-13-16,0 0-15 0,0 0-19 0,0 0-20 0,0 0-23 0,0 0-21 15,0 0-20-15,0 0-24 0,0 0-22 0,0 0-19 0,0 0-16 0,0 0-13 0,0 0-8 16,0 0-5-16,0 0-4 0,0 0-3 0,0 0 6 0,0 0 9 0,0 0 0 16,1 0 0-16,4 0 6 0,0 0 6 0,1 0 2 0,2 3 7 0,0-3 4 15,4 1 4-15,1 3 3 0,1-4 4 0,1 3 2 0,0-2 3 0,3 1-7 16,1-2-8-16,-2 1-1 0,2 1 3 0,-3 1-4 0,3-2-3 0,-2-1-6 16,-1 0-3-16,0 1 0 0,-2-1-1 0,0 0 1 0,-1-1-1 0,-2 1-2 0,0-1-2 15,0-2-1-15,-3 1-3 0,2 1-1 0,-6 1-3 0,1-2 2 0,-2 2 1 16,2-1 4-16,-5 1 5 0,0 0-1 0,0 0 1 0,0 0-4 0,0 0-1 15,0 0-3-15,0 0-2 0,0 0-2 0,0 0-1 0,-5 0-3 0,1 0-31 16,-3 0 0-16,-2 0 0 0,-1 0 0 0,1 0 0 0,-4 0 0 0,1 0 0 16,-1 0 0-16,-3 1 0 0,2-1 0 0,-4 0-19 0,1 0-12 0,1 0-3 15,-1 0 0-15,4-1 3 0,-4 1-3 0,4 0 1 0,3-2 0 0,-2 1 1 16,4 1 3-16,2-2 3 0,-1 2 4 0,1-2 6 0,3 2 2 0,3 0 5 16,0 0 1-16,0 0 3 0,0 0-2 0,0 0-1 0,0 0 1 0,0 0 3 15,5 0-2-15,-1 0 0 0,3 2 1 0,-2-2 2 0,3 2 0 0,-2-2 0 16,3 3 2-16,-1-2-1 0,2 1-17 0,1-1-17 0,-2 1-18 0,2-2-18 15,0 2-25-15,0-2-25 0,-1 0-35 0,1 0-37 0,-2-2-89 0,1 2-101 16,-1-2-59-16,-1 2-53 0,0-1-51 0,-1 1-53 0,0-2 3 0,-2 1 18 0,0-2 17 16,-2 1 21-16,0 0 22 0,2 1 25 0,-3-2 35 0,-2 3 40 15</inkml:trace>
  <inkml:trace contextRef="#ctx0" brushRef="#br0" timeOffset="32185.88">13885 16128 40 0,'-2'-3'230'0,"2"3"17"0,-2-2 18 0,2 2 19 0,-1-1 25 0,-1-1 23 16,2 2 23-16,-3-3 24 0,3 3-31 0,0 0-41 0,0 0-8 0,0 0-1 15,0 0-7-15,0 0-10 0,0 0-13 0,0 0-12 0,0 0-17 0,0 0-15 16,0 0-23-16,0 0-25 0,0 0-21 0,0 0-22 0,0 0-25 0,0 0-25 16,0 0-17-16,0 0-17 0,0 0-7 0,0 0-7 0,0 0 0 0,0 0 0 15,0 0 3-15,0 0 3 0,0 0 7 0,0 3 10 0,0-3 5 0,0 0 7 16,0 2 3-16,3-1 3 0,0 1 1 0,1-2-2 0,0 1 1 0,3 1 1 16,-1-1-1-16,5-1-2 0,-3 0-4 0,2-1-4 0,2 1-6 0,-1-2-9 15,-1 2-6-15,2 0-4 0,1-1-4 0,0-1-3 0,-1-1-3 0,0 2-3 16,0-2-2-16,1 1-5 0,-1 1-2 0,-1 1-2 0,2 0-1 0,-2-2 1 0,0 2-3 15,-1 0 0-15,-1 0-2 0,-1-1-1 0,0 1-2 0,-3 0-2 0,2 1 0 16,-3-1 0-16,-1 0 3 0,-3 0 4 0,0 0 2 0,0 0 4 0,0 0 1 16,0 0 0-16,0 0 1 0,0 0 0 0,0 0-2 0,0 0 1 0,0 0 0 15,0 0 0-15,-5 0-11 0,0 2-10 0,-2-2 0 0,-1 0 0 0,-2 1 0 0,1-1 0 16,-2 2 0-16,-1-2 0 0,-1 1 0 0,0 1 0 0,0-2 0 16,-1 1 0-16,1-1 0 0,-1 0 0 0,1-1 0 0,-1 1 0 0,3-2 0 0,-1 1 0 15,2-1 0-15,0 1 0 0,2-1 0 0,1 1 0 0,0-1 0 0,3 0 0 16,0 1 0-16,1 1 0 0,3 0 0 0,-3 0 0 0,3 0 0 0,0 0 0 15,0 0 0-15,0 0 0 0,0 0 0 0,0 0 0 0,0 0 0 0,0 0 0 16,0 0 0-16,5 0 0 0,0 0 0 0,1 0 0 0,0 0 0 0,3 1 0 16,0-1 0-16,0 0 0 0,4 0 0 0,-4 0 0 0,2 0 0 0,0 0 0 15,0 0 0-15,-1 0 0 0,2 0 0 0,-2 0 0 0,0 0 0 0,-1 2-59 16,0-2-61-16,-2 2-31 0,-1-1-47 0,2-1-50 0,-3 0-92 0,0 0-101 16,-2 2-92-16,-2-1-90 0,-1-1-25 0,0 0-7 0,0 0 13 0,0 6 18 15,-3 2 27-15,0-2 25 0,-2 4 33 0,-4 1 34 0,3-1 47 0</inkml:trace>
  <inkml:trace contextRef="#ctx0" brushRef="#br0" timeOffset="43721.45">28606 2749 64 0,'-3'-10'370'16,"1"-1"47"-16,1 2 18 0,-1 0 12 0,2 2 7 0,-1-1 3 0,1 2 7 16,-3 0 6-16,1 1 6 0,4 2 4 0,1-1-94 0,-3 4-119 15,0 0-49-15,1-3-33 0,-1 3-34 0,0 0-34 0,3 2-6 0,1-1-3 0,-3 3-3 16,3-1 0-16,-1 2-1 0,0 1 4 0,-1 0-4 0,1 3-2 0,-2 0-9 16,4 0-7-16,-4 1-6 0,1 1-4 0,-1 0-13 0,-1-1-12 15,2 1-12-15,0-1-10 0,-2 1-12 0,0-1-13 0,0 0-23 0,0-2-30 16,0 3-31-16,0-3-31 0,0-1-45 0,0 0-51 0,0-1-72 0,0 0-77 0,0 0-57 15,0-3-50-15,0-3-52 0,0 0-53 0,0 0-6 0,0 0 7 16,0 0 18-16,0-4 21 0,0-4 25 0,0-2 31 0,0-3 46 0,0-3 47 16</inkml:trace>
  <inkml:trace contextRef="#ctx0" brushRef="#br0" timeOffset="44270.97">28663 2491 163 0,'0'0'247'0,"0"0"20"0,2 2 36 0,-1 1 40 15,1 0 31-15,1-2 31 0,0 1 24 0,2 1 21 0,3-1-52 0,1 1-68 16,-1 1-31-16,4-1-21 0,-2 1-6 0,3 0-2 0,1-2-15 0,1 1-16 15,-1 0-31-15,-1 2-37 0,-1-2-30 0,4 1-29 0,-3-1-23 0,1 2-20 16,-5-1-11-16,3 2-9 0,-2 2-6 0,-2-2-6 0,-3 3-5 0,0 0-6 16,-3 1-4-16,-1 2-5 0,-2 2-3 0,-3-1-4 0,0 3-2 0,-4 1 0 15,0 1-3-15,-5 1 0 0,2 1-4 0,-3 0 0 0,1 1-4 0,-1-2-5 16,0 1-6-16,1-1-7 0,1-1-5 0,-1-1-4 0,0-1-6 0,4-1-5 16,1-4-9-16,1 2-8 0,0-4-8 0,0 0-6 0,4-1-7 0,0-4-11 15,1 0 5-15,1 1 3 0,1-5 5 0,1 2 4 0,1 1 6 0,1-2 8 16,0-1 4-16,4 0 7 0,-1 2 9 0,0-2 9 0,0 1 7 0,4 1 6 15,-1-1 16-15,-1 0 19 0,2 1 2 0,1 1 1 0,-2 0-1 0,-1 2 3 16,2 0-1-16,1-3-3 0,-2 4 1 0,-1-1 2 0,2 1-2 0,-2 0-3 16,0 0 2-16,0 1-2 0,-2-2-18 0,0 1-22 0,0 0-12 0,-1 0-14 15,0 0-14-15,-2-2-14 0,2 1-8 0,-2-1-11 0,-2-1-21 0,-1-1-24 16,0-2-24-16,-1 4-25 0,-1-1-12 0,-1 0-8 0,-1-2 6 0,-3 3 10 16,1-1 11-16,-2-3 14 0,-1 3 14 0,-1-1 10 0,0 0 11 0,-2 0 10 15,2-2 21-15,1-2 25 0,-4 0 26 0,4 1 23 0,-1-3 5 0,-1 2 2 16,2-3-4-16,1 1-8 0,-2-3-6 0,3 2-7 0,-2-2-2 0,1-1-4 15,4-1 2-15,-4 0 1 0,3 0-2 0,2-3 1 0,0 0 1 0,0 1 4 16,1 1 8-16,0-1 9 0,2 3 10 0,-1-2 10 0,1 3 23 0,0 3 29 16,0-1 27-16,0 5 29 0,0 0 32 0,0 0 29 0,-2 5 29 0,1-1 27 15,-4 2 22-15,4 4 23 0,-3 1 11 0,1 1 10 0,0 2 5 0,0 1 3 16,-4 1-8-16,3-1-11 0,-2 2-20 0,1-1-23 0,-2 1-22 0,3 0-23 16,-1-1-21-16,-3 0-21 0,2 2-23 0,-2 0-22 0,0 2-12 0,0-2-9 15,-1 1-5-15,0-1-7 0,1 0-7 0,2 0-12 0,-1 0-5 0,2 0-4 16,0-3-9-16,2-1-7 0,-1-1-8 0,4-1-6 0,-1-1-3 0,1 0-3 15,0 0-1-15,0-2-2 0,1-1 0 0,1 0 1 0,1-5-8 0,2 2-6 16,0-3-17-16,1 1-13 0,3-5-22 0,-1 1-27 0,4-4-43 0,0 0-47 16,3-6-71-16,-2-2-74 0,4 0-40 0,0-5-29 0,0 0-42 0,1-3-43 15,-1-3-20-15,2-1-18 0,1-2 10 0,-2-2 13 0,1-1 24 0,1-2 26 16,0 1 42-16,2-2 51 0</inkml:trace>
  <inkml:trace contextRef="#ctx0" brushRef="#br0" timeOffset="44470.17">29209 2657 91 0,'14'-14'257'0,"-3"2"20"0,-2 1 20 0,-2 1 19 0,-2 4 19 0,-1 1 18 15,0 1 34-15,-3 2 38 0,-1 2-31 0,0 0-46 0,0 0-18 0,0 2-13 16,-1 2-16-16,-1 2-17 0,0 2-12 0,-1-1-7 0,-2 5-14 0,2 0-15 16,-4 3-11-16,2 3-11 0,-2 1-33 0,-1 3-33 0,-1 3-24 0,0 2-19 15,-1 2-14-15,-1 4-11 0,0-1-12 0,1 3-10 0,1-2-11 0,0 3-8 16,-1-3-6-16,3 0-8 0,-2-1-5 0,5-2-7 0,-1-1-4 0,0-1-3 16,2-4-4-16,-1-2-4 0,4-1-9 0,-1-3-13 0,1 0-12 0,-2-3-8 15,1 0-19-15,1-5-17 0,0 1-15 0,0-4-15 0,0 0-36 16,1-3-37-16,-1 1-84 0,-1-3-94 0,1-2-51 0,0 0-38 0,-2-2-47 0,-1-4-45 15,2-2 0-15,-1-2 10 0,-1-2 15 0,0-4 17 0,-1-1 15 0,0-3 16 16,-1-1 35-16,0-3 40 0</inkml:trace>
  <inkml:trace contextRef="#ctx0" brushRef="#br0" timeOffset="44604.34">28971 2938 194 0,'-3'-6'264'0,"2"2"3"0,-2 2 2 0,1 1 6 0,2 1 26 0,0 0 27 0,0 0 21 0,0 0 16 16,0 0-40-16,0 3-53 0,0 1-37 0,0 1-31 0,2-1-26 15,1 3-26-15,-3-2-5 0,1 1 1 0,-1 1-7 0,3-2-5 0,-1 2-50 0,0 0-56 16,-1 1-53-16,1-1-49 0,0-1-56 0,1 1-56 0,-2-1-32 0,1 2-23 15,0-1-12-15,1-2-9 0,-2-1-14 0,4 2-14 0,-1-5-23 16,1 1-27-16,2-2-7 0,-2-3-4 0,4-3 24 0,0-1 33 0,3-4 35 0,0-2 34 16,1-3 27-16</inkml:trace>
  <inkml:trace contextRef="#ctx0" brushRef="#br0" timeOffset="44803.84">29241 2746 131 0,'2'-3'199'0,"2"0"8"0,-1 2 17 15,-2-1 20-15,3 1 31 0,-4 1 32 0,0 0 6 0,3 0-2 16,-2 1-22-16,3 1-27 0,-3 1-17 0,2-2-14 0,1 5-9 0,-4-1-3 0,1 1 1 15,4 1 0-15,-5 1-6 0,0 2-10 0,0 4-21 0,-5 3-23 0,4 0-15 16,1 4-11-16,-4 2-13 0,1 4-13 0,-2 1 3 0,2 4 3 0,-2 0 1 16,2 4 0-16,-2-1-6 0,3-1-5 0,-2 0-11 0,1-1-10 0,3-2-9 15,0-2-9-15,3-4-10 0,-1-3-13 0,4-2-13 0,-1-2-9 0,3-4-17 16,-2-1-14-16,7-4-19 0,-4-1-18 0,3-2-34 0,0-5-34 16,1-1-85-16,-4-1-97 0,5-4-56 0,-1-3-47 0,-1 0-56 0,1-3-59 0,0-2-11 15,-4-2 1-15,1-2 7 0,0-1 8 0,-3-1 13 0,0-2 19 0,-3 0 30 16,0 0 37-16</inkml:trace>
  <inkml:trace contextRef="#ctx0" brushRef="#br0" timeOffset="44988.46">29466 2874 82 0,'0'-3'209'0,"0"3"3"0,0 0 9 0,0 0 9 15,-4 0 16-15,0 1 18 0,0 1 23 0,-1 1 25 0,2 2-40 0,-2 0-53 16,0 3-24-16,1 1-16 0,-2 1-2 0,1-1 5 0,0 0-1 0,0 2-2 16,0-1-6-16,4 1-5 0,-3-2-15 0,3 0-15 0,-1-2-20 0,2 0-22 15,2 1-18-15,-1-1-19 0,3-2-8 0,-1 1-8 0,2-1-9 0,0-1-9 16,3-1-1-16,-1 0 2 0,1 0-7 0,0-1-7 0,5-1-40 0,-4-1-44 15,1 0-80-15,1-1-86 0,0-1-77 0,0-2-74 0,0 0-19 0,-2 0-7 16,1 0 0-16,1-2 0 0,-5 0-1 0,2 0-1 0,-1 0 3 0,0-1 5 16</inkml:trace>
  <inkml:trace contextRef="#ctx0" brushRef="#br0" timeOffset="45170.49">29741 2621 363 0,'-1'7'492'0,"1"-3"8"0,0 1 0 0,0 1 1 16,0-1 0-16,-2-3 0 0,2-2-1 0,2 3 1 0,-2-3-1 0,1 2 0 16,-1-2-125-16,4 1-150 0,-4 2-101 0,1 2-91 0,-1-2-22 0,0 3-6 15,2-1-4-15,0 2 1 0,-2-1-4 0,0 1-6 0,1 1-18 0,1 0-19 16,-1 2-63-16,-1-2-69 0,2 2-72 0,0-3-75 0,1 1-46 0,-2-1-42 16,-1 0-39-16,5-2-42 0,-4 0-5 0,-1-5-5 0,0 0 6 0,3-3 3 15,2 0 18-15,0-3 21 0,-2 0 61 0</inkml:trace>
  <inkml:trace contextRef="#ctx0" brushRef="#br0" timeOffset="45556.54">29878 2560 175 0,'5'-7'244'0,"-1"0"13"0,1 6 13 0,-2-1 17 16,-2 2 20-16,3 0 22 0,-1 2 28 0,-2 1 26 0,3 3-41 0,-3 2-53 15,1 1-44-15,0 1-41 0,1 2-3 0,-2 0 7 0,-1 2-6 0,3-1-9 16,-3 3-12-16,-3-2-12 0,3 2-20 0,-1 1-21 0,-2 0-25 0,-1-1-26 16,1 1-19-16,-2-2-16 0,0 3-6 0,1 0-3 0,-2-4-8 0,-1 1-9 15,2-1-3-15,1 1-3 0,0-3-5 0,0 0-3 0,-1-3-2 0,4 0-2 16,-1-1 1-16,0-2-4 0,-1 0 1 0,3-1 0 0,0-1 0 0,0-1 0 15,0-3-1-15,0 3 2 0,0-1-1 0,0-2 0 0,0 5 1 0,0-4 2 16,2 3 0-16,-1-1 1 0,-1 0 1 0,2-2-1 0,0 2-1 0,-2 0 0 16,1 2 1-16,-1-2 1 0,0 0-1 0,3 0-2 0,-1 0 1 0,-2 1 0 15,0-1-1-15,0 2 0 0,0-2-2 0,0 0 3 0,0 0-4 0,0-3 0 16,0 2-2-16,-2 2 0 0,2-4-8 0,0 3-11 0,0-3-6 0,-3 0-5 16,3 0-10-16,0 0-11 0,-5 0-17 0,2-2-16 0,-2 1-31 0,2-3-29 15,-2 2-23-15,1-4-20 0,-2 1-6 0,1-1-2 0,-3 0 5 0,1 1 7 16,-1-2 13-16,1 1 14 0,-1 2 19 0,0-2 20 0,0 2 34 0,-1 3 36 15,2 1 51-15,1 0 56 0,-1 3 43 0,0 2 45 0,0-1 32 0,2 3 24 16,-1 3 10-16,3 0 5 0,-2 1-2 0,1 1-2 0,1 0-6 0,-1 0-8 16,3 1-17-16,-1-1-18 0,2 2-23 0,0-4-24 0,0 2-19 0,0-1-21 15,2-2-24-15,-1 0-25 0,3 0-8 0,0-2-4 0,2 1-8 0,-1-2-11 16,3-4-22-16,2 3-23 0,0-3-65 0,2-2-75 0,-1-2-51 0,5-3-49 16,-2 2-28-16,5-7-26 0,0-2-27 0,-2 0-29 0,4-3-27 0,-1-3-28 15,-1 0-1-15,3-3 5 0,-1 0 19 0,-4 0 21 0,4-3 67 0</inkml:trace>
  <inkml:trace contextRef="#ctx0" brushRef="#br0" timeOffset="45772.09">30188 2641 235 0,'12'-20'304'0,"-2"3"21"0,-1 2 20 0,0 1 19 16,-2 3 13-16,-2 4 15 0,-4 3 7 0,-1-1 7 0,0 5-61 0,-3 0-78 15,-2 2-35-15,-2 4-27 0,-3 0-34 0,-1 1-39 0,-2 4-20 0,-3 2-16 16,-1 2-22-16,-1 2-20 0,-4 1-15 0,1 3-14 0,0 0-11 0,-3 1-11 16,2 1-5-16,2-1-2 0,-1 1-4 0,4-2-2 0,0 0 1 0,4-3 0 15,1 0-1-15,6-3-1 0,-2-3 10 0,5 0 13 0,3-4 9 0,3 0 13 16,2-2 11-16,1-1 15 0,4-1 5 0,-2-2 4 0,6-1 4 0,-1 1 5 15,0-4 0-15,4 1 0 0,0-3-1 0,0 2-3 0,4-3-8 0,-2-1-11 16,-2 0-12-16,4 0-10 0,1 0-12 0,-5-2-10 0,4 1-13 0,-2 1-11 16,0-1-21-16,0 1-24 0,-2-2-51 0,0 3-58 0,-4-2-64 0,4-1-66 15,-5 3-41-15,-1-1-35 0,0 1-47 0,-2-1-49 0,-2 0-9 0,-4 2-1 16,1-3 7-16,-4 3 9 0,0 0 20 0,-1-1 19 0,-4 0 52 0</inkml:trace>
  <inkml:trace contextRef="#ctx0" brushRef="#br0" timeOffset="45905.8">30243 2712 31 0,'-5'2'283'0,"0"3"15"0,0 0 16 0,-1 1 35 15,0 1 36-15,1 1 36 0,0 1 33 0,2 0 14 0,-2-1 13 0,-2 3-53 0,0 1-64 16,-1 1-57-16,0 1-61 0,-2 3-16 0,2-2-10 0,-2 3-13 16,-2 0-16-16,0 0-34 0,3 1-36 0,-4 1-41 0,2 1-44 0,0-2-34 15,2 1-33-15,-3 1-62 0,3-2-68 0,1-1-81 0,2 0-82 0,-2-1-52 0,-1 0-46 16,4-5-37-16,0 1-37 0,2-4-8 0,3-2-2 0,0-7 7 16,0 0 6-16,1-3 22 0,6-1 23 0,2-5 54 0</inkml:trace>
  <inkml:trace contextRef="#ctx0" brushRef="#br0" timeOffset="46053.83">30154 2993 84 0,'8'-4'333'0,"1"4"58"15,-4 4 54-15,2-1 20 0,-1 4 15 0,1 2 17 0,-1 0 18 0,-2 2 5 16,3 2-1-16,-2 2-58 0,3-2-68 0,-1 2-25 0,1 0-14 0,0 0-54 16,0 2-63-16,3-4-54 0,-1 2-54 0,2-1-20 0,-1-1-13 0,1-1-20 15,1 0-16-15,0-1-21 0,1-1-16 0,1-1-34 0,0 0-33 0,0-1-39 16,-2-1-39-16,-1 2-100 0,-1-2-115 0,2 0-89 0,-5-2-83 0,1 2-34 16,-1-3-24-16,1 2-6 0,-4-3-1 0,3-1 4 0,-1-2 7 0,0-2 23 0,0-2 25 15,2-2 32-15</inkml:trace>
  <inkml:trace contextRef="#ctx0" brushRef="#br0" timeOffset="46170.92">30730 3135 254 0,'9'0'332'0,"-1"0"11"0,1 3 11 0,-4-2 35 0,0 1 42 0,-2 0 15 0,1 0 9 16,-3-1 0-16,1 1 0 0,-1 0-83 0,-1-2-101 0,4 1-63 0,-4-1-53 15,0 2-20-15,0-2-10 0,0 0-14 0,0 0-13 0,0 0-55 0,0 0-63 16,0 0-88-16,0 0-97 0,0 0-64 0,0 0-56 0,0 0-56 0,0 0-60 16,0 0-11-16,0 0-3 0,0 0-1 0,0 0-2 0,0 0 2 0,2 3 4 15,-2-3 19-15,0 0 24 0</inkml:trace>
  <inkml:trace contextRef="#ctx0" brushRef="#br0" timeOffset="46571.15">31286 2621 315 0,'-8'7'518'0,"1"-3"10"16,2 2 3-16,0 0-1 0,3-1-1 0,1-1 1 0,2 0 0 0,4-2-2 15,3-1 0-15,5-2-1 0,0-1-118 0,0 1-143 0,4 0-118 0,1-3-109 16,2 3-37-16,0 0-21 0,0-2 6 0,0 0 12 0,-2-1-7 16,0 2-12-16,-1 0 7 0,0-1 12 0,-2-1-7 0,0 2-12 15,-2-1 15-15,1 0 25 0,-2 2-15 0,-3-1-24 0,0 1 12 0,-2-1 21 16,-2 1-15-16,-1 1-25 0,-4 0 15 0,0 0 21 0,-3 3-14 15,-2 0-26-15,-1-1 17 0,-3 5 21 0,1-3-11 0,-3 3-22 16,-3 0 15-16,2 2 24 0,-2 0-14 0,2 0-20 0,2 1 17 0,-2 2 24 16,0 0-2-16,1 2-11 0,0 1 11 0,5 1 14 0,-2-1-8 0,-1 3-11 15,1 0 9-15,1 0 10 0,1 0-9 0,-2 0-10 0,3 2 5 0,-1-2 11 16,0 1-12-16,-1-1-20 0,0 0-14 0,0 0-11 0,1 0-15 0,-1-1-17 16,1-1-23-16,-2-1-24 0,2 0-38 0,0-1-39 0,1-2-55 0,0-2-62 0,-1 1-36 15,3-4-32-15,0-1-30 0,1-1-31 0,0-1-30 0,2-4-32 0,0 0 5 16,0 0 14-16,4-4 21 0,0-3 24 0,2 1 38 0,1-2 39 0,1-3 58 15</inkml:trace>
  <inkml:trace contextRef="#ctx0" brushRef="#br0" timeOffset="46804.51">31435 2956 62 0,'6'-3'156'16,"1"0"12"-16,-1 3 7 0,0 0 13 0,0 3 15 0,-1 0 0 0,0 2-6 15,-2 0-22-15,4 2-25 0,-4 0 9 0,3 1 19 0,-3 0 4 0,0 2 2 16,1 0-3-16,0 1-7 0,-2-2-8 0,1 1-6 0,-1 1-16 0,-1-1-17 16,1-1-24-16,1 2-32 0,0-2-48 0,-2-2-54 0,1 1-46 0,0-1-40 15,-1-1-31-15,3 0-27 0,-1-1-9 0,-2-1-3 0,4-2-1 0,-2 0-2 16,3-4 10-16,1-1 7 0,-2 0 20 0,3-4 21 0,-2 2 52 0,2-2 60 15,-2 0 46-15,0-1 46 0,1 3 45 0,-2-2 47 0,-1 1 30 0,-1 4 23 16,-1-3 23-16,-1 4 23 0,-1 1 12 0,0 0 9 0,0 0 1 0,0 0 3 0,0 0-15 16,0 0-17-16,4 1-24 0,-1 1-25 0,-2 2-27 0,1 1-31 0,0-1-22 15,-1 1-19-15,1 2-26 0,1-3-23 0,0 3-28 0,0-1-26 0,0-1-49 16,-1 0-51-16,1 1-89 0,-1-1-96 0,2-2-84 0,1-1-83 0,-1 0-17 16,0 0-4-16,4-2 0 0,-2-4-3 0,2 2 3 0,0-3 0 0,5-1 9 15,-4-2 11-15,4-1 39 0</inkml:trace>
  <inkml:trace contextRef="#ctx0" brushRef="#br0" timeOffset="47121.36">32150 2365 160 0,'-4'-5'423'0,"4"5"13"0,-4-1 3 0,0 1 0 0,-2 1 1 0,2-1 1 15,-1 4 2-15,-2-1-3 0,1 0-2 0,-3 2-46 0,-2 0-56 0,1 3-99 16,-4 0-108-16,3 2-74 0,-6 2-68 0,2 1-3 0,-2 1 10 0,1 1-15 16,-1 0-21-16,1-1 2 0,-2 4 8 0,4 0-14 0,-2 0-18 15,2-1 2-15,-2 1 6 0,3 0 4 0,1-1-1 0,2-2 14 0,1 0 13 16,1-2-8-16,2-2-7 0,3-1 18 0,-1-1 21 0,4-2 6 0,0-4 1 16,4 1 2-16,2-1 1 0,2-2 12 0,0 1 9 0,1-4 2 0,4 2-3 15,0-1 4-15,-1-2 4 0,4-1-2 0,-2 3-8 0,2-1-2 0,-2-2-3 16,0 1-8-16,1-1-12 0,-1 2 6 0,-1-1 12 0,-1 1-49 0,-1 0-63 15,-1 0-31-15,2 1-23 0,-2-2-30 0,-4 2-30 0,2-1-26 0,0 2-25 0,-3 0-26 16,0-2-24-16,-2 0-45 0,-3 2-48 0,1-1-6 0,-1 1 4 0,0 0 36 16,0-4 41-16,-1-1 31 0,-2 3 26 0,-1-3 29 0</inkml:trace>
  <inkml:trace contextRef="#ctx0" brushRef="#br0" timeOffset="48005.09">32036 2586 33 0,'0'0'251'0,"-3"3"49"0,1 1 69 0,0 2 72 15,1 5 25-15,-2-1 15 0,-1 3 13 0,3 4 14 0,-2 3-42 0,-2 1-56 16,4 1-23-16,-4 5-18 0,2 0-13 0,-2 2-9 0,2-1-43 0,-2 4-47 0,0-2-69 15,1 1-70-15,-1 1-26 0,0-3-13 0,0 2-21 0,0-3-26 16,4 1-4-16,-2-4-4 0,-1-2-15 0,2-2-18 0,0-2 2 0,0-2 7 16,1-2-7-16,1-5-11 0,-2 1-6 0,1-5-4 0,-1-2-9 0,-1-1-10 15,0-6 0-15,-2 0 2 0,1-4-12 0,0-2-16 0,-4-5-4 0,2-2-3 16,-1-2-14-16,2-5-18 0,1-3-9 0,-2 0-10 0,3-3-22 0,-1-1-25 16,3-1-32-16,1-4-32 0,1 2-11 0,1-2-6 0,3 1-17 0,1 2-18 15,3-1 0-15,1 2 7 0,4 1-4 0,-1 2-4 0,2 0 14 16,1 1 19-16,3 4 19 0,1 0 20 0,0 1 36 0,0 1 43 15,1 3 9-15,1 0-2 0,-2 3 27 0,1-2 33 0,1 4 13 0,-1 1 8 16,-3 0 20-16,0 1 22 0,-3 1 13 0,0 0 7 0,-2 3 23 0,-1 0 22 0,0 0 29 16,-4 2 26-16,1-1 32 0,-3 1 32 0,1 1 34 0,-2 1 29 15,-2 0 30-15,-2 0 33 0,3 1-2 0,-4 2-8 0,0 0 8 0,0 0 13 16,0 0-19-16,-5 2-22 0,-2 1-11 0,1 3-8 0,-2-1-26 16,-3 3-31-16,0 1-25 0,-3 2-22 0,3 1-35 0,-2 1-38 0,-3-1-10 15,5 2-7-15,-1-1-26 0,4-1-29 0,-2-1 4 0,4-1 10 0,0-3-17 0,2 1-24 16,3 0 4-16,1-2 8 0,1-2-12 0,4-2-21 0,3-1-18 0,-2-1-16 15,4-1 11-15,1-2 16 0,1 0-2 0,1-3-6 0,3 1 14 16,-2-2 17-16,2 0-10 0,-2 0-13 0,0 1 15 0,1 1 21 16,-1 1 3-16,-5 1 1 0,3 2 36 0,-3-2 45 0,-1 3-7 0,-2 0-19 15,1 4 24-15,-1-3 33 0,-3 3-13 0,0 0-25 0,0 1 10 0,-1 1 18 16,-1-1-13-16,-2 2-20 0,-1 0 2 0,-1 0 7 0,0 3-22 0,-5-2-25 16,3 2 9-16,-3-2 16 0,-1 3-29 0,0 0-42 0,-3-2 2 0,1 1 10 15,-1 1-21-15,-1-2-25 0,2-1 4 0,-2 2 11 0,2-3 3 0,0 0 1 16,2 0-2-16,1-1 1 0,1-1-7 0,0-3-8 0,2 1 18 0,2 0 24 15,-1-1 7-15,3-1 8 0,1-1 28 0,0 0 33 0,0 0 3 0,0 0-3 16,0 0-6-16,0 0-3 0,0 0 13 0,1 2 21 0,3-1-4 0,1 3-12 16,-1-3 7-16,4 0 9 0,0-1-12 0,-2 1-20 0,4 1 1 15,1-2 6-15,-2 2-13 0,4-1-18 0,-5 1 2 0,1-2 4 0,-2 1-17 0,0 1-19 16,0-1 2-16,-1 1 9 0,-1-1-6 0,0 1-13 0,0 0 9 0,-3 2 10 16,2-3-5-16,-3 2-10 0,1 2 9 0,-1-1 12 0,-1 1 4 0,0 1 1 15,0 0 8-15,-1 0 8 0,-1 3-5 0,-3-1-8 0,1 3 6 0,-1 1 8 16,-1 0-5-16,-1 3-9 0,-1-1 1 0,1-1 7 0,-1 2-3 15,0 0 0-15,1-1-3 0,0-1-1 0,0-1-9 0,3-1-10 0,-1-1 2 0,0 0 3 16,2-3-11-16,-2 0-12 0,4-1 2 0,-1-3 7 0,1 1-6 0,-3-1-11 16,4-1-3-16,0-2-2 0,0 0-2 0,0 0-1 0,0 0 2 0,0 0 0 15,0 0 5-15,-1-2 6 0,-3 1 3 0,3-2 3 0,-1 0 3 0,1 0 2 0,-3-1 1 16,3 1 1-16,-2-2 3 0,1-1 1 0,-1 4 0 0,2-3 1 0,-1 0 1 16,1 0 2-16,-3 0 0 0,3 2 0 0,-1-1 0 0,0 2 0 0,1-1 0 0,-1 0-1 15,1 0 0-15,-1 1-1 0,2 2-4 0,-2-1-3 0,2 1-10 0,0 0-11 16,-1-2-10-16,1 2-9 0,-3 0-12 0,3 0-10 0,-5 0-16 0,2 0-12 0,0 2-24 15,-2-2-23-15,0 3-20 0,-1-3-14 0,-2 4-5 0,2-1 1 0,-1 1 9 16,-1 0 10-16,4 2 11 0,-4-2 11 0,2 2 14 0,1 1 16 0,2-2 26 0,-1 3 24 16,3-1 38-16,-3 0 38 0,4 3 39 0,0-2 36 0,2 0 25 0,0 2 20 15,1-2 12-15,2 1 8 0,0 2 8 0,-1-2 5 0,4 0 3 0,-2 0 2 16,2 0-9-16,0-1-8 0,3 0-12 0,-1 0-13 0,0-1-18 0,2-1-20 16,-3 0-15-16,3 0-17 0,2-2-20 0,-5 0-21 0,4-1-1 0,-2 0 4 15,2-2-14-15,-3-1-19 0,2 0 4 0,1 0 9 0,-3-1-13 0,2-1-18 16,2-1 2-16,-3 0 9 0,-2 0-18 0,4-1-23 0,-4-1 11 15,3 1 16-15,-2-1-17 0,2-1-25 0,-3 2-15 0,-1-2-10 0,-2 1-35 0,1-2-40 16,-2-1-19-16,-1 1-19 0,1-2-16 0,-4-2-18 0,1 1 0 16,-2-2 4-16,-2-1-29 0,1-2-34 0,1 1-24 0,-3-2-21 0,1-1-15 15,-2-4-10-15,0 3 17 0,3-5 27 0,-2 0 33 0,-1 2 33 0,3-5 13 16,1 0 7-16</inkml:trace>
  <inkml:trace contextRef="#ctx0" brushRef="#br0" timeOffset="48620.66">32572 2416 127 0,'8'-10'423'0,"-2"2"42"16,1 3-3-16,-3-2-13 0,1 3 10 0,-2 0 16 0,-2 3-11 15,-1 1-13-15,4-1 10 0,-4 1 16 0,0 0-108 0,0 0-136 0,0 0-71 16,1 0-58-16,2 1-55 0,1-1-52 0,-3 3 10 0,-1 0 23 16,4 2-24-16,-1-2-39 0,-2 2 10 0,1 2 15 0,1-1-39 0,0 1-54 15,-2 2-37-15,-1 0-33 0,0 2-50 0,-1-2-50 0,1 1-8 0,-3 1 0 16,-2-1-10-16,4 3-15 0,-2-5 14 0,-2 3 21 0,1-2 3 0,1 0-4 16,0-1 29-16,0-1 38 0,0-1 49 0,1 0 49 0,-1-2 42 0,2 1 40 15,1-2 17-15,0 1 17 0,0-1 9 0,0 0 8 0,1-1 12 0,2 1 12 0,-1 0 12 16,1 0 10-16,-3 1 18 0,1-1 18 0,-1-1 9 0,0 2 8 0,2 1 10 15,-2-1 11-15,0 0 6 0,-2 3 0 0,2-3-6 0,-1 2-7 0,-2 0-9 16,1 0-7-16,-1 1-16 0,0 0-13 0,-2 0-16 0,4-1-15 16,-3 0-15-16,1 0-14 0,2 0-10 0,-3-1-7 0,3-1-8 15,-1-1-10-15,1 2 12 0,1-3 13 0,3 2-1 0,-2-3-5 0,1 2 22 16,1 0 31-16,2 0-5 0,2 0-10 0,-3 0 19 0,4 2 22 16,0-2-12-16,-2 1-20 0,4 0 13 0,-1 3 22 0,1-4-18 0,-2 4-32 15,2-3 12-15,-1 3 19 0,-1-3-32 0,1 2-43 0,-3-1 11 0,-1 1 25 16,1-2-27-16,1 2-35 0,-2-1 19 0,-3-1 31 0,3 1-22 15,-3-1-34-15,1 1 20 0,-1-1 31 0,-2-1-19 0,1 1-33 16,-1-2 24-16,-1 1 34 0,1 2-18 0,-2-2-29 0,0 0 22 0,1 0 36 16,-2-1-18-16,-1 3-32 0,2-2 20 0,-3 0 32 0,0 0-17 15,2 1-31-15,-2 0 20 0,0-1 27 0,2 0-21 0,0 0-36 0,-3 0 20 16,3-2 28-16,-1 2-20 0,3-1-33 0,-2 1 18 0,1 0 26 16,-1-3-6-16,1 4-15 0,-1 1 9 0,0-1 15 0,-2 1-7 0,1 2-13 0,0 1 11 15,0-1 18-15,0 4-10 0,1-2-14 0,0-1-3 0,0 3-4 0,-2 0 0 16,2 0 4-16,-2-1-14 0,4 0-13 0,-3 1 7 0,1-1 14 15,0 1-13-15,1-2-17 0,1 1 3 0,-2-1 8 0,3-1-20 0,0-2-23 16,1 0 8-16,1-1 14 0,1-1-24 0,0-1-31 0,0-2-16 0,2 0-13 16,0-1-27-16,3-1-33 0,-4-2-6 0,3 0-1 0,-1 1 2 0,-1-5 2 15,0 1 13-15,1-1 16 0,-3 0 12 0,0 0 13 0,-1-2 30 16,0 2 32-16,-2-1 44 0,-2 0 46 0,0 3 41 0,-1-1 41 0,0 1 34 0,0 2 33 16,-3 0 7-16,-1 3-1 0,3 0 1 0,-1 3-2 0,0 0 8 15,-1 3 10-15,1 2-15 0,0 1-22 0,0 1-6 0,2 4-3 0,2-1-26 16,1 0-30-16,0 3-10 0,3 0-4 0,3 1-20 0,2-1-22 15,6-1-17-15,2 0-14 0,3-1-77 0,3-2-88 0,1-1-103 0,3-1-105 16,3-3-74-16,1-2-67 0,2-2-8 0,-1-3 4 0,1-2-9 0,-1 1-11 16,-1-4 7-16,1 2 14 0,-5-4 19 0,3 2 22 0</inkml:trace>
  <inkml:trace contextRef="#ctx0" brushRef="#br0" timeOffset="48721.48">33256 3249 133 0,'-8'13'483'0,"-1"0"-6"0,1 0-12 0,2-3-1 16,-2-1 0-16,2-2-47 0,-1 0-56 0,2-3-94 0,1-4-99 0,0-1-78 15,1-1-69-15,-3 1-191 0,0-2-218 0,-1 1-64 0,-1-2-32 0,-1 1 7 0,-2-2 12 16,0 1 2-16,-3-1-1 0,1 1 48 0</inkml:trace>
  <inkml:trace contextRef="#ctx0" brushRef="#br0" timeOffset="55771.48">10411 9654 134 0,'-3'6'158'0,"0"1"0"16,-1 1 1-16,1-1 0 0,0 1-4 0,-1 3-3 0,-1 3-49 0,2 0-56 15,-1 1-38-15,-2-1-32 0,3 4-18 0,-2 0-15 0,-1 4-15 0,1-3-13 16,0 4-19-16,-1-1-21 0,1 3-15 0,-2-4-15 0,0 4 0 0,-1-3 2 16</inkml:trace>
  <inkml:trace contextRef="#ctx0" brushRef="#br0" timeOffset="56038.02">10294 10611 42 0,'0'0'12'0,"0"0"-10"0,0 0-2 0,3-5 0 0,-3 0 0 0,2 0-45 15</inkml:trace>
  <inkml:trace contextRef="#ctx0" brushRef="#br0" timeOffset="56221.25">10351 10629 32 0,'-5'13'77'0,"0"-1"-34"0,-1-1-34 0,0-2-7 0,1-2-1 16,2-1-1-16,0-1 0 0,1-1-61 0</inkml:trace>
  <inkml:trace contextRef="#ctx0" brushRef="#br0" timeOffset="169633.48">4814 14491 116 0,'0'0'151'0,"0"0"4"0,0 3 9 0,0-3 8 15,0 0-14-15,0 0-14 0,0 0-6 0,0 0-3 0,0 0 11 0,0 0 19 16,0 0 24-16,0 0 23 0,0 0 23 0,0 0 25 0,-1 1 16 0,1-1 18 15,-2 2 4-15,2-2 5 0,-2 1-8 0,1 4-12 0,-1-2-6 0,2 0-10 16,-2 1-20-16,1-2-22 0,1 1-26 0,-2 0-27 0,2 2-27 0,0-4-28 16,-1 3-22-16,1-2-21 0,-2-1-12 0,2-1-10 0,0 0-2 0,0 0-3 15,0 0-4-15,0 0-8 0,0 0-6 0,0 0-8 0,0 0-4 0,0 0-3 16,0 0-2-16,0 0-5 0,0 0 1 0,0 0-2 0,0 0-2 0,0 0 0 16,0 0 1-16,0 0-1 0,0 0-1 0,0 0-2 0,0 0 1 0,0 0 2 15,-2 2-1-15,2-2 0 0,0 0-1 0,0 0 2 0,0 0-1 0,0 0 0 16,0 0 1-16,2 3-1 0,-2-3-1 0,0 0-2 0,0 0 1 0,0 0 0 15,0 0 0-15,0 0-1 0,2 3-1 0,-1 0 2 0,1 0-1 0,1 1 0 16,0 3 12-16,-1 0 10 0,3 1 10 0,-2 4 7 0,4 0 7 0,0 4 6 16,-1 2 5-16,-1 0 7 0,4 2 2 0,-4 1 9 0,3 0 1 0,-3 0 3 15,1 0 2-15,2-2 1 0,-2 1-11 0,-1-4-13 0,0 1-4 0,0-2-3 16,-2-4 0-16,3 1 0 0,-3-4 2 0,0 0 1 0,-1-4 3 0,0 0 1 16,-1 0-1-16,-1-4-1 0,0 0 0 0,0 0-1 0,0 0-3 0,0 0-45 15,0 0-7-15,0 0 0 0,3-2 0 0,2 0 0 0,-2-2 0 0,2-3 0 16,1-1 0-16,2-2 0 0,0-4 0 0,0-2 0 0,3-4 0 0,2-1 0 15,1-3 0-15,0-1 0 0,2-4 0 0,0 0 0 0,1-4 0 0,2 1 0 16,2-1 0-16,-1-2-46 0,1 0-201 0,1-1-111 0,0 2-134 0,-1 1-141 16,-1 2-30-16,1 0-8 0,-5 6-3 0,1 0-1 0,-3 5 6 0,-1 4 5 15,-5 2 27-15,-2 8 25 0,-1 3 46 0,-5 3 52 0</inkml:trace>
  <inkml:trace contextRef="#ctx0" brushRef="#br0" timeOffset="169948.75">5623 15015 188 0,'2'7'460'0,"1"1"5"0,-3-2 0 0,-2 0 0 16,1 0-4-16,-5-2 1 0,1 1-14 0,0-1-12 0,-1 1-50 0,-1-2-55 15,-2 1-174-15,1 2-195 0,-1 2-189 0,-1-1-186 0,-1 3-42 0,2-1-9 16,-4 4 0-16,4-3 1 0,-3 3 0 0,0-3 2 0,2 0 10 0,-1-2 16 15,0-1 49-15</inkml:trace>
  <inkml:trace contextRef="#ctx0" brushRef="#br0" timeOffset="171466.37">5165 13272 124 0,'-2'-8'329'0,"-1"1"52"0,-1 0 54 0,-1-2 14 15,0 2 6-15,0 0 8 0,-1-1 8 0,-2 1 6 0,3-1 8 16,-1 2-67-16,1 2-83 0,2 1-39 0,-2 0-27 0,2 1-33 0,-1 0-35 0,2 2-49 16,2 0-51-16,0 0-14 0,-3-1-6 0,3 1-9 0,0 0-5 0,0 0-10 15,0 0-7-15,0 0-10 0,0 0-9 0,0 0-9 0,0 0-10 0,0 0-4 16,0 0-5-16,0 0-2 0,0 0-1 0,0 0 13 0,0 0 16 0,1 1 5 15,3 3 1-15,0 2 8 0,-1-2 9 0,2 4 8 0,0 2 6 0,1 2 10 16,-1 1 9-16,3 5 5 0,-2 1 4 0,-1 3 4 0,-2 1 2 0,2 2-10 16,-3 2-12-16,-1 1-3 0,1 3 1 0,-1-3-7 0,-1 2-8 15,0-1-8-15,0-2-7 0,0-2-8 0,0-2-8 0,0-3-6 0,0-3-2 0,0-2-7 16,3-1-2-16,0-4-2 0,-1-2-4 0,-2-3-7 0,5 0 0 0,-2 0 0 16,3-4 0-16,-1-1 0 0,4-1 0 0,1-4 0 0,1-2 0 0,5-3 0 15,0-4 0-15,4-3 0 0,2-5-1 0,1-5-82 0,2-3-38 0,0-3-50 16,2-3-57-16,1-3-104 0,-3 0-114 0,1 0-96 0,-2 0-90 15,-2 1-22-15,1 2-5 0,-5 2 6 0,-1 4 6 0,-4 1 22 0,-1 4 24 16,-3 1 35-16,-3 2 35 0,-3 0 52 0</inkml:trace>
  <inkml:trace contextRef="#ctx0" brushRef="#br0" timeOffset="171732.46">5416 13195 310 0,'5'2'454'16,"-2"-1"13"-16,-1 1 4 0,-2-2 6 0,0 0 2 0,0 0 2 0,0 0 4 0,0 0 3 15,0 0 4-15,0 0 5 0,0 0-123 0,0 0-148 0,0 0-83 0,0 0-70 16,0 0-21-16,0 0-13 0,0 0-10 0,0 0-9 0,0 0-28 0,0 0-32 15,0 0-87-15,0 0-97 0,0 0-118 0,0 0-120 0,0 0-30 16,0-6-10-16,2-2-1 0,-1-1-3 0,1-2 1 0,-1 0 0 0,4-6 3 16,-2 1 6-16,0-4 25 0</inkml:trace>
  <inkml:trace contextRef="#ctx0" brushRef="#br0" timeOffset="174399.59">4817 10986 63 0,'-3'-5'359'0,"-2"0"40"16,-1 3 23-16,-2-1 18 0,0 1 7 0,2-1 5 0,-1 1 2 0,1-4 2 15,1 3-3-15,-1 1 1 0,3-2-108 0,0 3-125 0,1 0-49 0,2 1-32 16,0 0-32-16,0 0-30 0,0 0-19 0,0 0-16 0,0 0-7 0,0 0-2 16,0 0 7-16,0 0 13 0,0 0 10 0,0 0 11 0,0 0 5 0,0 4 3 15,0 0 6-15,2 1 4 0,1 1 1 0,3 3 2 0,0 0 2 0,-1 1 4 16,3 4 5-16,-1-2 3 0,2 2-5 0,-3-1-11 0,2 2-3 0,0-1-5 16,0 2 1-16,0 0 1 0,-2 2-5 0,-1-1-4 0,3 1-7 0,-2 1-6 15,-1 1-4-15,0-1-7 0,-2 1-2 0,2-1-5 0,-2-1-4 0,3 0-7 16,-3-1-3-16,0-2-7 0,1 0-4 0,-1-3-5 0,-2-3-4 0,1 0-3 15,1-4-3-15,-3 0-2 0,2-1-2 0,1-2-3 0,1-2 2 0,1 0 1 16,2-2-3-16,2-4 1 0,4-5-10 0,3-2-9 0,2-7-26 0,5-4-32 16,5-4-37-16,4-9-44 0,4-4-56 0,2-7-62 0,0-4-99 15,3-3-104-15,0-3-78 0,-1-1-71 0,1-2-15 0,0 3-5 0,-3-1 7 16,-3 5 10-16,-2 3 30 0,-5 4 28 0,-1 5 41 0,-5 5 43 0,-6 5 60 16</inkml:trace>
  <inkml:trace contextRef="#ctx0" brushRef="#br0" timeOffset="175416.02">5491 15687 77 0,'0'-15'424'0,"-2"1"19"0,-1-1 3 16,1 2 16-16,-2 2 20 0,-1 1-8 0,0 1-16 0,-1 1 9 16,1 2 13-16,0 2-60 0,2 3-73 0,2 2-53 0,-1 3-47 15,0 5-83-15,2 6-88 0,0 3-10 0,0 6 10 0,0 5-17 0,2 5-24 16,0 2 8-16,-1 3 15 0,2 0-5 0,2-1-8 0,0-1 13 0,1-4 19 15,2-3-10-15,0-6-19 0,4-3 3 0,0-6 10 0,2-4-4 0,2-8-2 16,1-8 3-16,5-4 4 0,0-9 2 0,5-4 2 0,0-9-6 0,3-5-5 16,2-4-16-16,2-8-16 0,1-3-31 0,0-3-32 0,2-3-62 15,-3 0-69-15,1 0-107 0,-5 3-116 0,0 4-85 0,-3 3-75 16,-3 2-21-16,-4 5-6 0,-4 6-1 0,-3 4 1 0,-4 6 9 0,-4 1 8 16,0 6 22-16,-4-1 24 0,1 3 60 0</inkml:trace>
  <inkml:trace contextRef="#ctx0" brushRef="#br0" timeOffset="34302.61">9163 11572 161 0,'-9'-3'212'0,"1"0"15"0,-3 1 30 0,2-2 33 0,-1-1 23 16,2 3 23-16,-1-2-8 0,1 2-14 0,0-1-17 0,3 0-15 16,0-1-9-16,-1 3-5 0,0 0-6 0,3-1-7 0,-2-1-10 0,2 2-10 15,-1-2-23-15,0 3-23 0,-2-3-12 0,1 0-11 0,0 1-11 0,-1-1-10 0,1 2-23 16,-3-1-23-16,3 1-5 0,1-1-2 0,0 1-9 0,0-1-11 0,0 2-3 15,4 0-6-15,-3 0-6 0,3 0-11 0,-3 2-11 0,3-2-13 16,0 0-8-16,0 0-8 0,2 3-3 0,-1 0-1 0,4 0 6 0,1 0 6 0,4 0 6 16,4 0 6-16,2 1 8 0,6-1 6 0,5-1 4 0,3-1 2 0,6-2 3 15,6-1 4-15,3-1 2 0,3-3 1 0,6 0-1 0,2-1 2 0,1-2-6 16,2-2-4-16,-1 2-6 0,-1 0-3 0,0 2-1 0,-3 0 0 0,1 0 3 16,-3 3 5-16,-1-2-3 0,-2 3-1 0,-1 0 2 0,-1 1 2 0,-3 1-3 15,0-1 0-15,-1 2-2 0,1 2-1 0,-1-2-4 0,-3 1-3 16,-1-1-5-16,-1 2-5 0,-2-1-6 0,-1 1-5 0,0 0-2 0,-5-1-1 0,0-1-2 15,-3 1-4-15,-3 0 0 0,-1 1 0 0,-5 0-2 0,-1-2-1 16,-2 1 3-16,-2-1 0 0,-3 0 2 0,-2 2 0 0,-3-2 12 0,1 0 12 0,-3 0 6 16,-3 0 8-16,0 0 2 0,0 0 4 0,0 0-3 0,0 0 1 0,0 0-46 15,0 0 0-15,-3-2 0 0,1 1 0 0,-4-3 0 0,2 3 0 16,-3-1 0-16,1-2 0 0,-2 1 0 0,-3 0 0 0,1 0 0 0,1 0 0 0,-4-1 0 16,2 2 0-16,-3-1 0 0,0 1 0 0,-2-2 0 0,0 3 0 0,-1 1 0 15,-1-2 0-15,-1 0 0 0,-3 4 0 0,3 0-20 0,-3-2-49 16,-1 1-2-16,0 3-1 0,-1-3-1 0,1 2 3 0,-1-2 4 0,1 2 9 15,0 0 5-15,1-2 8 0,3 3 10 0,0-3 8 0,2 1 9 0,2-2 6 0,2 0 4 16,3 0 4-16,2 0-1 0,0-2 1 0,3 2-1 0,2-1 1 16,3 1-1-16,0 0-3 0,0 0 0 0,0 0 3 0,0 0-3 0,0 0 1 0,3 0-8 15,2 0-7-15,1 0-13 0,2 0-14 0,0-2-20 0,3 2-21 16,3-2-26-16,-1 1-22 0,6-2-45 0,0 2-43 0,0-2-73 0,2-1-77 0,1-1-38 16,0 0-30-16,2 2-24 0,-1-2-20 0,-1 0-27 0,-1 1-26 0,1 2 13 15,-2-2 21-15,-2 3 26 0,1 1 24 0,-5 1 43 0,0 3 46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4:37:26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14087 904 110 0,'0'-6'263'0,"0"0"25"0,0 3 20 0,-1 0 14 0,1 3 12 0,-2-1 7 0,2 1 7 15,0 0-6-15,-1-2-9 0,1 2-29 0,0 0-35 0,0 0-18 0,0 2-14 16,0 2-19-16,0-1-18 0,0 3-16 0,1-1-16 0,2 1-7 0,3 0-4 16,-1 1-3-16,2 1 1 0,-1-1-18 0,2 1-19 0,4-1-16 0,-2 1-19 15,2 1-1-15,1-2 1 0,-2 2-2 0,3 0-4 0,-1 0 0 0,3-2-5 16,-3 4 0-16,1-2-3 0,-2 0-3 0,0 2-3 0,0-2 2 0,-2 1 0 16,-1 1-2-16,0 1 0 0,-4-1-7 0,0 1-4 0,-2 3-5 0,-1-3-5 15,-2 4-2-15,-2-1-8 0,-2 0-2 0,-1 1-3 0,-2 1-4 0,-2 1-4 0,-2 0-2 16,0-1-6-16,-3 3 0 0,-1 0-1 0,-2-2-4 0,-2 1-3 0,0 1 0 15,-1-2 0-15,0 0-2 0,-2 0 1 0,0-2 0 0,0 0 1 0,0-3-1 16,-2-1-2-16,2 0 2 0,1-2-1 0,-1-1 0 0,0-3-3 0,0 0 2 0,3-3 0 16,-1 0-1-16,2-1-1 0,-1-2-1 0,2-3 2 0,3-2-3 15,0-1-3-15,2-3-1 0,4 0 0 0,0-3 0 0,4-2-5 0,2-2 1 0,2-2-1 16,2 0 0-16,4-2-1 0,0 0 0 0,2 0 2 0,4 1 0 0,0-1-2 16,2 3 4-16,2-2 3 0,-1 4 1 0,2 2 0 0,0-1 1 0,1 5 3 15,0 2 0-15,0 1-1 0,2 3 2 0,-2 0 1 0,1 4-2 0,0 1 0 16,-2 1 0-16,0 6 2 0,0 0 0 0,-2 1-1 0,0 3 2 0,0 3 3 15,-2 0 3-15,-1 2 2 0,0 2 4 0,-4 1 5 0,0 1 4 0,-1 1 4 16,0-1 6-16,-3 4 10 0,-2-2 9 0,0 1 8 0,-2 1 8 0,-2-1 8 0,-1 1 3 16,-2-1 2-16,0 1 2 0,0-2 2 0,-2 0 4 0,0-2 3 15,-1 2-1-15,0-3-39 0,-1 0-51 0,1-1 0 0,0-2 0 0,-1 0 0 0,1-2 0 16,3-2 0-16,-1-2 0 0,1-1 0 0,-1 0 0 0,3-4 0 0,0 0 0 16,3-1 0-16,-2-3 0 0,2-3 0 0,2 2 0 0,1-1 0 0,0-1 0 15,4-1 0-15,2 1 0 0,-1-4 0 0,4 1 0 0,1-1 0 0,2-4 0 16,1 1 0-16,5-3 0 0,0-1 0 0,2 0 0 0,1-1 0 0,1-1 0 0,0-2 0 15,-1 0 0-15,2-2 0 0,-1 2 0 0,-2 2 0 0,1-2 0 0,-3 2 0 16,-1 0-13-16,-2 3-192 0,1-2-54 0,-4 3-52 0,0 0-92 0,-2 1-100 16,1 1-83-16,-5 0-79 0,4 2-5 0,-4-1 9 0,-1 1 26 0,-1 2 26 15,-1-1 27-15,-2 2 30 0,0 1 35 0,-4 1 36 0,1 1 48 0</inkml:trace>
  <inkml:trace contextRef="#ctx0" brushRef="#br0" timeOffset="167.02">14909 1757 181 0,'10'13'493'0,"-1"2"18"0,-2 0 22 0,-3-2 18 0,1 2 21 0,0-1 15 16,-3-1 16-16,2 1 6 0,-1-3 5 0,0-3 3 0,-1 3 2 0,1-2-180 0,-3 0-220 15,2 0-59-15,-2 0-23 0,1-2-20 0,-1 1-18 0,0-2-24 0,2 0-26 16,-2-2-29-16,0 1-31 0,2-2-33 0,-1-2-31 0,-1 2-43 0,0-3-45 16,0 0-100-16,0 0-115 0,0 0-110 0,0 0-109 0,3-1-25 0,1-2-9 15,-3 0 3-15,2 0 8 0,-1-2 12 0,-2 1 16 0,0 1 25 0,0-3 27 16,-5 1 41-16</inkml:trace>
  <inkml:trace contextRef="#ctx0" brushRef="#br0" timeOffset="2150.31">22631 13998 51 0,'2'-5'175'0,"0"1"9"15,-1-1 6-15,-1 1 6 0,0 1 6 0,0 0 5 0,0-2 9 16,0 2-42-16,0 3-51 0,0-3-10 0,0 3 1 0,0-4 2 0,0 1 6 0,2-1 10 15,-2 0 15-15,0 1 15 0,1 0 17 0,-1-1 17 0,0 0 18 16,0 0-2-16,0 0-4 0,0 1-1 0,0-2-2 0,-1 2-11 0,1-1-11 16,-2-1-10-16,1 2-12 0,-1-2-19 0,0 3-23 0,-1-1-20 0,0-2-22 15,0 3-23-15,-2-2-24 0,1-1-7 0,-3 3 1 0,2-3-10 0,-1 3-9 16,-2-3 0-16,2 1-1 0,-2 3-2 0,-2-4-3 0,0 3 3 0,0-1 2 16,-1 1 1-16,-3-1-1 0,1 0 1 0,-1 2 3 0,-1-2 7 0,-2 1 8 15,3-2 6-15,-3 4 2 0,0-2 0 0,-1 1-2 0,0 1 3 0,-1-2 3 16,0 1-1-16,3 1-1 0,-2 1 0 0,0 1 0 0,-1-1 0 0,2 1 2 15,1 1-4-15,-3 0-6 0,5 1-1 0,-3 1-1 0,0-2-1 0,-1 4-2 16,2-3 0-16,-3 5 2 0,0-2 1 0,1 2 1 0,0 0 0 0,-2 1 0 16,-2 2-1-16,4-1-2 0,-3 2-2 0,0 0-5 0,1 1 0 0,1 0-2 15,-2 1 2-15,1 1 3 0,0 0 0 0,0 2 1 0,1 0 2 0,3-1 2 16,-1 3 1-16,3 0-1 0,-4 1 1 0,6 1-2 0,-4 1-1 0,3-3 0 16,2 4-1-16,-1-2 1 0,-1 1-1 0,0 0-3 0,4 0-2 0,-1 1-3 15,-2 1-3-15,2-1-4 0,2 0 2 0,2-1 1 0,-3 4 0 0,4-4 0 16,-2 2 3-16,4 0 3 0,1 0 0 0,2-1 1 0,0 0 3 0,4 0-1 15,0-1 1-15,1-1-1 0,3 1 0 0,5-2 0 0,-2 0-1 0,4 1-2 16,0-3 0-16,2 3 1 0,2-1-2 0,3-2-5 0,0 0 1 0,4 1-2 16,-1-2 1-16,2 0 0 0,3-1-1 0,3-2 1 0,1-2 0 0,3 0-2 15,4-3 1-15,2-2 1 0,5-1-3 0,-1-4 0 0,5-2-1 0,4-2 1 16,-1-2-2-16,2-4-1 0,0 2 1 0,1-4 2 0,2 0-1 0,-4-2 0 16,1 1-1-16,-4-1 2 0,0 0-1 0,-3-2 2 0,0 3 2 0,-3-1 2 15,-3 1 4-15,-3 1 2 0,-3 0 4 0,-2-1 4 0,-2 0 0 0,-4 1-1 16,-2 0 0-16,-3 0 2 0,-3-2 1 0,-1 3-2 0,-4-3 1 0,0 0-2 15,-2-4 2-15,-3 2-1 0,0 0-1 0,-3-2 0 0,2-3-1 0,-3 0-1 16,-2 0-3-16,1-3 1 0,-4 0 0 0,0 0-2 0,2-2 1 0,-5-1 0 16,-2-1 0-16,-1-1-3 0,0-1 0 0,-2-2-3 0,-1 1-2 0,-1-1-5 15,-2-2 2-15,0 0-1 0,-1-2-1 0,-2 0 1 0,-3 0-3 0,2-2 3 16,-4 2-1-16,3-1 2 0,-7 1 1 0,1 1 2 0,-4 3-1 0,3 2 0 16,-1-1-1-16,-3 3 0 0,0 2 0 0,-1 2-3 0,-1 3 0 0,-3 2 1 15,-1 1 1-15,1 2-2 0,-2 2 0 0,-3 3-2 0,-2 1-3 0,0 2 0 16,-1 2-1-16,0 2 3 0,2-1-2 0,-3 4-1 0,0 1 2 0,5 0 2 15,-1 0-2-15,2 3-1 0,2 0 0 0,3 0 0 0,1 1-1 0,0 1 0 16,5-1-1-16,3 0 2 0,-1 1 0 0,3 0-3 0,2-1-6 0,2 1-11 16,-1-1-14-16,5 1-16 0,1-1-16 0,-1 2-20 0,2 0-24 0,2 2-22 15,0-1-28-15,2 2-30 0,2 2-79 0,-4 1-91 0,4 1-53 0,-1 2-44 16,2 1-52-16,0 4-57 0,3 0 1 0,0 2 11 0,-1 1 18 0,-1 1 18 16,2-1 25-16,1 2 22 0,-3-3 30 0,2-3 31 0</inkml:trace>
  <inkml:trace contextRef="#ctx0" brushRef="#br0" timeOffset="2284.06">22674 14459 243 0,'17'11'398'0,"-5"0"27"0,-4-1 6 0,-1 1 0 0,-2-4 0 0,-3 0 2 15,-1-2-3-15,-1-5-1 0,0 0 0 0,0 0 1 0,0 0-130 0,-1 2-158 16,-1 1-65-16,0-2-44 0,2-1-84 0,-3 2-91 0,3 0-64 0,-3 0-57 16,3-2-68-16,0 0-69 0,-4 1-18 0,4-1-9 0,-2 2-3 0,2-2-1 15,0 0 0-15,-2-3 5 0,1 1 8 0,1-5 13 0</inkml:trace>
  <inkml:trace contextRef="#ctx0" brushRef="#br0" timeOffset="73418.37">22195 15304 22 0,'-24'3'267'0,"2"2"35"16,-1-4 37-16,0 1 28 0,0-1 27 0,-3-1 28 0,3 0 29 0,0 0 18 15,0 2 16-15,1-1-66 0,1 0-83 0,4 3-11 0,-2-1 0 0,4 0-12 0,0 1-18 16,4-1-28-16,1 0-31 0,-1 0-27 0,6 0-24 0,1-1-18 0,2 1-15 16,2-3-23-16,3 1-25 0,4 1-13 0,2-1-12 0,2 2-14 15,3-1-17-15,5-2-9 0,5 0-10 0,3 0-3 0,1 0 0 0,4-2-1 0,2-1 1 16,1 2-7-16,5-1-13 0,1 1 5 0,5-2 11 0,-2 0 0 0,4 1 0 16,-2 1 0-16,2-3-2 0,3 3 0 0,-3 0-2 0,-1-1-2 15,1-1-2-15,0 0-4 0,-2 0-5 0,0 0-2 0,-1 0-1 0,-2 0 0 0,-3 0-1 16,1-1 0-16,-3 1 1 0,-3-1-2 0,-2 3 0 0,-5-1-1 15,-1 0 1-15,-4 0-1 0,-3 1-1 0,-4 1 3 0,-2-2 1 0,-4 2 0 16,-4 0-1-16,0 0-3 0,-6 0-4 0,0 0-7 0,-6 0-10 0,-2 2-9 16,-5-1-12-16,-2 3-13 0,-4-1-14 0,-3 2-13 0,-7 1-13 0,-2 0-10 15,-3 3-12-15,-4 0-4 0,-3 2-5 0,-1-1-1 0,-6 1 4 0,1 1 7 16,-2 0 9-16,-1 0 10 0,0-1 11 0,-2 2 15 0,4-3 12 0,0 2 19 16,3-1 19-16,1-1 17 0,4-1 17 0,4 0 15 0,3-1 15 0,3-1 7 15,4-1 3-15,5-1 2 0,4 2 0 0,4-4 6 0,3 0 6 0,3 0 10 0,4-1 8 16,3-2 2-16,7 0-1 0,-1 0 0 0,5 0-5 0,3 0-3 15,5 0-4-15,2-2-2 0,4 1-3 0,2-3 5 0,3 0 3 0,3 0-4 16,0-1-7-16,4-1-7 0,-1 0-6 0,5-3-7 0,-3 0-5 0,4 0-5 16,-2-1-4-16,2-1-5 0,-1-1-8 0,1 1 0 0,-1-2-3 0,-1 1-2 15,1 0-6-15,-1 2-2 0,-6-2-2 0,1 1-9 0,-1 1-14 0,-4 1-23 16,-4 1-27-16,0 1-26 0,-4 0-29 0,-5 2-33 0,-3 0-33 0,-1 1-84 16,-5 2-97-16,0 0-67 0,-5 2-63 0,-3 0-49 0,0 0-49 15,-8 2 0-15,-1 0 8 0,-3 2 23 0,-2 1 25 0,-2-1 27 0,-2 1 28 0,-4 1 34 16,-3-2 36-16</inkml:trace>
  <inkml:trace contextRef="#ctx0" brushRef="#br0" timeOffset="79986.02">22916 14755 167 0,'0'0'395'0,"0"0"22"0,0 0 9 0,0 0 8 15,0 0-3-15,0 0-3 0,0 0 2 0,0 0 3 0,0 0-7 16,0 0-10-16,0 0-83 0,0 0-100 0,0 0-71 0,2 3-63 0,-2-3-28 0,0 0-21 16,1 1-10-16,-1-1-5 0,4 2 2 0,-3 0 3 0,2-2-2 0,3 0-3 15,-3 0-5-15,2 0-6 0,0 0-6 0,2 0-10 0,-3 0 1 0,2 0 3 16,1 0 1-16,-1 0 2 0,1-2 2 0,-1 2 6 0,1-2 1 0,0 1 0 16,-1 1 2-16,1-1 1 0,2-1 0 0,-1 1 0 0,2-2 0 0,0 0-1 15,3 1-2-15,0-1-4 0,3 0-3 0,0-1-3 0,2-1-3 0,1 1-5 16,-1 1-2-16,2-2-2 0,1 2-2 0,-4 2-1 0,4-2 0 0,-5 1 0 15,-1 1-1-15,1 1 0 0,-3 0 0 0,-4 0 1 0,1 1-1 0,-2 1 0 16,-5 1 0-16,-2 0-1 0,1 1-4 0,-4 1-4 0,-2-1-3 0,-4 2-2 16,2 2-4-16,-6-1-7 0,-2 0-1 0,-2 3-3 0,-1-2-1 0,-2 2 0 15,-1-2 1-15,-4 1 1 0,0-2 0 0,2 0 2 0,-3-1 8 0,1 1 10 16,0-4 15-16,0 1 15 0,2-3 15 0,0 1 13 0,5-2 13 0,-2 0 14 16,2 0 6-16,2 0 4 0,4-2 0 0,0 1-1 0,3-1-2 0,3 2 0 15,1-2-5-15,-1 2-7 0,5 0-11 0,0 0-13 0,0 0-8 0,0 0-10 16,0 0-10-16,5 2-11 0,-2 0-5 0,3 1-4 0,2 0-9 0,3 1-13 15,0-1-31-15,2 3-34 0,1-1-91 0,1-1-101 0,0 2-83 0,1-1-82 16,1-1-45-16,1-1-43 0,1 0-8 0,0 0-4 0,-2-1 0 0,0-2 0 16,0 0 8-16,0-2 14 0,-3-1 31 0,0 0 37 0</inkml:trace>
  <inkml:trace contextRef="#ctx0" brushRef="#br0" timeOffset="-208997.52">21874 15192 217 0,'-25'13'385'0,"-1"-2"49"0,3-4 23 0,-1-3 15 0,2-2 11 15,1-5 11-15,2-2-1 0,5-2 0 0,-2-2 1 0,5 2 0 0,5-3-132 16,-2 3-160-16,8 3-29 0,2-1 2 0,7 3-34 0,2 1-43 0,6 1-15 15,4 0-9-15,8 0-5 0,2 0-1 0,9 0 0 0,6 0 2 0,4-1 0 16,4-1-1-16,8 2 1 0,3-3-2 0,4 2-10 0,5-4-10 16,4 0-9-16,-1 0-6 0,2-1-5 0,2-3-8 0,3 0-6 0,-1-2-10 0,0-1 1 15,1 0-1-15,-1-1-1 0,-1-3 0 0,1 0 8 0,1-2 8 0,-1-1 1 16,-2-3 1-16,1 1 3 0,2-4 4 0,-2-2 5 0,-1-1 7 16,-2-4 0-16,-2-1 1 0,1-3-1 0,-7-1-1 0,-3-4 2 0,-1 0 0 0,-6-3-3 15,-4-1-4-15,-5 0-2 0,-6-3 2 0,-3-2-6 0,-5 1-2 16,-7-1-6-16,-2-2-4 0,-6 1-3 0,-5-2 0 0,-4 1-3 0,-6-4-2 15,-6 1-2-15,-4-1-2 0,-8-1-5 0,-5 0-7 0,-10 2-2 0,-7-1-1 0,-9 2 0 16,-11 2-2-16,-8 2-1 0,-9 4-7 0,-11 7 7 0,-7 3 1 0,-13 4 2 16,-6 9 0-16,-7 3 4 0,-9 12 2 0,-6 5 2 0,-4 6 0 15,-7 9 0-15,-2 9 0 0,-2 6 5 0,-3 9 3 0,2 8 8 0,0 5 6 16,1 8 2-16,7 5-3 0,4 10 2 0,6 3 2 0,4 3 10 0,10 4 10 16,10 2 7-16,9 2 2 0,10-1 1 0,11-1 1 0,12 2-4 0,10-4-2 15,12-2-3-15,13-6-7 0,9 0-15 0,11-5-22 0,13-3 0 0,6-3 0 16,11-6 0-16,9-1 0 0,8-3 0 0,10-7 0 0,9-6 0 0,8-3 0 15,10-7 0-15,8-4 0 0,8-8 0 0,8-4 0 0,9-7 0 0,4-5 0 16,7-8 0-16,6-3 0 0,4-8 0 0,2-3-44 0,0-5-74 0,2-5-21 16,2-3-34-16,-6-2-33 0,0-3-92 0,-5-3-105 0,-2 1-101 0,-7-2-102 15,-6 1-32-15,-1-1-19 0,-9 0 13 0,-6 3 22 0,-9-1 30 0,-4 4 27 16,-9-5 24-16,-11 0 23 0,-7 2 28 0</inkml:trace>
  <inkml:trace contextRef="#ctx0" brushRef="#br0" timeOffset="-208847.48">23778 15069 359 0,'-54'81'554'0,"3"-2"6"16,2-4 0-16,3-9 2 0,2-5-4 0,5-11-8 0,4-6-14 15,6-10-17-15,9-7-15 0,5-7-46 0,6-4-48 0,5-2-324 0,0-1-382 0,6-1-142 16,1 0-91-16,2-1-22 0,2 2-7 0,2-1-3 0,0 1 2 16,0-4 10-16,-1-2 10 0,-3-3 18 0,2-2 15 0,-7-2 45 0</inkml:trace>
  <inkml:trace contextRef="#ctx0" brushRef="#br0" timeOffset="-208730.35">23629 15519 181 0,'3'25'463'0,"1"-4"-21"15,-4-2-25-15,-2-2-92 0,0-5-107 0,-1-1-96 0,3-3-96 0,3-6-20 16,3-4-5-16,6-5-1 0,2 1 0 0,6-1-188 0,6-4-228 0,4-2-45 16,3-5-2-16,3-3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4:49:47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15516 7695 126 0,'-5'2'356'0,"-2"0"37"0,2 1 34 0,2-1 15 0,-2-2 11 15,4 0 6-15,-3-2 6 0,1 1 7 0,1-1 5 0,2 2-60 0,-3 0-75 0,3 0-43 16,-1-2-37-16,1 2-36 0,0 0-37 0,-3-1-26 0,3 1-24 15,-2-1-8-15,2 1-2 0,0 0-3 0,-3 0-5 0,3 0-2 0,0 0-5 16,0 0-8-16,0 0-10 0,-1-4-12 0,1 4-12 0,0 0-12 0,0 0-10 0,-2-1-9 16,2 1-8-16,0 0-7 0,0 0-5 0,-2-1-4 0,2 1 0 15,0 0-2-15,0 0-1 0,0 0-1 0,0-3 0 0,0 3 0 0,0 0-1 0,0 0 1 16,-3-2-1-16,3 2 0 0,0 0-1 0,-1-1-1 0,1 1 0 16,0 0-2-16,0 0 0 0,-2-2-3 0,2 2 1 0,0 0-2 0,0 0 0 15,0 0-1-15,-2-1 1 0,2 1-1 0,0 0 0 0,0 0 11 0,0 0 13 0,0 0 8 16,2 0 3-16,1 1 3 0,2-1 7 0,0 2 1 0,2-1 2 0,0 1 1 15,1-2-1-15,0 3 2 0,1-3-2 0,-1 2-36 0,2-2-15 0,0 4 0 16,-2-4 0-16,2 1 0 0,1 2 0 0,0-3 0 0,0 3 0 16,3-1 0-16,1-2 0 0,0 3 0 0,1-1 0 0,3 0 0 0,0 1 0 15,2-2 0-15,-1 3 0 0,1-1 0 0,1-1 0 0,2 0 0 0,-1 1 0 0,1-1 0 16,3 2 0-16,0-1 0 0,-2 1 0 0,4-2 0 0,1 1 0 0,1 2 0 16,-1-4 0-16,4 4 0 0,-1-2 0 0,3 0 0 0,1 0 0 15,2 0 0-15,2-2 0 0,2 0 0 0,1 1 0 0,2 0 0 0,5-2 0 0,-3 0 0 16,3 0 0-16,3 0 0 0,1-2 0 0,0 2 0 0,0-2 0 15,1 1 0-15,1 1 0 0,2-1 0 0,-3 1 0 0,1-1 0 0,2 1 0 16,-2-2 0-16,0 2 0 0,0 2 0 0,-2-2 0 0,0 1 0 0,-1 0 0 16,-2 2 0-16,0-1 0 0,-4 1 0 0,1 0 0 0,-5 0 0 0,0 2 0 15,-2-1 0-15,-4 2 0 0,-1-2 0 0,-5 2 0 0,-2 0 0 0,-4-1 0 16,-3 1 0-16,-1 0 0 0,-6-3 0 0,0 3 0 0,-5-2 0 0,-2-1 0 16,-1 2 0-16,-3-5 0 0,0 3 0 0,-2-1 0 0,-1-2 0 0,-2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0,1-1 0 0,-1 1 0 0,0 0 0 16,0 0 0-16,0 0 0 0,0 0-142 0,0-4-164 0,-3 2-140 0,3-3-151 15,-3 1-49-15,1-3-25 0,-1 2-5 0,0-2-1 0,-2-1 2 0,4 0 1 16,-3 0 17-16,0 0 22 0,1-1 49 0,1 2 58 0</inkml:trace>
  <inkml:trace contextRef="#ctx0" brushRef="#br0" timeOffset="2434.1">19284 7881 106 0,'-5'0'256'0,"2"0"22"0,-2-2 29 0,1 0 35 16,-1 2 27-16,1-1 28 0,0 0 20 0,1 0 19 0,1-1-42 0,-1 0-56 16,3 2-31-16,-1 0-23 0,1 0-10 0,0 0-7 0,-2-1-15 0,2 1-12 15,0 0-24-15,-2-2-27 0,2 2-22 0,0 0-23 0,0 0-15 0,0 0-16 16,0 0-9-16,0 0-5 0,0 0-7 0,0 0-9 0,0 0-6 0,0 0-4 15,0 0-6-15,0 0-2 0,0 0-3 0,0 0-2 0,0 0-3 0,0 0-1 16,0 0-3-16,0 0-1 0,0 0-4 0,0 0-1 0,0 0 0 0,0 0 0 16,0 0 4-16,0 0 5 0,2-2 3 0,1 2 3 0,0-1 1 0,2 1 2 15,0-1 0-15,3 1 1 0,-2 0-1 0,2-2-1 0,2 0-2 0,0 1 0 16,2 0-22-16,-1-2-40 0,1 3 0 0,1-2 0 0,-1 2 0 0,1-3 0 16,1 1 0-16,-1 1 0 0,0 1 0 0,3-1 0 0,-4-1 0 0,6 1 0 15,-5-1 0-15,4 2 0 0,-4-1 0 0,4 1 0 0,-3 0 0 0,3 0 0 16,-1 0 0-16,2 0 0 0,-4 0 0 0,2 0 0 0,-2 0 0 0,2 1 0 15,-2-1 0-15,0 2 0 0,-1-2 0 0,-1 0 0 0,0 3 0 0,-3-3 0 16,3 1 0-16,-2-1 0 0,-2 1 0 0,3 1 0 0,-1-2 0 0,-2 3 0 16,-2-3 0-16,3 2 0 0,-1-2 0 0,0 0 0 0,0 0 0 0,1 0 0 15,-1 3 0-15,1-3 0 0,-2 0 0 0,-1 0 0 0,2 1 0 0,-3-1 0 16,3 1 0-16,-2-1 0 0,1 0 0 0,-1 0 0 0,1 0 0 0,-3 0 0 16,2 0 0-16,-1 0 0 0,2 0 0 0,-3 0 0 0,3 0 0 0,0-1 0 15,-2 0 0-15,3 1 0 0,0-3 0 0,1 3 0 0,1 0 0 0,0-2 0 16,-2-1 0-16,4 1 0 0,-2 1 0 0,-1 0 0 0,4-2 0 0,0 0 0 15,-3 0 0-15,3 1 0 0,3-1 0 0,-3 2 0 0,-1-2 0 0,6 0 0 16,-4 1 0-16,3-1 0 0,2 0 0 0,-1 2 0 0,0-4 0 0,3 3 0 16,1 0 0-16,0-1 0 0,0 0 0 0,2 1 0 0,2-1 0 0,-3 0 0 15,4 0 0-15,-2 0 0 0,4 2 0 0,-4-1 0 0,2 1 0 0,2-2 0 16,1 1 0-16,-2 1 0 0,0-3 0 0,2 3 0 0,1 0 0 0,-3-2 0 16,0 1 0-16,1-1 0 0,-1 2 0 0,1-1 0 0,-5 1 0 0,3-3 0 15,-1 3 0-15,0 0 0 0,-3 0 0 0,0-3 0 0,0 3 0 0,-1 1 0 16,0-2 0-16,-1 1 0 0,0 1 0 0,-1 0 0 0,-1 0 0 0,0 0 0 15,-3 0 0-15,3 0 0 0,-2 0 0 0,-1 0 0 0,1 0 0 0,-4 1 0 16,4-1 0-16,-4 2 0 0,-2-2 0 0,3 0 0 0,-4 1 0 0,0-1 0 16,-1 0 0-16,-3 0 0 0,2 0 0 0,-3 2 0 0,1-2 0 0,-3 0 0 15,-3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0,2 2 0 0,-2-2 0 15,0 0 0-15,0 0 0 0,0 0 0 0,0 0 0 0,0 0 0 0,0 0 0 16,0 0 0-16,0 0 0 0,0 0 0 0,0 0 0 0,0 0 0 0,0 0 0 16,0 0 0-16,0 0 0 0,0 0 0 0,0 0 0 0,0 0 0 0,0 0 0 15,0 0 0-15,0 0 0 0,0 0 0 0,0 0 0 0,0 0 0 0,0 0 0 16,0 0 0-16,0 0 0 0,0 0 0 0,0 0 0 0,1 1 0 0,-1-1 0 15,0 0 0-15,0 0 0 0,0 0 0 0,0 0 0 0,0 0 0 0,0 0 0 16,0 0 0-16,0 0 0 0,0 0 0 0,0 0 0 0,0 0 0 0,0 0 0 16,0 0 0-16,0 0 0 0,0 0 0 0,0 0 0 0,0 0 0 0,0 0 0 15,0 0 0-15,0 0 0 0,0 0 0 0,0 0 0 0,0 0 0 0,4 0 0 16,-1 0 0-16,-2 1 0 0,3-1 0 0,1 0 0 0,-4 0 0 0,5 0 0 16,-1 1 0-16,0-1 0 0,1 0 0 0,1 2 0 0,-3-2 0 0,4 0 0 15,-2 0 0-15,1 0 0 0,-1 0 0 0,2 0 0 0,-2 0 0 0,1 0 0 16,-1 0 0-16,0 2 0 0,2-2 0 0,-2 0 0 0,-1 0 0 0,2 1 0 15,-1-1 0-15,2 0 0 0,-4 0 0 0,1 0 0 0,2 2 0 0,-1-2 0 16,2 0 0-16,-4 0 0 0,3 1 0 0,-1-1 0 0,2 0 0 0,1 0 0 16,1 2 0-16,0-2 0 0,4 1 0 0,-1-1 0 0,2 2 0 0,1-2 0 15,1 0 0-15,5 2 0 0,-2-2 0 0,3 0 0 0,1 0 0 0,3 0 0 16,-2 0 0-16,2-2 0 0,2 2 0 0,1 0 0 0,0-2 0 0,0 2 0 16,0-1 0-16,1 1 0 0,3-2 0 0,-3 1 0 0,2-1 0 0,2 2 0 15,1-1 0-15,-3-1 0 0,4 2 0 0,-2-2 0 0,0 2 0 0,0-1 0 16,-1 1 0-16,4 0 0 0,-3 0 0 0,1 0 0 0,-1 1 0 0,0-1 0 15,-2 2 0-15,5 0 0 0,-5-1 0 0,0 1 0 0,2-1 0 0,-2 2 0 16,2-1 0-16,-2 0 0 0,1 0 0 0,-1-1 0 0,0 3 0 0,0-3 0 16,-1 2 0-16,2 0 0 0,0 0 0 0,-3 0 0 0,2 0 0 0,-1 0 0 15,1 0 0-15,1-1 0 0,-3 2 0 0,2-2 0 0,-1 0 0 0,0 2 0 16,-1-1 0-16,3-2 0 0,-3 2 0 0,1 0 0 0,0-1 0 0,-1-1 0 16,-1 2 0-16,3-1 0 0,-3-1 0 0,2 1 0 0,-2-1 0 0,3 1 0 15,-3 1 0-15,2-3 0 0,0 3 0 0,-1-2 0 0,-1 1 0 0,5-1 0 16,-4 0 0-16,1 1 0 0,1 1 0 0,-1-1 0 0,-1-2 0 0,4 3 0 15,-1-3 0-15,-3 2 0 0,4-2 0 0,-2 4 0 0,2-4 0 0,0 2 0 16,1-2 0-16,-1 2 0 0,1 1 0 0,-1-3 0 0,2 4 0 0,-1-3 0 16,2 0 0-16,-4 0 0 0,4 3 0 0,-3-4 0 0,2 2 0 0,0 0 0 15,0-1 0-15,-1 1 0 0,1 2 0 0,-2-3 0 0,-1 0 0 0,2 1 0 16,-2-1 0-16,-1 1 0 0,0 1 0 0,-1-3 0 0,-1 1 0 0,1 0 0 16,-2 1 0-16,0 0 0 0,-2-1 0 0,2 1 0 0,-3-1 0 0,2-1 0 15,-4 2 0-15,1-1 0 0,-3 1 0 0,2-2 0 0,1 2 0 0,-5-1 0 16,1 0 0-16,-2-1 0 0,-1 1 0 0,0 1 0 0,-1-2 0 0,-3 2 0 15,1-2 0-15,-2 1 0 0,-1-1 0 0,-1 2 0 0,-2-2 0 0,-2 1 0 16,1-1 0-16,-2 2 0 0,-2-2 0 0,-2 0 0 0,0 0 0 0,-3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16,0 0 0-16,0 0 0 0,0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16,3 0 0-16,2 1 0 0,-1-1 0 0,1 0 0 0,0 0 0 0,0 0 0 15,1 2 0-15,1-2 0 0,2 0 0 0,-1 1 0 0,0-1 0 0,-2 2 0 16,3-2 0-16,-1 1 0 0,0-1 0 0,3 1 0 0,-3-1 0 16,0 2 0-16,0-2 0 0,1 0 0 0,1 2 0 0,-2-2 0 0,3 1 0 0,-1-1 0 15,-2 2 0-15,2-2 0 0,-2 0 0 0,0 1 0 0,0-1 0 0,2 0 0 16,-2 0 0-16,-2 0 0 0,0 0 0 0,2 0 0 0,-3 0 0 15,1 0 0-15,-3 0 0 0,1 0 0 0,0 0 0 0,-4 0 0 0,4 0 0 0,-4 0 0 16,4 0 0-16,-1 0 0 0,0 0 0 0,2-1 0 0,0 1 0 0,0-2 0 16,1 1 0-16,0-1 0 0,1 0 0 0,1 1 0 0,-2-2 0 15,2 0 0-15,0 2 0 0,0-2 0 0,-3 0 0 0,1 1 0 0,0-1 0 16,-1 2 0-16,-4-2 0 0,3 1 0 0,-1 1 0 0,-3 1 0 0,0 0 0 16,0 0 0-16,0 0 0 0,0 0 0 0,0 0 0 0,0 0 0 0,0 0 0 15,0 0 0-15,0 0 0 0,0 0 0 0,0 0 0 0,0 0 0 0,0 0 0 16,0 0 0-16,0 0 0 0,0 0 0 0,0 0 0 0,0 0 0 0,0 0 0 15,0 0 0-15,0 0 0 0,0 0 0 0,0 0 0 0,0 0 0 0,0 0 0 16,0 0-124-16,0 0-45 0,-3 1-47 0,-2 1-100 0,-2 0-116 0,0-1-102 16,-1 1-102-16,-4 2-19 0,-1-1 0 0,-4 1 10 0,-3-1 10 0,-2 1 18 15,-2 1 16-15,-1-2 27 0,-4-1 29 0,3-1 43 0</inkml:trace>
  <inkml:trace contextRef="#ctx0" brushRef="#br0" timeOffset="10084.29">27797 7597 198 0,'-6'-1'340'0,"3"-2"53"15,-1 1 35-15,-1 1 27 0,2-1 23 0,0 0 18 0,0 1 16 16,0-1 16-16,-2 2-49 0,5 0-60 0,0 0-27 0,0 0-19 0,0 0-36 0,0 0-38 16,-1-1-47-16,1 1-47 0,0 0-32 0,0 0-26 0,0 0-20 15,0 0-20-15,-3 0-14 0,3 0-15 0,0 0-11 0,0 0-10 0,0 0-13 16,0 0-10-16,0 0-9 0,0 0-5 0,0 0-9 0,0 0-4 0,0 0-3 16,0 0 1-16,0 0-3 0,0 0-2 0,0 0 1 0,0 0 1 0,0 0 0 15,0 0-3-15,0 0 3 0,0 0 2 0,0 0 4 0,0 0 1 0,0 0 20 0,0 0 26 16,0 3 4-16,0-3 1 0,-2 3 1 0,2 3 1 0,-2 1-1 15,2-2-1-15,-1 3-1 0,-1 2 0 0,0 2-45 0,-1 2-14 0,0-1 0 16,0 2 0-16,0 2 0 0,-3-1 0 0,2 1 0 0,0-1 0 0,0 2 0 0,0-3 0 16,0 2 0-16,3-1 0 0,-1-1 0 0,1-1-74 0,-3-1-87 15,4 0-48-15,0-2-84 0,2-1-88 0,0 0-78 0,-2-3-70 0,1-1-61 16,1 0-61-16,-1-2-3 0,-1-4 8 0,0 0 15 0,0 0 20 0,4-2 30 16,0-3 33-16,0 1 45 0,-3-3 49 0</inkml:trace>
  <inkml:trace contextRef="#ctx0" brushRef="#br0" timeOffset="10235.24">27803 7713 307 0,'10'-18'408'0,"-1"1"35"0,4 2 21 15,-5 2 17-15,1 1 19 0,0 3 15 0,0 0 13 0,-3 3 11 0,0 0-36 16,2 1-43-16,-3 1-61 0,1-1-63 0,-1 1-65 0,1 0-68 16,-1 0-37-16,3 1-36 0,-2-1-19 0,1 1-17 0,1 0-18 0,1-2-16 0,-3 2-12 15,4-1-12-15,1-1-11 0,-2 2-12 0,3-1-25 0,-2-1-28 0,0 1-36 16,1-1-40-16,-2 1-54 0,1 1-60 0,-2-2-77 0,0 2-82 16,0 0-65-16,-4 0-62 0,3 0-31 0,-6 0-23 0,-1 3-1 0,0 0 1 0,0 0 20 15,-1-1 26-15,-4-2 29 0,0 3 39 0,-2 0 55 0</inkml:trace>
  <inkml:trace contextRef="#ctx0" brushRef="#br0" timeOffset="10551">28013 7467 176 0,'-4'-5'298'0,"2"2"9"0,1-2 2 0,-2 3 4 16,3-1 4-16,0 3 47 0,0 0 59 0,0 0 6 0,0 0-7 16,0 0-45-16,0 0-53 0,0 4-32 0,0-1-26 0,1 3-20 0,-1-1-16 15,2 0-4-15,-2 3 1 0,0 0-4 0,-2-1-5 0,1 4-46 0,-3 1-58 0,-1-1-24 16,2 3-14-16,-2 0-16 0,-4 3-16 0,3 0-14 0,-2 1-11 16,0 0-8-16,-1 3-3 0,-3-3-5 0,3 2-3 0,0 1-1 0,-1-2 2 15,0-1-2-15,4 0-1 0,-2-1 1 0,0-4 2 0,4 1-1 0,-1-2 0 16,1-2 0-16,1-2 0 0,2 1 0 0,-4-5-2 0,5 1 2 0,0 0 0 15,-1-1-1-15,1-3 0 0,0-1-1 0,0 0-1 0,0 0-1 0,0 3 0 16,0-3-1-16,0 0 1 0,0 2-4 0,0-2-5 0,1 1-5 0,5 1-4 16,-3 0-8-16,2-2-6 0,0 0-10 0,2-2-10 0,-3 2-7 0,4-2-12 15,-2 1-4-15,2-3-6 0,-3 3-1 0,3 0 0 0,0-1 6 0,-3 0 3 16,-1 0 5-16,1 2 5 0,0 0 5 0,-2 0 6 0,2 0 11 0,-1 2 12 16,-2 0 9-16,1 1 10 0,-1 2 8 0,-1 0 8 0,1 0 0 0,0 1 2 15,-1 1 2-15,-1 0 4 0,4 0 2 0,-4 1-1 0,1-1 2 0,1 1 1 16,-2-2-1-16,1 1 0 0,4-1-1 0,-4 0 4 0,2-2-2 0,1 1-4 15,-3-2-14-15,4 0-16 0,-2-1-64 0,4-1-72 0,-4-1-67 0,3-1-63 16,-1-1-54-16,1-1-55 0,-1-3-32 0,0 0-22 0,1 0-7 0,-3-3-3 16,2 0-1-16,-4 0 1 0,3 0 13 0,-4-1 18 0,0 1 60 0</inkml:trace>
  <inkml:trace contextRef="#ctx0" brushRef="#br0" timeOffset="10751.03">27818 7725 113 0,'-18'1'342'0,"1"1"34"0,1 1 30 0,0 2 21 0,2 3 18 16,0 1 11-16,2 0 10 0,2 1 15 0,-2 3 16 0,4 0-57 0,0 2-72 15,1 3-41-15,0 0-35 0,3 3-31 0,-1 2-36 0,-2 1-29 0,3-1-28 16,-1 2-19-16,0-1-15 0,4 1-9 0,-2-1-7 0,3 2-9 0,0-2-10 16,3-4-11-16,-2 3-12 0,6-2-8 0,0-3-7 0,3 0-9 0,3-2-5 15,2-1-3-15,0-2-1 0,4-3-2 0,-2-2-2 0,4-2-1 0,1-2-2 16,1-2-9-16,1-2-6 0,2-4-3 0,0 0-3 0,0-3-18 0,0-1-21 16,3-2-28-16,-4-2-30 0,1-2-38 0,-1 1-45 0,0-2-85 0,-1-1-99 15,-3 2-88-15,1-1-88 0,-2 0-46 0,-1 0-36 0,2 0-10 0,-3 0-1 16,-1 1 13-16,0 0 18 0,-1-1 23 0,-1 1 31 0,1 0 39 0,-2 1 43 15</inkml:trace>
  <inkml:trace contextRef="#ctx0" brushRef="#br0" timeOffset="10918.95">28562 7936 75 0,'8'20'549'0,"-3"-1"39"0,-1 1 12 0,0-2 7 16,-3-2 5-16,-1 1 7 0,0-2 4 0,-1-2 4 0,1-2 1 0,-4-2-1 15,3-3-56-15,-1 0-69 0,1 0-171 0,-1-2-189 0,0 2-63 0,1-2-36 16,1 0-9-16,-2-1-8 0,2-3-18 0,0 3-20 0,0-3-38 0,0 0-41 15,0 0-61-15,0 0-64 0,0 0-112 0,0 0-123 0,0 0-84 0,0 0-72 16,-1-3-19-16,1 3-3 0,-2-5-3 0,2 1-1 0,-3 1 11 0,3-3 15 16,-1 1 35-16,-2 1 37 0,1-2 61 0</inkml:trace>
  <inkml:trace contextRef="#ctx0" brushRef="#br0" timeOffset="11500.9">27961 7234 203 0,'-17'-10'355'0,"-1"-1"31"0,0 1 29 0,0 1 16 0,-1 1 15 0,0 2 13 15,0-2 7-15,0 3 12 0,2 2 5 0,-4 0-72 0,4 0-88 0,-1 1-42 16,0 4-33-16,2-1-32 0,-2 2-34 0,1 0-27 0,0 2-26 16,-1-1-16-16,4 2-14 0,-2 2-11 0,2-2-9 0,-2 3-2 0,2 0-1 0,1 1-3 15,-3 2-5-15,4 1 1 0,-2 4 3 0,1 2 0 0,-3 1 1 16,5 3 5-16,0 2 7 0,-3 2 7 0,2 3 12 0,2 3 2 0,0 2 5 16,2 1-6-16,2 4-4 0,-2 2-5 0,3 4-7 0,2 0-10 0,1 6-11 0,2 0-17 15,2 1-51-15,1 1 0 0,4 2 0 0,2-2 0 0,2 1 0 16,0-4 0-16,7-1 0 0,-1-2 0 0,2-5 0 0,1-2 0 0,6-3 0 15,-2-4 0-15,3-3 0 0,3-3 0 0,0-2 0 0,0-6 0 0,3 1 0 0,2-4 0 16,2-5 0-16,0 1 0 0,2-6 0 0,-1-1 0 0,5-4 0 16,-4-1 0-16,3-4 0 0,0-1 0 0,-1-3 0 0,1-4 0 0,2-1 0 15,-5-2 0-15,1-3 0 0,1 1 0 0,-5-5 0 0,1 0 0 0,-2-1 0 16,-2-2 0-16,-3-4 0 0,-2 2 0 0,1-3 0 0,-6 1 0 0,1-2 0 16,-6-4 0-16,0 0 0 0,-3 0 0 0,-1-4 0 0,-5-1 0 0,-4-3 0 15,0 0 0-15,-3-1 0 0,-4-4 0 0,-3 1 0 0,-3-3 0 0,-3 1 0 0,-5-3 0 16,0 0 0-16,-6 1 0 0,-3-1 0 0,-2 0 0 0,-3 1 0 15,-1 2 0-15,-3 3 0 0,-2 3 0 0,-1 4 0 0,-2 4 0 0,1 6 0 16,0 4 0-16,-2 4 0 0,0 7 0 0,-2 2 0 0,1 5 0 0,-1 5 0 16,0 2 0-16,0 4 0 0,-1 2 0 0,0 4 0 0,1 1 0 0,1 1 0 15,-1 2 0-15,2 3 0 0,2 0 0 0,0 1 0 0,3 1 0 0,1 1 0 16,3-1 0-16,2 1 0 0,4-2 0 0,3-1 0 0,3 0 0 0,3-1 0 16,3-3 0-16,3 2-58 0,5-1-50 0,2 1-30 0,4-1-36 0,3 2-43 15,0-1-81-15,7 3-92 0,0-1-77 0,3 2-75 0,2 1-45 0,5 0-39 16,-2 0 1-16,3 0 11 0,2 2 15 0,2-1 18 0,0-1 24 0,-1 0 28 15,2 0 39-15,-2-1 42 0</inkml:trace>
  <inkml:trace contextRef="#ctx0" brushRef="#br0" timeOffset="11635.4">28347 7983 276 0,'8'13'430'0,"-5"2"6"0,0-1 2 15,-3-1-19-15,0-2-20 0,-3-2-69 0,0-2-79 0,-5-1-61 0,2-1-56 16,-2-2-116-16,-2-2-129 0,-2 1-118 0,1-2-116 0,-3 0-49 0,1 0-35 15,1 0-9-15,-1-2 1 0,1-1 18 0,-2 0 20 0</inkml:trace>
  <inkml:trace contextRef="#ctx0" brushRef="#br0" timeOffset="14951.97">29283 7660 25 0,'0'-3'416'0,"0"3"31"0,0 0 19 0,0 0 15 0,0 0 12 0,0 0 3 15,0 0 0-15,0 0 9 0,0 0 12 0,0 0-33 0,0 3-41 0,-2 2-73 16,2-1-81-16,-1 2-75 0,-2 2-74 0,3 0-29 0,-5 3-18 0,4 0-13 0,-1 0-14 15,0 0 0-15,1 3-2 0,1-2-8 0,0 1-10 0,0-1-12 16,0 2-11-16,-2-2-7 0,2 0-6 0,0-2-9 0,0 2-7 0,0-4-21 16,0 2-26-16,0-2-29 0,0-3-32 0,2 1-52 0,-2-1-60 0,0-1-76 15,0-4-80-15,0 0-64 0,0 0-61 0,3-6-29 0,-1 1-19 0,4-4 0 16,-3-4 4-16,2 0 19 0,1-2 25 0,1-3 29 0,-3-1 33 0,5-3 53 16</inkml:trace>
  <inkml:trace contextRef="#ctx0" brushRef="#br0" timeOffset="15168.08">29441 7176 138 0,'5'-15'395'0,"1"3"16"0,-2 3 7 16,2 3 15-16,-3 1 17 0,-2 2 21 0,-1 3 19 0,4 2 18 0,-3 3 19 0,1 0-42 16,-2 6-55-16,0 1-59 0,0 4-59 0,-2 2-40 0,1 8-37 15,-3 0-2-15,0 6 1 0,-2 3-9 0,-1 4-17 0,2 1-15 0,-1 3-20 16,0 4-20-16,-4 1-17 0,2 2-18 0,2 1-15 0,-1 1-34 0,-2 0-69 16,1 2 0-16,4-1 0 0,-5 0 0 0,5-1 0 0,-2-4 0 0,1 0 0 15,2-4 0-15,-1-4 0 0,1-3 0 0,2-3 0 0,1-4 0 0,0-6 0 16,0-3 0-16,0-5-73 0,1-2-37 0,1-5-38 0,-1-2-50 0,3-2-52 15,-4-5-86-15,1-3-91 0,3-4-49 0,-1-1-42 0,-2-4-42 0,4-5-42 16,-4-3-11-16,2-3-5 0,-1-3 15 0,0-2 15 0,-2-4 34 0,1-1 41 16,1-1 51-16,0-2 53 0</inkml:trace>
  <inkml:trace contextRef="#ctx0" brushRef="#br0" timeOffset="15567.9">29421 7808 265 0,'12'-28'332'0,"-1"1"53"0,3 5 52 16,1-1 26-16,-2 4 21 0,2 2 19 0,1 2 19 0,0 0-27 0,-2 5-35 16,4-2-30-16,-1 3-29 0,-1 0-22 0,-1 1-22 0,1 0-43 0,0 3-45 15,-2-1-46-15,-1 1-43 0,4 0-23 0,-4 1-15 0,1 1-16 0,1 1-13 16,-1 0-14-16,-1 0-13 0,0 1-6 0,0 1-7 0,1 0-8 0,-1 0-8 15,0 1-2-15,-1 3 1 0,0-3-5 0,0 3-5 0,-1 0-3 0,1 1-4 16,-2 3-35-16,0-1-4 0,0 4 0 0,-1-1 0 0,-1 4 0 0,0 1 0 16,-3 0 0-16,-1 3 0 0,-2 3 0 0,1-1 0 0,-3 4 0 0,0 1 0 15,-5 0 0-15,4 0 0 0,-6 0 0 0,2-1 0 0,-1 0 0 0,0-2 0 16,-3 1 0-16,-1-2 0 0,0-3 0 0,0 0 0 0,-2-2 0 0,-2-2 0 16,1-1 0-16,1-1-9 0,-4-1-97 0,1-2-26 0,-2-3-22 0,1 0-20 15,-1-4-16-15,0 0-12 0,1-4-6 0,0 1-5 0,2-3 7 0,-3-1 6 16,4-3 14-16,-2 0 15 0,5-2 26 0,-2 1 27 0,3-1 30 0,0-3 28 15,1 4 27-15,3-3 29 0,-2 0 23 0,3 1 22 0,2 1 16 0,1 0 14 16,-1 2 9-16,1 0 6 0,1 1 3 0,0 2 1 0,1-1 0 0,-1 3 0 16,0 1 2-16,2-2 0 0,-1 3 0 0,-1 1-3 0,5 0-8 0,-1 0-9 15,1 1-9-15,2 3-13 0,-1-3-3 0,3 1-5 0,-1 2-4 0,0 0 0 16,0 1-6-16,2-1-9 0,-2 2-3 0,0 0-8 0,0 1-6 0,-1 1-4 16,0 0-14-16,-3-1-13 0,3 2-12 0,-2 0-12 0,-1 0-14 0,-1 2-17 15,-1-1-11-15,-2 1-15 0,-2-1-5 0,1 2-4 0,-5 0-1 0,-1 2 0 16,1-1 0-16,-2 1 0 0,-1-1 12 0,1 1 14 0,0-2 13 0,0 1 13 15,-2-1 14-15,2 1 14 0,4-4 18 0,-1 0 16 0,1-1 7 0,1-2 5 16,2 2 3-16,1-3 4 0,0 0 0 0,1 0 1 0,4-2-1 0,2 0 0 16,1 0-15-16,2-3-20 0,2 0-59 0,2-3-67 0,2-2-82 0,1-1-83 15,5-1-72-15,0-2-73 0,0-2-15 0,2-1-9 0,-2-1 0 0,4 0-2 16,-4 0 1-16,0 1-1 0,2 2 16 0,-2-1 18 0</inkml:trace>
  <inkml:trace contextRef="#ctx0" brushRef="#br0" timeOffset="15702.17">30170 8214 41 0,'6'19'454'0,"1"1"29"0,-4-1 22 0,-1 1 16 0,1-4 16 15,-3 1 7-15,0-2 7 0,-2-2 2 0,1-1 0 0,-1-1 1 0,2-2-2 16,-2 0-155-16,2-2-190 0,0-1-65 0,-1 0-41 0,1 0-24 0,0-3-26 16,0 1-27-16,0-4-32 0,0 0-47 0,0 0-52 0,-2 2-95 0,1 0-105 15,-4 1-93-15,0-2-90 0,-1 1-36 0,0-1-22 0,-1 2-7 0,-1-1-4 16,-3 1 2-16,5 0-2 0,-4 0 14 0,2 0 18 0,-2 1 38 0</inkml:trace>
  <inkml:trace contextRef="#ctx0" brushRef="#br0" timeOffset="16801.79">29272 8697 44 0,'-13'10'390'0,"4"-1"26"0,-5 1 17 0,4-2 5 0,0 0 2 0,0-1 0 15,3-2-1-15,1-1-1 0,3-2 3 0,-1 1-52 0,4-3-61 0,0 0-60 16,0 0-59-16,0 0-57 0,0 0-56 0,2 2-12 0,1 0-6 0,2 1 7 15,2-1 7-15,-1 1 9 0,5 1 4 0,0-1 8 0,1 2 8 0,4-2 5 16,2 1 8-16,1-1-4 0,3 1-8 0,3-1-6 0,2 1-9 0,1-2-7 16,6-1-9-16,0-1-4 0,3-3-4 0,3-1-2 0,0 0-2 0,5-2-3 15,-1-1-6-15,3-3-5 0,2-2-6 0,-1-1-4 0,2 0-7 0,-2-4-3 16,1-1-4-16,-3 1 5 0,0-5 4 0,-3 1-2 0,-1-1-2 0,-4-1-4 16,-2-1-1-16,-2 2-3 0,-4-2-13 0,0-1-25 0,-5 2 0 0,-2-1 0 15,-2 1 0-15,0-1 0 0,-2 1 0 0,-3-3 0 0,-2-2 0 16,0 2 0-16,-3-3 0 0,2-2 0 0,-4-2 0 0,4-4 0 0,-5-1 0 0,0-3 0 0,0-4 0 15,-1-4 0-15,0 1 0 0,-2-5 0 0,-1-3 0 0,0-1 0 16,-1-1 0-16,-3-2 0 0,0-3 0 0,0 0 0 0,-3 0 0 0,-2 0 0 16,-2-1 0-16,2 1 0 0,-4 3 0 0,1-1 0 0,-1 6 0 0,-4 1 0 15,0 6 0-15,1 3 0 0,-2 4 0 0,-2 7 0 0,0 3 0 0,-2 3 0 16,-2 5 0-16,0 5 0 0,-4 1 0 0,1 4 0 0,-3 4 0 0,-4 0 0 16,-2 2 0-16,-1 5 0 0,-5-1 0 0,-3 3 0 0,0 3 0 0,-3-1 0 0,-1 3 0 15,-4 0 0-15,3 4 0 0,-3-2 0 0,-2 4 0 0,3-2 0 0,-3 2 0 16,2 2 0-16,-1 2 0 0,0-2 0 0,0 3 0 0,1 2 0 0,0 4 0 15,-3 0 0-15,0 2 0 0,1 3 0 0,-1 5 0 0,-3 1 0 0,2 3 0 16,-2 2 0-16,0 3 0 0,-1 1 0 0,3 5 0 0,-2 0 0 16,3 0 0-16,4 4 0 0,3-1 0 0,5 1 0 0,1 1 0 0,9 0 0 15,6 1 0-15,5-1 0 0,8 3 0 0,4-3 0 0,8 2 0 0,8-3 0 0,6 2 0 16,5-5 0-16,7 1 0 0,5-2 0 0,6-2 0 0,5-4 0 0,5-1 0 16,6-4 0-16,5-3 0 0,4-4 0 0,2-4 0 0,3-3 0 15,5-3 0-15,2-2 0 0,0-3 0 0,2-4 0 0,1-1 0 0,-1-3 0 0,-1-1 0 16,0-2 0-16,-3-3 0 0,-2 3 0 0,-2-6 0 0,-4 3 0 0,-3-2 0 15,-5 1 0-15,-6-1 0 0,-4-1 0 0,-4 2-94 0,-5-1-145 16,-7 1-97-16,-2-1-137 0,-6 1-150 0,-2-1-35 0,-7-1-8 0,-2 0-4 0,-2-2-1 16,-3 0 5-16,-4-3 3 0,-2-2 23 0,-1-3 31 0,-1-1 45 15,-2-4 54-15</inkml:trace>
  <inkml:trace contextRef="#ctx0" brushRef="#br0" timeOffset="16951.25">30475 8390 157 0,'-12'29'492'0,"2"-3"12"0,-2-4 1 0,4 1 2 0,-4-5-3 0,2-2 0 0,2-1-8 16,-2-1-9-16,0-5-25 0,1-5-27 0,3-1-157 0,-2-1-180 15,0-1-202-15,-1 1-208 0,4-2-97 0,-2 0-76 0,2-2-15 0,1 1-3 16,-2-1-2-16,3-1 1 0,-2 0 7 0,1 0 8 0,1 1 26 0,2-2 27 16</inkml:trace>
  <inkml:trace contextRef="#ctx0" brushRef="#br0" timeOffset="18301.86">31741 7107 349 0,'-20'6'463'0,"0"-1"12"0,-1 2 3 0,2-3 4 15,0 0 1-15,5-3 4 0,-2 0-1 0,7-1 7 0,1 0 3 0,1-1-48 16,0 0-61-16,2-1-110 0,2 2-119 0,3 0-45 0,-2-2-30 0,2 2-3 0,0 0-2 16,0 0 11-16,0 0 12 0,0 0 3 0,3-1 4 0,2-1-3 0,3 1-2 15,3 0-9-15,0-1-7 0,5 0-8 0,1-1-5 0,5 0-5 0,4-1-5 16,-1-2-4-16,1 1-10 0,1-1-10 0,-1-1-13 0,-1 0-8 0,2 0-8 15,-2 0-20-15,-1 1-19 0,-3-2-28 0,1 2-28 0,-2-1-38 0,-2 1-43 16,1 0-76-16,-5 0-81 0,2 0-69 0,-3-2-62 0,-1 3-68 0,-3-2-70 16,1 1-14-16,-2 1-1 0,-4-2 15 0,0 1 19 0,-3 0 26 0,-1 0 26 0,-1-1 40 15,-4-1 39-15</inkml:trace>
  <inkml:trace contextRef="#ctx0" brushRef="#br0" timeOffset="18501.96">31783 6777 284 0,'-8'7'314'16,"-1"0"42"-16,2 1 53 0,1 1 31 0,-1 0 24 0,2 2 9 0,2-3 4 15,2 3 14-15,-5 1 17 0,1 3-75 0,0 1-93 0,-1 4-56 0,1 1-44 16,-3 4 2-16,2 0 17 0,0 0-37 0,-3 4-52 0,0-1-19 0,1 0-17 0,2 1-5 16,-2 0-7-16,-1-1-5 0,1 1-6 0,1 1-16 0,1-2-17 15,-2 1-3-15,0-1-3 0,3-1-17 0,-1-1-20 0,0-1 1 0,0 1 0 0,1-4-17 16,2-1-21-16,-2-1-8 0,2-2-7 0,-1-3-21 0,3-2-27 0,-1-1-19 16,1-1-15-16,1-4-45 0,0-1-51 0,0-1-89 0,0-5-101 0,0 0-71 0,0 0-67 15,4-5-34-15,1-1-31 0,2-2 1 0,1-7 3 0,1 1 13 0,2-5 17 16,0-1 21-16,5-4 22 0,-3-5 40 0</inkml:trace>
  <inkml:trace contextRef="#ctx0" brushRef="#br0" timeOffset="19068.8">31957 6738 100 0,'12'-12'394'0,"0"4"28"0,-5 4 15 15,0 4 16-15,-3 0 11 0,1 4 13 0,-3 2 15 0,0 0 14 0,1 3 13 16,-2 2 13-16,-1 4-89 0,0 1-109 0,-1 7-60 0,-1 1-48 0,-1 4-21 16,0 4-17-16,-2 1-8 0,-3 3-8 0,0 0-11 0,-1 3-11 0,-1 1-12 0,0 2-16 15,-2 0-12-15,1 2-14 0,-3-1-11 0,-1 2-11 0,1-1-15 0,2-1-16 16,-4 2-8-16,3-3-8 0,-1 2-5 0,0-4-5 0,2 2-5 0,0-3-1 15,1-3-6-15,3-3-5 0,-3-1-7 0,5-6-6 0,-1-1-6 0,2-4-7 16,0-3-12-16,4-5-10 0,-1-2-31 0,1-4-35 0,-4-2-36 0,4-2-38 0,1-3-27 16,-3-3-24-16,-1-4-36 0,0 0-40 0,-1-5-27 0,-3-1-24 15,0-5-10-15,0-3-5 0,-2-2 7 0,0-2 10 0,-2-2 49 0,3-2 59 0,-3-1 82 16,2 0 91-16,0 1 67 0,-1 2 62 0,3-1 59 0,2 3 59 0,0 2 45 16,0 2 45-16,1 3 21 0,0 5 17 0,2-1 5 0,0 4 1 0,1 2-22 0,0 1-24 15,2 2-48-15,-1 2-53 0,1 3-39 0,0 0-39 0,0 0-17 0,0 0-15 16,3-2-11-16,0 4-14 0,0-2-7 0,4 3-4 0,-2-1-2 0,4 2-2 15,-1 1 0-15,0-1 0 0,3 3 0 0,0-2 0 0,-1 1 0 0,2 1 1 16,-1-3 0-16,0 1-2 0,0 2-1 0,-1-1-1 0,-1 0-4 0,2-2-7 16,-3 2-9-16,0-1-9 0,0-1-4 0,0 2-6 0,-3-1-4 0,-1 1-3 15,1-2-2-15,-2 2-1 0,-1-1-1 0,0 0 1 0,-2 2-3 0,-4-1-1 16,1 0 0-16,-3 1 2 0,-2-1 6 0,-5 3 8 0,-3-1 5 0,-1 0 3 0,-2 3 5 16,-6-1 6-16,-2 1-2 0,-2 1-1 0,-2 0 3 0,-2 2 3 0,-1-1 1 0,-1 2 3 15,1-1 7-15,-1-1 11 0,4 1 9 0,-1-3 10 0,5 3 10 16,0-1 9-16,2-3 7 0,3 0 5 0,4-1 7 0,2 0 2 0,4-3 1 0,1 0 0 15,4 0 1-15,1-3 0 0,3 0-2 0,-1 0-5 0,3-2 3 0,1-1 2 16,0 0-4-16,3 2-2 0,0 1-6 0,5-3-6 0,0 2-4 0,5-2-2 16,1 0-2-16,5 0-1 0,0-2 0 0,5-1-1 0,3 0 0 0,0-1-3 15,3-1-7-15,0-1-12 0,1-1-7 0,1 1-9 0,-1-1 0 0,0 0-1 16,0 1-5-16,-1-1-3 0,-1 1-3 0,-1 0-1 0,-1-1-3 0,-3 3-1 0,0 0-1 16,-4-1 0-16,-1 2-1 0,-3 1-2 0,-5 0 3 0,1 2 0 0,-5-2 2 15,-2 4 4-15,-4-2 0 0,-2 2 3 0,-3 2 3 0,-4 1 1 0,-2 0 3 16,-3 2 3-16,-3 3 1 0,-6 2-2 0,0 0 2 0,-3 1 2 0,-2 2-1 15,-3 0 0-15,0 2-1 0,0 0 1 0,-4 1-1 0,4 0 1 0,-1 1 0 0,1-1 1 16,0 1-11-16,2-1-14 0,1 0-22 0,2 0-22 0,2 0-34 0,1-2-33 16,2 1-79-16,3 0-89 0,3-1-48 0,1-3-38 0,5 1-45 0,2-2-44 15,3-2-27-15,3-3-22 0,1-1 4 0,6-3 13 0,-1-3 21 0,7-3 24 16,1-2 33-16,3-1 36 0</inkml:trace>
  <inkml:trace contextRef="#ctx0" brushRef="#br0" timeOffset="19386">31553 7950 12 0,'30'-14'382'0,"-2"2"34"0,0 0 11 0,-1 2 7 16,-2 0 12-16,-1 1 10 0,-2 2 10 0,-3 1 10 0,1 0 7 0,-2 1 8 15,-1 0-79-15,-1 5-99 0,1-2-77 0,-2-1-75 0,1 3-38 0,-4 0-30 0,2 0-11 16,-1 2-9-16,-1-1-10 0,-2 1-10 0,0-2-11 0,-1 3-7 0,-3 1-10 16,2-1-8-16,-3 2-8 0,0 1-7 0,-2 0-10 0,2 1-11 0,-4 1-14 0,-1 0-16 15,-1 3-22-15,-4 0-26 0,-1-1-45 0,-1 2-52 0,-1 2-52 0,-2-2-52 16,-3 0-28-16,0 3-18 0,-3-2-11 0,2 0-8 0,-3 2 7 0,1-4 11 16,0 1 12-16,2-1 16 0,-2-2 27 0,2 0 30 0,0-2 54 0,2-1 57 15,2-1 67-15,-2-1 65 0,4-2 50 0,0 1 43 0,2-3 38 0,0 1 38 16,1-1 26-16,0 0 26 0,5 0 17 0,-1 0 13 0,1 0 12 0,0 0 8 15,0 0 4-15,0 0 3 0,0 0 2 0,0 0-2 0,0 0-4 0,0 0-11 0,0 2-15 16,1 0-16-16,-1 0-16 0,0 1-14 0,0 2-5 0,2 1-2 0,0-2-7 16,-2 4-6-16,0 1-4 0,0-2-5 0,0 4-9 0,0 0-15 0,0-2-12 15,-2 4-12-15,0-1-5 0,1 0-5 0,1 0-4 0,-2-2-6 0,0 1-10 16,2-1-12-16,-1 1-7 0,1-4-7 0,1 2-7 0,-1-2-7 0,4 0-3 0,-3-2-1 16,4 1-3-16,0-1-5 0,1 0-23 0,2-2-25 0,2 0-35 0,-1-2-38 15,4 0-52-15,3-2-52 0,1 0-96 0,-3-1-106 0,7-1-95 0,-4 1-93 16,2-5-24-16,0 3-11 0,-1-2 1 0,0 1 1 0,-2 0 14 0,0-1 20 15,-3 1 29-15,1 3 33 0,-5-1 53 0</inkml:trace>
  <inkml:trace contextRef="#ctx0" brushRef="#br0" timeOffset="19502.93">32051 8383 334 0,'0'11'440'0,"-1"-2"12"0,-1 0 3 0,1 0 1 0,1-4-1 16,-2 2 0-16,2-3 6 0,2 1 0 0,-1-2-2 0,1-2-65 0,-1 1-82 16,3-1-98-16,-1-1-101 0,2 0-56 0,-2 0-45 0,2 0-46 0,1-3-45 15,0 2-78-15,1-2-87 0,-3 0-81 0,4-2-79 0,1-1-32 0,0 0-18 16,-1-1-7-16,0-1-3 0,1-1-1 0,-3 1 1 0,1-2 6 0,-3 0 7 15,1-1 33-15</inkml:trace>
  <inkml:trace contextRef="#ctx0" brushRef="#br0" timeOffset="19985.91">32093 6496 288 0,'-10'-39'421'0,"-1"2"26"16,2-2 15-16,-3 3 13 0,-1 0 7 0,0 1 10 0,-3 4 3 0,0 1 6 16,-1 0-3-16,-1 4-8 0,-1 2-114 0,-3 3-132 0,1 5-58 0,-4 4-38 15,-2 3-16-15,1 6-10 0,-8 4-3 0,3 4 0 0,-7 5 10 0,0 5 13 16,-6 4-4-16,-1 7-6 0,-4 4 1 0,-3 7 6 0,1 2-1 0,-2 7-2 0,-4 6-11 16,2 4-14-16,-4 4-13 0,5 3-12 0,-1 6-13 0,1 3-10 0,5 4-20 15,2 2-35-15,4 2-8 0,4 2 0 0,4 2 0 0,5 0 0 16,5 1 0-16,5 1 0 0,6 0 0 0,5-4 0 0,6 4 0 0,3-2 0 0,4-2 0 15,4-1 0-15,6-1 0 0,6-2 0 0,0-2 0 0,7-2 0 0,1-4 0 16,5-2 0-16,4-7 0 0,3-1 0 0,5-6 0 0,1-4 0 0,6-4 0 16,4-5 0-16,0-5 0 0,3-5 0 0,2-4 0 0,3-6 0 0,1-4 0 0,0-5 0 15,-1-6 0-15,1-3 0 0,2-6 0 0,-2-5 0 0,-2-4 0 0,0-3 0 16,-4-4 0-16,-2-2 0 0,-2-5 0 0,-3-1 0 0,-6-1 0 0,-2-4 0 16,-6 1 0-16,-2-3 0 0,-2 0 0 0,-3-2 0 0,-2-3 0 0,-3-2 0 15,1-3 0-15,-2-3 0 0,1-2 0 0,-1-5 0 0,1-5 0 0,-1-4 0 0,2-4 0 16,-2-2 0-16,-3-6 0 0,2-3 0 0,-2-5 0 0,-4-1 0 0,0-5 0 15,-5 1 0-15,-2 0 0 0,-5-2 0 0,-4 2-12 0,-5 2-24 0,-7 3 5 16,-5 2 9-16,-5 6 5 0,-5 4 5 0,-5 9 6 0,-5 2 7 0,-5 10 1 16,-3 4-1-16,-3 7 0 0,-2 7 0 0,-2 7 1 0,-3 5 1 0,1 5 3 0,-1 8 5 15,-4 4-5-15,2 5-8 0,-3 3-1 0,0 4-6 0,-1 5-10 0,-1 4-11 16,-1 3-15-16,1 4-17 0,0 2-25 0,-2 4-29 0,2 3-37 0,1 0-46 16,3 4-87-16,-1 4-100 0,3 1-73 0,3 1-70 0,2 3-49 0,6 5-43 15,2-3 1-15,2 4 8 0,6-1 15 0,3 2 16 0,6-1 27 0,5-2 28 16,3-2 39-16,8-3 42 0</inkml:trace>
  <inkml:trace contextRef="#ctx0" brushRef="#br0" timeOffset="20102.71">31453 7569 447 0,'31'13'500'0,"-2"2"10"16,-7-1 2-16,-4-1 2 0,-3 1-2 0,-7-4 0 0,-3 0 0 0,-3-2-12 15,-4-2-11-15,0-1-74 0,-3-2-86 0,0 0-168 0,-3 0-183 0,-2 0-127 0,-2-1-113 16,1 3-70-16,-4-2-59 0,-2-1-53 0,-1 1-53 0,-3-3-11 0,-1 3-3 16,-3-2 8-16,-5-1 13 0,0 0 14 0,-5-1 22 0,-3-2 27 0,-3 3 35 15</inkml:trace>
  <inkml:trace contextRef="#ctx0" brushRef="#br0" timeOffset="20985.31">16239 8235 20 0,'-11'7'277'16,"-5"2"30"-16,2-2 31 0,-3 1 23 0,-3-2 25 0,-2 0 20 0,0-1 20 15,0-1 9-15,-5 1 2 0,-1-1-62 0,-2 1-78 0,-2-2-32 0,-1 4-23 16,-2-3-18-16,-3 3-20 0,-1-2-22 0,-3 3-23 0,-2 0-16 0,-2 0-16 16,-2 3-16-16,-3-2-15 0,-5 3-1 0,0 2 4 0,-5-1 0 0,-2 2-2 15,0 2-2-15,-2-1 0 0,-1 2 2 0,-4 2 1 0,2 1-5 0,0 0-3 16,3 1-5-16,-1 1-5 0,3 1-2 0,2-2-5 0,3 2-4 0,3 0-5 15,1-1-4-15,6 1-3 0,3-2-5 0,4 4-5 0,3-3-8 0,0 3-7 16,6 0-2-16,5 1-2 0,0 1-3 0,4 1-4 0,2 1 1 0,5-1 1 16,1 5 6-16,3-1 4 0,3 2 6 0,1 0 4 0,5 3 1 0,3 2-3 15,3 0 1-15,5 5 1 0,1 1-1 0,4-1-1 0,6 4 1 0,5-1 0 16,1 2-3-16,8-2-29 0,7 0-10 0,6-2 0 0,7-1 0 0,7-4 0 16,7-3 0-16,9-1 0 0,6-6 0 0,8-4 0 0,5-3 0 0,9-4 0 15,6-5 0-15,3-3 0 0,6-5 0 0,4-2 0 0,4-5 0 0,1-3 0 16,2-2 0-16,4-2 0 0,0-2 0 0,-2-2 0 0,2-3 0 0,-3-2 0 15,0-1 0-15,-6 0 0 0,0-3 0 0,-3 0 0 0,-4-1 0 0,-6 2 0 16,-2-3 0-16,-3 1 0 0,-6 0 0 0,-2 0 0 0,-6 0 0 0,-3 0 0 16,-2-1 0-16,-6 3 0 0,-2 0 0 0,-5-2 0 0,-2 1 0 0,-4-1 0 15,-5 2 0-15,-4-1 0 0,-4-1 0 0,-4 0 0 0,-6 0 0 0,-4 1 0 16,-4-1 0-16,-8 1 0 0,-3-1 0 0,-6 0 0 0,-4 0 0 0,-6 0 0 16,-5-4 0-16,-6 2 0 0,-4-4 0 0,-4-1 0 0,-7-1 0 0,-3-4 0 15,-6-4 0-15,-4-1 0 0,-6-3 0 0,-4-3 0 0,-5-2 0 0,-5-2 0 16,-6 0 0-16,-6 0 0 0,-5-1 0 0,-3-1 0 0,-5 4 0 0,-4 1 0 15,-6 1 0-15,-2 6 0 0,-2 0 0 0,-5 8 0 0,-1 1 0 0,2 8 0 16,-4 3 0-16,1 6 0 0,-1 6 0 0,4 3 0 0,1 4 0 0,1 7 0 16,2 1 0-16,6 7 0 0,2 1 0 0,1 4 0 0,3 5 0 0,5 2 0 15,2 4 0-15,2 2-23 0,2 5-13 0,3-1-13 0,3 5-8 0,2 2-8 16,3-1-7-16,2 2-10 0,5-1-12 0,2 2-13 0,6-1-28 0,3-2-31 16,7 0-52-16,3 0-54 0,5-2-103 0,3-3-113 0,7 0-58 0,6-2-44 15,-1 1-4-15,10-3 5 0,3-2 12 0,6-3 8 0,5-5 14 0,4-2 12 16,4-6 28-16,7-6 34 0</inkml:trace>
  <inkml:trace contextRef="#ctx0" brushRef="#br0" timeOffset="37404.1">10234 10675 69 0,'-3'5'226'16,"1"-2"8"-16,1 0 8 0,-1 0 6 0,0 0 2 0,1-1 0 0,1-2 3 0,-2 2 4 15,2-2-48-15,0 0-62 0,0 0-15 0,0 0-8 0,-1 2 0 16,1-2 3-16,0 0 3 0,0 0 5 0,0 0 28 0,0 0 35 0,0 0 8 0,0 0 3 16,0 0 7-16,0 0 5 0,3 1-3 0,0 2-4 0,0-3-10 15,2 0-10-15,0 2-13 0,1-1-10 0,-1-1-11 0,-2 2-10 0,3-2-32 16,-2 0-35-16,0 1-12 0,-2 1-2 0,2-2-8 0,-4 0-9 0,3 0-5 0,-3 0-8 16,0 0-3-16,0 0-5 0,0 0 5 0,5 0 7 0,-5 0 3 0,2 0-1 15,-2 0 7-15,5 1 4 0,-2-1 10 0,3 0 13 0,0 1 5 16,2-1 6-16,2 0 10 0,2 2 9 0,3-2 7 0,2 0 8 0,2 0-5 0,5 0-10 15,3 0-4-15,1-2-6 0,5 2-7 0,2-2-7 0,3 0-18 16,2-1-67-16,2 2 0 0,1-2 0 0,1 0 0 0,-1 1 0 0,0-1 0 0,1 2 0 16,-3-2 0-16,-3 1 0 0,1 2 0 0,-4-1 0 0,0 1 0 15,-5 1 0-15,0-1 0 0,-3 2 0 0,0-2 0 0,-5 2 0 0,0-1 0 16,-1 1 0-16,-5-2 0 0,-1 2 0 0,0 0 0 0,-3-1 0 0,-2-1 0 16,-2 2 0-16,-2-1 0 0,0-1 0 0,-1 0 0 0,-3 2 0 0,-2-2 0 15,0 0 0-15,0 0 0 0,0 0 0 0,0 0 0 0,0 0 0 0,0 0 0 16,0 0 0-16,0 0 0 0,0 0 0 0,0 0 0 0,0 0-192 0,0 0-119 15,1-5-128-15,1 2-104 0,1-4-100 0,0-1-22 0,2-4-6 16,3-2-1-16,0 0-2 0,1-4 10 0,1 0 13 0,2-2 28 0,1 2 35 16,3 2 57-16</inkml:trace>
  <inkml:trace contextRef="#ctx0" brushRef="#br0" timeOffset="38537.71">19480 10644 185 0,'-7'3'244'0,"0"0"27"0,1-2 34 0,-1 1 35 16,1-2 28-16,1 0 26 0,1 0 7 0,0 0 4 0,1-2-36 0,3 2-43 15,-1 0-6-15,1 0 3 0,0 0-7 0,-4 0-12 0,4 0-18 0,0 0-23 16,0 0-26-16,0 0-33 0,0 0-23 0,0 0-26 0,0 0-23 0,0 0-21 16,0 0-15-16,0 0-14 0,-1-1-9 0,1 1-12 0,0 0-7 0,0 0-7 15,0 0-1-15,0 0-4 0,0 0-1 0,0 0-2 0,0 0-1 0,0 0 4 16,0 0-3-16,0 0-1 0,0 0 2 0,0 0 0 0,0 0-1 0,0 0 0 16,0 0 0-16,0 0-1 0,0 0-2 0,0 0-3 0,0 0 0 0,0 0 3 15,0 0-3-15,0 0-2 0,0 0 1 0,0 0 1 0,0 0-2 0,0 0-1 16,0 0-3-16,0 0-1 0,0 0-3 0,0 0-2 0,0 0-2 0,0 0 1 15,0 0 4-15,0 0 9 0,0 0 5 0,0 0 5 0,0 0 1 0,5 0-1 16,-1 0 0-16,4-2-2 0,3 2-36 0,0 0-5 0,2-1 0 0,4 1 0 16,1-1 0-16,-1-1 0 0,5 0 0 0,-2 2 0 0,3 0 0 0,1-1 0 15,1 1 0-15,0 0 0 0,5 1 0 0,-1-1 0 0,2 2 0 0,3 1 0 16,2-2 0-16,2 1 0 0,3-1 0 0,5 2 0 0,2-2 0 0,5-1 0 16,4 0 0-16,3 0 0 0,7-1 0 0,1-2 0 0,4 0 0 0,6-3 0 15,1 1 0-15,-1-1 0 0,4 1 0 0,0-3 0 0,-1 2 0 0,1-1 0 16,-5 1 0-16,2 1 0 0,-3-1 0 0,-2 2 0 0,-2 0 0 0,-4 2 0 15,-1 0 0-15,-3 2 0 0,-3-1 0 0,-1 1 0 0,-4 1 0 0,-2-1 0 16,-1 2 0-16,-5-1 0 0,-1 0 0 0,-4 3 0 0,-1-3 0 0,-5 1 0 16,-4 1 0-16,-3-2 0 0,-1 2 0 0,-7-1 0 0,-3-1 0 0,-4 1 0 15,-2-1 0-15,-2 0 0 0,-3 1 0 0,-2-2 0 0,-2 2 0 0,-4-2 0 16,0 0 0-16,0 0 0 0,0 0 0 0,0 0 0 0,0 0 0 0,0 0 0 16,0 0 0-16,0 0 0 0,0 0 0 0,0 0 0 0,0 0 0 0,0 0 0 15,0 0 0-15,0 0 0 0,0 0 0 0,0 0 0 0,0 0 0 16,-2-4 0-16,-1 2 0 0,0-1 0 0,-2-2 0 0,0 2 0 0,-2-1 0 0,0-2 0 15,1 1-91-15,-2 1-146 0,0-1-112 0,0 2-121 0,2-1-95 0,-2 2-87 16,2-2-18-16,-1 2-4 0,2 1 3 0,-1 1 5 0,0 0 19 0,0 0 22 16,-1 1 34-16,2-1 39 0,1 2 54 0</inkml:trace>
  <inkml:trace contextRef="#ctx0" brushRef="#br0" timeOffset="38704.04">22124 10762 433 0,'-6'11'449'0,"1"-3"3"0,2-2 0 0,-4-1 4 0,4-1-5 16,-1-2-5-16,4-2-20 0,-4-1-25 0,3 0-69 0,-1-1-76 15,1 0-205-15,1 2-228 0,0 0-124 0,0-5-101 0,1 1-30 0,2 0-17 16,1-1-4-16,0-1 0 0,1 0 2 0,1-1 3 0,1-1 21 0,1-1 26 16</inkml:trace>
  <inkml:trace contextRef="#ctx0" brushRef="#br0" timeOffset="39936.94">3410 11497 240 0,'-13'5'406'0,"2"-2"17"0,-2-2 10 0,-1 1 4 0,1-2 4 0,0-2 3 0,1 1 1 15,-2-1 4-15,3 1 7 0,1-3-70 0,0 4-87 0,0-1-52 0,4 1-47 16,-1 1-46-16,-2-1-48 0,4 2-14 0,0 0-4 0,2-1-4 0,0 1-3 16,3-2-12-16,-3 1-14 0,3-1 2 0,0 0 7 0,0 0 4 15,0 0 2-15,3 0 5 0,2 2 1 0,3 1-7 0,4-2-10 16,4 1 8-16,3 1 12 0,8 0 1 0,3 1 2 0,6 1 21 0,7-1 27 15,6 0-6-15,6 1-14 0,4 0 1 0,7-3 4 0,1 2-10 16,4-2-14-16,0 2 1 0,5-3 3 0,0 1-13 0,0 1-16 0,0-2-3 16,-1 2-40-16,0-1-23 0,-1-1 0 0,-3 0 0 0,-1 2 0 0,-2 1 0 15,1-2 0-15,-2-1 0 0,-1 0 0 0,-1 1 0 0,-3-2 0 16,1 0 0-16,0 0 0 0,-1-2 0 0,-2 0 0 0,0-2 0 0,-1 1 0 0,-3-1 0 16,-3 1 0-16,-1-3 0 0,0 1 0 0,-6-1 0 0,-2-1 0 0,-3 4 0 15,-1-2 0-15,-4-1 0 0,-4 2 0 0,-4-1 0 0,-4 2 0 16,-2-1 0-16,-5 2 0 0,-1-1 0 0,-4 0 0 0,-2 3 0 0,-5-1 0 0,0 1 0 15,0 0 0-15,-5 0 0 0,0 0 0 0,0 0 0 0,0 0 0 0,0 0 0 16,0 0 0-16,-5 0 0 0,0 0 0 0,-3 0-86 0,-4-2-130 0,-1 2-114 16,-6 2-127-16,-2-2-99 0,-4 1-93 0,-2 1-20 0,-6-1-5 0,0 2-1 15,-4 2 6-15,-2 1 18 0,-4-3 24 0,-1 6 33 0,1-3 36 0,2 0 52 16</inkml:trace>
  <inkml:trace contextRef="#ctx0" brushRef="#br0" timeOffset="40070.96">5236 11551 233 0,'5'20'496'0,"0"0"6"16,-2-2 0-16,0-4-1 0,-6 1 0 0,1-5-13 0,1 0-15 0,-2-4-28 16,1-3-28-16,2-3-57 0,0 0-61 0,-2 1-248 0,-1 1-290 0,0-1-81 15,1 1-34-15,-1 1-34 0,0 0-35 0,-3 0-33 0,0 0-36 0,-1 1 5 16,1-1 15-16,-1-1 26 0,0 2 28 0,0-1 55 0,1-3 63 0</inkml:trace>
  <inkml:trace contextRef="#ctx0" brushRef="#br0" timeOffset="41120.24">25463 10557 57 0,'-20'-6'194'15,"-2"-1"16"-15,1 0 18 0,-4 1 32 0,1-1 39 0,-1-1 40 0,1 0 44 16,-2 3-13-16,3-1-29 0,-1-1-13 0,3 3-9 0,-1 1 3 0,2 0 6 15,2 2-1-15,1 0-1 0,3-1-11 0,0 0-11 0,4 2-32 0,-1 0-36 16,5 0-41-16,-1 0-43 0,3 0-27 0,0 0-27 0,4 0-8 0,0 0-10 16,0 0 0-16,-1 2-2 0,1-2-1 0,1 3-1 0,4-1 3 0,2 3 2 15,2 1 1-15,5 0 3 0,2 1 5 0,8 1 6 0,4 0 4 0,6-1 1 16,8 1 2-16,4-2 2 0,8 0-8 0,6 0-10 0,5-3-8 0,6-2-8 16,8-1-8-16,0 0-5 0,8-1-53 0,3-1-5 0,0 1 0 0,2-2 0 15,0 1 0-15,1 1 0 0,-1-1 0 0,-4 0 0 0,0 2 0 0,-3 0 0 16,-2 0 0-16,-1 2 0 0,-4 0 0 0,-2-1 0 0,-3 2 0 0,-4 0 0 15,-1-1 0-15,-3 2 0 0,-7 1 0 0,-2-2 0 0,-2 1 0 0,-6 1 0 16,-3-3 0-16,-3 3 0 0,-5-2 0 0,-6 0 0 0,-2 0 0 0,-7-1 0 16,-1-1 0-16,-6 1 0 0,0-1 0 0,-7-1 0 0,-1 1 0 0,-2-1 0 15,-2 0 0-15,-3 0 0 0,0 0 0 0,0 0 0 0,-1-1 0 0,-6-2 0 16,1 2 0-16,-3-1 0 0,-4-1-105 0,-4 0-63 0,-4 0-49 0,-1 0-50 16,-7 0-93-16,-4 2-105 0,-3-1-71 0,-5 2-63 0,0 0-29 0,-5 2-19 15,-2 0 10-15,0 5 17 0,-3-1 24 0,0 0 25 0,-1 1 36 0,1 0 34 16,-1 1 48-16</inkml:trace>
  <inkml:trace contextRef="#ctx0" brushRef="#br0" timeOffset="42371.91">673 10933 445 0,'0'0'497'16,"5"2"4"-16,1 2 0 0,1-1 17 16,5 2 19-16,3-3 5 0,5 2-1 15,2-4 1-15,5-2 0 0,3 0-50 0,3 0-61 16,2-1-151-16,-2 0-167 0,0 1-49 0,-1 0-18 15,-2 2 14-15,-5 4 26 0,-2-1-15 0,-5 4-19 16,-2 4-4-16,-8 5-1 0,-5 4-1 0,-8 5-3 16,-7 7-1-16,-6 5 1 0,-7 5-20 0,-6 6-23 15,-6 3-38-15,-5 0-44 16,-1 0-134-16,-2-1-154 0,1-7-101 0,6-5-91 16,5-11-19-16,6-9-7 15,4-11 0-15,8-11 1 0,6-10 89 0,4-7 110 16,7-6 107-16,5-6 107 0,0 0 100 15,4 0 98-15,-1 2 136 0,2 3 140 0,-1 7 115 16,3 6 102-16,-1 6 33 0,3 8 21 16,-2 2 8-16,3 5 5 0,-1 7-85 0,1 0-108 0,1 4-91 15,-1 1-83-15,1 0-89 0,-1 1-90 0,-2 1-98 16,2-2-98-16,-3-2-161 0,2-2-174 16,-3-2-51-16,2-4-23 0,0-7-12 0,0-4-9 15,0-8-2-15,2-7-1 0,-1-6-1 0,1-9 0 16,2-9 32-16,-3-5 38 0</inkml:trace>
  <inkml:trace contextRef="#ctx0" brushRef="#br0" timeOffset="42687.98">1293 10708 215 0,'8'-14'457'0,"-3"7"20"0,-1 9 20 15,-4 5 19-15,-6 7 20 0,-2 5 17 0,-3 5 15 16,-3 4 12-16,-4 3 11 0,-5 1-29 16,-3 8-41-16,-2-1-149 0,0 3-175 0,-4 1-54 15,2-3-34-15,1 3-37 0,3-6-39 0,3-3-35 16,1-3-33-16,5-6-47 0,6-6-46 0,4-3-29 15,6-7-24-15,4-6-14 0,5-6-16 16,4-5 4-16,1-5 10 0,6-4-1 0,-1-1 0 16,2-3 55-16,2 3 65 0,-3 0 38 0,0 6 29 15,-3 6 44-15,-2 6 47 0,-1 11 26 0,-2 7 23 16,-5 7 31-16,2 8 32 0,-3 7 3 0,-2 6-5 16,2 5 5-16,-1-1 5 0,-1 6-29 15,1 1-39-15,-1-2-27 0,0 0-23 16,0-3-40-16,2-2-37 0,0-5-49 0,1-6-49 15,0-4-131-15,1-4-154 0,-1-10-91 0,5-10-80 16,0-9-15-16,0-14-6 0,5-10-6 0,-1-14-11 16,0-6 8-16,1-17 7 0,1-8 23 0,-1-13 28 15,3-8 37-15</inkml:trace>
  <inkml:trace contextRef="#ctx0" brushRef="#br0" timeOffset="43054">1593 10554 28 0,'16'-41'507'0,"-2"13"28"0,-3 5-2 0,-3 10-10 15,0 2 6-15,-3 5 9 0,-2 3-7 0,-3 3-7 0,0 0 8 16,0 0 8-16,-2 5-58 0,1-1-77 0,-1 5-151 0,-4 2-162 15,0 5-62-15,-1 0-41 0,-1 4 10 0,-2 4 21 16,-3 2-13-16,0 2-16 0,-1 2 12 0,1 2 16 16,-1-1-14-16,3 0-21 0,1 1 11 0,1-2 20 15,6 0-4-15,1-4-8 0,2-1 9 0,5-4 15 16,3-1-7-16,1-2-11 0,1-2 7 0,4-4 10 0,0 0-8 0,2-1-10 16,-2-1 7-16,2-1 9 0,0-1-7 0,-2-1-10 0,-1 2-3 0,0-3 1 15,-1 0-10-15,-1 0-13 0,-3 2 5 0,3-4 11 0,-5 2-6 0,1 0-6 16,-4 0 10-16,0 0 12 0,-1 1-3 0,-4 0-10 15,1 3 7-15,-4 0 8 0,-3-1-4 0,-2 5-10 0,-4-2 14 0,-2 1 16 16,-1 3-11-16,-2-1-19 0,0-2 10 0,-1 1 16 16,0-2-18-16,2-3-22 0,-1-1 10 15,4-2 19-15,4-2-13 0,-1-1-18 16,5-1 11-16,1-2 17 0,3 0-9 0,3 0-16 16,0 0 13-16,3 2 18 0,3 5-12 0,2 3-16 15,-1 5 21-15,3 4 31 0,0 5-8 0,-2 3-16 16,1 3 12-16,-1 2 18 0,-1 0-10 0,-1 0-18 0,2-2 10 0,-4-3 19 15,1-3-12-15,0-5-15 0,0-3 7 0,3-7 14 0,1-3-56 16,-1-3-71-16,2-4-58 0,2-6-50 0,1-2-111 0,1-2-121 16,0-7-67-16,2-2-59 0,-3-1-21 0,0-4-10 0,1 2 1 0,-3-3 8 15,-3-1-5-15,1 2-4 0,-4-1 41 0,-2 1 52 0,0 1 60 0</inkml:trace>
  <inkml:trace contextRef="#ctx0" brushRef="#br0" timeOffset="43204.9">1851 11079 334 0,'5'-3'564'0,"4"3"12"0,-4 0 8 0,1 3-4 0,-3-2 0 16,2 0 10-16,0 1 11 0,1 0 3 0,2-2-2 15,2-2 6-15,-2-1 5 0,4 2-211 0,1-2-258 0,1 0-63 0,-1-1-20 16,2 0-9-16,0 0-8 0,0-1 1 0,-2 1 1 0,0-2-16 0,1 1-23 0,-1-2-18 16,-1 1-21-16,-1 0-36 0,1-2-43 0,-2 2-35 0,0 0-35 0,0 0-77 15,-1 2-88-15,-3-1-78 0,1-1-76 0,-2 3-55 0,-4-1-55 16,1 1-4-16,-2 3 2 0,0-3 20 0,-2-1 19 0,-1-2 31 0,-2 1 33 0,0-2 39 16,-1-2 39-16</inkml:trace>
  <inkml:trace contextRef="#ctx0" brushRef="#br0" timeOffset="43403.91">2066 10824 177 0,'-3'7'410'0,"1"4"32"0,1 2 21 0,-1 1 21 0,-1 2 15 0,3 4 11 16,-2-1 11-16,4 4 12 0,-2 1 11 0,1 3 12 0,1 1-97 0,0 4-123 0,-1 2-60 16,-1 0-51-16,0 2-32 0,0 0-26 0,0 1-23 0,-1-1-20 0,-1-3-12 15,0 1-10-15,1-3-5 0,-1-2-6 0,2-2-9 0,0-3-12 16,0-1-2-16,0-5-1 0,0-2-6 0,0-2-10 0,0-5 3 0,0-2 1 16,-1-1-5-16,-1-4-9 0,2-2-6 0,-3 0-4 0,-2-3-28 15,2-2-31-15,-3-2-24 0,1-2-24 0,-3-3-43 0,0-3-43 0,2-2-25 16,0-2-23-16,-1-4-79 0,4-1-93 0,0-3-64 0,0-1-64 15,3-2-58-15,4-2-59 0,4-1 8 0,-1-1 22 0,4 1 24 0,1 0 23 16,1 1 30-16,3 2 28 0,-2 0 25 0,3 3 24 0</inkml:trace>
  <inkml:trace contextRef="#ctx0" brushRef="#br0" timeOffset="43770.68">2251 10857 48 0,'14'-9'216'0,"-3"-2"11"16,1 4 7-16,-2-2 32 0,0 3 33 0,-2-1 46 0,-3 4 51 0,2 1-7 16,0 0-22-16,-2 2-15 0,-1 3-15 0,3 0 6 0,-1 4 11 0,-2 0-6 15,1 2-5-15,2 3 7 0,-1 3 10 0,-1 3-21 0,-1 1-28 0,1 5-39 0,0 4-38 16,-2 2-21-16,-1 4-13 0,-1 0-19 0,1 5-16 0,-2 1-16 0,0-1-17 15,0 4-18-15,-2-2-13 0,1-1-20 0,-1-1-15 0,1-3-10 0,-1-1-53 16,0-6-3-16,-1-2 0 0,2-3 0 0,-1-3 0 0,0-3 0 0,0-4 0 16,0-2 0-16,2-4 0 0,-3-2 0 0,1-1 0 0,-1-1 0 0,0-4 0 15,0 0-32-15,-4-2-71 0,2-1-29 0,-2-3-30 0,-1-3-33 0,0 1-33 16,-3-4-51-16,1-1-54 0,1-2-46 0,-1-5-45 0,-2 1 1 0,2-4 8 16,-1-2 9-16,0-1 10 0,0 1 60 0,0-3 70 0,0 3 77 0,3 1 77 15,-3 1 67-15,5 4 64 0,-1 1 67 0,1 3 67 0,1 3 57 0,-1 2 51 16,3 2 4-16,1 2-9 0,1 2 18 0,-1-1 23 0,2 5-41 15,2-3-51-15,-1 0-40 0,2 0-34 0,3 0-32 0,-3 2-34 0,4-3-16 16,-2 2-13-16,3-1-6 0,1 0-6 0,1-2 7 0,-1 4 13 0,2-3-15 0,-3 1-15 16,3 1 0-16,-3 0 6 0,1 1-12 0,-1-1-16 0,-1 1-5 15,2 1 2-15,-4 0-2 0,1 0-1 0,-3 1 0 0,1 2 1 0,-3-1-1 0,1 0 2 16,-2 5-1-16,0-3 2 0,-2 4 1 0,1-1 2 0,-1 1 2 0,-1 1 5 16,-2 0-1-16,2 0-1 0,0 0 1 0,-2-2-3 0,2 1 1 0,2-1 0 15,-1-1-10-15,2-1-7 0,0-1-23 0,2-1-24 0,-1-1-62 0,5-2-75 16,-3-2-65-16,4-1-65 0,-1-3-60 0,2-1-59 0,3-4-25 0,-1-1-18 15,1-2-5-15,1 0 1 0,1-6 5 0,1 0 10 0,0-2 22 0,2-1 25 16,-3 0 64-16</inkml:trace>
  <inkml:trace contextRef="#ctx0" brushRef="#br0" timeOffset="43970.58">2567 10599 84 0,'4'-17'375'0,"-2"4"16"0,0 1 11 0,0 3 9 0,-2 2 10 16,1 2 18-16,1 2 20 0,-2 3 21 0,1 1 26 0,1 4-31 0,0 2-40 15,-1 4-62-15,-1 2-64 0,-1 4-35 0,-1 4-29 0,2 4 0 0,-2 5 10 16,-1 3-5-16,2 5-8 0,-1 2-15 0,0 7-19 0,-2 2-22 0,2 4-24 0,1 4-19 15,-1 0-21-15,1 4-50 0,-1-1-72 0,2 1 0 0,-3 3 0 0,3-4 0 16,0 0 0-16,0-3 0 0,0 0 0 0,0-3 0 0,0-3 0 16,0-3 0-16,1-2 0 0,1-5 0 0,0-4 0 0,-1-5 0 0,-1-5 0 0,0-4 0 15,2-3 0-15,-2-5 0 0,0-4-46 0,0-3-114 0,0-3-61 0,0-5-99 16,-2-1-113-16,-3-4-81 0,2-2-77 0,-2-4-37 0,-1-4-25 0,0-5-1 0,0-3 4 16,-1-4 10-16,-1-3 8 0,-1-4 36 0,3-3 40 0,-1-3 56 0</inkml:trace>
  <inkml:trace contextRef="#ctx0" brushRef="#br0" timeOffset="44270.91">2501 11325 250 0,'8'-32'467'0,"1"5"22"0,-1 2 15 0,0 2 11 15,1 3 6-15,1 2 7 0,-2 4 5 0,4-3 2 0,-2 4 0 0,1-2 0 16,3 2-108-16,-1 1-133 0,1-1-98 0,-1 3-88 0,0 1-35 0,-1 0-21 16,1 0-14-16,-2 3-13 0,-2 0-9 0,-1 0-8 0,-1 3-9 0,0 0-7 15,-2 1-5-15,0 1-4 0,0 1-3 0,-4 1-6 0,3 1-7 0,-3 2-9 16,-1 0-6-16,0 3-8 0,-3 3-2 0,0 1-3 0,-2 4 2 0,0-1 2 16,-4 4 4-16,1 0 3 0,0 3 3 0,-2-1 3 0,1 0 3 0,1 1 2 15,3-3 9-15,-1-4 9 0,1 2 7 0,2-3 7 0,2-1 3 0,2-3 3 16,2-2-1-16,2 0-5 0,1-3-8 0,-1 0-9 0,3-3-18 0,3 0-18 15,-1-1-32-15,1 0-34 0,-1-1-41 0,2-2-41 0,-1-2-35 0,3 2-30 16,-3-2-22-16,0 2-16 0,0-4-26 0,-1 3-24 0,1-1-11 16,-2 1-8-16,-1-1-12 0,-3 3-15 0,1 0 23 0,-6 2 33 0,0 0 46 15,3 3 49-15,-3 1 78 0,0 0 87 0,-3 4 34 0,0 2 24 16,0-2 41-16,2 3 44 0,-3-2 25 0,3 1 20 0,-1 1 43 16,0-3 47-16,2 0 11 0,0 0-4 0,2-3 6 0,0 0 3 0,-1 1-49 15,3-3-60-15,-3 0-9 0,2-2 1 0,3 3-31 0,-4-4-38 16,1 0-21-16,0 0-16 0,-3 0-55 0,5-2-58 0,-2 0-31 0,-1 0-24 15,0-3-15-15,-1 1-11 0,-1 4 1 0,0-3 7 0,0 3-4 16,-1-4-7-16</inkml:trace>
  <inkml:trace contextRef="#ctx0" brushRef="#br0" timeOffset="46004.33">8431 12691 14 0,'-3'-3'343'0,"-3"2"32"15,0-2 29-15,-1 1 17 0,1-2 16 0,0 3 6 0,-2-3 3 0,2 1 8 16,-1 2 3-16,2-2-48 0,-1 1-65 0,0-1-50 0,1 1-46 0,2 2-47 15,0 0-45-15,0-2-29 0,3 2-22 0,-4-2-15 0,4 2-12 0,-1-1-3 16,1 1-2-16,-2-2-4 0,2 2-5 0,0 0 6 0,0 0 7 0,2-2 2 16,1 0 4-16,0 0 2 0,4 0-1 0,2 1 4 0,2-1 4 0,2 2 1 15,6-1 1-15,3 0 0 0,2-1 4 0,3 0 1 0,3 1 2 0,3 0-5 16,4-2-3-16,1 3-7 0,0-2-9 0,5 1 1 0,0 1 0 0,1 0-4 16,3 1-5-16,1 1-2 0,3 0-4 0,1-1-17 0,0 0-46 0,5 2 0 15,1 0 0-15,4-2 0 0,1 1 0 0,-1-1 0 0,6 1 0 16,0-2 0-16,-2 0 0 0,4-2 0 0,-2 2 0 0,0-3 0 0,1 1 0 0,-2-2 0 15,-1 1 0-15,-1-2 0 0,-2 0 0 0,-1 0 0 0,-2 0 0 16,-3-2 0-16,0 2 0 0,-6-1 0 0,-1 3 0 0,-3-4 0 0,-4 3 0 0,-2 1 0 16,-6 0 0-16,0 0 0 0,-8 0 0 0,-2 1 0 0,-3 1 0 0,-3 1 0 15,-5 0 0-15,-4 0 0 0,1 0 0 0,-5 0 0 0,-1 0 0 0,-2 0 0 16,-3 0 0-16,0 0 0 0,0 0 0 0,0 0 0 0,0 0 0 16,0 0 0-16,-3 0 0 0,-2 0 0 0,0-1-126 0,-4-1-147 0,-2 1-113 15,0-1-118-15,-5 2-119 0,0 0-36 0,-4 0-15 0,-4 0-2 0,-1 2 2 0,-2 1 13 16,-5-1 13-16,-2 2 27 0,-1 0 30 0,-2 1 46 0,-2-1 50 15</inkml:trace>
  <inkml:trace contextRef="#ctx0" brushRef="#br0" timeOffset="46271.05">9911 12262 178 0,'-1'-3'189'0,"-1"0"2"16,2-1 0-16,-2 2 2 0,1-1 0 0,1 0 1 0,0 3 0 0,-2-1-55 0,2 1-69 15,0 0-22-15,0 0-10 0,0 0-9 0,0 0-9 0,0 0-3 0,0 0-1 16,0 0-18-16,0 0-21 0,0 0-53 0,0 0-61 0,0 0-29 15,0 0-22-15,-4-2-8 0,2 1-5 0,-4-1-2 0,1 2-2 0,-1 0 0 0,-1-1 0 16</inkml:trace>
  <inkml:trace contextRef="#ctx0" brushRef="#br0" timeOffset="48805.28">9257 11699 50 0,'-3'-7'149'0,"1"0"5"16,1-2 5-16,-2-2 3 0,-1 2 5 0,3 0 7 0,-3 0-31 0,3-1-38 15,-2-1 7-15,1 3 15 0,0-2 33 0,-1 2 39 0,2 0 29 0,-1 0 30 16,-1 2 15-16,2 1 14 0,-1-2 7 0,2 3 3 0,-3 0-1 0,3 2-2 16,0 2-6-16,0 0-8 0,-2-3-16 0,2 3-18 0,0 0-35 0,0 0-38 15,0 0-31-15,0 0-27 0,0 0-14 0,0 0-13 0,0 0-5 0,0 0-3 16,0 0-4-16,0 0-4 0,-3 0-4 0,3 0-7 0,0 0-8 0,0 0-9 15,0 0-4-15,0 0-8 0,-2 0-4 0,2 0-5 0,0 0-2 0,0 0 3 16,2 5 1-16,3-1-2 0,1 3 3 0,5 1 6 0,0 2 4 0,5 4 6 16,0 3 4-16,6 3 8 0,3 3 4 0,2 4 0 0,0 3 6 15,3 3 5-15,3 3 6 0,0 2 5 0,-1 3 1 0,3 1 1 0,-2 2-3 16,0-2-4-16,-1 1 1 0,-2-1-2 0,2-1-3 0,-4-3-4 0,0 0-2 16,-1-3-3-16,-3-4-4 0,0-1-46 0,1-1-12 0,-3-4 0 0,-1-2 0 15,1-3 0-15,-2 2 0 0,-4-4 0 0,2-2 0 0,-4-1 0 0,0-1 0 16,-3-2 0-16,0-2 0 0,-3-3 0 0,-2 1 0 0,1-1 0 0,-2-5 0 15,-2 3 0-15,0-4 0 0,-3-1 0 0,0 0-42 0,0 0-135 0,-3 2-100 16,-2-2-115-16,0 0-114 0,-1-2-112 0,-2 1-34 0,-3-3-14 0,0 1-1 16,-2-5-2-16,-1-2 9 0,1 1 12 0,-4-7 31 0,3 1 33 0,-2-6 48 15</inkml:trace>
  <inkml:trace contextRef="#ctx0" brushRef="#br0" timeOffset="49021.39">10134 11340 303 0,'-1'15'543'15,"-6"4"15"-15,-5 5 13 0,-4 1 8 0,-6 4 5 0,-5 1 1 0,-3 2-2 16,-3 1 2-16,0 0-1 0,-2 1-2 0,-3 4-4 0,-3 4-195 16,-2 8-237-16,-3 3-59 0,-3 4-21 0,-3 5-5 0,-2 2-2 15,-4 0-3-15,-1 4-6 0,-3 0 5 0,2-2 1 0,-1 0 0 0,2 0 1 16,2-3-3-16,2-3-1 0,4-5-8 0,6-1-8 0,5-5-7 16,4-5-5-16,4-5-11 0,5-4-14 0,7-7-30 0,2-4-31 15,6-6-28-15,4-4-25 0,4-4-70 0,4-4-78 0,5-1-121 0,0-4-131 16,5-2-65-16,2-4-50 0,1-1-8 0,4-4 3 0,-1-4 2 15,3-3 0-15,-1-2 29 0,-1-5 29 0,0-1 26 0,-1-4 23 0</inkml:trace>
  <inkml:trace contextRef="#ctx0" brushRef="#br0" timeOffset="49289.16">9875 12059 324 0,'5'21'536'0,"-2"1"2"0,-1-3-2 0,-4-3-7 0,-1 0-9 0,-2-5-34 15,-3-3-38-15,0-2-95 0,2-2-111 0,1-3-106 0,-1 0-106 16,-2 2-236-16,2 0-260 0,-1 1-60 0,1 4-8 0,-2-1-3 0,0-2 0 16,-1 1 9-16,1-3 8 0,-3 1 33 0</inkml:trace>
  <inkml:trace contextRef="#ctx0" brushRef="#br0" timeOffset="56339.14">14830 10646 56 0,'0'0'175'0,"-3"-2"7"0,3 2 5 16,-3 2 6-16,2-1 8 0,1-1 5 0,0 0-9 0,-4 0-13 15,4 0-31-15,-3 0-35 0,3 0 12 0,0 0 22 0,-3 0 16 0,3 0 14 16,-3 0 15-16,3 0 13 0,-4-1 10 0,4 1 6 0,0 0-12 0,0 0-17 16,-1-2 5-16,1 2 13 0,0 0-28 0,0 0-34 15,0 0-6-15,-2-2-4 0,2 2-29 0,0 0-34 0,0 0-4 0,0 0-2 16,0 0-20-16,0 0-28 0,0 0 19 0,0 0 25 0,0 0-22 16,0 0-36-16,0 0 23 0,0 0 36 0,0 0-29 0,0 0-41 15,0 0 15-15,0 0 26 0,0 0-21 0,0 0-32 0,0 0 16 0,0 0 27 16,0 0-22-16,0 0-30 0,0 0 16 0,0 0 27 15,0 0-17-15,0 0-30 0,0 0 20 0,0 0 29 0,0 0-16 0,0 0-27 16,0 0 20-16,0 0 29 0,0 0-14 0,0 0-23 0,0 0 20 16,0 0 30-16,0 0-14 0,0 0-26 0,0 0 20 0,0 0 27 15,-1-1-15-15,1 1-25 0,0 0 14 0,0 0 26 0,0 0-19 16,0 0-28-16,0 0 15 0,0 0 20 0,0 0-16 0,0 0-28 16,0 0 13-16,0 0 22 0,0 0-17 0,0 0-27 0,0 0 16 0,0 0 23 15,0 0-13-15,0 0-24 0,0 0 19 0,0 0 26 0,0 0-15 16,0 0-22-16,0 0 13 0,0 0 24 0,0 0-16 0,0 0-21 15,0 0 14-15,0 0 23 0,0 0-15 0,0 0-23 0,0 0 11 16,0 0 20-16,0 0-14 0,0 0-26 0,0 0 13 0,0 0 21 16,0 0-14-16,0 0-23 0,0 0 16 0,0 0 21 0,0 0-16 15,0 0-21-15,0 0 13 0,0 0 23 0,0 0-14 0,0 0-23 0,0 0 18 16,0 0 27-16,0 0-9 0,0 0-18 0,0 0 17 0,0 0 27 16,0 0-10-16,0 0-15 0,0 0 7 0,0 0 13 0,0 0-3 0,0 0-12 15,0 0 11-15,0 0 11 0,0 0-10 0,0 0-17 0,0 0 5 0,0 0 8 16,0 0-11-16,0 0-13 0,0 0 9 0,0 0 17 0,0 0-9 15,0 0-8-15,0 0-3 0,0 0 0 0,0 0-1 0,0 0-2 0,0 0 2 16,0 0 2-16,0 0-1 0,0 0-4 0,0 0 1 0,0 0 0 0,0 0-8 16,0 0-11-16,0 0 6 0,0 0 8 0,0 0 0 0,0 0-1 0,0 0 0 15,0 0 0-15,0 0-1 0,0 0-3 0,0 0 0 0,0 0 4 0,0 0-3 16,0 0-2-16,0 0 1 0,0 0 1 0,0 0 0 0,0 0-2 0,0 0 1 16,0 0 0-16,0 0-1 0,0 0 0 0,0 0 0 0,0 0 1 0,0 0-2 15,0 0 0-15,0 0-1 0,0 0 3 0,0 0 0 0,0 0-1 0,0 0 0 16,0 0 0-16,-2 1-1 0,2-1-1 0,0 0 1 0,0 0 2 0,0 0-1 15,0 0-1-15,0 0 2 0,0 0 1 0,0 0-1 0,0 0-3 0,0 0 0 16,0 0 0-16,0 0 2 0,0 0-2 0,0 0 1 0,0 0 2 0,3 0 0 16,2 0 0-16,0 2 1 0,1-2 3 0,2 0 6 0,3 0 6 15,0 0 0-15,5 0-3 0,0 0 5 0,1 0 8 0,2-2 6 0,3 2 3 16,0-1-1-16,-1-1 2 0,3 2 1 0,-1-2 2 0,1 2 1 0,1-1-1 16,-2 1-5-16,2-1-7 0,0 1-3 0,0-2 0 0,2 2-2 15,0-2 0-15,0 1-8 0,0-1-6 0,0 0 5 0,3 0 7 16,-2-1-7-16,2 0-12 0,0 0 4 0,1 0 6 0,-1-1-4 0,-2 2-7 15,0 1 8-15,-1-1 12 0,2 0-8 0,-4 1-14 0,1 1 7 16,-1 1 11-16,2-1-3 0,-4 2-5 0,1 0 8 0,2-1 10 0,-1 1-3 16,0 1-8-16,0-1 9 0,0 0 8 0,-1 1 0 0,3-2-6 0,-2 3 7 15,2-1 9-15,0-1-21 0,1 0-22 0,-1-1 0 0,3 3 0 0,0-4 0 16,-1 1 0-16,6-1 0 0,-5-1 0 0,3 1 0 0,0-2 0 0,-1 0 0 16,-1 1 0-16,-1 0 0 0,0 0 0 0,-3-1 0 0,2 0 0 0,-5 2 0 15,-1-1 0-15,-1-1 0 0,-4 2 0 0,1-2 0 0,0 2 0 0,-7 0 0 16,1 2 0-16,0-2 0 0,-4-2 0 0,-1 2 0 0,1 0 0 0,-4 0 0 15,0 2 0-15,0-2 0 0,-2 2 0 0,-3-2 0 0,0 0 0 0,0 0 0 16,2 1 0-16,-2-1 0 0,0 0 0 0,0 0 0 0,0 0 0 0,0 0 0 16,0 0 0-16,0 0 0 0,0 0 0 0,0 0 0 0,0 0 0 15,0 0 0-15,0 0 0 0,0 0 0 0,0 0 0 0,0 0 0 0,0 0 0 0,0 0 0 16,0 0 0-16,0 0 0 0,0 0 0 0,0 0 0 0,0 0 0 16,0 0 0-16,0 0 0 0,0 0 0 0,0 0 0 0,0 0 0 0,0 0 0 15,0 0 0-15,0 0 0 0,0 0 0 0,0 0 0 0,0 0 0 0,0 0 0 0,0 0 0 16,0 0 0-16,0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16,0 0 0-16,0 0 0 0,0 0 0 0,0 0 0 0,0 0 0 0,0 0 0 0,0 0 0 15,0 0 0-15,0 0 0 0,0 0 0 0,0 0 0 0,0 0 0 16,0 0 0-16,0 0 0 0,0 0 0 0,0 0 0 0,0 0 0 0,0 0 0 15,0 0 0-15,0 0 0 0,0 0 0 0,0 0 0 0,0 0 0 0,0 0 0 16,0 0 0-16,0 0 0 0,0 0 0 0,0 0 0 0,0 0 0 0,0 0 0 16,0 0 0-16,0 0 0 0,3-1 0 0,-1-1 0 0,0-1 0 0,-2 0-21 15,2-4-218-15,0 0-100 0,-2-1-123 0,0-3-131 0,0 1-49 0,1-4-29 16,-1 2-7-16,0 0-3 0,2 1 6 0,-2-2 10 0,1 4 29 0,-1 0 32 16,2 3 44-16,0 1 49 0</inkml:trace>
  <inkml:trace contextRef="#ctx0" brushRef="#br0" timeOffset="57088.67">19534 10749 11 0,'-9'0'239'0,"0"0"26"0,0-3 25 16,0 1 28-16,1-1 28 0,-2 0 24 0,-1 0 20 0,3 0 9 0,0-1 7 15,1 2-51-15,0-2-67 0,-1 2-9 0,3-1 4 0,-1 2-12 0,-2-3-17 16,4 3-14-16,-3 0-16 0,2-2-23 0,2 3-23 0,-2-2-23 0,1 2-22 15,1-1-21-15,3 1-23 0,-3 0-10 0,3 0-9 0,0 0-9 0,0 0-12 16,0 0-8-16,0 0-10 0,0 0-9 0,0 0-10 0,0 0 5 0,0 0 13 16,0 0 9-16,0 0 11 0,4 1 9 0,2-1 8 0,2 2 6 0,4-1 7 15,3 1 0-15,3-1 3 0,5 0 4 0,3-1 4 0,2 0 6 0,5 0 3 16,2 0-5-16,3-2-11 0,5 0-8 0,0-1-7 0,4 0-5 0,-3 0-4 16,5-2-4-16,-3 2-2 0,3-2 0 0,0 0 0 0,0 0-2 0,-3 2-3 15,5-4-39-15,-5 4-10 0,2-2 0 0,0 1 0 0,-4 0 0 0,3 0 0 16,-2-1 0-16,-2 1 0 0,-1 0 0 0,1 1 0 0,-5 1 0 0,3-2 0 15,-5-1 0-15,-1 3 0 0,-3 0 0 0,-4-1 0 0,1-1 0 0,-6 4 0 16,-3-2 0-16,-2 1 0 0,-5-3 0 0,-1 4 0 0,-2-1 0 0,-3 0 0 16,-3 1 0-16,1-2 0 0,-5 2 0 0,0 0 0 0,0 0-50 0,0 0-154 15,0 0-101-15,-8 0-112 0,3 2-99 0,-4-2-95 0,-2 1-34 0,-2 0-21 16,-1 3-2-16,-5-1 3 0,-1 1 13 0,-1 1 11 0,-1-1 34 0,-4 3 38 16,1-2 51-16</inkml:trace>
  <inkml:trace contextRef="#ctx0" brushRef="#br0" timeOffset="59791.2">16648 10746 36 0,'0'-6'246'0,"-4"0"32"0,4 0 40 0,-2-2 42 16,-1 2 33-16,2 0 34 0,-1 0 12 0,0 2 10 0,2-1-53 0,-3 3-67 15,3-2-22-15,0 4-16 0,0 0-20 0,0 0-26 0,0 0-24 0,0 0-19 16,0 0-31-16,0 0-27 0,0 0-31 0,-1 4-28 0,-1 1-12 0,0 1-9 16,2 3-6-16,-1 2-4 0,1 2-2 0,-2 1 1 0,2 2-1 0,0 0 0 15,-2 4-8-15,2-2-9 0,0 0-12 0,0 0-11 0,2-1-5 0,-2-1-4 16,0-1-1-16,2 0 0 0,-1-2-1 0,-1-2 0 0,0 0-11 0,2-2-12 15,-2-2-23-15,2-2-24 0,-2 1-82 0,-2-3-98 0,2 0-73 0,0-3-71 16,0 0-55-16,0 0-52 0,-2-3-10 0,1-2-4 0,-1-2-1 0,2-2 2 16,0-4 8-16,0-1 12 0,0-2 24 0,2-1 25 0</inkml:trace>
  <inkml:trace contextRef="#ctx0" brushRef="#br0" timeOffset="60122.47">16708 10658 7 0,'8'-3'259'0,"-3"2"13"0,2 0 28 0,-3 2 32 15,4 0 33-15,-3 1 35 0,0 1 19 0,-1 0 14 0,1 0-16 0,0 2-25 16,3-2-60-16,-4 3-65 0,1-3-21 0,3 1-11 0,-3 1-10 0,3-1-9 15,-2-1-27-15,1 2-29 0,-3-2-34 0,1 1-34 0,0 1-20 0,1-2-14 16,-3 1-10-16,2-1-8 0,-2 1-10 0,0 1-6 0,1 1-8 0,-3-1-6 16,2 1-6-16,-3 0-4 0,0 1-1 0,0 2-2 0,-3 0-2 0,2 0-3 15,-6 3-3-15,1 0 0 0,-2 2-1 0,-1 0 0 0,-1 2-2 0,-1-1 0 16,-2 1 0-16,2-1-2 0,-1 2 1 0,0-3 1 0,1 0 6 0,0 0 10 16,2-3-1-16,1-1-3 0,1-2 1 0,0 0 3 0,2-2 1 0,3-3 2 15,-1 0 1-15,2 0 3 0,-1-1 1 0,2-2-1 0,0 0 1 0,0 0 2 16,0 0-7-16,0 0-7 0,0 0 2 0,0 0 5 0,0 0-1 15,0 0 0-15,0 0 0 0,2 1-2 0,2-1-1 0,0 0-1 0,0 0 1 0,2 0 1 16,-1 0-2-16,2 0-2 0,-1-1 1 0,0-1 0 0,2 2-1 0,-2 0-3 16,-1 0-4-16,2 0-5 0,-1 0-5 0,2 0-5 0,-4 2-6 0,1-1-8 15,-2 1-10-15,1 1-10 0,1 0-18 0,-4 1-18 0,1-1-43 0,-1 3-45 16,1-1-40-16,-2 1-38 0,0 0-18 0,-2 0-17 0,2-1-10 0,-3 2-9 16,2 0-6-16,-3-3-2 0,3 3-3 0,-3-3-2 0,1 1 6 0,2-3 10 15,-3 3 24-15,1-3 30 0,0 0 22 0,-3-1 18 0,3 0 22 0,-2 1 19 16,0-2 15-16</inkml:trace>
  <inkml:trace contextRef="#ctx0" brushRef="#br0" timeOffset="60722.3">16708 11105 49 0,'-4'-1'155'0,"1"-2"12"0,1 0 5 0,-1 1 6 0,1-3 8 0,-1 1-11 16,2 0-12-16,-3 1-23 0,1-1-22 0,2 1-8 0,-3 1-3 0,0-1 1 0,1 2 6 15,0-1 5-15,-1 2 8 0,4 0 13 0,-3 0 17 0,-2 2 11 16,2 0 11-16,0 2 7 0,0-1 8 0,-2 4-5 0,2-1-7 0,0 2-3 16,1-1-1-16,-1 3-7 0,0-1-8 0,1 4-10 0,-1-1-15 0,1 0-20 15,1 1-19-15,-1 1-19 0,-2 1-16 0,4-2-16 0,-2 1-16 0,2-1-6 16,0-1 2-16,0 0-11 0,0-2-5 0,0 1-6 0,2-4-2 0,-2 3-2 15,3-4-3-15,-2 0 0 0,-1 0 2 0,0-2-2 0,2-2 0 0,-1 0 1 16,-1-2 2-16,0 0-2 0,0 0-3 0,0 0 2 0,0 0 2 16,0 0-14-16,0 0-18 0,0 0-52 0,0 0-56 0,0 0-35 0,0 0-30 0,0 0-16 15,0-4-12-15,0-2-12 0,2 0-9 0,1-1-9 0,1-2-7 16,2-2-10-16,0 0-11 0,2-1 2 0,0 1 7 0,2-1 40 0,0 0 47 0,2-2 27 16,-3 1 19-16,5-1 11 0,-3 1 5 0,1-2 8 0,0 1 9 15,-1 1 15-15,3-1 14 0,-3-1 21 0,-1 2 23 0,1-2 21 0,-1 3 20 0,-1-2 22 16,0 2 22-16,-1 0 18 0,-1 0 16 0,-1 0 20 0,2 1 21 0,-2 0 20 15,-1 0 23-15,0 0 26 0,-2 1 27 0,0 1 20 0,2 1 19 16,-3 1 14-16,0 1 16 0,0 2 6 0,0 1 8 0,-2 0 0 0,0 3-1 0,0 0-9 16,0 0-10-16,0 0-18 0,0 0-18 0,0 0-29 0,1-3-30 15,-1 3-33-15,0 0-30 0,0 0-27 0,0 0-23 0,0 0-19 0,0 0-16 0,0 0-9 16,0 0-8-16,0 0-3 0,0-3-1 0,3 1-5 0,-1 1-1 16,0-2-3-16,1 1-2 0,0-1-1 0,0 0-1 0,2 0 0 0,3 2 1 15,-4-4-1-15,1 2-1 0,-2 0 0 0,2 0 1 0,-1 2-2 0,-1-1 0 0,-2-1 0 16,4 1 1-16,-5 2 0 0,0 0 0 0,1 0 0 0,-1 0 2 15,2-1 0-15,-1 0 0 0,1-1 0 0,-2 2 1 0,3-1 1 0,0-1 0 0,-1-1 5 16,1 2 4-16,-1-1 4 0,0 1 2 0,-1-3 2 0,1 3 2 16,-1 0 0-16,-1-2-1 0,0 3 2 0,2-2 1 0,1-1 0 0,-3 3 1 15,0-3 1-15,0 0 0 0,0 3-1 0,0-4-5 0,0 1-2 0,0 3 1 16,0 0-1-16,0-3 1 0,0 0 1 0,0 3 0 0,0 0-1 0,0-3 0 0,0 3 0 16,0 0-2-16,0-4-1 0,0 4-3 0,0 0-1 0,0 0 0 0,0 0-1 15,0 0-2-15,0 0-4 0,0 0-2 0,0 0-2 0,0 0-2 0,0 0 0 16,0 0-2-16,0 0 0 0,0 0 0 0,0 0-1 0,0 0 0 0,0 0 0 15,0 0-2-15,0 0 0 0,0 0-2 0,0 0 1 0,0 0 1 0,0 0-2 16,0 0 0-16,0 0-3 0,0 0 0 0,0 0-3 0,0 0-4 0,0 0-6 16,0 0-9-16,0 0-11 0,0 0-11 0,0 0-12 0,0 0-12 0,0 0-19 15,0 0-21-15,0 0-42 0,0 0-51 0,0 0-53 0,0 0-52 0,0 0-48 16,0 0-44-16,0 0-30 0,0 0-25 0,0 0 3 0,-6-1 11 16,6 1 11-16,-3 0 14 0,3 0 20 0,-7 1 23 0,2 1 43 0</inkml:trace>
  <inkml:trace contextRef="#ctx0" brushRef="#br0" timeOffset="61223.04">16988 10617 38 0,'0'-5'208'0,"2"1"-1"0,-1-1 2 0,-1 5 1 0,0 0 35 0,0 0 45 15,0 0 54-15,0 3 57 0,0 3-25 0,2 3-47 0,-2 3-19 0,0 3-15 16,-2 3-1-16,2 5 1 0,-1 2 9 0,-1 5 8 0,1 2 4 0,-5 2 4 15,3 2-33-15,-2 2-39 0,0 1-50 0,0 2-49 0,0-3-26 16,-1 1-15-16,2 1-9 0,0 0-8 0,-1-1-9 0,2-3-11 0,-2-2-11 16,2 0-8-16,2-6-6 0,-4-1-4 0,2-3-4 0,1-3-6 0,-1-5-12 0,2 0-10 15,-1-7-30-15,0 0-37 0,1-2-44 0,-1-2-45 0,1-1-77 0,-3-1-85 16,0-3-52-16,0-2-44 0,-2-1-29 0,0-2-21 0,0 0-26 16,-1-4-24-16,-2-2-25 0,3-1-24 0,-2-1 21 0,-1-4 30 0,2-1 36 0,1-3 42 15,-2 2 78-15</inkml:trace>
  <inkml:trace contextRef="#ctx0" brushRef="#br0" timeOffset="61406.09">16764 11064 51 0,'-1'-18'218'0,"-1"1"14"0,0 4 13 0,2 2 7 0,-1 0 5 0,1 4 0 16,-2 1 1-16,2 3-13 0,0 3-17 0,0 0-21 0,0 0-26 0,0 0-3 16,0 0-2-16,0 0-8 0,3 2-13 0,1-2-10 0,0 1-12 0,1 2-7 15,-2 0-4-15,0 1-3 0,0-1 0 0,0 1-19 0,-1 0-27 0,1-1-13 16,1 2-12-16,-3-1-18 0,2 1-18 0,2-1-6 0,-4 1-5 0,2-1-6 16,-1 1-6-16,1-1-8 0,-1-1-6 0,0 1-22 0,1 0-20 0,0-1-29 15,0-2-28-15,0 1-25 0,3-2-23 0,-3-2-16 0,4 1-13 16,-2-2-11-16,1-1-12 0,2-1-5 0,-2-1-2 0,2-2-7 0,0-1-5 0,1 0 10 15,-1 0 13-15,0-1 21 0,0-1 22 0,2 3 20 0,-4-1 18 0,2-1 11 16,0 2 5-16,0-1 7 0,-2 2 6 0,2 0 9 0,-1-1 10 0,2 1 17 16</inkml:trace>
  <inkml:trace contextRef="#ctx0" brushRef="#br0" timeOffset="61473.03">17031 10867 9 0,'7'-5'40'0,"-3"1"8"0,2 1 5 0,-1-1 6 0,0 1 1 16,-2-1 0-16,0 1-4 0,-1-1-9 0,0 3-15 0,-1-2-17 16,-1 0-16-16,2-1-13 0,-2 4-19 0,0 0-18 0,-2-3-24 0,2-1-21 0,-1 0-5 15,-1 1 0-15</inkml:trace>
  <inkml:trace contextRef="#ctx0" brushRef="#br0" timeOffset="61906.92">16818 10651 269 0,'-8'2'350'16,"1"0"8"-16,-2 1 1 0,4-1 21 0,0 3 28 0,2-4 20 0,3 2 15 15,0-3 9-15,2 5 5 0,1-1-77 0,0 2-94 0,2 2-52 0,3 1-41 16,-4 1-23-16,5 1-16 0,-3 1-1 0,2-2-2 0,1 4-18 0,-1-3-24 16,0 1-18-16,3 1-15 0,-1-2-9 0,-1 2-6 0,2-1-6 0,-1-1-10 15,-1 0-12-15,2-2-9 0,-1 2-7 0,-1-3-4 0,2 3-4 0,-3-3-3 16,0 1-7-16,2-2-6 0,-1 1-21 0,-1-1-24 0,-2 0-34 0,1 2-34 15,0-1-84-15,-4 0-91 0,1 1-66 0,-3-2-58 0,1 2-46 0,-4-2-40 16,1 3-11-16,-3-3 0 0,1 1 1 0,-4-1 5 0,0 1 21 0,-1-5 21 16,0 1 34-16</inkml:trace>
  <inkml:trace contextRef="#ctx0" brushRef="#br0" timeOffset="62073.81">16778 10823 256 0,'-5'-2'374'0,"2"2"10"0,-1 0 2 15,1 2 16-15,1-1 18 0,0 1 5 0,2 3 6 0,2 0 3 0,0-2 3 16,1 2-68-16,1 2-83 0,-1 0-75 0,2 2-71 0,1 2-32 0,-1 2-23 15,0-1-8-15,3 2-2 0,-2-1-15 0,1 3-19 0,-3-4-8 0,1 3-2 16,3-2-7-16,-2-1-3 0,1 1-3 0,-1-1-5 0,0 0-22 0,2 0-26 16,-2-1-65-16,1 0-72 0,-1 0-64 0,-1 0-60 0,-1 1-66 0,1-3-67 15,-2 2-18-15,1-3-10 0,-4 3-1 0,0-4-2 0,0 1 0 0,-4-3 0 16,1 0 17-16,-2-3 20 0</inkml:trace>
  <inkml:trace contextRef="#ctx0" brushRef="#br0" timeOffset="62240.11">16653 10884 202 0,'0'1'254'0,"2"4"28"0,-1-1 25 0,-1 2 25 0,2 0 9 0,0 2 6 16,-1-1 9-16,2 2 12 0,1 2-60 0,-1-1-77 0,0 4-22 0,1 1-14 15,0-2-12-15,-1 2-11 0,0-1-24 0,-1 1-26 0,2 0-27 0,-2-2-27 16,1 1-9-16,0-1-11 0,3-1-51 0,-2 0-61 0,-1 0-75 16,2-1-74-16,-4-1-69 0,4-1-67 0,-2 0-26 0,0 0-21 0,1-1-5 15,0-2-4-15,-2 0 4 0,-1-4-1 0,-1-2 4 0,0 0 3 0,0 0 41 0</inkml:trace>
  <inkml:trace contextRef="#ctx0" brushRef="#br0" timeOffset="62390.87">16691 10821 63 0,'0'5'249'0,"-1"2"5"16,1 1 6-16,-2-1 14 0,0-1 16 0,1 1 5 0,1-1-1 0,-2 0 1 16,2 0 1-16,0 3-75 0,-1 2-93 0,1 1-44 0,-4 1-32 0,4 0-8 15,-4 3-4-15,2 0-41 0,2-1-53 0,-3 0-59 0,3 2-59 0,-1-3-56 16,-1 0-52-16,2 0-13 0,0-3-1 0,0 0-3 0,0 0 1 0,2-4 0 15,-2 0 2-15,0 0 1 0</inkml:trace>
  <inkml:trace contextRef="#ctx0" brushRef="#br0" timeOffset="68875.64">17333 10803 149 0,'-2'-2'151'0,"2"2"7"0,-3-3 12 0,3 1 3 0,-1-2-2 16,-1 3-14-16,-1-3-20 0,3 2-20 0,-1-2-20 0,-1-1 17 15,2 5 24-15,-2-3 8 0,2-1 4 0,0 2 13 0,0 2 12 16,0 0 0-16,-1-2-6 0,-1-1 0 0,2 3 1 0,0 0-13 0,0 0-19 15,0 0-6-15,0 0-4 0,0 0 8 0,0 0 12 0,0 0-4 0,3 3-10 16,-3 1-12-16,2 3-9 0,1-2-7 0,0 5-3 0,-1 0-4 0,-1 1 0 16,2 1-1-16,-1 3 4 0,0-2-3 0,-1 2-6 0,2 2-32 0,-1-2-41 15,0 1-11-15,-1-1-6 0,1 1 0 0,0-4 1 0,-1 4-2 0,-1-4-2 16,2 0-3-16,-1-2-3 0,2 1-21 0,-1-2-25 0,-2-2-56 0,0 1-61 16,0-3-48-16,0-1-45 0,0 0-18 0,0-4-13 0,0 0-18 15,0 0-19-15,0-6-8 0,0 0 0 0,0-3 1 0,0 0 4 0,0-3 22 0,1-1 24 16,-1-1 62-16,3 0 68 0,-1-4 59 0,0 2 60 15,-1 0 20-15,2-1 14 0,-1-1 31 0,3 2 36 0,-2-1 15 0,0 3 8 16,3-2 21-16,-1 1 25 0,2 3 18 0,-1-1 13 0,0 2 20 16,0 0 21-16,2 3 6 0,0-1 2 0,-1 1 7 0,2 2 5 15,-1 0-9-15,0 2-12 0,-2 1-6 0,4 0-2 0,-2-1-18 0,-2 3-26 16,2 0-14-16,0 1-13 0,0 0-25 0,-2 0-22 0,1 0-18 0,0 1-15 16,-1 0-7-16,-1 3-6 0,2-1-5 0,-2 0-2 0,-1 1 0 0,2-1 2 15,-3 2 14-15,2-1 15 0,-3 1 1 0,0 1-4 0,-1 0 0 0,-1 1 0 16,-1 0-2-16,-1 0-2 0,-3 3-1 0,0 1-2 0,-1-1 0 0,-2 1-1 15,0 1-4-15,0 0-4 0,-2 0-16 0,0 1-17 0,0-1-2 0,-1 0 1 16,3 0-1-16,-1-1-3 0,2-1 1 0,0-1 3 0,0-1-3 0,3-2-2 16,0-2 2-16,3 0 1 0,-1-1-2 0,2-3-2 0,0 0 4 0,0 0 1 15,0 0 0-15,0 0-3 0,0 4 0 0,3-2 4 0,1-1-1 0,-3-1-3 16,2 0 1-16,1 0 5 0,0 0-2 0,2 0-4 0,-1 0 2 0,2 1 4 16,-3-1-3-16,1 0-3 0,0 2 0 0,3-1 2 0,-5-1-2 0,2 2-2 15,-1-2 0-15,-2 2 1 0,1-1-15 0,1 1-16 0,-3 0-9 0,2 0-8 16,0-1-10-16,-1 2-9 0,-2 0-22 0,0 1-27 0,0-2-22 0,0 3-20 15,0-2-15-15,-2 1-12 0,-1 1-7 0,0-3-7 0,2 5 12 0,-3-3 12 16,1 1 6-16,1-1 6 0,-1-1 5 0,3 3 6 0,-1-3 24 0,-3 1 25 16,3 0 22-16,-1 0 19 0,1-2 14 0,-1 4 9 0,-1-3 3 0,0 3 5 15,1-3 0-15,1 1-1 0,-1 1 4 0,1 1-1 0,-1-1 0 0,2-3-2 16,-2 3 2-16,1-1 5 0,-1-1-9 0,2 1-8 0,0 0-3 16,0-4-3-16,-1 3 1 0,1-3 0 0,0 0-3 0,0 0-5 0,0 2-12 15,0-2-11-15,0 0-11 0,0 0-8 0,0 0-20 0,0 0-17 0,0 0-14 0,0-4-14 16,0-1-1-16,0-2 3 0,0 1 3 0,-2-3 4 0</inkml:trace>
  <inkml:trace contextRef="#ctx0" brushRef="#br0" timeOffset="69256.75">17455 11011 139 0,'-5'-6'174'0,"-3"2"10"0,4-1 7 16,-3 2 5-16,2-1-1 0,0 2 0 0,-2 2-23 0,2 0-23 0,0 2 9 15,1 1 17-15,0 1 12 0,-1 2 11 0,2 3 11 0,-1 0 13 0,1 3 8 16,0 0 5-16,-1 2 0 0,1 2 3 0,1 1-3 0,1-1-5 0,-1 0-13 16,2 3-15-16,0-3-30 0,0 1-32 0,0-1-29 0,0-1-23 0,2-2-20 15,-1 1-23-15,1 0-11 0,1-3-11 0,1 0-10 0,-3 0-9 0,2-4-2 16,3 2 1-16,-3-3-1 0,1 1-3 0,1-2 2 0,-1-2 0 0,1 0-1 15,0 0-1-15,2-3 2 0,2 0 4 0,-3 0-37 0,0-3-41 0,4-1-57 16,-1-2-54-16,1-3-35 0,1-1-29 0,0-3-18 0,0-1-13 0,1-3-13 16,1-1-12-16,1-3-9 0,-1 0-7 0,0-2-5 0,1-2-5 0,0 0 35 15,0-2 44-15,-1 1 56 0,-1-3 58 0,1 1 42 0,1 0 39 0,-1 0 26 16,0 1 20-16,1 0 21 0,-1 3 22 0,-2 2 18 0,0 0 18 0,-1 4 13 16,-1 2 10-16,-1 0 4 0,-4 7 7 0,3-2 2 0,-4 4 1 0,0 2-5 15,2-1-9-15,-5 5 45 0,0 1 59 0,0 0 12 0,0 0 5 0,0 0 8 16,0 4 10-16,0 1 1 0,0 2-7 0,0 1-6 0,-5 0-4 15,5 4-4-15,-1-1-3 0,-1 2-2 0,1 3-1 0,-3-1-53 0,1 1-65 0,1 2-21 16,-1 0-12-16,0 2-21 0,1-2-20 0,-1 4-6 0,-3-1-2 16,3-1-2-16,-2 2-2 0,0 1 3 0,2-1 2 0,-2 1-2 0,1-3-1 15,-4 4 7-15,3-4 10 0,-1 1-6 0,1-1-11 0,0-2-4 0,-1-2-3 0,1-1-5 16,2 0-5-16,-2-3-3 0,2-1 2 0,0-2-19 0,0-2-18 0,0-1-44 16,-1-1-44-16,0-1-52 0,1-2-51 0,0-1-19 0,-1-2-17 15,1-1-14-15,0-1-14 0,-2-3-16 0,3-1-19 0,1-4-29 0,-1 0-28 0,1-4 4 16,1-1 11-16,0 0 42 0,0-3 47 0,1 0 44 0</inkml:trace>
  <inkml:trace contextRef="#ctx0" brushRef="#br0" timeOffset="69374.64">17654 11005 85 0,'0'0'167'0,"0"0"3"0,0 0 2 0,-1 3 4 0,-3 0 0 0,4 0 1 0,-1 2-34 15,-1 1-41-15,2-2-31 0,0 2-24 0,0 0-14 0,2 0-8 16,-1 0-3-16,3-1-6 0,-3 2-4 0,4 1-2 0,-1-5-3 0,1 4-3 16,2-3-5-16,-1 1-4 0,2 0-6 0,3-3-10 0,-2 2-12 0,1-3-10 15,2-1-16-15,-2 0-13 0,3-1-20 0,-1-1-20 0,0-1-28 0,0 1-32 16,-1-3-5-16,0-1-1 0,0 0 2 0,0 0 4 0</inkml:trace>
  <inkml:trace contextRef="#ctx0" brushRef="#br0" timeOffset="69541.69">17924 10931 64 0,'2'-8'184'0,"1"-1"6"0,1 1 5 0,-4 1 3 0,0 1 3 0,-2 0 6 15,0 3-28-15,-1-1-29 0,1 3-19 0,-1 1-17 0,-2 1 5 0,2 3 6 16,-3 0 11-16,0 2 11 0,-1 2 10 0,3 1 9 0,-4 3 0 0,-2 0 2 16,4 2 0-16,0 3 1 0,-1 0-3 0,-2 1-4 0,4 0-12 0,0 0-14 15,1 0-17-15,2 0-19 0,0 0-26 0,2-2-25 0,4 0-16 0,-3 0-12 16,6 0-8-16,-3-2-4 0,6-1-4 0,-2-1-7 0,0-1-15 0,1-2-18 15,4 0-44-15,-2-3-50 0,1-2-32 0,1-1-28 0,1-2-29 0,-1-1-30 16,0-1-34-16,1-2-35 0,-1-4-28 0,0 2-23 0,-1-2-5 16,-1-2-1-16,1-2 15 0,-2-1 18 0,1 0 44 0</inkml:trace>
  <inkml:trace contextRef="#ctx0" brushRef="#br0" timeOffset="69656.73">18097 11025 215 0,'-6'-8'242'0,"2"2"22"16,-2 3 23-16,3-1 17 0,-2 1 20 0,-1 1 22 0,1 2 21 0,0 2-39 15,2 1-50-15,-2 1-22 0,4 0-12 0,-2 3-16 0,1 0-15 16,0 2-20-16,2 0-24 0,0 0-20 0,0 2-22 0,2-2-22 0,1 1-26 0,0-1-88 15,1 2-104-15,0 0-71 0,1-4-62 0,1 2-72 0,2-2-73 16,0-1-17-16,0 0-4 0,1-3-2 0,-1 0 4 0,1 0-5 0,0-1 0 16,0-2 5-16,-1 0 6 0</inkml:trace>
  <inkml:trace contextRef="#ctx0" brushRef="#br0" timeOffset="70873.75">16721 11676 21 0,'-1'-6'210'0,"1"-2"16"0,-4 1 14 16,1-2 18-16,2 0 14 0,-3-2 10 0,-2 2 16 0,3 1 19 0,-2-2-31 16,1 3-46-16,-1-2 0 0,2 1 8 0,-5 1-3 0,5 1-6 0,-2-2-10 15,-1 1-12-15,-1 1-12 0,2-2-12 0,-4 1-8 0,1 2-8 0,0-2-30 16,-3 2-33-16,0 1-15 0,1-3-14 0,-3 3-24 0,-2 0-25 15,0 1 0-15,-2 0 11 0,0-1-14 0,0 2-15 0,-2 0 5 16,0-1 9-16,1 0-13 0,0 2-17 0,1-2 21 0,0-1 27 16,1 2-20-16,1-1-30 0,0 0 9 0,0-2 20 0,2 2-23 15,-1-1-32-15,3 1 17 0,-2-2 27 0,0 2-20 0,2 0-30 16,-1 0 18-16,1 0 30 0,1 2-18 0,-2-1-29 0,0 2 17 0,3 2 26 16,-4-1-8-16,2 2-12 0,-3 2 8 0,1 1 14 0,0 0-9 0,-1 3-11 15,0 0 8-15,-2 3 14 0,0 0-13 0,-1 1-17 0,-2 2 9 0,0-1 15 16,0 4-8-16,2-2-11 0,-4 2-4 0,2 0 0 0,0 0 2 0,0 0-1 15,2 2 1-15,0-2-4 0,-1 1 4 0,4 1 6 0,-2-1-13 0,3 1-15 16,1-1 10-16,-4 2 16 0,5 0-10 0,-2 2-20 0,2-1 13 16,0 0 20-16,-1 4-10 0,2 0-16 0,0 1 12 0,0 0 16 15,2 0-10-15,-2 3-16 0,2-2 26 0,0 2 36 0,2 0-20 16,-1 2-30-16,3-2 24 0,-1-2 36 0,1 2-15 0,2 0-27 16,0-2 22-16,2 1 32 0,2-2-6 0,1 0-12 0,2-1 12 0,1-1 18 15,0-2-11-15,4 0-16 0,1 1 10 0,0-4 17 0,0 1-11 0,6-1-18 16,-4-2 6-16,4-1 13 0,1 0-10 0,1-2-12 0,0 0-4 0,2-1-3 15,-1-2 3-15,3 1-1 0,-2-2 3 0,3-2-1 0,0 0 3 0,-1-2 1 16,1 0 4-16,2 0 2 0,0-1-8 0,1-2-12 0,2 0 6 16,-3 1 8-16,3-3-2 0,1-2-6 0,1 4 7 0,-1-4 9 15,4 0-6-15,1-1-6 0,-1-2 3 0,1 3 3 0,0-3 3 0,0-2 0 16,1-1 6-16,0 2 8 0,-2-2-4 0,0-2-10 0,1-1 5 0,-1 2 5 16,-3-2-7-16,1-2-12 0,-1 1 3 0,1-1 5 0,-2 0-6 0,0 1-5 15,-1-2-6-15,-1 0-2 0,-1-1-1 0,0 1 2 0,-4-2-3 0,1 2 0 16,-2-1-4-16,-1-1-2 0,-2 1 0 0,1 1-2 0,-2-3 1 0,-2 1-1 15,-1 0-4-15,0-2-1 0,-1 3-7 0,-2-4-7 0,0 1 2 16,0-2 1-16,-2 0-7 0,-1-2-8 0,2 0 0 0,-3-1 2 16,-1-1-7-16,-1-2-10 0,0 0 1 0,-3-1 4 0,0-1-7 0,-1-3-11 15,-4 0 5-15,1 1 8 0,-3 0-11 0,0-1-19 0,-4-4 10 16,2 5 15-16,-4-2-3 0,1 0-5 0,-2 2 3 0,-1 0 4 16,0 0-1-16,1 3-7 0,0-1 8 0,-2 2 9 0,0 2 2 0,1 1-5 0,1 1 13 15,0 1 11-15,-2 1-1 0,4 1-5 0,-3 2-1 0,2 2 2 0,-2-1 4 16,3 1 3-16,-2 0 4 0,1 3-1 0,1-1 3 0,-4 2 1 15,4 0 0-15,-4 1-1 0,2 0 1 0,1 2-1 0,-4-1 0 0,2 2 0 0,-2 1 1 16,-1-1-1-16,1 1-1 0,-2 1 0 0,2-2-12 0,-3 3-14 16,-1 0 3-16,2-1 7 0,-2 1-7 0,0 1-13 0,-3-1 4 15,1 1 8-15,1-1-12 0,-3 1-12 0,0-1 3 0,-1 0 9 16,1 1-7-16,0 0-16 0,0-1 20 0,1 1 21 0,-1-1-13 0,2 1-23 16,2-1 18-16,1-1 24 0,1 3-14 0,1-1-21 0,0 1 18 15,0 0 28-15,2 0-14 0,-1 0-22 0,1 1 16 0,0 1 29 16,-3 1-18-16,4 0-25 0,-6 0 18 0,4 1 28 0,-2 2-16 15,-1-1-28-15,-2 0 18 0,0 3 25 0,3 0-4 0,-3-1-13 0,2 2 8 0,-4-2 15 16,2 3-10-16,0-2-14 0,0 1 7 0,3-1 13 0,-2 2-9 16,-3-3-14-16,3 2 10 0,0 0 14 0,2 0-8 0,-5-2-14 0,4 2-2 15,3 0 0-15,-4-2 0 0,4 1 0 0,-2 0 2 0,5-1 1 0,1-2 4 16,0 4 3-16,3-5 1 0,-1 1 1 0,3-2-8 0,2 1-10 0,2-2-20 16,1-2-23-16,0 0-46 0,0 0-54 0,0 2-60 0,1 2-60 0,2-1-55 15,2 0-53-15,2 1-34 0,1 0-28 0,1 3-5 0,1 0-2 0,-1 0 7 16,3 0 12-16,-2 1 20 0,1-5 22 0,0 2 51 0</inkml:trace>
  <inkml:trace contextRef="#ctx0" brushRef="#br0" timeOffset="71126.25">16225 11884 319 0,'1'15'439'0,"-1"-2"6"16,-1-2 4-16,-3 0 0 0,0-2-1 0,-2-4-3 0,-1-1-1 0,-1-1-8 16,3-5-9-16,-1 1-82 0,0 1-100 0,6 0-170 0,-1 1-183 0,-3 1-83 15,4-2-62-15,0 4-47 0,2 1-46 0,0-1-43 0,1 1-47 16,3-2-7-16,-2 1 0 0,3-2 6 0,1-2 8 0,0-2 26 0,3-2 30 15,0-1 55-15</inkml:trace>
  <inkml:trace contextRef="#ctx0" brushRef="#br0" timeOffset="72091.82">20941 11791 151 0,'-1'-4'285'0,"-4"-1"41"16,0 1 27-16,-1-2 21 0,1-2 16 0,-1 1 16 0,-1-2 13 0,2-2 14 16,-2 0-55-16,1 2-70 0,-2 1-27 0,3-2-16 0,-3 0-19 0,-1 0-18 15,0 1-34-15,3-2-35 0,-5 2-20 0,3 0-15 0,-1 0-14 0,1 0-12 16,-5 2-10-16,2 0-10 0,-1-1-4 0,-1 0-2 0,0 4-4 0,-3-2-6 16,0 1-3-16,-1 2-4 0,0 0-5 0,-1 2-5 0,0 1-3 15,-3 2-4-15,0 1-4 0,-1 3-4 0,1 1-3 0,-1 2-4 0,-1 2 0 0,-1 2-3 16,3 2 1-16,-2 3 2 0,-1 1 2 0,0 4 3 0,4 2 2 0,-4 2 3 15,0 2 2-15,2 2 2 0,1 2 4 0,1 1 2 0,1 4 2 16,2 0 2-16,-1-1 2 0,2 0-1 0,2 3 0 0,3-1-2 0,2 0-1 0,1-1-4 16,3 0-1-16,2 0-4 0,1-2-1 0,4 2 2 0,1-1 1 0,0 0 3 15,5-1 4-15,-2 0-1 0,4-2 2 0,2 2 3 0,0-2 1 16,0-1-3-16,6 0 5 0,-1-3 1 0,4-2 2 0,2-1-2 0,2-1-1 0,4-3 0 16,3-3-6-16,-1-2-4 0,7-1-5 0,0-4-36 0,5-1-1 15,0-1 0-15,0-5 0 0,4-1 0 0,-3-3 0 0,2 0 0 0,-2-4 0 0,0 0 0 16,-1-2 0-16,-2-2 0 0,-1 0 0 0,-4 0 0 0,-3-1 0 0,-1-1 0 15,-4 1 0-15,-3-1 0 0,-4-1 0 0,0 2 0 0,-2-1 0 16,-3 0 0-16,-1-3 0 0,-2 0 0 0,0-1 0 0,-1-1 0 0,1-4 0 0,1-1 0 16,-3-3 0-16,3-3 0 0,-1-1 0 0,-2-4 0 0,3-1 0 0,-2-3 0 15,2-1 0-15,-3-3 0 0,-1-1 0 0,2-3 0 0,-3 1 0 16,0-4 0-16,-2-1 0 0,-1 2 0 0,-2-4 0 0,-3 1 0 0,1-1 0 16,-4 1 0-16,-3 1 0 0,-1 1 0 0,-5 1 0 0,2 0 0 0,-7 5 0 0,3 1 0 15,-4 3 0-15,-1 3-33 0,0 2-14 0,-3 4-3 0,-1 2 1 16,-3 4 2-16,-1 2 1 0,-2 6-2 0,-1 0 0 0,-1 5 2 0,0 3 1 15,-3 3 0-15,0 3 4 0,-2 3 3 0,0 5 1 0,0 0 2 0,-1 4 3 16,-2 3 6-16,2 2 2 0,-1 1 3 0,1 1 3 0,-1 4 6 0,3-2 0 16,-2 1 3-16,3 2-1 0,1-1 2 0,0-1-3 0,5 0-1 0,3 0-5 15,1-1-2-15,1-2-22 0,6 2-22 0,-2-1-34 0,7-2-37 0,-1 0-87 16,4-2-103-16,1-1-72 0,4 2-65 0,2-2-57 0,1 0-53 0,1-1-8 16,2-1-3-16,4-3 6 0,-1 1 5 0,2-1 19 0,1-3 23 0,1 0 36 15,1-4 39-15</inkml:trace>
  <inkml:trace contextRef="#ctx0" brushRef="#br0" timeOffset="72257.03">21177 12173 408 0,'8'17'469'0,"-4"-2"8"16,-2-1 4-16,-4-3 1 0,-1 0 0 0,-2-2-2 0,-4-3-3 0,4-1-3 16,-3-4-9-16,0 2-9 0,-2-3-151 0,-2 0-180 0,4 0-104 0,-1 0-88 15,0 1-85-15,-3-1-80 0,4 0-55 0,-2 0-48 0,2-1-62 0,-2-2-64 16,-1 0-13-16,3 0 0 0,0-3 8 0,0 0 9 0,-1-1 11 0,1-2 9 15,1-2 26-15,-2 1 28 0</inkml:trace>
  <inkml:trace contextRef="#ctx0" brushRef="#br0" timeOffset="73174.31">12615 12516 18 0,'-12'4'215'0,"0"1"23"0,0-3 25 0,-1-1 29 0,2 0 29 0,-3 0 25 16,1-1 25-16,1 0 22 0,0 0-38 0,3 0-51 0,-2 0-10 0,3 0 1 16,0 0-8-16,2 2-11 0,-2-2-17 0,3 2-19 0,0-2-27 0,2 0-26 15,0 1-29-15,3-1-27 0,-2 0-26 0,2 0-28 0,0 0-19 0,0 0-19 16,0 0-9-16,0 3-7 0,4 2-6 0,0-1-3 0,4 1-2 0,3 2-3 16,0-1 4-16,5 3 5 0,2 0 5 0,4 0 6 0,3 0 4 0,3 0 6 15,4 0 2-15,3-1 2 0,3-1-3 0,3-2-5 0,5 0 9 16,1 1 11-16,5-4 4 0,2 3 5 0,1-3 0 0,3 0-1 0,0 1-3 15,4-1-2-15,-1-2-1 0,4 1-1 0,0-1-1 0,0 0 0 0,1 0 7 16,1 0 6-16,2 0-6 0,-1-1-11 0,1 1-2 0,0 0-2 0,0-2 2 16,1 0 0-16,-1-1-1 0,-1 3 1 0,2-2-4 0,-3-1-2 0,-1 0 2 15,2-2 0-15,-4 2-3 0,-2-1-1 0,-2 0-4 0,-1 1-3 16,-5-2-3-16,-4 1-5 0,1 2-4 0,-9-2 0 0,0 2-5 0,-5-1-2 16,-4 3-2-16,-2-2-2 0,-6 1-2 0,-3 1-5 0,-1 1 0 0,-7-1-1 15,0 2-1-15,-3-2-1 0,-3 0 0 0,0 0 1 0,-3 0 0 0,-2 0-4 16,-3 0 4-16,0 0 1 0,0 0 0 0,0 0-1 0,0 0 0 0,0 0 0 15,0 0-10-15,-5 0-13 0,0-2-35 0,-4 1-37 0,-1-3-57 0,-1 2-58 16,-4-1-115-16,-1 0-128 0,-5-2-83 0,-1 1-75 0,1-1-16 0,-6 1-5 16,1-1 0-16,-3-1-1 0,-1 0 9 0,-1 0 15 0,-1-2 34 0,-1 1 40 15,-1-2 57-15</inkml:trace>
  <inkml:trace contextRef="#ctx0" brushRef="#br0" timeOffset="73291.42">14242 12669 14 0,'-11'10'464'0,"-2"-1"6"0,-4-4-7 0,-1-2-7 15,-2-2-53-15,-4-2-61 0,-1-1-94 0,-2-2-101 0,0-2-68 0,-3-1-61 16,-2-1-75-16,-2 1-72 0,-4 4-146 0,-2-1-156 0,-5 1-34 0,-5 3-6 16,-6 0 8-16,-9 0 8 0</inkml:trace>
  <inkml:trace contextRef="#ctx0" brushRef="#br0" timeOffset="73991.95">4291 12838 105 0,'-5'-9'158'16,"0"2"8"-16,-1 1 0 0,-2-1 2 0,-3 3 11 0,1 1 14 16,-4 2-30-16,0 1-38 0,-2 1-13 0,-1-1-7 0,-2 3 10 0,1 0 14 15,-2-2 20-15,4 2 20 0,-3-1 19 0,0 0 18 0,1-1 13 16,1-1 13-16,1-1 14 0,1-1 11 0,0 0-7 0,3-1-16 15,1-1-11-15,-1 1-11 0,3-1-30 0,1 0-32 0,3 0-10 16,-1 1-1-16,2 1-37 0,2 1-41 0,2 1-6 0,0 0 2 16,0 0-30-16,4 0-42 0,4 0 17 0,2 3 30 0,4 0-2 0,2 1-9 15,4 2 8-15,7-4 10 0,3 4 7 0,5-3 4 0,5 0 8 16,9-1 9-16,2-1-8 0,5-2-9 0,3-1 23 0,7-3 31 16,1 1-5-16,4-1-10 0,0-4-11 0,3 2-8 0,2-2 11 0,-1 1 17 15,0 3-15-15,1-2-19 0,1 3 14 0,-2 0 20 0,-2 1-1 0,1 3-3 16,-1 0-8-16,-5 0-10 0,1 3-7 0,-2 0-6 0,-4 0 0 15,0-1 1-15,-3 3-3 0,0-3-4 0,0 2-3 0,-3-1-2 16,-3-1-5-16,2 0-1 0,-4 0-3 0,-5 0-3 0,1 1-6 0,-7-3-4 16,-2 2-3-16,-4-1-2 0,-5 0 1 0,-6 0 3 0,-2 1-9 0,-3-2-8 15,-5 0 1-15,-3 2 6 0,-1-2-8 0,-4 0-7 0,-1 0-6 0,-2 0-4 16,-3 0-41-16,0 0-50 0,0 0-68 0,0 0-72 0,-2-4-124 0,-1 3-139 16,-2-3-72-16,-4-1-54 0,-4-1-15 0,-1-1-5 0,-3-4-1 15,-4 1 1-15,-3-4 1 0,-1 1 3 0,-3-3 45 0,-1 0 51 0,1 1 71 16</inkml:trace>
  <inkml:trace contextRef="#ctx0" brushRef="#br0" timeOffset="74124.28">6111 12664 192 0,'4'20'481'0,"-1"1"12"0,0-3 12 0,-1-2-10 0,0-1-19 0,-1-2-6 16,-1 0-6-16,0-6-26 0,2 0-32 0,1-1-12 0,-1-4-7 16,-1 3-219-16,1-3-262 0,-2 1-103 0,2 1-68 0,-2-4-55 0,0 0-48 15,0 0-45-15,0 0-45 0,0 0-7 0,1-5 0 0,-1-1 27 0,2-3 32 16,2-3 10-16,-1-1 7 0,2-3 30 0,1-1 37 0</inkml:trace>
  <inkml:trace contextRef="#ctx0" brushRef="#br0" timeOffset="85276.43">6121 12184 112 0,'0'3'366'0,"-3"-3"14"0,-3 0 28 0,1-1 29 0,-1-1-6 0,1 0-12 16,-3-2 16-16,3-1 24 0,-2-1-4 0,4 3-10 0,-1-2-96 15,1 3-111-15,2 0-70 0,-1 0-60 0,2 2-7 0,0 0 2 16,0 0-34-16,0 0-44 0,0 0 16 0,0 0 28 0,0 0-23 0,0 0-38 16,0 0 15-16,0 0 23 0,0 0-18 0,0 0-30 15,0 0 17-15,0 0 26 0,0 0-18 0,0 0-24 0,0 0 15 0,0-2 25 16,0 2-15-16,0 0-29 0,0 0 17 0,0 0 22 0,0 0-17 16,0 0-27-16,0 0 14 0,0 0 26 0,0 0-19 0,0 0-25 15,0 0 13-15,0 0 25 0,0 0-17 0,0 0-25 0,0 0 14 0,0 0 24 16,0 0-15-16,0 0-26 0,0 0 16 0,0 0 26 15,0 0-16-15,0 0-25 0,0 0 15 0,0 0 26 0,0 0-16 0,0 0-26 16,0 0 17-16,0 0 25 0,0 0-17 0,0 0-24 0,0 0 17 16,0 0 26-16,0 0-17 0,0 0-27 0,0 0 16 0,0 0 26 15,0 0-15-15,0 0-27 0,0 0 17 0,0 0 25 0,0 0-16 16,0 0-24-16,0 0 16 0,0 0 24 0,0 0-15 0,0 0-26 16,0 0 17-16,0 0 26 0,0 0-17 0,0 0-25 0,0 0 15 0,0 0 26 15,0 0-15-15,0 0-25 0,0 0 17 0,0 0 24 0,2-3-14 16,-2 3-25-16,0 0 16 0,0 0 24 0,1-1-14 0,-1 1-22 15,0 0 15-15,0 0 24 0,0 0-15 0,0 0-23 0,0 0 15 0,0 0 25 16,0 0-16-16,0 0-24 0,0 0 15 0,0 0 24 16,0 0-15-16,0 0-24 0,0 0 14 0,0 0 23 0,0 0-16 0,0 0-23 15,0 0 14-15,0 0 22 0,0 0-15 0,0 0-26 0,0 0 16 16,0 0 23-16,0 0-15 0,0 0-24 0,0 0 15 0,0 0 22 16,0 0-15-16,0 0-21 0,0 0 12 0,0 0 24 0,0 0-17 15,0 0-22-15,0 0 14 0,2-3 23 0,-2 3-25 0,0 0-33 16,3 0-43-16,0 0-44 0,0 3-105 0,3-2-116 0,-2 2-71 0,2 0-60 15,-1 2-21-15,3 0-17 0,-2 2 10 0,2 0 11 0,-2 2-8 0,-1-2-12 16,2 1 18-16,0 0 22 0,-2-1 51 0</inkml:trace>
  <inkml:trace contextRef="#ctx0" brushRef="#br0" timeOffset="86591.83">13978 11983 175 0,'-5'-1'284'0,"0"-5"35"0,-4 3 14 0,1-4 9 16,0 0 25-16,-1 0 26 0,1-2 12 0,-2 0 10 0,1 0-42 0,0 0-55 16,0 3-46-16,3 0-46 0,-2 0-20 0,2-1-16 0,0 5-28 0,1-3-36 15,0 3-12-15,0-4-10 0,2 3-22 0,-1 1-27 0,2 0-12 0,0-1-10 16,-1 2-11-16,3 1-12 0,0 0-4 0,0 0-4 0,0 0 0 0,0 0 2 16,0 0-3-16,0 0-1 0,0 0 0 0,0 0 1 0,0 0-2 0,0 0-1 15,0 0-1-15,0 0 0 0,0 0 2 0,0 0-3 0,0 0 2 0,0 0 2 16,0 0 0-16,0 0 0 0,0 0 0 0,0 0 2 0,0 0-3 0,0 0 0 15,0 0-1-15,0 0 4 0,0 0-2 0,0 0-1 0,0 0 0 0,0 0 0 16,0 0-1-16,0 0 0 0,0 0-2 0,0 0 1 0,0 0 1 0,0 0 2 16,0 0 1-16,0 0 0 0,0 0-16 0,0 0-21 0,2 6 16 15,-1 1 21-15,1 4-2 0,1 1-12 0,0 3 15 0,2 6 22 16,0 1-4-16,-1 4-6 0,1 4 11 0,2 1 18 0,0 2-2 0,0 2-11 16,-1-1 29-16,2 1 36 0,0-1-7 0,0-1-18 0,0-1 8 0,-2-2 12 15,3-3-12-15,-1-2-18 0,0-2 5 0,0-1 9 0,0-4-12 0,-2-1-17 16,2-1 7-16,-1-4 11 0,0 0-10 0,0-3-17 0,-2-1-4 0,-1 0-3 15,1-5 0-15,-2 1 1 0,1-1 3 0,0-2 1 0,-2 2 1 0,-2-3-1 16,4-1-1-16,1-2-2 0,2-2-3 0,2-4-3 0,2-2-7 0,5-3-7 16,3-4-7-16,4-6-7 0,6-5-16 0,3-3-20 0,4-6-3 15,5-7 0-15,8-1-18 0,0-4-26 0,5-4-96 0,1-2-114 16,5-2-117-16,0-2-117 0,2-1-21 0,-2-4-2 0,0 3 4 0,-3 1 4 16,-4 1 15-16,-3 1 14 0,-6 4-1 0,-4 4-5 0,-6 6 18 0</inkml:trace>
  <inkml:trace contextRef="#ctx0" brushRef="#br0" timeOffset="87975.16">16423 12583 245 0,'-4'1'403'15,"3"1"27"-15,1-2 17 0,-4 0 6 0,1 0 3 0,0-2-4 0,3 2 1 16,-2-1-2-16,2-2 1 0,-1 0-89 0,1 3-110 0,0 0-39 0,0 0-27 15,0 0-62-15,0 0-69 0,0 0-26 0,0 0-16 0,0 0-4 0,0 0-4 16,0 0 2-16,0 0 3 0,0 0 0 0,0 0-3 0,0 0 2 0,0 0 1 16,0 0-4-16,0 0 0 0,0 0-2 0,0 0 0 0,1-1-1 0,4 1-4 15,0-2 0-15,2 2-2 0,2 0-27 0,0 0-32 0,1 2-88 0,2-1-96 16,1 2-78-16,0 0-71 0,1 2-35 0,0-2-24 0,2 3-9 0,-1 0 0 16,-2 0-2-16,2 0 1 0,-1-2 2 0,0 0 0 0,0 0 28 15</inkml:trace>
  <inkml:trace contextRef="#ctx0" brushRef="#br0" timeOffset="88342.76">21073 12369 28 0,'13'-2'449'15,"-3"-1"12"-15,-2 1 4 0,0 2 2 0,-4-1 1 0,-2 0 0 0,-2 1-3 0,0-5 0 16,0-2 1-16,-2 0-3 0,2 3-1 0,0 0-156 0,0 4-185 0,-3-1-68 16,3 1-39-16,-4 1-16 0,-1 0-11 0,-1 2-19 0,-1 1-20 15,-2 3-60-15,-2-1-65 0,0 1-54 0,-5 1-53 0,2 0-37 0,-2 0-37 0,2 0-45 16,-4 1-50-16,4-2-7 0,-2-1-3 0,4 2 5 0,0-4 5 0,-2-1 17 16,5 0 21-16,-4-1 60 0</inkml:trace>
  <inkml:trace contextRef="#ctx0" brushRef="#br0" timeOffset="88625.25">16634 12210 42 0,'-11'0'288'16,"0"-3"-5"-16,3-2 6 0,2-1 7 0,-1-1-7 0,3-2-15 16,-1 0-5-16,4-2-2 0,2 2-31 0,5 2-35 0,1 0-130 0,4 3-151 15,4 4-85-15,3 0-74 0,6 3-23 0,3 2-17 0,3 1-7 0,1 0-11 16,2-2 10-16,4 1 12 0,-1-2 5 0,4-2 6 0</inkml:trace>
  <inkml:trace contextRef="#ctx0" brushRef="#br0" timeOffset="88875.59">21436 12398 210 0,'-22'4'219'0,"3"0"-2"0,-3-4-2 0,-2 0 2 0,3-1-8 0,-2-4-10 15,-1-1-27-15,-1 0-27 0,-2 0-135 0,-1 1-157 0,-1 0-42 0,-2 3-18 16,-3-1-6-16,1 3-4 0,-3-1 0 0,-2 1 1 0,-2-2-2 0</inkml:trace>
  <inkml:trace contextRef="#ctx0" brushRef="#br0" timeOffset="89141.92">16599 12237 253 0,'-3'7'310'0,"0"-1"-2"0,1-1-8 0,2-2-42 0,0-3-53 0,0 0-24 16,4-2-17-16,2-2-46 0,2 0-50 0,4 2-118 0,1 0-130 15,6 1-67-15,0 2-56 0,3 1-10 0,4 0 2 0,2 2 4 0,0-3 7 16</inkml:trace>
  <inkml:trace contextRef="#ctx0" brushRef="#br0" timeOffset="90810.5">25530 11787 13 0,'-5'1'129'0,"1"-1"2"0,1 0-1 15,-1 0-2-15,1-1-2 0,1-1-22 0,1 1-28 0,-3-3-33 0,3 3-37 16,1-2-11-16,-2 0-6 0,2 0-2 0,0 0-1 0,0-2 0 16,2 3 0-16,-2-3-1 0,1 1-3 0,1-1 4 0,0 0 0 0,-1 0 3 15,2-1 3-15,2-1 2 0,-4 3 2 0,2-1 1 0,1-2 0 0,1 1 2 0,-2-1 3 16,2 0 1-16,-2 3 1 0,3-3 5 0,-3-1 4 0,0 2 4 0,0-1 2 15,2 0 5-15,-2 2 4 0,1-1 5 0,-1-1 3 0,-2 3 7 16,3-2 9-16,-2 2 12 0,2 0 14 0,-4 1 28 0,3-1 31 0,-3 1 47 16,0 0 51-16,0 3 42 0,0-5 41 0,0 3 24 0,0 2 17 0,0-3 13 15,0 3 14-15,-3-2 3 0,3 2 2 0,0 0-9 0,0 0-10 0,0 0-24 16,0 0-30-16,0 0-47 0,0 0-50 0,0 0-43 0,0 0-39 0,0 0-17 0,0 0-11 16,0 0-6-16,0 0-3 0,0 4-8 0,-2-1-7 0,2 4-3 0,-2 1 0 15,2 2-3-15,0 1-3 0,0 3-2 0,0 1 2 0,0 2-2 16,0 1-5-16,0 2-8 0,0-1-52 0,0 0-11 0,0-1 0 0,0 0 0 15,0 0 0-15,0-1 0 0,0-4 0 0,0 2 0 0,0-2 0 0,0-2 0 16,0 0 0-16,2-1 0 0,0-1-8 0,-2 0-126 0,3-1-44 0,-3-1-89 16,1-1-98-16,-1-1-99 0,4-1-100 0,-3 0-50 0,2 1-42 0,1-2-4 15,0-1 4-15,1-2 13 0,3-2 17 0,-2-2 28 0,2-1 31 0,5-1 41 16,-4-3 42-16</inkml:trace>
  <inkml:trace contextRef="#ctx0" brushRef="#br0" timeOffset="91026.13">26042 11736 365 0,'0'12'512'0,"1"-1"7"15,-1-3 4-15,0 1-2 0,3-1 2 0,-1-2 0 0,3 0 2 0,1-4 2 0,7 2 2 16,0-4 1-16,4 0-118 0,4-4-143 0,4 0-113 0,6 0-101 16,3-2-27-16,1-3-9 0,5 0-3 0,2-2-2 0,0-1-3 0,2 1-5 15,-1-2-8-15,1 3-7 0,-1-2-18 0,-2 1-22 0,0 1-21 0,-3 2-27 0,-1 1-44 16,-2-1-53-16,-1 2-69 0,-3 0-76 0,-1 3-45 0,-4-1-38 15,0 2-47-15,-3 0-47 0,-4 1-4 0,0 1 1 0,-3 1 17 0,-2 1 15 16,-2 0 24-16,-3 1 22 0,-6-2 47 0</inkml:trace>
  <inkml:trace contextRef="#ctx0" brushRef="#br0" timeOffset="91243.06">26923 11454 144 0,'0'5'412'0,"0"-3"11"0,0 3 9 0,0-4 10 0,0 4 6 0,0-4 5 16,1 2 4-16,4-3 2 0,1 2 1 0,0-1 0 0,-1 0-93 0,2 3-115 15,1 0-81-15,1-1-72 0,0 2-19 0,0 1-4 0,1-2-8 0,-2 2-7 16,2-1-7-16,1-1-5 0,-3 1-4 0,0-1-2 0,1 2-1 0,-1-1-3 16,-2-2-3-16,1 4-5 0,-2-3-2 0,-1 1-3 0,-2 1-3 0,1 0-5 15,-8 2 0-15,2-1 0 0,-2 4 0 0,-3 0 0 0,-1 0-2 0,-5 3-2 16,-2-1 0-16,-2 4-1 0,0-1-24 0,-2 2-26 0,2 0-54 0,-2-1-60 16,2 1-102-16,0-2-113 0,4-3-70 0,0 1-66 0,3-2-13 0,4-2-3 15,1-2-1-15,3-2 1 0,3-1 1 0,0-5 2 0,4 0 20 0,3-2 24 16</inkml:trace>
  <inkml:trace contextRef="#ctx0" brushRef="#br0" timeOffset="91759.38">27616 11344 366 0,'0'0'479'0,"0"0"7"0,0 0 2 0,0 0-3 0,0 0 0 0,0 0-1 15,4 0 0-15,-1 0 1 0,2 0 0 0,0-1 1 0,1 1-125 16,1 0-153-16,3 1-90 0,0 1-74 0,4-1-20 0,-3 0-6 0,5 3 1 0,-4-1 0 16,1-2 1-16,3 2 0 0,-3 2 0 0,1-2 0 0,-1-1-1 0,-3 3-1 15,1-3 0-15,-2 3-1 0,0 1-4 0,-5-1-1 0,1 1-2 16,0-1 2-16,-3 2 0 0,-2 1 1 0,-2 0 1 0,-3 3 4 0,0 0 1 15,-2 1 3-15,-1 1 3 0,-2 2 2 0,1 0 0 0,-4 2-1 0,2-2 0 16,0 1-3-16,2-1 0 0,-1 1-1 0,2-4 0 0,0 3 0 0,4-4-2 16,0 1-3-16,3-1 2 0,-1-1-2 0,4-1-3 0,-2 2-2 0,1-4 0 15,4 2 0-15,-2-1 1 0,2 0 1 0,1 1 0 0,-1-1 0 0,1 0 0 16,-2-1 0-16,1-1-1 0,-1 2-1 0,1-2-1 0,-1-1-3 0,0 2 1 16,-3-1-2-16,2-2 0 0,-3 2-2 0,2-3-2 0,-2 3 0 0,-2-2-7 15,1 1-7-15,-2 1-30 0,-1-1-33 0,1 2-60 0,-3-2-65 0,0 4-98 16,-1-2-109-16,3 0-69 0,-3-1-61 0,0 1-14 0,3-3-2 15,1 1-1-15,2-3-1 0,1-2 6 0,0 0 8 0,4-1 27 0,1-2 37 0</inkml:trace>
  <inkml:trace contextRef="#ctx0" brushRef="#br0" timeOffset="92059.69">28409 11582 170 0,'0'0'487'0,"0"0"15"0,0 0 3 0,0 0 2 16,0 0-1-16,0 0-2 0,4-2 2 0,3 0 0 0,-1 0 1 0,2-1 4 15,1 1-85-15,3 0-102 0,-1-1-125 0,3 1-128 0,2 0-35 0,1-1-16 16,1-1-3-16,2 2 0 0,0 0 0 0,0-2 0 0,2 1-4 0,0 0-5 15,-1-1-18-15,-1 2-20 0,2-3-25 0,0 1-30 0,-3-1-55 0,3 1-58 16,-4-1-71-16,1 1-72 0,-4 1-63 0,1-4-61 0,-3 5-29 0,-2-3-21 16,-1 2-3-16,-2-1 5 0,-2 0 13 0,-3 2 16 0,-3-1 24 0,0 3 27 15,-2-5 54-15</inkml:trace>
  <inkml:trace contextRef="#ctx0" brushRef="#br0" timeOffset="92226.6">28873 11233 215 0,'8'0'301'16,"0"0"21"-16,0 2 26 0,2 0 28 0,-2 2 29 0,0 1 13 0,1-2 16 15,2 3 6-15,-1-1 8 0,-1 3-82 0,4-1-100 0,-4 2-40 0,4 0-29 16,-4 0-10-16,1 0-5 0,1 2-20 0,-3-1-20 0,-2-1-25 0,1 2-29 16,-3-1-15-16,2 1-12 0,-2-3-8 0,-1 3-6 0,-3 0-6 15,0 0-7-15,-5 0-10 0,-1 1-10 0,0 2-3 0,-6 1-3 0,0-2-14 0,-2 4-15 16,-4-1-24-16,2 1-24 0,-4 1-81 0,1 0-92 0,-2 0-80 0,1 0-78 16,4-2-45-16,-1 1-37 0,4-4-10 0,2-1 0 0,3-1 0 0,3-2 0 15,2-3 11-15,5-4 12 0,1 0 21 0,2-4 27 0</inkml:trace>
  <inkml:trace contextRef="#ctx0" brushRef="#br0" timeOffset="92544.57">29764 11386 175 0,'-3'-3'467'0,"0"1"13"0,1 1 3 0,2 1-1 0,-2 0-5 16,1 1-3-16,1-1 0 0,0 0-1 0,0 0 1 0,1 4 1 0,1-2-90 15,0 2-112-15,1 2-109 0,-2 1-108 0,-1 1-27 0,5 1-10 0,-2 3 1 16,2-1 2-16,-2 2 6 0,2 0 8 0,1 1 5 0,2-1 2 16,0 1 5-16,1-1 5 0,3 0-1 0,-2-1-1 0,2 1-4 0,2-2-1 0,-3 0-4 15,0-1-5-15,0 1-2 0,-2-4-1 0,1 1-3 0,-2-2 0 0,-2-2-2 16,-1 1-7-16,-2-2-1 0,-1 0-4 0,-2 0-4 0,0-1-2 0,-4 0-9 15,0 2-11-15,-4-1-18 0,-1 1-20 0,-3 1-30 0,-2-1-28 16,0 1-77-16,-5 1-86 0,1 0-80 0,-2-4-76 0,2 3-56 0,0-3-50 0,0-4-13 16,6 1 0-16,0-5 5 0,3-3 10 0,4 0 18 0,4-5 21 0,1-2 28 15,5-4 31-15</inkml:trace>
  <inkml:trace contextRef="#ctx0" brushRef="#br0" timeOffset="92660.03">29841 11352 417 0,'3'-5'472'0,"1"4"2"15,-3 2-2-15,2 0 0 0,1 3 0 0,-3-1-1 0,4-2 0 0,-1 1-1 0,3-1-3 16,-1 1-4-16,2-1-149 0,1 1-177 0,3-1-103 0,-3 2-86 15,4 0-79-15,-4 0-76 0,5-1-61 0,-2 2-60 0,2-1-62 0,2-1-64 16,0-1-13-16,2 0-3 0,1-1 2 0,-1-1 3 0,2 0 11 0,4-3 8 0,-3 2 17 16,-1-1 23-16</inkml:trace>
  <inkml:trace contextRef="#ctx0" brushRef="#br0" timeOffset="92893.4">30428 11503 281 0,'-15'11'528'15,"3"-1"3"-15,2-2 1 0,2-1 0 0,1-2-1 0,4 0-3 0,-1-3 1 16,4-2-2-16,8-3 1 0,5-1-4 0,1-1-3 0,3 1-203 0,4-1-248 16,3 1-59-16,3-1-21 0,3 1-8 0,0-1-3 0,0-1-9 0,0 2-11 15,1-2-10-15,-1 1-10 0,-1 2-13 0,-1-1-12 0,1-1-23 0,-4 2-25 16,-1-1-52-16,0 1-60 0,-2 0-43 0,0-1-45 0,-5 2-32 0,0-1-28 15,-2 0-42-15,-1 0-39 0,-1 0 1 0,-4-1 8 0,1 2 11 0,-6 1 12 0,3-3 26 16,-4 1 26-16,-1 0 54 0</inkml:trace>
  <inkml:trace contextRef="#ctx0" brushRef="#br0" timeOffset="93109.84">30901 11219 192 0,'0'0'247'0,"1"2"1"0,5 0 3 0,1-2 4 0,4 0 11 16,3 0 8-16,0-2 11 0,5-1 14 0,-1 2-41 0,2 1-47 15,1 0-20-15,0 1-8 0,-1 2 11 0,0 0 12 0,-2 3 2 0,1-1 2 0,-5 1 0 16,2 2 2-16,-5 1-4 0,-1 1-8 0,-1-2-8 0,-1 3-6 0,-3 0-24 16,-2 0-21-16,-2 0-30 0,-2 3-29 0,-2-1-24 0,-2 2-22 0,-3-1-8 15,-5 4-1-15,1-2-9 0,-6 4-10 0,2-1-12 0,-6 1-11 0,2 1-29 16,-1 0-30-16,-3 0-79 0,4 0-88 0,1-1-68 0,0-1-62 0,3-1-52 0,2-2-49 16,4-1-10-16,4-1 0 0,3-4 1 0,0 1 3 0,6-4 10 0,1-1 8 15,3-1 24-15,3-1 28 0</inkml:trace>
  <inkml:trace contextRef="#ctx0" brushRef="#br0" timeOffset="93408.88">31435 11348 418 0,'0'4'460'0,"0"-1"3"15,1-2 1-15,1 1-4 0,3-1 4 0,0-1-2 0,0 0 1 0,7 0 1 16,-3 0-2-16,4-1-2 0,3-1-142 0,3 2-174 0,-2-1-77 0,4 1-51 16,-2 1-14-16,1-1-6 0,1 2 2 0,-3-1 3 0,-1 2 1 0,-1-1 1 15,-2 1 6-15,-3 1 6 0,0-1 7 0,-3 3 6 0,0-1 8 0,-3 1 8 16,-1 0 5-16,2 1 3 0,-4-1 5 0,-1 3 3 0,-1-2 1 0,0 3-3 16,-1-2 0-16,-1 3-1 0,-2-2-6 0,1 0-7 0,0 2-7 0,-1-2-6 0,1 0-4 15,2-2-7-15,-3 1-4 0,4-1-3 0,2-1-4 0,0 1-1 0,2-2-5 16,1 1-5-16,3-3-16 0,1 0-21 0,3 0-31 0,2-1-34 0,0-2-91 15,3 0-101-15,-1-4-74 0,6 2-66 0,-1-4-43 0,1-2-37 0,2-1-8 0,-1-1-3 16,1-4 2-16,-2 1 4 0,0-1 16 0,0 1 21 0,-2-4 32 0</inkml:trace>
  <inkml:trace contextRef="#ctx0" brushRef="#br0" timeOffset="93892.42">32086 11426 25 0,'4'0'412'0,"-4"0"38"0,0 0 9 0,1-1 4 0,-1 1-1 0,0 0 2 15,2-2 1-15,3 1 0 0,-1 0 3 0,4-1 5 0,0 1-81 0,2-1-98 16,2 1-91-16,2 0-93 0,2-3-45 0,2 3-36 0,0-1-8 0,2-1-7 16,0 2 2-16,0-3 0 0,0 2-3 0,-1-1-2 0,-1 0-11 0,2 1-10 0,-3-1-11 15,-1 0-12-15,-1 0-10 0,0-1-8 0,0 2-18 0,-2-1-21 0,1 0-43 0,-2 0-47 16,-3 0-39-16,2 0-39 0,-5 0-37 0,1 2-38 0,-1-4-50 15,-3 2-56-15,2 0-6 0,-4 0 2 0,-1 3 8 0,-1-6 8 0,-4 3 17 16,1-1 21-16,-1 1 44 0,-2-2 48 0</inkml:trace>
  <inkml:trace contextRef="#ctx0" brushRef="#br0" timeOffset="94076.01">32412 11237 34 0,'9'2'237'0,"1"1"38"0,-2 2 40 0,3-1 44 15,-1 0 27-15,-1 1 26 0,2 0 17 0,0 1 13 0,-1-1-56 0,0 3-73 16,0 0-11-16,0-1 0 0,1 3-11 0,-3-3-14 0,-2 2-20 15,0-2-24-15,-1 2-49 0,1-2-53 0,-3 3-21 0,1-1-14 16,-3 0-23-16,1 0-27 0,-2 2 7 0,-2-3 14 0,-1 3-49 0,0-1-65 16,-2 1-32-16,-3-1-26 0,4 1-84 0,-4-1-98 0,0 1-58 0,-2-1-54 15,2 0-50-15,2-2-49 0,-1 0 0 0,3-2 9 0,-1-3-7 0,5-3-9 16,0 0 28-16,5 0 40 0,-1-3 31 0</inkml:trace>
  <inkml:trace contextRef="#ctx0" brushRef="#br0" timeOffset="94243.49">32981 11101 269 0,'-3'11'315'0,"0"-2"39"0,-5 1 27 0,5 1 26 0,-2-1 5 0,2-1 5 15,0 0-1-15,0 1-1 0,-1 0-64 0,3 0-78 0,-2 2-45 0,1-1-38 0,0 1-27 16,0 0-27-16,2-1-38 0,0 0-41 0,0 0-27 0,2 0-26 0,2-3-20 16,-1 2-20-16,2-2-41 0,1-2-47 0,0 0-48 0,4-1-49 0,-2-2-27 15,1-2-22-15,2 1-60 0,0-4-66 0,1 1-13 0,1-2-2 0,-1-1-1 0,-1 0 2 16,1-2 13-16,-2 0 17 0,1 1 42 0</inkml:trace>
  <inkml:trace contextRef="#ctx0" brushRef="#br0" timeOffset="94392.77">33032 11134 238 0,'-6'3'379'15,"3"1"36"-15,-2-1 31 0,1 5 16 0,1 0 10 0,2-1 14 0,-1 1 16 0,0 1 9 16,2 1 6-16,-1 4-65 0,-1 1-82 0,1 1-64 0,-4 2-60 0,4 1-41 16,-2 1-39-16,-1 1-34 0,1 0-32 0,0 0-14 0,0 0-10 0,-1 0-22 0,1-1-19 15,0 0-30-15,-1-1-31 0,2 0-31 0,-1-1-37 0,0-1-51 0,1 1-53 16,-1-3-67-16,0 0-67 0,-1-2-52 0,3 1-45 0,-4-4-51 0,-1 1-53 0,1-2-7 15,-1-2 5-15,-1 1 19 0,-1-2 22 0,-2 0 24 0,-2 0 25 0,0-2 47 16</inkml:trace>
  <inkml:trace contextRef="#ctx0" brushRef="#br0" timeOffset="95710.85">25765 12166 7 0,'-11'5'295'15,"3"-3"40"-15,2 2 40 0,-2-3 27 0,0-2 27 0,3-1 8 0,1 0 3 16,0 0 2-16,-1-3 3 0,4 3-67 0,-1-2-86 0,1 3-28 0,-2-3-17 16,3 4-36-16,-2-2-40 0,2 2-38 0,0-2-38 0,-1-1-26 0,1 3-27 15,-2-4 7-15,2 4 15 0,0 0 6 0,3-2 5 0,-1 2 2 0,2-1-1 16,3 1 1-16,1 1-2 0,1-1 2 0,4 2 2 0,1 2 0 0,7-3 1 15,1 1 7-15,0 0 5 0,5-1-9 0,5 0-8 0,2-2-6 0,4 0-3 16,3-1 3-16,4-1 0 0,4-3 2 0,2 1 3 0,2 0-1 0,6-3 1 16,2-1 2-16,4-1 2 0,3-1-3 0,1-1-2 0,3 0-6 0,2-1-5 15,0-3-2-15,2 3-1 0,5-1-6 0,-2-1-5 0,0 2-5 0,1 1-7 16,0 2-4-16,0 1-5 0,-1 0-5 0,0 1-3 0,0 4-2 0,-3-1-4 16,1 4-3-16,0-2-1 0,0 3-4 0,-3 0-3 0,4 1-2 0,-4 1 1 15,1 0 0-15,0 2 2 0,0-1 0 0,0 0 2 0,3 0-2 0,-1 0-3 16,0-1 0-16,3 2 0 0,2-3 0 0,-1 1 0 0,3-1 0 0,2 1 0 15,5-2 0-15,-1-2 0 0,0 2 0 0,6-1 0 0,2 1 0 0,-1 0 0 16,1 0 0-16,2 0 0 0,1 1 0 0,-2 1 0 0,1 1 0 0,0 0 0 16,-4 3 0-16,3-2 0 0,-4 2 0 0,2 0 0 0,-2 2 0 0,-2-1 0 15,-1 1 0-15,0-1 0 0,-1 2 0 0,-1 0 0 0,-1-2 0 0,1 4 0 0,-4-2 0 16,1 0 0-16,-2 0 0 0,0 0 0 0,0 0 0 0,-2 0 0 16,-1 0 0-16,2 0 0 0,-3 0 0 0,1 0 0 0,0 0 0 0,-1 0 0 15,1-2 0-15,0 3 0 0,-1-3 0 0,-1 2 0 0,-2-1 0 0,-3 0 0 16,-3-1 0-16,-1 0 0 0,0 0 0 0,-6 1 0 0,-4-2 0 0,-2 2 0 15,-5-1 0-15,-2-1 0 0,-2 2 0 0,-5-2 0 0,-4 0 0 0,-5-2 0 16,-4 1 0-16,-5-1 0 0,-7-1 0 0,1 0 0 0,-7-2 0 0,-3 3 0 0,-3-4 0 16,-1 3 0-16,-4-3 0 0,-3 0 0 0,0 0 0 0,0 0 0 0,0 0 0 15,0 0 0-15,0 0-105 0,-5-3-39 0,-2 1-79 0,-2-1-90 0,-7 0-131 16,-1-1-139-16,-5-1-45 0,-7-1-24 0,-6 0-6 0,-1 0-3 0,-8-2 7 16,-4 1 7-16,-2 0 28 0,-5-1 34 0,-1-1 35 0,2-1 38 0</inkml:trace>
  <inkml:trace contextRef="#ctx0" brushRef="#br0" timeOffset="97743.84">25533 12462 128 0,'1'-9'203'0,"3"0"16"16,-3 4 17-16,1-2 16 0,-1-1 17 0,4 0 23 0,-4 3 21 0,-1 0-22 16,2 1-36-16,-2-1-1 0,1 2 7 0,-1 0 3 0,0 3 2 0,0-4-7 15,0 4-8-15,0 0-15 0,0-3-15 0,0 3-19 0,0 0-18 0,0 0-14 16,0-2-8-16,0 2-9 0,0 0-8 0,0 0-16 0,0 5-12 0,0 1-8 15,0 3-3-15,0 3 2 0,0 4 4 0,0 2 7 0,0 6 7 0,0 5 6 16,0 2 1-16,-1 3-2 0,-1 3-7 0,1 3-10 0,-4 1-14 0,2 1-7 16,2 1-2-16,-3-1-6 0,3 0-11 0,-1-1-5 0,1-1-6 0,-1-2-6 15,0-4-8-15,2 1-2 0,0-5-2 0,0-1-6 0,2-6-6 0,0 0-14 16,-2-4-11-16,0-1-15 0,1-4-15 0,1-2-18 0,-2-3-22 0,1-2-37 16,-1-2-40-16,0-1-96 0,0-4-108 0,0 0-87 0,0 0-83 0,0-4-55 15,0-4-51-15,2-2-6 0,0-2 1 0,-1-5 9 0,2-1 10 0,-1-2 17 16,1-5 20-16,-2-4 37 0,1 0 42 0</inkml:trace>
  <inkml:trace contextRef="#ctx0" brushRef="#br0" timeOffset="97892.88">25585 12378 109 0,'0'0'306'0,"0"0"18"0,-2-1 15 0,-3 2 38 16,-2 1 41-16,0 3 20 0,-1 0 13 0,0 1 6 0,-2 1 4 0,-2 2-72 16,-2 2-84-16,2-1-57 0,-1 4-50 0,-5 1-25 0,6 0-19 0,-4-1-16 15,3 4-17-15,-1 0-40 0,1-4-51 0,3 3-72 0,0-2-77 0,2-2-70 16,1-1-69-16,3-1-35 0,-1-1-27 0,5-2-41 0,2-3-42 15,2-3-30-15,1-1-22 0,0-2-6 0,5-3-1 0,0-4 7 0,3-2 6 16,0-1 73-16,3-4 86 0</inkml:trace>
  <inkml:trace contextRef="#ctx0" brushRef="#br0" timeOffset="98026.66">25501 12512 51 0,'17'-18'180'0,"-2"1"99"0,-1 0 60 0,-3 1 56 0,-1 5 28 0,0 1 23 15,-3 1 15-15,-1 1 10 0,-3 4-10 0,1-1-15 0,-4 2-43 0,0 3-51 0,0 0-24 16,0 0-16-16,1-3-42 0,-1 3-45 0,0 0-29 0,3 2-24 0,1-1-19 16,2 1-17-16,-2 0-12 0,1 3-9 0,2 0-9 0,1-1-10 15,1 0-8-15,0 3-10 0,1-1-18 0,1 0-18 0,0 0-12 0,0-3-11 16,3 4-33-16,-2-1-36 0,1-1-50 0,0-1-55 0,5 1-103 0,-6-1-117 0,4 1-94 15,-2-3-90-15,4 0-21 0,-2 1-6 0,2-1 2 0,-1-1-3 16,0-1 3-16,0 1 4 0,1-1 27 0,0-1 29 0,2 1 48 0</inkml:trace>
  <inkml:trace contextRef="#ctx0" brushRef="#br0" timeOffset="98626.08">29780 12157 244 0,'-4'-6'291'0,"3"2"27"0,-4-1 24 0,2 0 21 16,-2 3 17-16,4-3 14 0,-2 2 7 0,1 0 5 0,0 2-57 0,2 1-73 0,0 0-12 15,0 0 0-15,0 0-12 0,-3 1-17 0,2 4-13 0,-3 1-12 0,1 1-11 16,0 4-11-16,0 2-7 0,-3 4-5 0,1 2-1 0,0 4 0 15,0 0-6-15,0 3-11 0,1 4-13 0,-1 0-15 0,1 3-11 0,0 2-10 0,3 1-11 16,-3-1-12-16,3 2-4 0,-1 1-5 0,1 0-5 0,1 1-7 16,0-2-5-16,0 1-1 0,3 0-6 0,-2-3-3 0,1 0-5 0,0-2-7 15,1-3-2-15,2 0-2 0,-4-4-3 0,4-2-5 0,-2-2-7 0,0-4-11 0,0 0-8 16,0-4-8-16,1-3-10 0,-3 0-9 0,1-3-12 0,0-2-15 16,1-3-35-16,-3 1-41 0,0-4-61 0,0 0-66 0,0 0-97 0,0 0-104 0,-2-4-80 15,1 1-77-15,-3-5-12 0,3-2 1 0,-1-4 5 0,0-1 7 0,-1-2 10 16,0-5 13-16,1-3 37 0,1-2 43 0,1-3 61 0</inkml:trace>
  <inkml:trace contextRef="#ctx0" brushRef="#br0" timeOffset="98778.43">29794 12238 170 0,'-6'5'414'0,"-1"-2"20"0,-1 3 12 0,-3-2 8 0,0 2 9 0,-2 0 12 16,-1 0 8-16,1 0 6 0,0 2 2 0,0-2 1 0,-5 1-109 0,1 4-130 15,-2 0-78-15,0 3-66 0,-3 0-29 0,0 2-23 0,0 1-20 0,1 1-19 16,-1 0-47-16,1 0-51 0,4 1-91 0,-2 1-100 0,5-3-78 0,0 0-72 15,6-1-37-15,-1-6-29 0,6-3-6 0,3-3-1 0,0-4 1 0,8-4 0 16,4-3 9-16,2-7 14 0,2-4 35 0</inkml:trace>
  <inkml:trace contextRef="#ctx0" brushRef="#br0" timeOffset="98926.08">29743 12220 56 0,'15'-9'430'0,"-2"3"28"16,-1 0 10-16,-4 3 6 0,-1 1 17 0,0 2 21 0,-2 0 16 0,1 0 18 16,-1 2 9-16,0 0 12 0,1-1-73 0,-2 2-93 0,3 0-95 0,-1 2-99 15,1-3-37-15,2 3-24 0,-1 1-8 0,0-1-6 0,1 1-18 0,1 0-20 16,-2 0-21-16,1 0-17 0,0-2-20 0,1 2-22 0,0 0-26 0,-1-1-26 15,-1-1-35-15,0 1-37 0,0-2-43 0,1 0-42 0,-2 0-95 0,1-2-103 16,-4 1-95-16,2 1-89 0,1-3-19 0,-2-3-3 0,-1 3 7 0,1-2 7 16,2 1 19-16,-1-2 18 0,-2 1 30 0,3-1 29 0,-1 2 40 0</inkml:trace>
  <inkml:trace contextRef="#ctx0" brushRef="#br0" timeOffset="99643.07">32791 12312 15 0,'7'0'151'0,"-2"-2"3"0,1 1 1 0,0-3-1 16,-1 3 4-16,-2 0 0 0,-1-1-26 0,-2 2-36 0,3-1-20 0,-3 1-18 15,0 0-4-15,0 0-2 0,0 0 7 0,0 0 5 0,0 0 8 0,0 0 6 0,0 0 13 16,0 0 17-16,0 0 10 0,0 0 12 0,0 0 7 0,0 0 9 0,0 0 6 16,0 0 4-16,0 0 3 0,0 0-1 0,0 0 15 0,0 0 13 15,0 0 8-15,0 0 8 0,0 0-24 0,0 0-32 0,0 0 13 0,0 0 19 16,0 0-3-16,-3 1-11 0,3 3-4 0,-4 3-1 0,4-2 4 0,-1 3 7 15,-1 4-10-15,-1 1-11 0,-1 3-5 0,1 2-5 0,-1 4 18 0,-1 2 25 0,1 1-19 16,-3 4-31-16,0 3-1 0,-1 2 5 0,1 2-1 0,-1 3-2 0,1 2-11 0,-1 1-7 16,0 1-10-16,0 0-8 0,2 3-10 0,-1-2-12 0,2 0-7 0,1 0-9 15,2-4-4-15,0 1-1 0,2-4-5 0,0 0 0 0,2-3-12 0,0-3-27 16,1-1-10-16,0-2 0 0,0-5 0 0,0-1 0 0,1-3 0 16,0-3-14-16,-1-2-38 0,-1-2-29 0,-1-6-28 0,1 1-30 15,0-5-45-15,-2-2-56 0,0-5-21 0,1-2-13 0,1-4-76 0,-2-3-88 16,1-4-52-16,3-1-38 0,-1-1-42 0,2-5-40 0,-4 0 15 0,5-2 27 15,-3-2 27-15,1 1 27 0,-1-3 43 0,0-1 48 0,0 2 24 0</inkml:trace>
  <inkml:trace contextRef="#ctx0" brushRef="#br0" timeOffset="99778.19">32799 12529 331 0,'-1'-10'417'0,"-2"2"-14"0,-1 1 12 0,0 1 17 0,-2 2 11 0,-1 3 9 16,1 1 5-16,-2-2-1 0,-1 4-13 0,-3 3-16 0,1 1-123 0,-4 2-146 15,0 3-81-15,-2 3-65 0,1 2 4 0,-4 1 21 0,-1 1-54 16,2 1-74-16,-2-1-90 0,1-2-90 0,2 2-78 0,3-4-75 0,4 1-8 15,1-1 7-15,2-4-14 0,7-1-15 0,2-3 9 0,5-3 15 0,2-3-3 16,5 0-8-16,3-3 46 0</inkml:trace>
  <inkml:trace contextRef="#ctx0" brushRef="#br0" timeOffset="99893.06">32860 12564 396 0,'17'-8'461'0,"-1"2"15"0,-3 2 1 16,-3 1 0-16,2 0 0 0,-4 1 6 0,1 1 6 0,-4-1 3 0,1 1 3 16,-1 1-77-16,0 0-97 0,1 0-98 0,-2 1-100 0,0 1-51 0,0-1-39 15,1 1-23-15,0-1-17 0,-2-1-7 0,2 2-3 0,-2-1-45 0,-3-1-55 16,5-1-87-16,-2-1-97 0,-2-1-76 0,3-1-72 0,-3-1-17 0,-1-1-3 15,2 0-11-15,0-2-14 0,-2-1 10 0,1-1 13 0,-1 0 6 0,0-1 4 0,-1 1 42 16</inkml:trace>
  <inkml:trace contextRef="#ctx0" brushRef="#br0" timeOffset="100310.63">32950 11019 303 0,'-5'-3'372'0,"0"-2"24"16,1 2 20-16,-1 0 15 0,-2 0-11 0,6 0-13 0,-2 0 12 0,-1 0 17 16,3 1-57-16,-2-2-78 0,1 3-38 0,-2 1-32 0,0 0-64 0,1 1-69 15,-2 1-22-15,1 3-12 0,-5 0-27 0,2 3-28 0,-3 1 6 0,2 1 14 16,0 1-12-16,-2 0-17 0,1 3 8 0,3 0 12 0,0 1-16 0,0-1-24 16,-1 2 4-16,4-1 13 0,1 1-9 0,1-1-13 0,1 0 11 0,1 0 15 15,3 0 11-15,-1-3 4 0,3 1 6 0,3 1 6 0,1-1 6 0,1-4 3 16,2 1 5-16,1-1 6 0,2-2 1 0,0-1 1 0,3-1 1 0,-1-1 1 0,2-1-2 15,-2-1-3-15,2-2-7 0,-2 0-7 0,3-2-6 0,-3 1-8 0,0-1-24 0,0-1-24 16,1 1-31-16,-4-2-27 0,0 0-53 0,-1 1-59 0,-1-1-50 0,-2 2-53 0,1-1-50 16,-2 0-47-16,-4 1-40 0,1-1-37 0,-1 2-6 0,-3-3-2 0,-2 3 18 0,-1 1 20 15,0-4 24-15,0 4 26 0,-1-5 52 0</inkml:trace>
  <inkml:trace contextRef="#ctx0" brushRef="#br0" timeOffset="100443.12">33190 11182 250 0,'-3'2'419'0,"-2"-1"4"0,4 1 1 0,-4-1 0 0,2 2 1 16,1-1 2-16,-1 1 7 0,1-1 11 0,1 0 6 0,-3 3 4 0,3-2-117 0,-1 6-143 15,-4-2-75-15,5 4-59 0,-4 0-16 0,-2 1-5 0,3 3-1 0,-3 1 1 16,0 0-3-16,-1 1-2 0,0-1-10 0,0 1-11 0,0-1-21 0,2 0-21 0,-2 2-32 16,3-1-36-16,0 0-81 0,-3 1-91 0,4-2-86 0,-1 1-86 0,0-1-17 15,2 2-5-15,-1-1 0 0,0-3 1 0,-1 2 1 0,2-1 0 0,-2-2 14 0,4-2 17 16,-4 1 32-16</inkml:trace>
  <inkml:trace contextRef="#ctx0" brushRef="#br0" timeOffset="104878.18">17967 12160 293 0,'-8'13'360'0,"2"1"10"0,-1-3 9 0,-2-4-6 0,1-1-8 0,3-3-42 15,1-1-51-15,0-2-45 0,1-2-43 0,0 0-120 0,3 2-140 0,-3-1-77 16,3 1-67-16,0 0-65 0,0 0-66 0,0 0-18 0,0-4-9 0,3-1 5 0,-1-1 8 15,-1-1 41-15,1-2 55 0</inkml:trace>
  <inkml:trace contextRef="#ctx0" brushRef="#br0" timeOffset="105026.78">18048 12142 104 0,'-3'6'190'0,"-1"-1"0"0,0-1-6 0,0-2-9 0,-2 1-16 0,3-3-18 15,0 0-31-15,0-2-37 0,3 2-99 0,-3-1-118 0,-2 1-34 0,1 0-18 16,0-2-1-16,-1 0 6 0,2 2 0 0,0-1 2 0</inkml:trace>
  <inkml:trace contextRef="#ctx0" brushRef="#br0" timeOffset="105160.75">18006 12121 112 0,'0'0'146'0,"-3"2"0"0,-1-4-9 0,2 1-10 15,-2 1-31-15,0-2-32 0,1 0-72 0,-2 1-80 0,0 0-32 0,1-1-22 16,-4 2-5-16,5-1-1 0,-2-1 1 0</inkml:trace>
  <inkml:trace contextRef="#ctx0" brushRef="#br0" timeOffset="105259.96">17981 12202 93 0,'0'0'61'0,"0"0"-41"0,0 0-12 0,0 0-7 15,0 0-21-15,0 0-22 0,0 0-36 0</inkml:trace>
  <inkml:trace contextRef="#ctx0" brushRef="#br0" timeOffset="105378.84">18006 12277 109 0,'-3'2'108'0,"3"-2"-27"0,0 0-29 0,0 0-24 0,-4 1-22 0,4-1-42 15,-5-1-45-15,2-1-25 0,3 2-19 0</inkml:trace>
  <inkml:trace contextRef="#ctx0" brushRef="#br0" timeOffset="105510.55">18031 12280 74 0,'0'0'135'0,"0"0"-14"0,0 0-18 0,0 0-43 0,-4-1-47 0,1-2-27 16,0 1-22-16,0 1-45 0,0-2-44 0,1-1-12 0</inkml:trace>
  <inkml:trace contextRef="#ctx0" brushRef="#br0" timeOffset="107793.71">21378 13584 102 0,'-8'3'287'0,"0"-2"44"0,-2 1 39 0,1-1 36 0,1 1 22 0,1-2 14 15,0 0 7-15,2-2 3 0,0 2-52 0,0-3-68 0,2 3-23 0,3 0-11 16,0 0-26-16,-2-1-29 0,2 1-38 0,0 0-41 0,0 0-35 0,0 0-34 16,0 0-17-16,0 0-16 0,0 0-6 0,0 0-3 0,0 0-7 0,0 0-6 15,0 0-2-15,0 0-1 0,0 0 4 0,0 0 4 0,5 0 1 0,3-2 0 16,4 2 2-16,3-1 1 0,4 1-3 0,4-4-9 0,7 4 12 16,6-3 12-16,3 2 7 0,7 0 8 0,5-2 0 0,4 1-1 0,3 0-7 15,6-2-6-15,0 3-5 0,5-3 1 0,2 3-1 0,0-2-2 0,2 1 10 16,0 1 11-16,2-1-7 0,0 0-9 0,-1 0-7 0,-1 1-4 15,0 1-3-15,-1 0-2 0,-2-2-1 0,1 0 0 0,0 2-2 0,-5 0-1 0,-1 0-2 16,-2 0 0-16,1 2-4 0,-4 0-6 0,-2-2 0 0,1 0 0 0,-1 1 3 16,-4-1 0-16,1 0-2 0,2 0 3 0,-2 0-31 0,-4 0-1 15,3-1 0-15,0-1 0 0,-5 0 0 0,1 1 0 0,-2-2 0 0,-2 0 0 0,-5-1 0 16,0 4 0-16,-6-3 0 0,-4-1 0 0,-1 3 0 0,-6 0 0 16,-5-1 0-16,0-1 0 0,-5 3 0 0,-3-1 0 0,-3-2 0 0,-1 3 0 15,-4 0 0-15,-3 0 0 0,0 0 0 0,0 0 0 0,0 0 0 0,1 0 0 0,-1 0 0 16,0 0 0-16,0 0 0 0,-1 0 0 0,-4-2 0 0,-1 2-53 15,-3-1-100-15,-4 1-44 0,-2 0-87 0,-5 0-94 0,-2 0-88 0,-4 0-83 16,-2 1-58-16,-6 1-47 0,-3 1-6 0,-1 0 7 0,0 0 18 0,-4-1 22 0,-2 2 28 16,5-1 32-16,-7-3 43 0,5 4 45 0</inkml:trace>
  <inkml:trace contextRef="#ctx0" brushRef="#br0" timeOffset="107927.15">23147 13789 26 0,'0'0'81'16,"0"0"-34"-16,-5-5-37 0,4 3-8 0,-1-4-1 0,2 0-1 0,-1 1 0 15,-3-1-64-15</inkml:trace>
  <inkml:trace contextRef="#ctx0" brushRef="#br0" timeOffset="112061.03">28352 14898 202 0,'-6'-3'299'0,"-1"-2"35"0,1 2 30 16,-1 0 31-16,1 0 22 0,-2 2 23 0,2-2 8 0,1 3 9 16,-1-2-60-16,1 2-68 0,-1 0-32 0,0 2-22 0,1 1-22 0,0-2-22 0,-2 1-29 15,3 2-27-15,-4 1-26 0,2-1-26 0,-2 2-17 0,0 1-16 0,-1 3-3 16,2 0-2-16,1-1-2 0,-1 5-3 0,1-3-5 0,2 3-5 0,0 0-2 15,3-1-5-15,1 1-2 0,0-1 1 0,1 2 0 0,3-2-1 0,0-1-3 16,2 1-8-16,2-2-3 0,2 0-5 0,2-2-6 0,1-1-1 0,3 0-2 16,-2-5-2-16,3 4-4 0,1-6-3 0,1 1-8 0,0-4-2 15,0 1-5-15,1-6-5 0,0 4-2 0,-2-7 1 0,3 1-1 0,-4-3-1 0,1 0 2 16,-2-3 1-16,1 0 3 0,-4 0-1 0,-1-1 2 0,-2-2 4 0,-1 1-1 16,-2 1 1-16,-1-1 2 0,-3 2 2 0,-2 0-1 0,-1 2-2 0,-1-1 2 15,-4 2 0-15,-1-1-2 0,0 2-3 0,-1 1-2 0,-2 1 1 0,-2 0-5 16,1 2-4-16,1 0-4 0,-4 1-5 0,2 3-7 0,-1 1-11 15,2 0-13-15,0 4-16 0,1-1-25 0,-4 3-27 0,5 2-37 0,0 2-35 0,-1 1-86 16,0 2-99-16,0 3-62 0,0 1-52 0,3 2-49 0,-1 1-44 0,-1 2-6 16,4-1 5-16,-2 2 14 0,3-2 16 0,-1 1 26 0,4-1 28 15,0-1 35-15,4 0 40 0</inkml:trace>
  <inkml:trace contextRef="#ctx0" brushRef="#br0" timeOffset="112294.62">28373 15133 122 0,'0'-9'249'16,"0"1"46"-16,0 1 51 0,-2 0 42 0,0 0 43 0,2 3 19 0,0-1 17 15,-1 0-34-15,1 1-43 0,0 3-24 0,-2-2-20 0,2 3-11 0,-3-2-7 16,0 2-21-16,-1 2-20 0,-2 0-38 0,-1 0-41 0,-3 5-35 0,-1-2-35 16,-3 5-20-16,-1 2-20 0,-4 3-3 0,2 1 5 0,-5 5-3 0,0 0-1 15,-3 4-5-15,-1 2-7 0,1 0-10 0,-1 4-10 0,0-1-11 0,0 0-9 16,0 0-9-16,2 1-9 0,1-1-7 0,1 0-5 0,2-1-25 0,2-2-30 15,1-1-32-15,3-1-30 0,-2-1-39 0,7-2-45 0,-1-1-85 0,2-4-95 16,0 1-66-16,4-3-59 0,0-2-46 0,3-2-42 0,1-5-5 0,0-2 5 16,5-3 16-16,-1-1 17 0,4-3 26 0,3-5 28 0,0-2 37 0,3-1 44 15</inkml:trace>
  <inkml:trace contextRef="#ctx0" brushRef="#br0" timeOffset="112511.59">28391 15149 220 0,'8'0'371'15,"-1"1"45"-15,0 3 40 0,0-1 25 0,-2 3 18 0,-1 0 18 0,4-1 15 16,1 1 14-16,0 1 13 0,-1 2-74 0,2 0-95 0,2 2-43 0,-1 2-33 16,3 1-43-16,-1-1-47 0,1 4-40 0,0-2-41 0,2 1-20 15,0 0-17-15,1 2-15 0,1-1-15 0,0 1-13 0,4 0-14 0,-1 0-10 0,3-1-10 16,-2-1-5-16,0 1-7 0,4-2-2 0,-4-2-4 0,3 1-4 0,-3-1-6 16,-1-1-10-16,-1-1-15 0,-1-1-22 0,-2-1-25 0,1 0-26 15,-6-1-26-15,1 0-27 0,-4-3-24 0,0 1-71 0,-5 1-80 0,-2-2-66 0,-4 0-64 16,-1-1-64-16,-3 2-64 0,-2-1-6 0,-5-1 6 0,0 2 21 0,-4-2 25 15,0 1 25-15,-4 1 28 0,-1-3 25 0,1 1 27 0</inkml:trace>
  <inkml:trace contextRef="#ctx0" brushRef="#br0" timeOffset="112877.99">27901 15706 36 0,'-9'-1'331'0,"-2"2"40"0,1 0 34 0,-1 3 26 16,-1-2 21-16,0 1 13 0,3 4 10 0,-4 1 8 0,4-3 7 0,1 4-57 0,-1 0-75 16,0 3-42-16,1-1-42 0,4 0-42 0,-2 2-49 0,1-1-33 0,2 0-32 15,1 0-23-15,2-2-19 0,2 0-12 0,-1 0-9 0,6-1-6 0,-1-2-4 16,0 1-3-16,2-2-3 0,2-1-3 0,0 0-3 0,2-2-4 0,2-1-2 15,0-1-4-15,2-2-1 0,-2-2-3 0,1-2-1 0,2-2-1 0,0-2-2 16,-1 0-2-16,3-3-3 0,-5-1-3 0,2-3-3 0,-3 3 0 0,1-2 0 16,-5 0 4-16,-1 0 3 0,0-2 3 0,-2 5 3 0,-3-3 2 0,-3 2 0 15,-1 1-1-15,-2 0-1 0,-3 1 1 0,-1 2 0 0,-1-1 1 0,-1 1-3 16,-2 1 0-16,0 1 0 0,-2 2-5 0,4-1-6 0,-3 4-6 0,0-2-7 16,2 3-12-16,1 2-12 0,-2 1-19 0,3 2-24 0,2 2-34 0,-1 0-38 15,2 4-91-15,1 3-100 0,2 0-69 0,1 2-62 0,2 1-41 0,3 2-41 16,3 0-4-16,1-1 2 0,2 0 8 0,4 1 11 0,0-3 23 0,7-2 22 15,1-1 35-15</inkml:trace>
  <inkml:trace contextRef="#ctx0" brushRef="#br0" timeOffset="113211.14">28968 15645 195 0,'-1'-3'354'0,"-5"1"36"0,-1 2 39 16,2 2 19-16,-1-1 17 0,0 4 13 0,-3-1 14 0,0 4 11 0,1 1 12 15,-1-1-68-15,3 4-88 0,-1 3-55 0,-1-3-49 0,4 5-37 0,-2 0-33 16,-1-1-35-16,6 2-37 0,-1-1-18 0,4-2-15 0,-1 1-13 0,2-1-13 16,3 0-12-16,2-3-12 0,2-2-8 0,0 1-7 0,2-2-3 0,-1-1-3 15,5-3-1-15,-3-3-1 0,1-1-2 0,0-2-4 0,2-1-1 0,-2-3-2 0,-1-3-2 16,3-2 1-16,-4-1-1 0,1-2 1 0,0-2 0 0,-4-1 0 15,4 0 0-15,-5-2 1 0,-2 0-1 0,2 1-1 0,-5 1 1 0,-2-2-2 16,1 2 0-16,-4 1-3 0,1 1 0 0,-4-1-3 0,-2 3 0 0,-2 0-3 16,0 3-2-16,-4 0-2 0,1 2-5 0,-4 0-7 0,2 5-12 0,-4-1-14 15,1 4-23-15,-2 2-24 0,0 2-73 0,-3 4-84 0,0 1-67 0,-2 2-66 0,2 3-58 16,-5 3-61-16,2 0-11 0,-2 3-2 0,0 3 5 0,0-1 5 16,0 1 14-16,2 0 13 0,-1-1 25 0,1 2 28 0</inkml:trace>
  <inkml:trace contextRef="#ctx0" brushRef="#br0" timeOffset="113561.69">27749 15975 97 0,'-1'-2'355'0,"-1"1"31"15,1-1 26-15,-3 1 19 0,3-1 14 0,-2 1 17 0,-3-1 12 0,2 2 15 16,1 0 16-16,-2 2-45 0,1 1-59 0,-1 0-58 0,-2 4-57 0,1 1-34 16,-2 2-29-16,0 5-21 0,-1 2-19 0,-4 4-7 0,4 1-8 15,-5 4-4-15,-1 4-3 0,0 1-14 0,0 2-19 0,-3 2-9 0,1 1-7 16,-1 1-9-16,2 1-8 0,-2-2-15 0,4 1-14 0,-2-3-19 0,5 1-14 15,0-3-30-15,2-4-27 0,1-2-32 0,3-2-30 0,2-5-35 0,0-3-36 16,3 0-36-16,3-6-35 0,0-1-85 0,2-2-97 0,1-5-53 16,1-4-48-16,5-3-51 0,1-6-52 0,1-2 7 0,2-3 20 0,-1-7 18 15,3 0 20-15,1-4 34 0,-1-2 38 0,-1 0 32 0,-3-1 26 0</inkml:trace>
  <inkml:trace contextRef="#ctx0" brushRef="#br0" timeOffset="113745.97">27784 15977 101 0,'11'-8'318'0,"-1"2"34"0,-1-1 34 0,-1 5 38 15,3 0 39-15,-1 2 20 0,-1 3 19 0,4 0 17 0,-2 2 14 0,1 2-55 16,1 2-75-16,0 1-40 0,3 5-37 0,-3-2-19 0,0 4-14 0,4 1-35 16,-4 2-36-16,2 1-32 0,0 2-31 0,-2-1-24 0,4 3-28 15,-2 0-10-15,2 0-12 0,-1 0-23 0,1 0-23 0,-1-1-13 0,2-2-12 16,-2-1-28-16,1 0-31 0,-3-2-24 0,2-2-23 0,-2-2-39 16,-1-3-42-16,-2 0-38 0,0-4-36 0,-3 2-82 0,-3-4-89 0,-1-1-53 0,0-1-44 15,-4-4-36-15,0 0-35 0,-4 2 6 0,0-1 13 0,-1-1 24 0,-3 0 28 16,-5 0 32-16,0 0 35 0,0 0 43 0</inkml:trace>
  <inkml:trace contextRef="#ctx0" brushRef="#br0" timeOffset="114078.16">27451 16434 37 0,'-13'3'378'0,"2"1"32"0,-3 2 21 0,1-1 16 0,-1 2 13 0,1 1 12 15,1-1 12-15,-1 2 13 0,2 2 8 0,-2 2 8 0,4 2-86 0,-3 0-108 16,2 3-75-16,-2 1-70 0,3 2-28 0,0 1-22 0,1 1-23 16,3-1-24-16,1-3-4 0,1 2 1 0,3-3-13 0,3-1-19 0,2-2-5 15,3 0-5-15,2-3-7 0,2-1-8 0,1-4 8 0,3 0 8 0,-2-4-7 0,2-1-13 16,0-2 3-16,3-3 8 0,-3-2-3 0,4-1-3 0,-1-4-5 16,-1-1-3-16,0-2 4 0,-2-3 6 0,2 0-6 0,-2-2-9 15,-1 0 5-15,-4-1 7 0,0 1 2 0,-3 0 0 0,-3 0-2 0,-2 0 3 16,-3 3-10-16,0 0-10 0,-1 1 5 0,-4 2 8 0,-2 0-6 0,1 2-10 15,-2 1-3-15,-1 1-3 0,1 0 0 0,-3 3 1 0,0 2-3 0,1-2 0 16,-1 2-6-16,2 3-9 0,1 0-16 0,0 0-19 0,-1 1-24 0,4 3-25 16,-2-1-54-16,4 1-58 0,1 2-67 0,2-1-65 0,0 1-63 0,4 0-62 15,1 1-35-15,1 1-34 0,2-3 2 0,3 3 5 0,2-2 17 0,4 0 20 16,-3-1 25-16,7 1 25 0,-4-2 56 0</inkml:trace>
  <inkml:trace contextRef="#ctx0" brushRef="#br0" timeOffset="114311.86">28141 16579 45 0,'5'12'353'0,"2"-1"47"0,-4-2 28 0,2 2 20 0,-4-3 14 16,4 2 8-16,-4-2 8 0,2-2 8 0,1 0 7 0,0-1 9 15,0-1-107-15,1 1-130 0,-1-2-34 0,2-2-14 0,1 1-48 0,1-4-53 16,0 1-19-16,2-2-12 0,2-2-16 0,-1-2-18 0,3-1 0 0,0-2 4 16,0-1-2-16,-1-2-4 0,3-1 6 0,-5-1 3 0,0 0-8 0,2 2-11 15,-5-2 3-15,-2 1 10 0,-3 2-12 0,2 0-14 0,-4 1 13 16,-1 2 19-16,-1-1-15 0,-4 3-19 0,2-1 0 0,-2 2 2 15,0-1-9-15,-3 4-9 0,-1 1-4 0,0-1 0 0,-1 3-16 0,-1 3-19 16,0 0-26-16,0 2-25 0,-2 1-68 0,1 1-80 0,0 2-87 0,0 0-88 16,1 0-77-16,-2 2-77 0,4-2-8 0,1 1 2 0,0 1 0 0,-1-2-6 15,0-2 16-15,3 1 17 0,1-4 29 0,-1 1 32 0</inkml:trace>
  <inkml:trace contextRef="#ctx0" brushRef="#br0" timeOffset="115144.54">27683 15775 171 0,'-3'-5'241'0,"-1"1"23"0,1 0 25 0,-3 1 31 0,3-2 31 16,-2 0 28-16,4 1 30 0,-4 1-30 0,0 0-43 0,0 0-23 0,-1 0-21 15,2 1-16-15,-3-2-16 0,1 0-17 0,-2 1-18 0,0-1-20 0,-2 1-22 16,2 1-28-16,-2-2-28 0,0 2-25 0,0 1-24 0,0-3-13 0,-2 3-11 15,0-1-5-15,-1-1-2 0,0 2 0 0,-1-1 0 0,2 2 0 0,-1-2-1 16,-3 2 1-16,2 2-1 0,-2-2 2 0,2 3 1 0,-4 0-1 0,1-1-2 16,3 4-4-16,-3-2 0 0,1 2 0 0,-2 2 0 0,2 0-2 0,-1 3-1 15,1-1 1-15,-1 1-2 0,2 3 2 0,-3-1 2 0,3 2-2 0,-2 0-1 16,3 2 0-16,-2 1 3 0,2 0 0 0,0 1-1 0,1 1 2 0,-3 1 1 16,7 1-4-16,-3 2-3 0,2-1 7 0,-2 1 8 0,4 1-3 15,1 1-5-15,-1-1 3 0,1 2 8 0,2 0 3 0,1 0-2 0,-2-1-1 0,1 2 0 16,2-1-2-16,-1 2-4 0,4-2 5 0,0 0 1 0,0 0-6 0,2 0-11 15,1-2 2-15,4 1 3 0,-1-3-8 0,2 1-9 0,0-1-3 0,1-3-4 16,4-1-3-16,-2-1-3 0,3-2 0 0,0-2-1 0,0 0-2 0,1-2-1 16,0-2-2-16,-2-1-2 0,2-3-1 0,0 1 0 0,0-4-3 0,-1 1-1 15,-1-3 0-15,0 1 0 0,0-4 0 0,1 1 0 0,1-3 0 0,-1 1-17 16,-3-2-11-16,2-1-8 0,-1-1-12 0,-1 0-12 0,1-2-10 0,0 0-12 16,-2 0-9-16,-1-1-14 0,2-1-13 0,-1 1-14 0,-2 0-16 0,-1 0-16 0,0 1-11 15,-3 2-10-15,1-1-33 0,-1 1-37 0,-1-1-57 0,-2 2-59 16,-1 0-29-16,0 2-22 0,0-1-19 0,-1 0-19 0,-2 3-24 0,-1-1-25 0,1 0 9 15,-3 2 16-15,1-1 18 0,-3 0 20 0,0 2 42 0,0 2 48 0</inkml:trace>
  <inkml:trace contextRef="#ctx0" brushRef="#br0" timeOffset="115564.1">27436 15562 132 0,'-1'-6'342'0,"-3"0"20"0,1 1 14 0,2 1 7 0,-4 1 8 0,5-1 4 0,-1-1 3 15,1 2 23-15,1 0 27 0,-1 0-59 0,5 2-78 0,-4 1-48 0,6 0-42 16,-1 1-37-16,2 1-34 0,3 1-15 0,0 1-11 0,5 1-3 0,-2 0 1 16,3 1 7-16,-1 1 11 0,5 0-18 0,-3 2-21 0,2 0-9 0,0 2-6 15,0 1-2-15,0 0-2 0,-1 1 1 0,-2-1-1 0,1 3 3 0,-6-1 0 16,1-1 1-16,0 2-1 0,-5-2-8 0,0 3-10 0,-4-1-3 0,-2-2-5 15,-2 2-5-15,-2 2-2 0,-2-1-12 0,-3 1-10 0,-2 1-6 16,-4 3-3-16,0 1-27 0,-3 1-33 0,-2 1-29 0,-3 0-36 16,0 1-65-16,-1-1-72 0,-1 2-106 0,1-2-109 0,1-2-72 15,-1-1-63-15,3-3-7 0,3-3 2 0,0 0-1 0,7-4-3 0,1-3 24 0,1 0 28 16,3-3 28-16,2-1 27 0</inkml:trace>
  <inkml:trace contextRef="#ctx0" brushRef="#br0" timeOffset="115913.03">27134 16231 246 0,'-3'2'325'0,"-2"-1"36"0,4 1 45 15,-1 0 20-15,1 2 20 0,1 0 11 0,1 1 5 0,1-1 13 0,1 2 17 16,0 2-76-16,2 2-92 0,1 1-59 0,-1 1-53 0,3 3-9 0,-3-1-2 0,1 4-30 16,1-2-36-16,-3 2-18 0,4-1-13 0,-3 2-9 0,-2-1-3 0,-2 1-12 15,3 0-11-15,-4 3-8 0,0-2-4 0,0 0-5 0,-4 1-7 0,1 0-9 16,-2 2-6-16,-4-2-16 0,1 0-17 0,0 0-25 0,-1 0-26 0,-4-2-33 0,4 2-36 15,-3-3-90-15,2 0-101 0,-2 0-75 0,0-1-67 0,2-2-47 16,1-3-45-16,-2-1-9 0,3-1 1 0,1-3 9 0,1-1 10 0,1-3 18 16,4 0 23-16,1-3 32 0,0 0 35 0</inkml:trace>
  <inkml:trace contextRef="#ctx0" brushRef="#br0" timeOffset="116078.14">27329 16828 126 0,'0'0'446'0,"0"0"29"0,-2-1 5 0,1-2 1 0,-4 1-2 0,-1-1-2 16,-1 1-7-16,0 0-10 0,-1 0-17 0,0 1-22 0,-2 1-152 0,-1 0-179 15,2 0-175-15,0 1-167 0,0 1-109 0,1-2-93 0,3 2-20 0,5-2-6 16,-3-2 2-16,2-1 0 0,1-3 8 0,3-2 8 0,2 1 19 0,1-4 20 16</inkml:trace>
  <inkml:trace contextRef="#ctx0" brushRef="#br0" timeOffset="116978.64">28463 14011 225 0,'-5'-8'396'0,"2"3"20"0,-2-2 13 16,1 3 2-16,0 0 6 0,-2 1 1 0,3 0 3 0,-1 0 8 0,3 1 10 15,1 2-72-15,0 0-89 0,-2 2-62 0,1 2-52 0,1 2-51 0,0 1-52 16,0 4-18-16,0 3-11 0,-2-1-3 0,2 5-1 0,-2 0-2 16,2 1-3-16,-1 3-6 0,-1-1-8 0,0 3-4 0,-1-2-4 0,2 0-2 0,-4 3-2 15,2-4-3-15,-2 1-2 0,2 2-4 0,-2-3-5 0,2 2-30 0,-2 1-37 16,1-2-93-16,-1 2-104 0,-1 0-84 0,1 2-78 0,-2-1-34 16,3 1-25-16,-2-1-6 0,-2 0-2 0,1 0 1 0,1-4 1 15,-2 1 1-15,0-4 3 0,2 0 29 0</inkml:trace>
  <inkml:trace contextRef="#ctx0" brushRef="#br0" timeOffset="117461.96">27599 15127 282 0,'-1'-1'314'0,"-3"-1"11"0,3 1 8 15,1 1 7-15,0-3 8 0,0 3 16 0,-2-2 17 0,2 2 5 16,0 0 3-16,0 0-57 0,2-2-72 0,1 2-38 0,-1-1-28 0,3 1-24 16,-1 1-19-16,2-1-11 0,1 2-5 0,1 0-8 0,-2 1-6 0,3-2-14 15,-1 1-16-15,-1 1-27 0,1 0-29 0,-1-1-10 0,1 2-4 16,-1 0-4-16,-1-1-3 0,-1 2 0 0,-1 1-2 0,1-2 0 0,-2 2-1 0,-1 0 1 16,0 2 2-16,-2-1 0 0,-2 2 4 0,0 0-1 0,-1 2 2 0,-2-1-12 15,-2 2-15-15,0 0 9 0,1 1 14 0,-2 0-11 0,-1 0-14 16,2-1 8-16,-1-1 11 0,3-1-10 0,-2-1-17 0,4 0 8 15,-2-3 13-15,3 0-6 0,1 0-11 0,2-3 24 0,-1 0 28 16,4-1-18-16,0 2-25 0,2-1 16 0,2-1 25 0,0 0-7 0,5 0-15 16,-2 0-7-16,2 1-6 0,2-3-37 0,5 0-44 0,-2 0-81 15,3-2-87-15,1 1-77 0,4-3-73 0,0 0-39 0,3-3-33 0,1-1-19 16,1-2-13-16,4 0-3 0,2-1 3 0,2-1 14 0,1-1 22 0,1-1 27 16,0 0 29-16</inkml:trace>
  <inkml:trace contextRef="#ctx0" brushRef="#br0" timeOffset="117861.76">29285 14888 215 0,'8'-7'386'0,"-3"0"9"0,2 2 3 0,-1 2 11 0,-2 1 11 16,0-2 10-16,1 3 7 0,2 1 7 0,-3 1 7 0,1 1-63 0,0 0-76 15,-1 0-79-15,0 2-81 0,1 3-41 0,-1-1-32 0,1 1-6 0,-2 1-2 16,-2-1-7-16,3 2-15 0,-4 0-7 0,1 2-6 0,-2-2-2 0,1 2-4 16,-4-2 3-16,3 2 3 0,-2-1 0 0,-2 4-3 0,1-3 0 0,-1 0-1 15,-2 0-3-15,1 1-4 0,-2-1 0 0,4-2-1 0,-1 1-1 0,1-2 1 16,0-1-6-16,2 0-4 0,0 0-6 0,1-3-5 0,1 2-2 0,1-2-1 15,1 0-1-15,0 2 0 0,2-1 1 0,0-3 0 0,-1 3 1 0,2-1-1 16,1 1 1-16,0-1-1 0,0 1 0 0,-1-2 0 0,2 1 0 0,-1-1-1 16,-3 0 0-16,2 0 1 0,0 0-1 0,-2 2 0 0,-2-4 0 0,1 4 1 15,0-1-2-15,-4 1 1 0,0 1-12 0,-1 1-11 0,-3 1-18 0,-2 3-16 16,-3 1-43-16,-2 3-48 0,-2-1-76 0,-2 2-80 0,-1 4-66 0,-3-2-59 16,2 3-34-16,-1 2-24 0,-1-2-5 0,-1 0-1 0,0 2 10 0,4-3 12 15,-1 1 16-15,1 2 19 0,1-2 43 0</inkml:trace>
  <inkml:trace contextRef="#ctx0" brushRef="#br0" timeOffset="118395.01">27616 16924 27 0,'0'-7'249'0,"0"-2"23"0,0 0 25 15,-1 1 30-15,-1 1 25 0,2-1 28 0,-1 2 3 0,-2 2 0 16,1-2-23-16,1 1-25 0,-2 2-56 0,-2 2-64 0,1 1-3 0,0 1 10 15,-4 2-23-15,0 3-24 0,-2 2-23 0,-1 2-20 0,-3 4-17 0,1 2-19 16,-2 4 3-16,0 0 6 0,-2 3-17 0,3 3-21 0,-3-1 6 0,4 1 15 16,0-1-15-16,2 0-21 0,1 0 3 0,6-3 10 0,-2 0-2 0,6-5-4 15,0 0-5-15,6-1-8 0,2-4-4 0,1-1-5 0,5-3-2 0,2-1-3 16,3-3 0-16,2-1-3 0,3-3-5 0,-1-1-6 0,2-3-10 0,2-3-9 16,-1 1-4-16,1-3-3 0,0-3-31 0,-1 0-35 0,0-3-16 0,-1 2-12 15,-3-2-42-15,2-2-49 0,-2 2-61 0,-3 0-63 0,-2 1-36 0,-1-1-29 16,-3 2-50-16,-4 0-60 0,-1 2-13 0,-3-1-4 0,-4 2 27 0,1-1 35 15,-4 1 13-15,1-1 10 0,-4 1 42 0,-3-2 52 0</inkml:trace>
  <inkml:trace contextRef="#ctx0" brushRef="#br0" timeOffset="118545.08">27741 16846 106 0,'-1'9'384'16,"-2"2"21"-16,-2-1 12 0,2 4 29 0,-2 1 30 0,0 0 2 16,1 3-4-16,-1 0 9 0,-2 1 9 0,0 1-49 0,0 2-61 0,-1 2-78 15,0 0-83-15,-1 1-54 0,3-2-48 0,-1 0-21 0,2-3-14 0,1 2-25 16,-1-3-24-16,4-1-31 0,1 0-30 0,1-2-69 0,4 2-78 15,-1-2-84-15,1-1-87 0,2-2-72 16,2 0-69-16,2 3-14 0,0-4-3 16,5-3-1-16,-2 0 1 0,4-4-3 0,-1-3-6 0,2-4 28 0,-1-3 35 15</inkml:trace>
  <inkml:trace contextRef="#ctx0" brushRef="#br0" timeOffset="118745.93">28221 17016 166 0,'12'-5'393'0,"-2"2"35"16,-1 0-2-16,-3 2-9 0,1 1 32 0,-4 0 40 0,0 1 13 0,0 0 2 15,1 1 10-15,-1 0 12 0,0-1-111 0,1 4-131 0,0-1-54 0,-1 2-36 16,-2 0-30-16,4 0-32 0,0 2 3 0,-2-2 12 0,4 3-34 0,-1 0-39 16,-2-2-13-16,3 2-4 0,-1 0-9 0,1 0-10 0,-1-1-11 0,-2 0-10 15,3 2-5-15,-2-3-5 0,0 1-5 0,-2 1-4 0,0-2-11 0,0 1-10 0,-3 1-22 16,-3-2-25-16,0 2-24 0,-4 2-26 0,1-3-79 0,-2 3-92 16,-6 1-89-16,-1 1-91 0,-2 3-45 0,0-1-32 15,-5 0-8-15,-2 1-2 0,0-3 9 0,5-2 8 0,-1-4 22 0,4-2 25 16,0-6 26-16,5-5 26 0</inkml:trace>
  <inkml:trace contextRef="#ctx0" brushRef="#br0" timeOffset="118880.79">28266 17002 149 0,'8'-10'467'0,"0"1"23"0,2 1 19 0,-6 1-4 15,1 1-8-15,-2-2 2 0,1 2 7 0,-1 2 4 0,2-4 2 16,-1 2 2-16,1 0 2 0,0 2-179 0,1-1-216 0,1 2-54 0,0-1-16 0,3 1-21 16,-2-2-23-16,1 1-9 0,4-1-6 0,-2-1-16 0,1 2-18 15,3-1-46-15,-4-1-51 0,1 2-83 0,1-2-88 0,0 1-77 0,-2 1-73 16,-2-1-32-16,2 2-20 0,-4 2-4 0,1-3 0 0,-3 3 13 0,-2 1 14 15,-3 0 11-15,0 0 15 0,0 0 41 0</inkml:trace>
  <inkml:trace contextRef="#ctx0" brushRef="#br0" timeOffset="122663.87">27590 16561 11 0,'0'0'146'0,"0"0"2"0,0-5 0 0,0 3-2 0,-4-1 1 0,4 0-3 16,-1 1-38-16,-2 1-45 0,3 1-52 0,-2-2-51 0,2 2-45 0,0 0-47 0,0 0-9 16,0 0-3-16,0 0-3 0,-4 0 1 0,4 0 2 0</inkml:trace>
  <inkml:trace contextRef="#ctx0" brushRef="#br0" timeOffset="122811.88">27593 16602 28 0,'-2'-3'138'0,"1"-2"-1"16,-1 1-8-16,0 1-11 0,1-2-42 0,-2 2-49 0,1-2-54 0,-1 3-50 15,3-1-29-15,0 3-25 0,0-5-6 0,0 1-1 0</inkml:trace>
  <inkml:trace contextRef="#ctx0" brushRef="#br0" timeOffset="123162.03">28115 15852 54 0,'-7'0'167'15,"-2"-2"7"-15,-1 1 5 0,2-1 7 0,0-2 6 0,-1-1 9 0,3 1 6 16,-2 2-54-16,1-1-65 0,1 1-18 0,2 1-5 0,0 0-18 0,3-1-21 15,1 2-18-15,0 0-15 0,0 0-18 0,0 0-14 0,0 0-40 0,0 0-44 16,1 0-38-16,6 2-37 0,-1-1-9 0,0 0-3 0,1 1-1 0,1 0 3 16,-2 1 11-16</inkml:trace>
  <inkml:trace contextRef="#ctx0" brushRef="#br0" timeOffset="123362.76">28368 16698 200 0,'-4'-3'251'0,"0"0"6"0,0-2 12 15,1-1 14-15,-3-1-5 0,3 1-6 0,-2 0 3 0,0-2 7 0,2 2-80 16,-2-1-99-16,2 2-48 0,0-1-36 0,-1 1-54 0,0 2-61 16,1-2-70-16,0 0-72 0,1 0-26 0,-1 0-18 0,2 0 5 0,-3 1 6 15,3-2-6-15,-2 1-5 0,-1-1 9 0,2 0 11 0</inkml:trace>
  <inkml:trace contextRef="#ctx0" brushRef="#br0" timeOffset="125931.05">28020 15867 88 0,'-4'1'127'0,"4"-1"-5"0,-3 0-7 0,3 0 6 0,0 0 7 16,-4 2-45-16,1-2-57 0,1 2-18 0,-1-1-9 0,0 0-13 16,1 2-12-16,-1 0-20 0,1 0-21 0,-1 0-26 0,1 2-28 0,-2-1-1 15,-1 2 7-15,2-1-6 0</inkml:trace>
  <inkml:trace contextRef="#ctx0" brushRef="#br0" timeOffset="128828.87">1682 14864 185 0,'-11'-5'206'0,"1"2"0"16,1-3 30-16,-2 0 37 0,1 1 26 0,-3-1 28 16,1 0 1-16,-1 0-4 0,1 1 0 0,-1 3-1 15,-3-1-10-15,3 1-12 0,1 2-14 0,-1 0-9 16,0 0-10-16,3 2-6 0,0 0-34 0,2-1-39 15,2 1-26-15,-2 0-19 0,5 0-36 0,0-1-38 16,1 2-27-16,2-3-26 0,2 2 11 16,1-1 18-16,6 3 8 0,1-2 4 0,4 1 9 0,5 2 13 15,3-2 6-15,5 1 7 0,3-1 1 0,1 2 2 0,4-2 3 0,2 0 5 0,-1-1-1 16,2-1-4-16,3-1-3 0,-5 0-8 0,4 0-10 0,-2-1-12 0,1-3-6 16,-2 3-5-16,-1-2 2 0,-1-2-2 0,0 1 0 0,-2-1-5 0,-1 1 3 15,-2-1 4-15,0-1-10 0,-3 2-9 0,-1-1-1 0,-2 0-1 0,0 0-1 16,-3 1-1-16,-1-2-2 0,-2 2 1 0,-1-1-5 0,-3 3-2 15,0-1-5-15,-4 0-1 0,-1-1-6 0,-3 3-9 0,-1 0 5 0,0-1 10 0,-2 2-1 16,-3 0-3-16,0 0-1 0,0 0-1 0,0 0-3 0,-3-2-2 0,-2 1-15 16,-3 1-16-16,-3 0-10 0,-1 0-8 0,-6 0-14 0,-1 0-13 15,-6 0-13-15,-2 0-7 0,-1 0-6 0,-4 0 0 0,-1 0-4 0,-2-1-3 16,0-2 4-16,0 1 2 0,-1 1 15 0,3-3 19 0,1 2 9 0,4-3 7 0,2 1 14 16,1 2 17-16,5-2 5 0,4 2 4 0,2-1-1 0,2 0 0 0,3 2 2 15,3-1 2-15,3 1 1 0,3 1 0 0,0 0 0 0,0 0 2 0,0 0-1 0,3 1 1 16,2 1 0-16,4-1 0 0,-1 2 2 0,3 0 0 0,1 2 1 0,3-2 0 15,2 1 0-15,1-1 0 0,2 1-1 0,1 0 0 0,-1-1 0 0,2 0-2 16,2-1-6-16,0 0-4 0,-2 0-28 0,2-2-33 0,1 0-30 0,0-2-27 16,-1 0-79-16,-2 1-85 0,2-3-61 0,-1 1-58 0,3-1-62 15,-4 0-66-15,2 1-13 0,1-1-6 0,-3 2 5 0,-1 1 5 0,-1 1 26 16,-1 0 33-16,-5 3 29 0,1 0 30 0</inkml:trace>
  <inkml:trace contextRef="#ctx0" brushRef="#br0" timeOffset="130213.96">11891 14802 1 0,'-5'4'274'0,"0"-1"36"16,-1 1 17-16,-2-2 14 0,0 1 7 0,0 0 7 0,-1 0 12 0,-2-1 12 15,3-2-12-15,1 1-16 0,0-1-46 0,1 2-52 0,2 0-22 0,0-1-17 16,0-1-28-16,1 1-34 0,3-1-15 0,0 0-14 0,0 0-6 0,-2 0-6 15,2 0-12-15,0 0-14 0,0 0-16 0,0 0-19 0,4 1-10 0,2-1-10 16,1 0-2-16,3 0-1 0,3 2 2 0,3-2 2 0,1 0 5 0,5 2 2 16,4-2-4-16,2 1-10 0,1-1 13 0,4 2 16 0,1-2-6 15,3 0-11-15,1 0 5 0,0-2 10 0,3 2 1 0,-1-1 0 0,-1-1-1 16,4 0 1-16,-2 1 2 0,2 0 1 0,1-2 12 0,-1 0 16 16,2-2-14-16,3 0-20 0,2 0 12 0,1-2 18 0,3-3-11 0,3 2-18 15,0-5 4-15,1 1 3 0,0-1 0 0,1-1-3 0,-3-1-7 0,-3 0-4 16,1 2-8-16,-4-2-5 0,-4 2 2 0,-3 2 1 0,-4-1-5 0,-4 3-10 15,0 1 1-15,-5 1 2 0,-3 2-12 0,-3 1-14 0,-2 1-2 16,-3 0 3-16,-3 3-4 0,0 0-7 0,-5 0-2 0,1 1 0 16,-4 2-32-16,-1-1-36 0,-3 0-31 0,1 3-30 0,-5 0-71 0,0-1-79 15,0 2-70-15,-5 1-65 0,2-2-72 0,-3 1-75 0,-2 2-12 0,-3-2 4 16,1-1 1-16,-3 2 0 0,-2-3 31 0,0 0 38 0,-2-2 32 0,1-2 28 16</inkml:trace>
  <inkml:trace contextRef="#ctx0" brushRef="#br0" timeOffset="131696.19">17175 14644 106 0,'0'0'372'0,"-2"-1"55"0,2-4 22 0,-3 4 14 0,-1-4 13 0,1 2 10 16,-2-1 8-16,-2-1 8 0,2 1-13 0,2 1-17 0,-3-1-78 0,3 3-94 15,0-2-52-15,1 2-45 0,-1-1-50 0,3 2-53 0,0 0-19 0,0 0-14 16,0 0-12-16,0 0-9 0,0 0-7 0,0 0-4 0,0 0-3 0,-2 2-4 16,2-2 0-16,-1 1-2 0,1-1-1 0,0 0 2 0,0 0-3 15,0 0-7-15,-2 2 7 0,2-2 10 0,0 0-4 0,0 0-7 16,0 0 2-16,0 0 8 0,0 0-8 0,0 0-11 0,0 0 5 0,0 0 4 16,0 0-6-16,0 0-9 0,0 0 15 0,0 0 23 0,0 0-8 15,0 0-16-15,0 0 14 0,0 0 16 0,0 0-6 0,-1 1-13 16,1-1 12-16,0 0 15 0,0 0-3 0,0 0-7 0,0 0-2 0,0 0 0 15,0 0-8-15,0 0-10 0,0 0-4 0,0 0-5 16,0 0-4-16,0 0-6 0,0 0 1 0,0 0-5 0,0 0 7 0,0 0 4 16,0 0 3-16,0 0 2 0,4 0 11 0,1 0 5 0,3 0 0 0,3 0-2 15,0 0 7-15,3 0 8 0,1 0-2 0,3 0-5 0,-1 0 4 0,3 0-30 16,-2 0-19-16,2 1 0 0,4-1 0 0,-2 2 0 0,-1 0 0 0,0-2 0 16,1 3 0-16,-1-3 0 0,3 3 0 0,0-1 0 0,-1 0 0 0,1 1 0 15,2 0 0-15,0-1 0 0,3 3 0 0,-1-3 0 0,2 1 0 0,2 0 0 16,1 0 0-16,2-2 0 0,0 3 0 0,2-1 0 0,0-2 0 0,-1 2 0 15,2 1 0-15,2-2 0 0,-1-1 0 0,1 3 0 0,-2-3 0 0,3 2 0 16,-3-1 0-16,-2-1 0 0,4 3 0 0,-1-2 0 0,-1-1 0 0,0 1 0 16,0 1 0-16,1-1 0 0,1 1 0 0,-2-2 0 0,2 2 0 0,2 0 0 15,-1-2 0-15,-1 1 0 0,2 0 0 0,1 1 0 0,-1-2 0 0,2 1 0 16,-1-2 0-16,0 1 0 0,-1 1 0 0,-1-2 0 0,1 0 0 0,0 0 0 16,-3 0 0-16,0-2 0 0,1 2 0 0,-3-1 0 0,-1 1 0 0,2-2 0 15,-5 1 0-15,0-1 0 0,0 1 0 0,-3 1 0 0,0-2 0 0,0 2 0 16,-3-2 0-16,-1 2 0 0,-1 0 0 0,0 0 0 0,-3 0 0 0,-1 0 0 15,0 0 0-15,-3 0 0 0,0 0 0 0,-1 2 0 0,-2-2 0 0,-1 0 0 16,-1 0 0-16,-1 0 0 0,-2 0 0 0,-2 0 0 0,0 0 0 0,-1 0 0 16,1 2 0-16,-3-2 0 0,2 0 0 0,-4 0 0 0,3 0 0 0,-3 0 0 15,0 0 0-15,-3 0 0 0,3 0 0 0,-3 0 0 0,3 1 0 0,-3-1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16,2-1 0-16,-2 1 0 0,0 0 0 0,0 0 0 0,0 0 0 0,0 0 0 16,0 0 0-16,0 0 0 0,2-2 0 0,-2 2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16,-2 2 0-16,2-2 0 0,0 0-10 0,0 0-157 0,0 0-44 0,0 0-44 16,0 0-93-16,0 0-103 0,0 0-51 0,0 0-39 0,2 1-49 0,3 1-53 15,-1 1 3-15,5-2 12 0,-1 2 21 0,2 0 26 0,4 0 35 0,2-1 36 16,1 1 44-16,1-3 45 0</inkml:trace>
  <inkml:trace contextRef="#ctx0" brushRef="#br0" timeOffset="132395.87">23169 14331 29 0,'-18'3'233'0,"1"0"42"0,1-3 53 0,1 0 55 16,-1-1 33-16,2-1 28 0,-1-1-2 0,1-3-6 0,3 0-37 0,0 1-49 15,0-1-2-15,1 0 4 0,2 0-8 0,1 0-12 0,0 0-31 0,2 2-35 16,1-1-49-16,-1 2-52 0,2 0-31 0,-2 0-25 0,4 0-9 16,1 3-8-16,0 0-7 0,0 0-11 0,0 0-12 0,0 0-16 0,0 0-11 0,0 0-9 15,0 0 12-15,0 0 16 0,0 0 8 0,6 0 8 0,0 2 6 0,4-1 8 16,1-1 7-16,5 2 5 0,4-1 5 0,2-1 5 0,5 1 2 15,3 1 3-15,4 0 1 0,0-2-4 0,5 1-16 0,1-1-33 0,1 0-59 0,3 0 0 16,-1-1 0-16,4-1 0 0,0 2 0 0,-2-2 0 0,1 1 0 0,1-2 0 16,0 0 0-16,-2 2 0 0,-2-2 0 0,0-2 0 0,1 2 0 15,-4 0 0-15,-2 0 0 0,-1 0 0 0,-2 0 0 0,-3 0 0 0,-2 0 0 16,-2 0 0-16,-4 2 0 0,-2-2 0 0,-3 1 0 0,-3 1 0 0,-4-2 0 16,0 1 0-16,-4 0 0 0,-1 1 0 0,0 1 0 0,-6 0 0 0,-1 0 0 15,0 0 0-15,0 0 0 0,0 0 0 0,0 0 0 0,0 0-1 0,0 0-175 16,-1-2-52-16,-6 0-99 0,0 0-109 0,-4-1-91 0,-1 2-84 0,-3-1-34 15,-6-1-21-15,0 1-3 0,-4-1 4 0,-2 1 21 0,-3 0 28 0,-1-1 36 16,-1 2 40-16,-3 0 50 0</inkml:trace>
  <inkml:trace contextRef="#ctx0" brushRef="#br0" timeOffset="132580.81">23733 14200 160 0,'3'14'454'0,"1"-2"4"0,-3-2 1 0,-1-1 0 15,0-3 3-15,-3 0-8 0,0-1-8 0,1-4-11 0,-1-2-12 0,0-2-10 16,0-2-12-16,3 3-187 0,-1 1-226 0,1 1-45 0,0 0-4 0,0 0-21 0,0 0-19 16,-5-1-42-16,3-1-44 0,-1 2-31 0,0 0-31 0,-1-1-14 15,1-1-12-15,-3 2-35 0,1-1-34 0,1 1-25 0,-3 0-20 0,2-2-5 16,-1 1 1-16,-2 1 17 0,2 0 20 0,-2 0 39 0,0-2 45 0</inkml:trace>
  <inkml:trace contextRef="#ctx0" brushRef="#br0" timeOffset="138668.94">3753 15655 233 0,'-6'-3'296'0,"-4"2"24"0,1-4 20 0,-1 2 18 0,-2-3 6 0,2 2 6 15,-3-2 20-15,1-2 26 0,-1 2-77 0,-1 2-98 0,3-1-23 16,-2 2-2-16,-1-1-43 0,1 1-51 0,-1 0-16 0,-2 0-7 0,2-1-32 15,-2 2-33-15,1-1 3 0,-2 1 13 0,0-2-32 0,1 1-42 16,-1-1 18-16,3 1 30 0,-4 1-22 0,1-2-30 0,1 1 18 16,-1-2 32-16,1 1-21 0,-1 0-32 0,-1 1 18 0,1-1 27 15,1 1-18-15,-3-1-29 0,3 2 5 0,-1-1 10 0,4 1-6 0,-3 1-14 16,5-2 9-16,-1 3 14 0,2 0-10 0,2-2-14 0,-1 2 10 0,1 0 14 0,2 2-6 16,-1-2-12-16,1 0 7 0,-2 3 8 0,2-2 6 0,-1 4 4 15,1-1-4-15,-3 1-6 0,1 2-2 0,0 2-3 0,-2 3-1 0,-1 0-1 16,-2 2 5-16,1 4 8 0,-4 1-4 0,-1 4-6 0,1 2 1 0,-3 4 4 15,-3 2 2-15,1 4 1 0,-1 1 0 0,-3 3-1 0,0 1 8 0,2 4 7 16,-2 1 0-16,1 0-1 0,1 1-5 0,2 2-8 0,1-2 6 0,1 1 3 16,4 0 12-16,4-1 11 0,0 1-2 0,5-4-6 0,6 1 1 0,0-2 0 15,6-2 15-15,5 1 18 0,3-4-4 0,5-1-7 0,2-1-4 0,4-2 1 16,4-4 0-16,4-1-1 0,2-5-5 0,3 0-3 0,4-3 6 0,1-5 4 0,4-3 21 16,1-3 22-16,4-3-22 0,3-5-31 0,1-4 8 0,-1-3 16 15,4-3 5-15,-1-3 2 0,1-4 15 0,-1-2 17 0,-1-4-13 0,0-3-22 16,-6-2 7-16,1-1 14 0,-3-5-25 0,-3-2-34 0,-2 1 16 15,-5-4 27-15,-2 0-10 0,-4-2-18 0,-3 1 8 0,-5 1 12 16,-1-2-26-16,-6 3-31 0,-3-2 15 0,-4 4 22 0,-6-1-28 0,-2 0-40 16,-4 3 14-16,-4 0 26 0,-3-1-29 0,-6 1-40 0,0 1 16 15,-7-1 29-15,0 0-23 0,-4 0-34 0,-3 0 12 0,-4 2 21 16,0 1-17-16,-3 1-26 0,-1 1 14 0,0 2 21 0,-2 2-8 0,0 3-15 16,1 5 11-16,1 1 21 0,0 4-6 0,1 2-11 0,0 2 7 15,4 4 14-15,-1 3-2 0,2 3-3 0,2 1 13 0,-1 4 17 0,4 1 4 16,1 1 1-16,2 2 3 0,3 0 2 0,3 4-5 0,1-2-8 0,5 2-62 15,2 1-71-15,6 0-28 0,4 1-18 0,1-2-62 0,5 2-69 0,5 0-15 16,6-1-3-16,1-2 0 0,5-1 1 0,1-1-2 0,6-3 1 0,2-2 11 16,1-3 15-16</inkml:trace>
  <inkml:trace contextRef="#ctx0" brushRef="#br0" timeOffset="138813.78">4651 15970 138 0,'22'12'430'16,"-6"0"1"-16,-3-1-1 0,-5-1 1 0,-4 1-1 0,-2-4 0 15,-2-2-2-15,-2 1 0 0,-1-5-7 0,0 1-11 0,-2-2-104 0,2 0-128 16,3 0-149-16,-4 0-151 0,4 0-72 0,0 0-52 0,0 0-53 0,0 0-50 16,4-3-38-16,2 0-33 0,1-5-7 0,4 1-1 0,1-7 7 0,3-1 8 15,5-3 15-15,2-3 13 0,2-4 46 0</inkml:trace>
  <inkml:trace contextRef="#ctx0" brushRef="#br0" timeOffset="139446.87">6920 15399 324 0,'-8'-11'451'0,"0"2"1"0,0 0 16 0,0 2 20 0,-1-1-7 0,1 1-14 16,0 2 7-16,3-1 14 0,0 3-9 0,-2 0-16 15,5 3-116-15,1 2-139 0,-1 2-94 0,2 4-84 0,0 2-2 0,0 5 14 16,2 2-20-16,-1 5-26 0,-1 2 21 0,2 5 30 0,-2-1 0 0,1 2-8 16,1 4 12-16,-2-4 16 0,0 2-9 0,0-2-10 0,0 0 9 0,0-2 12 15,0-5-9-15,0 1-16 0,0-5 5 0,0-2 6 0,0-2-11 0,0-1-18 16,0-4-2-16,2-2-3 0,-2-3 2 0,0 0 0 0,0-2 1 0,0-3 1 15,0 0-1-15,0 0 0 0,0 0-1 0,2-4 1 0,0-2-2 0,1-5-2 16,0-2-14-16,2-4-15 0,0-4 0 0,3-3 1 16,1-4-11-16,1-4-14 0,0-1-8 0,2 0-11 0,-1-1 10 0,2 0 14 15,1 3-7-15,-1 1-13 0,-1 3-1 0,-1 3-1 0,2 2 11 0,-2 3 15 16,-3-1-4-16,2 6-6 0,0 2 7 0,-2 2 12 0,-1 0 6 0,-1 3 5 16,2 1-12-16,-3 1-14 0,1 3 6 0,-1 0 13 0,1 1 2 0,2 2 2 15,-3 2 0-15,-1 0-1 0,1 3 2 0,0 0 2 0,0 2 0 0,2 2 0 16,-2 4 0-16,-2-1-1 0,2 3 4 0,-3 2 0 0,1 2 1 0,0-1 0 15,-1 3 9-15,2-1 12 0,-1 0-6 0,1 1-10 0,-1-1 6 16,3 1 10-16,-1-2 3 0,0 1-3 0,4-1 3 0,-1-2 1 0,0 1-19 16,3-1-26-16,0-2-74 0,-1 2-87 0,2-4-104 0,-2 0-107 0,1-3-53 15,0 2-44-15,0-4-20 0,0-2-14 0,2-1-3 0,-2-1-1 0,3-2 0 16,-1-2-1-16,-2-2 21 0,3-2 24 0</inkml:trace>
  <inkml:trace contextRef="#ctx0" brushRef="#br0" timeOffset="139597.01">7633 15640 281 0,'0'21'522'0,"-2"0"19"0,-1 1 3 0,0-3 2 0,-3-1 0 0,3 0 0 0,-2-3-3 16,2-3 2-16,-2-3-2 0,2-3-1 0,-1-1-115 0,3 2-140 0,-1-1-153 15,2 0-157-15,0 1-112 0,0 2-103 0,0 2-95 0,-1-1-94 0,1 2-54 16,0-2-50-16,-3 3-10 0,3-3-3 0,-2 0-1 0,2-5 0 0,-3-2 12 16,3-3 18-16,0 0 25 0,0 0 28 0</inkml:trace>
  <inkml:trace contextRef="#ctx0" brushRef="#br0" timeOffset="140534.34">8256 15568 71 0,'-8'-6'292'0,"-3"0"21"0,3 0 19 0,-3-1 13 16,-1 1 16-16,-3-2 2 0,2 2 1 0,-4-1 7 0,0 1 10 15,1 3-82-15,-3 0-102 0,-2 1-35 0,-1 2-21 0,-3 3-37 16,0 2-37-16,-2 1-19 0,-3 4-13 0,-2 2-11 0,2 4-11 0,-3 2-1 15,0 2 2-15,0 6-5 0,-1 2-8 0,1 5 5 0,0 3 9 0,0 5-6 16,1 4-9-16,0 1 21 0,2 7 28 0,2 2-9 0,1 2-16 16,4 3 10-16,3 2 18 0,1 3-6 0,5-1-10 0,3 2 14 15,6 0 21-15,2-2-7 0,6-1-9 0,5-3 18 0,6-2 26 0,4-5-16 16,4-3-24-16,5-5 11 0,3-5 18 0,5-5-7 0,3-4-15 0,6-7 6 0,0-2 11 16,7-8-13-16,0-3-18 0,4-7 5 0,3-5 10 0,2-7-5 15,2-5-7-15,3-7-6 0,5-5-4 0,0-8 3 0,3-6 5 16,1-5-13-16,-1-5-16 0,0-5-5 0,0-2-3 0,-4-2-4 0,-2-4-5 15,-6 2-6-15,-2-1-8 0,-7 0-4 0,-3 0-6 0,-8 1 3 0,-5 0 8 16,-4 3-10-16,-5 0-13 0,-8 2 3 0,-2 2 6 0,-4 1-4 0,-6 4-3 16,-3 1-19-16,-6 3-20 0,-4 2 9 0,-5 5 15 0,-6 1-22 0,-2 4-28 15,-5 5-8-15,-6 2-1 0,-2 4-1 0,-6 5-2 0,-2 4 14 16,-2 3 17-16,-4 5-10 0,-3 4-12 0,-1 7 29 0,-1 2 39 16,-1 3-1-16,0 4-8 0,1 2 16 0,-1 5 22 0,3-1 9 0,3 3 7 15,3 3-12-15,1 0-16 0,5 1 1 0,4-1 4 0,6 2-46 0,1 2-61 16,6-1-58-16,3 0-59 0,4 2-33 0,6-3-27 0,4 2-53 0,4-2-60 15,4 0-15-15,6-2-3 0,2-3 12 0,5-3 19 0,6-1-11 0,2-3-16 16,5-4 60-16</inkml:trace>
  <inkml:trace contextRef="#ctx0" brushRef="#br0" timeOffset="140634.24">8773 16067 228 0,'38'-11'328'0,"-5"0"17"0,-1 0 18 16,-4 3 6-16,-4 0 4 0,-2 2 19 0,-4 0 23 0,-1 2-11 0,-4-1-19 16,-1 3-75-16,-1 1-91 0,-3 1-63 0,0 0-58 0,1 0-88 15,-2 1-94-15,-1 1-77 0,-1 0-80 0,3-1-59 0,-4-1-57 16,1-1-31-16,2 1-26 0,-2-4 10 0,1-2 17 0,0-2-10 0,0-1-20 15,2-5 17-15,2 1 25 0</inkml:trace>
  <inkml:trace contextRef="#ctx0" brushRef="#br0" timeOffset="142000.79">14884 10647 74 0,'-5'1'272'0,"-1"-1"10"0,-1 0 4 0,0 0 9 0,2 0 14 16,0-1 8-16,0-2 9 0,1 1 17 0,0 1 21 0,1-3-63 0,0 3-79 16,3 1-16-16,-3-1 2 0,0 1-20 0,3 0-21 0,-5 0-6 0,2 0 2 15,-2 0-9-15,2 0-11 0,-2 1-4 0,-1 0-4 0,0 1-15 0,1 0-20 16,-1-1-18-16,-1 3-19 0,2-2-10 0,-2 3-12 0,0-3-1 0,1 3 1 16,-1 1 1-16,0-1 3 0,-1 2 2 0,2 1 2 0,-3 0 3 0,0 2 0 15,1 0 6-15,-3 4 8 0,0-1 5 0,-2 4 6 0,1 1 4 0,-2 4 5 16,-1 4 8-16,-2 1 5 0,-1 4 2 0,0 2 3 0,-6 5 2 0,2 5 4 15,-4 2 4-15,-1 5 0 0,-1 2-2 0,-2 3-2 0,-3 2 0 0,-1 5 1 16,-3 4-6-16,1 3-6 0,-4 3-9 0,0 3-11 0,-4 2-9 0,0 6-8 16,-3 0-9-16,-1 4-26 0,-3 1-27 0,1 4 0 0,-1 1 0 0,-3-1 0 15,2 4 0-15,1-2 0 0,-1 1 0 0,2-1 0 0,2-2 0 0,1 2 0 16,3-1 0-16,2-1 0 0,0-2 0 0,4-1 0 0,1 0 0 0,4-1 0 16,2-2 0-16,-1 0 0 0,3-2 0 0,1-2 0 0,1 1 0 0,0-2 0 15,1-3 0-15,2 1 0 0,0-1 0 0,-1 0 0 0,0-2 0 0,1 1 0 16,0-4 0-16,0 1 0 0,-1 0 0 0,1-4 0 0,-1-2 0 0,0-1 0 15,4-2 0-15,-2-3 0 0,-1 0 0 0,3-5 0 0,-1 0 0 0,3-5 0 16,2-3 0-16,-1-4 0 0,4-5 0 0,0-4 0 0,3-4 0 0,0-7 0 16,3-2 0-16,2-6 0 0,-1-1 0 0,4-4 0 0,1-4 0 0,-2-3 0 15,4 0 0-15,-2-2 0 0,2-3 0 0,0 0 0 0,0 0 0 0,0 0 0 16,0 0 0-16,0 0 0 0,0 0 0 0,0 0 0 0,0 0 0 0,0 0 0 16,-3-2 0-16,2-2-135 0,-3-1-50 0,1-2-34 0,1-2-64 0,-4 0-68 15,1-4-73-15,-1-1-70 0,2-1-47 0,-3 0-43 0,1-2-24 0,1 2-21 16,-3-1 20-16,3 1 28 0,-1 0 29 0,0 2 34 0,-1-2 33 0,2 4 34 15,-4 0 63-15</inkml:trace>
  <inkml:trace contextRef="#ctx0" brushRef="#br0" timeOffset="142282.13">12136 15302 91 0,'0'-18'419'0,"-2"4"35"0,2-2 27 0,-1 0 10 0,-1 3 8 16,2 1 2-16,0 1 1 0,-1 2-1 0,1 2 1 0,-2 1-44 0,4 1-52 16,-2 4-66-16,0 1-71 0,3 0-71 0,0 4-71 0,0 2-32 0,1 5-25 15,0-1-7-15,2 5-6 0,1 3 7 0,-1 3 4 0,2 2 6 0,3 1 0 16,-1 1 0-16,-1 2-3 0,5-1-2 0,1 1-2 0,2-4 0 0,0 0 6 16,4-2 2-16,2-4 3 0,1-4-3 0,3-5-2 0,3-2-7 0,4-8-6 15,2-2-5-15,2-10 0 0,1-4-11 0,5-7-9 0,-1-5-14 0,3-8-14 16,1-4-28-16,2-6-31 0,-3-3-35 0,2-3-35 0,-4-3-46 15,2-1-48-15,-5 1-94 0,-1-1-107 0,-4 3-87 0,0 0-85 0,-4 3-25 0,-2-1-13 16,-5 3 5-16,-1 1 6 0,-2-1 24 0,-3 2 24 0,-3 0 30 16,-2 0 33-16,-1-1 47 0</inkml:trace>
  <inkml:trace contextRef="#ctx0" brushRef="#br0" timeOffset="142801.54">14593 10281 160 0,'3'1'414'0,"0"1"23"0,-3-1 9 0,0-1 6 16,0 3 7-16,-1-1 9 0,-4 2 6 0,3-2 9 0,-4 1 8 0,0 1 7 15,-2-1-86-15,2 3-104 0,-4-1-71 0,-1 1-61 0,3 1-21 0,-3-1-12 16,0 2-4-16,0-1-2 0,0 0-6 0,-2 1-6 0,2 0-9 0,-3-1-7 16,1-1-13-16,-1 1-12 0,-2 0-11 0,-1 0-13 0,1 1-13 0,-4-1-11 15,0 2-11-15,-2-1-9 0,-3 3-11 0,2 0-12 0,-3 0 4 16,2-1 5-16,-1 3-5 0,1-4-9 0,2 2-1 0,3-2-3 15,0 0-54-15,6-1-67 0,0-2-65 0,3 0-64 0,3-2-90 16,1-1-93-16,6-3-62 0,0 0-52 0,6 3-20 0,-1-1-10 0,5-2 3 16,2-2 9-16,1-2 0 0,4-2 2 0,1-4 55 0,6-1 65 0</inkml:trace>
  <inkml:trace contextRef="#ctx0" brushRef="#br0" timeOffset="142967.87">14743 10392 164 0,'23'22'377'0,"-3"2"53"0,-3 0 20 0,-2 1 12 0,-3 3 12 16,-1-1 14-16,-1 0 7 0,-2-2 6 0,1 0 7 0,-2 2 6 0,1 1-113 15,-2 2-138-15,1 0-31 0,2 1-8 0,-1 1-38 0,1-1-43 16,0-1-15-16,-1-1-7 0,0-1-11 0,0-2-10 0,0-1-9 0,0-2-6 0,0-2-7 16,0-3-8-16,0 0-10 0,-2-2-13 0,1-2-10 0,2 2-7 0,-5-3-9 15,1 1-9-15,2-3-21 0,-2 0-24 0,-1-1-36 0,1-1-39 16,-1-2-57-16,-2-1-66 0,0-1-116 0,-1-1-129 0,-1-4-58 0,-1 3-40 16,-3 0-9-16,-2-1-4 0,-1-2 0 0,-3-2 1 0,-1-1 17 0,-7 0 19 15,1-3 34-15,0 0 37 0</inkml:trace>
  <inkml:trace contextRef="#ctx0" brushRef="#br0" timeOffset="143135.03">14803 10905 175 0,'-1'6'480'0,"-4"0"6"0,2-2 2 0,1 1 5 15,-2 0 2-15,0-1 2 0,0-2 0 0,0 0-1 0,1-4 1 0,2 1-3 0,-3 0-2 16,4 1-193-16,-4 0-233 0,1 2-72 0,0 0-36 0,-1 1-66 0,-2 3-69 16,1 0-74-16,-4 0-70 0,3 3-65 0,-1-2-61 0,-1 4-26 15,-1 0-18-15,3-1-4 0,-2 1 0 0,-1-1 8 0,0 1 11 0,1-3 18 0,0 2 22 16,0-1 59-16</inkml:trace>
  <inkml:trace contextRef="#ctx0" brushRef="#br0" timeOffset="144497.34">16571 16680 338 0,'-8'8'441'0,"2"-1"20"15,-3-1 11-15,0-2 14 0,1-1 15 0,-2 0 12 0,0-3 13 0,2 0 1 16,0-3 0-16,-1 0-67 0,2 2-79 0,1-2-76 0,1 0-71 16,0 1-52-16,4 1-47 0,-2-1-25 0,3 2-20 0,0 0-9 0,0 0-7 15,0 0-17-15,0 0-22 0,0 0 5 0,0 0 9 0,0 0-5 16,6 0-7-16,0-1 7 0,2 1 14 0,6 1-1 0,-1-1-3 16,6 0 16-16,2 2 17 0,2-2 1 0,4 0-4 0,2 0 10 0,2 0 10 15,1 0-5-15,1 0-9 0,2-2-9 0,2 2-13 0,2-1-61 0,-1-1-7 16,1 2 0-16,3-2 0 0,0 1 0 0,3 0 0 0,0 0 0 0,1-1 0 15,1-1 0-15,1 1 0 0,1-1 0 0,0 0 0 0,2 0 0 0,-1-1 0 0,-1-1 0 16,3 1 0-16,-1-1 0 0,-2 1 0 0,2-1 0 0,-1 1 0 0,-1-1 0 16,0 1 0-16,-1-1 0 0,1-1 0 0,-2 1 0 0,1 1 0 0,-4-3 0 0,2 4 0 15,-2-3 0-15,-2 0 0 0,0 1 0 0,-3-1 0 0,2-1 0 0,-1 1 0 16,0-2 0-16,-4 1 0 0,3-1 0 0,-2 1 0 0,-1-1 0 0,2 1 0 16,-1 1 0-16,0-2 0 0,-2 3 0 0,-2-3 0 0,1 3 0 0,-3-1 0 15,1 1 0-15,-4 3 0 0,1-3 0 0,-6 2 0 0,1 0 0 0,-2 0 0 16,-1 1 0-16,-4 1 0 0,-1 0 0 0,-3-2 0 0,-1 3 0 0,-1 0 0 15,-3 0 0-15,0-2 0 0,-3 2 0 0,0 0 0 0,-4 0 0 0,-1 0 0 16,0 0 0-16,0 0 0 0,0 0 0 0,0 0 0 0,0 0 0 0,0 0 0 16,0 0 0-16,0 0 0 0,0 0 0 0,0 0 0 0,0 0 0 0,0 0 0 15,0 0 0-15,0 0 0 0,0 0 0 0,0 0 0 0,0 0 0 0,0 0 0 16,0 0 0-16,0 0 0 0,0 0 0 0,0 0 0 0,-3-1 0 0,-2-1 0 16,-4 0 0-16,1 1 0 0,-2 0 0 0,-4-1-181 0,2-1-72 0,-6 2-64 0,1-2-91 15,-4 3-97-15,1 0-71 0,-1 3-65 0,-1 1-19 0,0 0-12 0,3 3 16 16,-2 3 22-16,3 2 30 0,2 0 35 0,0 1 43 0,3 3 42 0,0-1 63 15</inkml:trace>
  <inkml:trace contextRef="#ctx0" brushRef="#br0" timeOffset="144648.47">18949 16799 114 0,'2'8'321'0,"-2"0"8"0,-2-3-4 0,1 2-7 0,-3-4-27 16,0 2-34-16,-3-4-32 0,2 0-33 0,-2-1-30 0,0 0-31 0,1 0-150 15,1-1-171-15,-1 0-68 0,-2-1-46 0,0-1-16 0,2 1-9 16,-1-2 4-16,1 0 6 0,1 1 29 0,-1-2 35 0</inkml:trace>
  <inkml:trace contextRef="#ctx0" brushRef="#br0" timeOffset="147997.34">14759 15544 153 0,'-1'-7'248'15,"-1"-1"24"-15,-3-1 22 0,2 0 25 0,-2 0 21 0,0-1 21 16,-1-1 9-16,0 2 7 0,1-1-44 0,0 2-56 0,-1-1-29 0,-2 3-23 15,4 0 0-15,-4 0 6 0,-1 2-30 0,0 1-39 16,1-2-14-16,-3 2-7 0,0 0-34 0,-2 2-38 0,1-1 1 0,-4 1 8 16,2 0-39-16,-4-1-50 0,0 2 12 0,-2 2 26 0,0-1-33 15,-2 0-43-15,1 2 18 0,-3 3 32 0,1-1-8 0,-1 2-17 0,0 2 13 16,1 2 18-16,-3 2-27 0,1 4-36 0,-2 2 22 0,3 4 37 16,-3 2-5-16,2 4-14 0,-2 4 3 0,-1 3 5 0,1 4-11 0,2 4-14 15,-1 4 2-15,-1 1 6 0,2 2 2 0,2 5 1 0,-1-2 36 16,5 4 41-16,0-1-13 0,3 1-26 0,0 0 12 0,7-1 20 15,2-2 5-15,4 1 4 0,5-5 1 0,4 1 2 0,5-5 0 0,3-2 3 0,7-5 0 16,3-2 2-16,4-4 3 0,5-4 3 0,6-1 10 0,1-8 10 16,6 0-9-16,3-6-14 0,2-2 14 0,4-5 17 0,1-4 1 0,2-4 2 15,2-3 2-15,-2-5 0 0,3-3 6 0,-3-6 5 0,-2-2-14 0,-1-7-18 16,-1-4-3-16,-1-4 2 0,-5-4-6 0,-1-2-12 0,-6-5-13 0,-1-2-17 16,-5-4-1-16,-1 2 0 0,-8-4-13 0,-1 0-16 0,-6 1-10 0,-5 1-8 15,-3-1-8-15,-4 4-7 0,-6 0-9 0,-2 3-10 0,-3 3-3 0,-5 1-1 16,-2 4 7-16,-2 1 4 0,-2 4-5 0,-5 1-12 0,0 2-5 15,-2 2-9-15,-3 3-1 0,-1 0 4 0,-2 2-18 0,-2 1-17 16,-4 3 9-16,-2 1 14 0,0 2-10 0,-1 3-18 0,-2 2 8 16,-4 2 13-16,2 2-5 0,1 3-9 0,-2 2 22 0,1 2 27 0,1 2 1 15,4 3-4-15,-2 2 14 0,5 0 18 0,1 2-5 0,5 1-9 0,1 0 13 16,3 3 21-16,4 1-3 0,2-2-8 0,1 4 9 0,5-1 13 0,0 1-7 16,3 1-10-16,5 1-13 0,1 1-13 0,2 1-77 0,3 1-89 0,4-1-51 0,2 2-42 15,4 0-63-15,3-3-67 0,4 1-18 0,4-1-2 0,3-2-1 16,3-3 0-16,3-2 1 0,3-4-1 0,4-3 12 0,3-5 15 15</inkml:trace>
  <inkml:trace contextRef="#ctx0" brushRef="#br0" timeOffset="148116.14">15573 15747 140 0,'48'-6'486'0,"-4"1"16"0,-4 2 9 0,-7 1 2 0,-5-2 3 16,-3 3-2-16,-7-2 1 0,-2 2-7 0,-3-1-7 0,-3 2-16 0,-3-4-21 16,-2 4-203-16,-2 0-244 0,-3 0-131 0,0 0-110 0,0 0-87 0,0 0-81 15,0 0-57-15,0 0-51 0,3-1-10 0,0-2-4 0,0 0 5 0,2-2 5 16,-1-4 17-16,5-2 20 0,0 0 29 0,4-2 28 0</inkml:trace>
  <inkml:trace contextRef="#ctx0" brushRef="#br0" timeOffset="149081.1">20058 16659 70 0,'-12'3'385'0,"3"-2"61"0,-5 3 15 0,-1-2 6 0,1-1 9 16,-2 1 8-16,-1-2 4 0,-1 2 1 0,1-4 4 0,-2 2 3 0,2-2-99 0,0 2-124 16,-1 0-46-16,1 0-33 0,2 2-47 0,0 0-50 0,3-1-12 0,0 1-3 15,2 1-16-15,2-3-18 0,2 1 2 0,0 1 6 0,1-2-9 16,4 2-14-16,1-2 2 0,0 0 5 0,0 0-4 0,0 0-9 16,4 0 6-16,7 0 7 0,2 1 1 0,3 0 0 0,3-1 16 0,6 1 20 15,3 1 0-15,4-2-3 0,1 0 10 0,5 0 13 0,3 0-1 0,0-2-7 16,2 1-2-16,5-1 2 0,-6-2-14 0,6 0-14 0,-5-1-2 0,2 1 1 15,1-2-3-15,0 0-3 0,-2-2-4 0,0 2-2 0,-2-1-6 0,-1-1-34 16,1 1-8-16,-4-1 0 0,0 1 0 0,0-3 0 0,-3 3 0 0,1-2 0 16,-3 0 0-16,-1 0 0 0,-2-1 0 0,-1-1 0 0,-3 1 0 0,-2-3 0 15,0 0 0-15,0 1 0 0,-7-1 0 0,2-1 0 0,0-1 0 0,-5-1 0 0,2-1 0 16,-5 0 0-16,0-2 0 0,0-2 0 0,-1-1 0 0,-4-3 0 16,1 0 0-16,-1 0 0 0,-5-5 0 0,2-1 0 0,-3-1 0 0,-3-1 0 0,0-3 0 15,-5-2 0-15,-1 1 0 0,-2-5 0 0,-5 3 0 0,-2-4 0 0,-2 3 0 16,-4-2 0-16,-2 0 0 0,-4 2 0 0,-1-1 0 0,-3 2 0 0,-4 1 0 15,-1 2 0-15,-4 4 0 0,-2-1 0 0,-2 4 0 0,-3 2 0 0,-2 3 0 16,0 3 0-16,-2 5 0 0,-1 1 0 0,-2 4-32 0,2 5-40 16,-2 5-2-16,0 2 1 0,3 5 3 0,-3 5-1 0,2 2 14 0,2 5 15 15,-2 5 6-15,2 4 6 0,1 3 5 0,1 3 4 0,4 6 3 0,-2 3 5 16,6 2 10-16,2 5 11 0,0 2-4 0,6 3-6 0,3 3 6 0,4 0 12 16,4 0-12-16,5 1-15 0,3-1 4 0,5-1 9 0,6-4 2 15,4-1-1-15,6-4 6 0,1 0 8 0,5-4 2 0,3-4 3 0,5-2 17 0,2-4 20 16,3-1 0-16,2-4-6 0,1-5 2 0,6 0 5 0,1-3-2 15,2-2 2-15,2-4-3 0,4-4-12 0,1-2-45 0,5-4 0 0,-2-4 0 16,4-3 0-16,1-5 0 0,1-3 0 0,2-3 0 0,1-6 0 0,-1-3 0 16,1-3 0-16,2-4 0 0,2-3 0 0,1-1-100 0,-4-4-78 15,1 1-67-15,-2-2-75 0,-2 1-108 0,-4-1-116 0,-5 2-62 0,-1 1-49 0,-4 1-9 16,-5 2 0-16,-8 2 15 0,-5 2 11 0,-3 4 37 0,-7 1 40 0,-4 3 36 16,-5 1 37-16</inkml:trace>
  <inkml:trace contextRef="#ctx0" brushRef="#br0" timeOffset="149230.93">20703 16261 358 0,'4'29'581'0,"1"-4"9"0,-4 0 3 0,2-6-1 0,-3-3-2 15,0-1-8-15,-1-4-9 0,-1-6-18 0,2-5-17 0,0 0-31 0,3 2-28 16,-1 0-264-16,1 1-312 0,1 1-149 0,-1-1-115 0,0 3-63 0,0-1-49 16,0-2-51-16,3 1-50 0,-2-1-5 0,0-3 5 0,1 0 17 0,2-4 18 15,-1-4 26-15,3-1 31 0,1-5 49 0</inkml:trace>
  <inkml:trace contextRef="#ctx0" brushRef="#br0" timeOffset="150298.09">22685 14806 101 0,'-2'-9'283'0,"2"1"23"0,-2 3 12 0,0-2 4 15,0 1 30-15,1 1 31 0,-1 3 28 0,2 2 29 0,0 0-36 0,-1 2-53 16,-3 2-27-16,3 3-25 0,-1 3-21 0,2 1-26 0,-1 5-14 0,-1 1-11 16,0 2-1-16,1 3 0 0,-1 2-23 0,0 1-26 0,-1 4-25 0,2-2-26 15,-4 3-12-15,2 0-11 0,0-1-14 0,-2 4-16 16,2-3-7-16,-2 0-3 0,0 1-22 0,-1-1-20 0,2 0-19 0,-1 1-14 15,2-3-33-15,-1 0-36 0,3-2-47 0,-3-2-49 0,4-3-84 0,0 0-91 16,4-5-60-16,1-2-51 0,3-4-48 0,2-4-48 0,2-4-4 0,5-4 8 16,4-5 10-16,1-5 7 0,4-5 27 0,1-6 32 0,5-2 43 0</inkml:trace>
  <inkml:trace contextRef="#ctx0" brushRef="#br0" timeOffset="150548.57">23314 14857 22 0,'13'-5'238'0,"1"1"2"0,-4 1 40 0,1 2 39 16,-3 1 39-16,-2-2 34 0,2 2 24 0,0 2 22 0,-4-2-24 0,5 1-37 15,-3 2-50-15,0 0-57 0,3 2-18 0,0-2-13 0,-1 0-6 0,0 1-5 16,-1-1-32-16,1 0-39 0,0 2-30 0,-1-2-30 0,0 1-20 0,0 0-18 16,-3 0 3-16,1 2 3 0,-1 0 9 0,-3-1 5 0,2 5 5 0,-3-2 6 15,0 3 4-15,0 1 11 0,-3 1 4 0,0 1 5 0,0 3 1 0,-4-1-2 16,2 2-2-16,-4 0-3 0,4 0-14 0,-3 0-15 0,4-1-12 0,-3-1-8 16,4-2-8-16,-1-2-4 0,0-2-8 0,3 1-9 0,1-4-7 0,0-1-6 15,1-1-5-15,3-1-7 0,2-1 0 0,0 0 0 0,0 0 0 0,4-1-1 16,1-2 1-16,2 0 1 0,1-3 0 0,0-1-2 0,3 0-6 0,1-2-7 15,2-2-23-15,1 0-25 0,-2-3-34 0,3 1-38 0,0 0-60 0,-3-5-69 16,3 3-92-16,-1-3-95 0,-4 2-76 0,4-2-69 0,-5 0-17 0,-1 0-3 16,0-1 4-16,-1-1 7 0,-1 1 21 0,-3-1 27 0,2-1 34 0,-1 0 35 15,0 0 64-15</inkml:trace>
  <inkml:trace contextRef="#ctx0" brushRef="#br0" timeOffset="150798.04">24051 14755 119 0,'15'-3'325'0,"-1"-1"22"0,-5 4 22 0,4 0 29 15,-4 0 34-15,-1 0 17 0,0 0 10 0,1 0 6 0,-2 0 2 0,-2 3-64 0,1-3-79 16,-1 1-55-16,-1 1-48 0,3-1-31 0,-4 2-24 0,0-2-21 15,0 1-22-15,1 0-31 0,-3-1-31 0,2 1-17 0,2 1-11 0,-4-2-5 16,1 0-4-16,-1 1-3 0,3 1-3 0,-3-2-3 0,-1 1 0 0,2 1 5 0,0 1 3 16,-2-2 6-16,0 3 3 0,0-1 5 0,-2 4 5 0,2 0 4 0,-2-1 4 15,2 5 4-15,-1 0 3 0,-1 0 0 0,0 1 1 0,2 2-4 16,-3-1-7-16,3 2-1 0,-1-1-6 0,1 0-3 0,0 0-4 0,-3-1-5 16,6-1-3-16,-3-1-4 0,1 0-4 0,2 0-4 0,-1-3-1 0,1 2-4 15,1-1 1-15,-3-3-1 0,2 3-3 0,2-3 0 0,-3 1 1 0,-1-3-5 16,1 3-5-16,0-1-5 0,-2-2-6 0,0 1-14 0,0 2-15 0,-2-4-27 15,0 3-30-15,-1 1-54 0,2-1-59 0,-3-2-80 0,1 1-84 0,2 0-81 16,-1-2-79-16,0 0-15 0,2-4 1 0,0 0 3 0,0 0 6 0,0 0 11 16,5-5 16-16,-2-2 27 0,4-4 30 0,0 1 56 0</inkml:trace>
  <inkml:trace contextRef="#ctx0" brushRef="#br0" timeOffset="150998.91">24703 14688 147 0,'3'3'451'0,"-1"0"26"15,-1 0 3-15,-1 1 2 0,0 1-1 0,0-1 3 0,0 1 2 0,0-1 0 0,0 1 1 16,0-1 0-16,-1 2-91 0,-1 0-114 0,0 2-105 0,1 1-104 0,-3 0-35 16,3 2-23-16,-1 0-4 0,2 3-1 0,3-2-2 0,1 0 0 0,-1 0-3 15,3 0-3-15,3 0 1 0,3-2 0 0,-3-1 1 0,5 0-1 0,2-1 2 16,2-2-2-16,0-2 2 0,2-3-1 0,0-1-2 0,4-1-3 16,-2-2-10-16,2-4-14 0,-1 1-21 0,1-3-24 0,-2-2-73 0,0 1-80 0,0-2-59 15,-4-2-51-15,1 1-43 0,-5-1-36 0,0 0-37 0,-2 1-36 0,-2-3-4 16,-3 4-1-16,-2-3 10 0,-2 0 13 0,-2 0 23 0,-1-2 25 15,-1 1 73-15</inkml:trace>
  <inkml:trace contextRef="#ctx0" brushRef="#br0" timeOffset="151132.51">25078 14559 240 0,'-9'-5'321'0,"0"2"40"0,0 3 37 16,1 1 37-16,0 4 18 0,-2 0 13 0,-1 2 10 0,3 1 11 15,0 4-54-15,-1 0-64 0,-1 3-32 0,4 3-25 0,-2 0-32 0,-1 1-33 16,1 1-35-16,1 1-35 0,-1 1-38 0,1 1-37 0,0-1-19 0,1 3-11 16,1-2-17-16,0 0-19 0,2 1-31 0,-1-2-35 0,2 1-56 0,2-3-58 0,-1 2-92 15,1-1-95-15,0-2-75 0,-4 0-70 0,3 1-32 0,-1-2-23 16,-1 0-4-16,-4 0-2 0,-2-1 5 0,-2-1 8 0,-3-1 22 0,-2 0 25 0,-2 0 46 15</inkml:trace>
  <inkml:trace contextRef="#ctx0" brushRef="#br0" timeOffset="151981.01">22763 15591 156 0,'0'-5'186'0,"-4"1"21"0,4-2 21 0,0 0 29 0,0 1 30 16,-3-1 12-16,3 2 5 0,0 1-14 0,-1-2-18 0,1 3 9 0,0 0 13 15,0 2-4-15,0 0-7 0,0 0-8 0,0 0-10 0,0 0-22 0,0 0-22 16,0 0-28-16,0 0-27 0,0 0-22 0,1-2-22 0,-1 2-19 0,3 0-16 16,4 2-19-16,-1-1-17 0,3 2-6 0,-1-1-3 0,2 1 0 0,2 0-2 15,1 1 1-15,0-1 2 0,-2 1-3 0,0 2-3 0,3-4-8 0,-3 3-9 16,-1-1-4-16,1-1-4 0,-2 2-5 0,0-2-2 0,-2 0-3 0,-1 1 0 16,-1-1 0-16,0-1 0 0,-2 2 6 0,-1-1 8 0,0 0 7 0,-2 0 5 15,0 2 4-15,-4 1 5 0,3 0 3 0,-3 1 5 0,0 2 2 0,-3 0 0 16,-2 2 5-16,3 1 0 0,-1-2 0 0,-1 2 0 0,2-2-7 0,-2 1-9 15,3-2-6-15,1-1-6 0,0-1-4 0,1-2-5 0,2 1-2 0,1-3-2 16,0-3-3-16,0 3-4 0,1-1 0 0,2 2-3 0,1-3 1 0,-1 1 0 16,2 1 0-16,1 0 0 0,2-2 1 0,0 1-1 0,1-1 1 0,2 0 0 0,-1 1-8 15,1-4-6-15,1 1-16 0,1 0-20 0,0-2-28 0,1 0-32 0,-1-2-55 16,1-1-59-16,-3 0-67 0,1 2-70 0,0-4-38 0,-1 1-32 16,1 1-49-16,-4-1-56 0,0 0-4 0,-1 3 3 0,0-1 15 0,-4-1 19 15,2 2 29-15,-2 1 31 0,-3 0 57 0</inkml:trace>
  <inkml:trace contextRef="#ctx0" brushRef="#br0" timeOffset="152364.96">22973 15451 254 0,'-7'-2'367'0,"3"2"20"0,-4-2 15 0,3 2 10 0,-1 2 10 16,-1-2 12-16,1 1 9 0,-1 1 9 0,-2 3 7 0,1 3-75 0,-2 1-94 15,2 1-57-15,-4 5-48 0,4 0-34 0,-4 3-29 0,2 0-14 0,1 4-16 16,-2 0-9-16,3-1-8 0,0 1-9 0,0-1-9 0,4 2-7 0,0-4-5 16,3 1-5-16,2-2-4 0,1-2-5 0,3-1-2 0,2-1-5 0,1-2-3 15,4-2-1-15,0 1-3 0,2-4-2 0,2-1-1 0,0-1-6 0,1-1-5 16,3-3-12-16,0 1-13 0,0-4-20 0,1 1-21 0,0-3-41 0,0-1-44 16,-1-1-74-16,0-1-82 0,1-4-48 0,-4 1-38 0,0-1-53 0,0-1-52 15,-2-1-9-15,-2-1 2 0,-1 0 8 0,-2 1 10 0,-2 0 19 0,-3-1 19 16,1-1 41-16</inkml:trace>
  <inkml:trace contextRef="#ctx0" brushRef="#br0" timeOffset="152498.46">23103 15508 196 0,'-4'5'339'0,"3"-2"26"0,-2 4 22 0,-1 1 24 0,1-1 20 15,2 2 10-15,-5 0 7 0,2 0 2 0,1 3 3 0,-2 0-76 0,1 3-92 16,0 0-61-16,0 2-52 0,0-1-27 0,2 2-26 0,-2 0-23 0,4-1-26 16,0 1-36-16,4-2-43 0,-2 1-77 0,3-1-89 0,2-1-70 0,1-1-64 0,0-1-64 15,2-1-64-15,2-1-17 0,2-3-3 0,-2-1-1 0,4-2-1 16,-2-1 0-16,5-3 0 0,-3-2 15 0,3-3 20 0</inkml:trace>
  <inkml:trace contextRef="#ctx0" brushRef="#br0" timeOffset="152848.15">23547 15504 3 0,'8'-5'311'0,"1"-1"5"15,-1 0 1-15,1 3 1 0,0-1 2 0,-1 1 0 0,1-2-3 0,-1 3-8 16,-2 1 20-16,2 0 28 0,1-1-82 0,-1 1-108 0,2 1-46 0,-2 1-31 16,1-1-12-16,-1 2-6 0,-1-1 2 0,1 0 4 0,-1 1 5 0,0 0 7 15,-3 1 22-15,1 0 25 0,0 0-15 0,-2 1-20 0,0 1-11 0,-1-1-7 16,-1 2 0-16,-1 2-1 0,-1-2 5 0,-1 4 5 0,-1-2-2 0,0 3-3 16,-2-1-8-16,2 0-9 0,-2 1-15 0,4-1-18 0,-4 1-7 0,3-1-6 15,1 1-5-15,1-2-4 0,0 0-4 0,1 0 0 0,2-2-2 0,1 1 1 16,0 1 2-16,3-2 1 0,-1 1 1 0,2-1 2 0,1 1 1 0,0-1 1 15,1 0 1-15,0 0 2 0,0 0 1 0,0-1 0 0,0 0 0 0,0 0-1 16,0 0-3-16,-2-1-4 0,-1 1-2 0,-1-2-2 0,1 0 0 0,-1 1-3 16,-3 0-1-16,0-1-3 0,-1-1 1 0,-2 3-3 0,0 0-7 0,-2 0-10 15,-3 2-20-15,4-1-20 0,-7 4-38 0,2-3-42 0,-1 3-81 0,-1 1-89 0,-1-1-58 16,1-1-47-16,0 1-45 0,1-3-40 0,-2 0-10 0,5 0-4 16,-3-4 7-16,4-1 9 0,3-3 19 0,0 0 20 0,0 0 39 0</inkml:trace>
  <inkml:trace contextRef="#ctx0" brushRef="#br0" timeOffset="153081.15">24258 15483 180 0,'11'-3'364'0,"-2"0"11"0,0 1 12 0,-5-1 13 0,3 1 17 0,-2 1 17 0,-2 1 5 16,0-1 1-16,0 1-13 0,2-2-17 0,-2 2-97 0,-3 0-112 0,3 0-58 16,0 0-46-16,0 0-17 0,1 2-13 0,-4-2-12 0,3 1-10 15,-1-1-15-15,-1 1-16 0,2 1 0 0,-1 1 3 0,1-1 3 0,-2 2 0 0,2 1 2 16,-3-1 5-16,2 2-3 0,-2 0-3 0,0 2 2 0,0 1 2 0,-2-1-2 15,2 3 0-15,0-2-3 0,-1 1-2 0,-1-1-4 0,2 1-7 16,0-2 0-16,2 2-4 0,-1-3-1 0,3-1-3 0,-3 0 1 0,6 0 2 0,-2 0-2 16,4-1-2-16,-1-2-6 0,1 0-9 0,1-2-14 0,2-1-17 15,1 0-64-15,3-3-75 0,-2 1-54 0,2-3-53 0,0-2-36 0,-1 0-36 16,2 0-45-16,0-2-44 0,-3 0-8 0,3 0-2 0,-4-2 6 0,3 0 9 16,-2 1 14-16,-1 1 19 0,-2-3 63 0</inkml:trace>
  <inkml:trace contextRef="#ctx0" brushRef="#br0" timeOffset="153248.19">24768 15366 43 0,'9'0'218'0,"-5"-2"19"0,3 2 59 0,-2 2 68 0,0-2 42 0,-1 0 34 16,2 0 22-16,-2 3 17 0,-1-2-43 0,2 5-57 0,-4-1-22 0,2 2-19 15,1 2-10-15,-3 0-8 0,-1 1-18 0,0 5-16 0,0-2-60 0,-1 2-68 16,-3 3-41-16,3 1-36 0,-2 1-25 0,-1 2-20 0,1-1-30 0,0 3-31 16,-1-1-43-16,2-1-49 0,0 2-91 0,-1-1-100 0,3-1-82 0,-1-3-79 15,1 1-30-15,0 0-19 0,-2-1-2 0,2-2-2 0,-2-1 3 0,1-1 4 16,-1 0 13-16,2-4 18 0,-1-1 37 0</inkml:trace>
  <inkml:trace contextRef="#ctx0" brushRef="#br0" timeOffset="153415.46">25191 15492 369 0,'2'6'534'0,"-1"0"12"0,-1 1 1 15,-1-2-1-15,-1 2-5 0,1-1-7 0,-3-1-10 0,4-2-14 16,-1-1-19-16,-1 0-23 0,2-2-137 0,-3 2-163 0,-1 0-174 0,0 0-177 15,0 1-97-15,-3 2-82 0,2-3-73 0,0 3-73 0,-4-1-18 0,3 2-6 16,0-2 7-16,-3-1 14 0,-1 1 18 0,2-1 21 0,0-1 25 0,-5 1 24 16,4 0 50-16</inkml:trace>
  <inkml:trace contextRef="#ctx0" brushRef="#br0" timeOffset="153748.91">22858 15806 225 0,'-15'19'458'0,"1"-1"9"0,1-2 5 0,-1-1-1 0,5-1 2 15,1-2-2-15,1-2 0 0,1-2-1 0,6-4 2 0,6 1-43 0,2-1-51 16,5 1-119-16,8-1-135 0,4-1-60 0,5 2-47 0,6-2 1 0,6-2 8 15,6 2 10-15,6-3 6 0,3 0 10 0,8-1 11 0,-1-1 7 0,8-1 7 16,2-1 4-16,4-3 7 0,-1 2 1 0,5-3 1 0,0 0 5 0,1 0 5 16,-1-1-4-16,0-2-8 0,-3 2-5 0,-1 1-8 0,-4-2-7 0,0 2-7 15,-3-1-9-15,-2 1-7 0,-5 0-5 0,-2 2-1 0,0-1-2 0,-4 1-1 0,-3-2-6 16,-3 4-3-16,-4-2-7 0,-1 0-7 0,-4 0-2 0,0 1-3 0,-9 0-16 16,0 1-20-16,-6 1-23 0,-4 0-25 0,-3 0-41 0,-3 0-43 0,-5 1-97 15,-5 2-109-15,-2 0-98 0,-6 0-101 0,0 0-22 0,-6 2-11 0,-3 0-2 16,-3-1 0-16,-6 2 15 0,-4 0 18 0,-2 2 24 0,-5-3 27 0,-3 3 36 15</inkml:trace>
  <inkml:trace contextRef="#ctx0" brushRef="#br0" timeOffset="154298.06">22772 15232 192 0,'-9'9'430'0,"-3"-3"23"0,3 1 6 0,1-2 3 15,2-1 0-15,-1-1 0 0,3-1-2 0,-1 0 1 0,5-2-1 0,0 0 1 16,6-4-99-16,4 4-124 0,3-1-69 0,5-2-62 0,6 2-18 0,4-1-9 15,7-1 3-15,5 1 3 0,7-2 1 0,4 1-1 0,8 0 11 0,4-2 13 16,8 3 9-16,-2-1 10 0,8-2-2 0,1 2-6 0,3 0-4 0,1-1-7 16,0 1-5-16,2-2-1 0,-1 2-2 0,-5-1 0 0,2 1 8 0,-1-3 9 15,-5-1-8-15,3 2-13 0,-5-1-12 0,2-1-10 0,-6 0-7 0,0-2-39 16,-3 2-30-16,0-2 0 0,-5-2 0 0,-2 2 0 0,-4 0 0 0,-2 0 0 16,-3 0 0-16,-3-1 0 0,-7 2 0 0,-2 1 0 0,-4-1 0 0,-5 2 0 15,-2 0 0-15,-4 2 0 0,-5-1 0 0,-1 1 0 0,-5 1 0 0,-3 1 0 16,-1-1 0-16,-1 2 0 0,-5 1 0 0,-1 0 0 0,0 0 0 0,0 0 0 15,-5-2-157-15,-1 2-69 0,-2 2-103 0,-3-2-114 0,-4 3-100 0,-2 0-98 16,-1 0-24-16,-7 1-8 0,-2 2 3 0,-3-1 0 0,-4 4 21 0,0 0 24 16,-5-2 38-16,0 1 41 0,-4-1 53 0</inkml:trace>
  <inkml:trace contextRef="#ctx0" brushRef="#br0" timeOffset="159831.94">20677 17293 336 0,'-11'-8'421'0,"1"0"18"0,-2-2 11 0,4 2 24 0,-2-2 24 15,4 1-4-15,-1-1-11 0,2 0 10 0,-2 2 15 0,6 1-102 16,-4 1-125-16,3 3-26 0,1-1-3 0,1 4-48 0,0 0-58 0,3 5-13 16,2 0-5-16,-1 5-14 0,1 1-16 0,3 2 1 0,1 3 3 15,1 4-10-15,1 3-15 0,2 2 23 0,0 1 30 16,0 1-8-16,4-1-17 0,-2 2-7 0,4-4-4 15,0-2-11-15,5-1-10 0,3-6-2 0,3-4 2 16,3-8 4-16,7-8 9 0,2-8-3 0,7-8-70 0,2-7-13 16,1-6 0-16,7-8 0 0,-3-4 0 0,5-3 0 0,-3-7-53 15,-1 0-94-15,-3 1-45 0,-2-1-115 0,-5 5-131 0,-2 2-106 0,-7 2-100 16,-2 5-24-16,-7 4-3 0,-4 4 8 0,-6 6 10 0,-7 4 13 0,-4 4 14 16,-5 4 35-16,-3 4 40 0,-6 3 49 0</inkml:trace>
  <inkml:trace contextRef="#ctx0" brushRef="#br0" timeOffset="159999.29">21757 17172 354 0,'5'20'568'0,"-4"0"11"0,1-2 10 15,-4-1-5-15,1-2-7 0,-4-3-5 0,0-1-1 0,1-4-26 16,2-1-31-16,2-2-20 0,-2 0-16 0,-1 0-303 0,3 2-360 16,-1 0-166-16,-3 3-122 0,1 1-57 0,-4 5-48 15,-1 3-2-15,-2 1 4 0,-2 3 3 0,-3-1 1 16,2-1 25-16,-4 0 31 0,3-2 16 0,-4-1 19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4:52:33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10851 2064 38 0,'-5'1'278'0,"0"1"41"0,2-1 40 0,-2 1 35 15,3-1 36-15,-1 3 15 0,-1-3 13 0,1 0-9 0,1-1-11 0,2 0-43 0,0 0-47 16,0 0-23-16,0 0-13 0,0 0-31 0,-5 0-37 0,5 0-37 16,-1 0-35-16,1 0-32 0,-2-1-31 0,0 0-13 0,2 1-12 0,-3-4-7 0,3 4-10 15,0-1-8-15,0 1-10 0,-3-2-7 0,3 1-5 0,0 1-7 16,-2-3-6-16,2 3-4 0,0 0-2 0,0-4-4 0,0 4-4 0,0 0-2 16,0 0-2-16,0-1-3 0,0-2-1 0,2 0 6 0,1 2 4 0,0-1 2 0,2 0 2 15,2 0 2-15,0 0 2 0,1 0 0 0,0 2-1 0,2-3-1 0,1 3 2 16,-2-1-1-16,3 0 0 0,0-1 1 0,1 2 2 0,1-2 7 0,-1 1 8 15,2 0 2-15,0 0 0 0,2-1-2 0,-1 0-2 0,1 1 1 0,-1-1 0 16,3 0 1-16,1 2-3 0,-2 0 2 0,2 0-1 0,1 0-1 0,0 0-3 16,2 0-11-16,-1 0-12 0,1 2-6 0,0-2-2 0,1 2 2 0,0-1 0 15,-2 1 7-15,3 0 8 0,0-1 7 0,1 0 2 0,-1 0 1 0,-3 1 0 16,2 1 1-16,1-2 2 0,0 2 1 0,-1-1-2 0,0 2 5 0,1-2 6 16,-1 1 4-16,1 1 0 0,-2-1-3 0,2 2-3 0,0-2-3 0,0 2-3 15,2-1 1-15,0-1-1 0,1 2-23 0,-2-2-9 0,2 0 0 0,-1 1 0 16,2-1 0-16,1 0 0 0,-2 0 0 0,2 0 0 0,0 0 0 0,0 0 0 15,0 0 0-15,2 0 0 0,-1 0 0 0,0 0 0 0,-3 0 0 0,2 0 0 16,2 0 0-16,-1 2 0 0,-1-2 0 0,2-3 0 0,-2 4 0 0,2-1 0 0,-1 0 0 16,2-2 0-16,1 1 0 0,-3 0 0 0,3 1 0 0,-3-3 0 0,2 3 0 15,1-2 0-15,-3 0 0 0,1 1 0 0,2 0 0 0,-2-1 0 0,-2-1 0 16,3 1 0-16,-3 1 0 0,0-2 0 0,0 2 0 0,0-2 0 0,-2 1 0 0,0-1 0 16,-1 2 0-16,0-2 0 0,-2 0 0 0,0 0 0 0,0 0 0 15,-2 0 0-15,0 0 0 0,-1 0 0 0,-1 0 0 0,0 0 0 0,-1 0 0 0,-2 0 0 16,1 0 0-16,-5 0 0 0,3-2 0 0,-4 2 0 0,1 0 0 0,-4 0 0 15,-1-1 0-15,0 1 0 0,-1 0 0 0,-3 0 0 0,0 0 0 0,-2 0 0 16,-3 0 0-16,0 0 0 0,5 0 0 0,-5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0,0 0 0 16,0 0 0-16,0 0 0 0,0 0 0 0,0 0 0 0,0 0 0 0,0 0 0 16,0 0 0-16,0 0 0 0,0 0 0 0,0 0 0 0,0 0 0 0,0 0 0 15,0 0 0-15,0 0 0 0,0 0 0 0,0 0 0 0,0 0 0 0,0 0 0 16,0 0 0-16,0 0 0 0,0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0,0 0 0 16,0 0 0-16,0 0 0 0,0 0 0 0,0 0 0 0,0 0 0 15,0 0 0-15,0 0 0 0,0 0 0 0,0 0 0 0,0 0 0 0,0 0 0 0,0 0 0 16,0 0 0-16,0 0 0 0,0 0 0 0,0 0 0 0,0 0 0 0,0 0 0 16,0 0 0-16,0 0 0 0,0 0 0 0,0 0 0 0,0 0 0 0,0 0 0 15,0 0 0-15,0 0 0 0,0 0 0 0,0 0 0 0,0 0 0 0,0 0 0 0,0 0 0 16,0 0 0-16,0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0,1 3 0 15,-1-3 0-15,0 0 0 0,3 0 0 0,-3 0 0 0,4 0 0 0,-4 0 0 16,4 0 0-16,-2 0 0 0,1 0 0 0,2 0 0 0,-2 0 0 0,-1 0 0 15,2 0 0-15,1-2 0 0,-2 2 0 0,0 0 0 0,2-1 0 0,0 1 0 16,-2-2 0-16,3 2 0 0,1-2 0 0,-1 2 0 0,-1 0 0 0,3-1 0 0,3 1 0 16,-2 0 0-16,1-1 0 0,2 1 0 0,0-2 0 0,2 0 0 0,0 1 0 15,0 1 0-15,2-1 0 0,1-2 0 0,1 3 0 0,2 0 0 0,-2-3 0 16,2 3 0-16,1-2 0 0,-2 0 0 0,3 1 0 0,0 0 0 0,2-1 0 16,-2 1 0-16,2-1 0 0,-1 1 0 0,3-2 0 0,0 1 0 0,-2 1 0 15,2-1 0-15,2-1 0 0,-1 0 0 0,1 2 0 0,2-4 0 0,-1 4 0 16,1-2 0-16,1-2 0 0,-1 2 0 0,2-1 0 0,0 1 0 0,-1-2 0 15,1 0 0-15,1 3 0 0,2-3 0 0,0 2 0 0,-2-1 0 0,4 0 0 16,-1 1 0-16,0-1 0 0,1 1 0 0,-1 0 0 0,0-2 0 0,2 4 0 16,-2-3 0-16,3 1 0 0,-1 0 0 0,0 0 0 0,-1-1 0 0,3 1 0 15,-2 2 0-15,0-2 0 0,3 0 0 0,-2 2 0 0,0-2 0 0,1 0 0 16,-2-1 0-16,2 3 0 0,-2 0 0 0,1-3 0 0,1 3 0 0,-2 0 0 16,-2-2 0-16,2 1 0 0,-2 1 0 0,-1-3 0 0,0 3 0 0,-2 0 0 15,2-1 0-15,-3-1 0 0,0 2 0 0,-1-2 0 0,-1 1 0 0,0 1 0 16,0-1 0-16,-3-1 0 0,0 1 0 0,-2 1 0 0,0 0 0 0,-1-1 0 0,-2 1 0 15,-3 1 0-15,0-2 0 0,-1 2 0 0,-2 0 0 0,-1 0 0 0,-3 0 0 16,0-1 0-16,-3 1 0 0,0 0 0 0,-5 0 0 0,2 0 0 0,-1 0 0 16,-2 0 0-16,-3 0 0 0,0 0 0 0,0 0 0 0,0 0 0 0,0 0 0 15,0 0 0-15,0 0 0 0,0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0,0 0 0 15,0 0 0-15,0 0 0 0,0 0 0 0,0 0 0 0,0 0 0 16,0 0 0-16,0 0 0 0,0 0 0 0,0 0 0 0,0 0 0 0,0 0 0 15,0 0 0-15,0 0 0 0,0 0 0 0,0 0 0 0,0 0 0 0,0 0 0 0,0 0 0 16,0 0 0-16,0 0 0 0,0 0 0 0,0 0 0 0,0 0 0 16,0 0 0-16,0 0 0 0,0 0 0 0,0 0 0 0,0 0 0 0,0 0 0 0,0 0 0 15,0 0 0-15,0 0 0 0,0 0 0 0,0 0 0 0,0 0 0 0,0 0 0 16,0 0 0-16,0 0 0 0,0 0 0 0,0 0 0 0,0 0 0 0,0 0 0 16,0 0 0-16,0 0 0 0,0 0 0 0,0 0 0 0,0 0 0 0,0 0 0 0,0 0 0 15,0 0 0-15,0 0 0 0,0 0 0 0,0 0 0 0,0 0 0 16,0 0 0-16,0 0 0 0,0 0 0 0,0 0 0 0,0 0 0 0,0 0 0 0,0 0 0 15,0 0 0-15,0 0 0 0,0 0 0 0,0 0 0 0,0 0 0 0,0 0 0 16,0 0 0-16,0 0-28 0,-3 0-153 0,1-2-54 0,-5 2-88 0,2-1-97 16,-3-1-60-16,0 1-53 0,-3 1-60 0,3-2-60 0,-1 0-4 0,-1 1 5 15,-1 1 23-15,3-1 23 0,2 1 34 0,1-2 35 0,5 2 48 0,0 0 53 16</inkml:trace>
  <inkml:trace contextRef="#ctx0" brushRef="#br0" timeOffset="767.59">19376 1936 255 0,'-19'8'377'0,"-5"1"33"0,2-2 29 0,2 1 17 0,-1-1 12 16,0 0 9-16,3 0 13 0,2-1 12 0,-2-2 10 0,6 0-81 0,0 0-99 16,2-1-43-16,2 0-31 0,1-2-45 0,4 0-45 0,0 1-33 0,-2 0-26 15,5-2-16-15,0 0-11 0,0 0-13 0,0 0-13 0,0 0-9 0,0 0-13 16,0 0 2-16,0 0 4 0,0 0-2 0,6 0-1 0,1 1 8 0,2-1 5 15,7 0 6-15,2-1 2 0,4 1 9 0,6-2 8 0,4 0 1 0,4 1-2 16,5 1 3-16,5-4 1 0,0 4-9 0,6-2-11 0,-2 1-5 0,3-3-3 16,-1 3-10-16,0 0-11 0,-3-1-4 0,0-1-4 0,-3 3 3 0,-2 0 3 15,-1 0 6-15,0 2 6 0,-5-1 1 0,1 3 0 0,-1 0 0 0,1 2 0 0,0-2 0 16,-1 2-26-16,0 1-14 0,2-2 0 0,-1-1 0 0,0 1 0 16,-1 0 0-16,1-1 0 0,0-1 0 0,-3 0 0 0,0-2 0 0,4 3 0 0,-6-1 0 15,1-2 0-15,0 2 0 0,-2 1 0 0,2-3 0 0,-3 0 0 0,0 0 0 16,-2-1 0-16,0 2 0 0,-2 0 0 0,0-2 0 0,-2 0 0 0,-1 0 0 15,-3-2 0-15,-1 0 0 0,-3 2 0 0,-1 0 0 0,-2-1 0 0,-4 1 0 16,-1 0 0-16,-1-1 0 0,-2 1 0 0,-3 0 0 0,0 0 0 0,-4 0 0 0,0 0 0 16,0 0 0-16,0 0 0 0,0 0-66 0,3-1-114 0,-3 1-71 0,0 0-75 15,0 0-105-15,1 0-111 0,-1 0-63 0,0 0-52 0,0 0-8 0,0 0 3 16,6 0 12-16,-2 1 19 0,0 0 27 0,1 2 29 0,2 2 43 0,-3 1 45 16</inkml:trace>
  <inkml:trace contextRef="#ctx0" brushRef="#br0" timeOffset="1416.1">23405 2042 98 0,'-7'-1'414'0,"1"-1"35"0,-2 1 13 0,3 1 6 15,1-1 3-15,0 1-2 0,-1-2 0 0,4 0-1 0,1 2 1 0,-2-2-3 16,2 2-94-16,0 0-120 0,0 0-79 0,0 0-75 0,0 0-36 0,0 0-28 15,0 0-1-15,0 0 4 0,0 0 7 0,0 0 8 0,3 1 7 0,2-1 5 16,2 1 13-16,-1 1 14 0,3 0 10 0,3-1 10 0,0-1 5 0,2 1 4 0,1-1-3 16,4 0-8-16,-2 0-9 0,4 0-12 0,-3 0-7 0,3 0-9 0,1-1-3 15,-1 1-6-15,1 0 3 0,0 0 1 0,2 0-6 0,-1 0-9 0,3 1-5 16,-1-1-2-16,4 3-4 0,1-1-1 0,1 0 1 0,3 1 2 0,2-2 5 0,-2 1 5 16,3-1 6-16,-1 2 6 0,2-2-12 0,2-1-15 0,-1 2-5 15,1-2 0-15,1 0-25 0,-2 0-8 0,3 0 0 0,2 0 0 0,-5 0 0 0,4-2 0 16,1 2 0-16,1-1 0 0,-1 0 0 0,0-1 0 0,3 2 0 0,-1-1 0 15,2 1 0-15,-4-2 0 0,3 2 0 0,-1 0 0 0,2-1 0 0,-2 1 0 16,-1 0 0-16,1 0 0 0,2 1 0 0,-4-1 0 0,1 0 0 0,2 2 0 16,-3-1 0-16,4 2 0 0,-1-2 0 0,-1 1 0 0,3-1 0 0,-3 3 0 15,1-3 0-15,-1 1 0 0,1-1 0 0,-1 1 0 0,0-1 0 0,-2-1 0 16,-1 4 0-16,1-4 0 0,-2 1 0 0,0-1 0 0,-2 1 0 0,-4-1 0 16,1 0 0-16,-3 1 0 0,2-1 0 0,-6 0 0 0,-1-1 0 0,0 1 0 15,-2 0 0-15,-5 0 0 0,-2-1 0 0,-2 1 0 0,-5-1 0 0,0 1 0 16,-5 0 0-16,2 0 0 0,-4 0 0 0,-1 0 0 0,-5 0 0 0,0 0 0 15,0 0 0-15,0 0 0 0,0 0 0 0,0 0 0 0,0 0 0 0,0 0 0 16,0 0 0-16,0 0 0 0,0 0 0 0,0 0 0 0,0 0 0 0,0 0 0 0,0 0 0 16,0 0 0-16,0 0 0 0,0 0 0 0,0 0 0 0,0 0 0 15,0 0 0-15,0 0 0 0,0 0 0 0,-3 0 0 0,-2 0 0 0,-2 0 0 0,0 0-46 16,-1 0-165-16,0 0-98 0,-5 0-107 0,1 0-109 0,0 0-109 0,-3 0-29 16,0 0-13-16,0 0 4 0,0-2 5 0,-2 0 19 0,-2 2 22 0,3 0 29 15,1-1 31-15,-1-1 51 0</inkml:trace>
  <inkml:trace contextRef="#ctx0" brushRef="#br0" timeOffset="2466.33">2460 2487 175 0,'-5'13'219'0,"2"1"7"15,-3-2-2-15,-1 1-6 0,1-2 10 0,1 1 13 0,0-2 5 0,-1 2 2 16,3-3-42-16,1 0-53 0,1 2 1 0,-1-4 13 0,2 1 27 15,-1-1 31-15,-1-1 6 0,2-1 0 0,0-1 8 0,0-1 10 0,0-3-9 0,0 0-12 16,0 0 9-16,0 0 9 0,2 2-14 0,-1-1-23 0,2 0-24 0,2 1-22 16,1-1-30-16,2 1-33 0,2 0 1 0,4 0 7 0,2-1-7 15,4 2-6-15,4 0 4 0,4 1 5 0,4-1-6 0,3 2-14 16,4-1 1-16,4 2-3 0,5-1-13 0,0 1-19 0,3 0 7 0,3-2 14 16,3 2-4-16,-2 0-10 0,1 0 11 0,-1-1 14 0,2 1 3 0,-2-1-2 15,0 2-1-15,-1-1-2 0,0 0-6 0,0 0-11 0,-1 0 4 0,-2-2 6 16,1 0-14-16,0 0-59 0,-1-1 0 0,1-1 0 0,0-1 0 0,-1-1 0 15,-2 0 0-15,3 0 0 0,-3-1 0 0,0-1 0 0,-1-1 0 0,2 1 0 16,-1 0 0-16,-3 1 0 0,1-2 0 0,-2 0 0 0,2 2 0 0,-4-2 0 16,0 0 0-16,-1-1 0 0,-2 2 0 0,0-1 0 0,-1-3 0 0,-3 4 0 15,-1-2 0-15,-2 0 0 0,-1 0 0 0,-2 1 0 0,-2 2 0 0,-3-4 0 16,-2 4 0-16,1-1 0 0,-4-1 0 0,-4 2 0 0,1-1 0 0,-4 2 0 16,1-1 0-16,-4 1 0 0,-2-2 0 0,-1 2 0 0,-2 0 0 0,-2 0 0 15,-3 0 0-15,0 0 0 0,0 0-102 0,0 0-135 0,-1-4-110 16,-4 1-123-16,-3-3-92 0,0-2-86 0,-1-2-21 0,-4-6-4 0,2 0 1 0,-3-3 3 15,-2-5 13-15,2-2 17 0,-4-1 40 0,4-1 49 0,-2-1 58 0</inkml:trace>
  <inkml:trace contextRef="#ctx0" brushRef="#br0" timeOffset="2584.83">4986 2651 91 0,'8'20'439'0,"0"0"18"0,0-4-1 0,-2-1-3 0,-1-3-44 16,-2-1-55-16,1-4-85 0,-1 1-92 0,3-4-73 0,-3-2-71 0,0 1-105 15,0-2-110-15,1 2-113 0,-1-1-113 0,-2-1-33 0,1 1-16 0,1 2 0 16,-3-1 5-16,0-3 44 0</inkml:trace>
  <inkml:trace contextRef="#ctx0" brushRef="#br0" timeOffset="5317.54">19969 3025 40 0,'-2'-4'311'0,"-1"-3"46"0,2 2 34 0,-3 0 33 15,3 1 21-15,-1-1 20 0,1 3 10 0,-1-2 13 0,0 3-21 0,2 1-29 16,0 0-41-16,0 0-47 0,0 0-29 0,0 0-25 0,0 0-28 0,0 0-30 15,0 0-15-15,-1 1-9 0,-1 4-9 0,2-3-9 0,0 5-12 0,0 2-11 16,0 1-11-16,0 4-12 0,2 2-12 0,-2 4-14 0,0 2-12 0,-2 5-14 16,2 5-57-16,-2 2-41 0,-1 4 0 0,-1 4 0 0,1-2 0 0,0 2 0 15,-4 2 0-15,2-2 0 0,-1-3 0 0,0 0 0 0,0-6 0 0,1 1 0 16,0-5 0-16,2-4 0 0,-2-2 0 0,2-4 0 0,-2-2 0 0,4-3 0 16,-1-2 0-16,2-1 0 0,0-3 0 0,2-1-76 0,-1-2-45 0,4-1-43 15,-2-2-97-15,2-2-107 0,-1-2-103 0,1-2-100 0,3-4-46 0,3-2-33 16,0-3 0-16,3-3 5 0,-1-3 11 0,2-2 7 0,0-5 24 0,1 1 24 15,3-2 41-15,-2-2 46 0</inkml:trace>
  <inkml:trace contextRef="#ctx0" brushRef="#br0" timeOffset="5766.6">21107 3114 256 0,'-8'0'545'0,"2"-2"15"0,-1 1 11 0,0 1 0 0,2 1 1 16,2 1-1-16,0-2-1 0,3 0 1 0,0 0-3 0,1 0 0 0,4-2-1 16,-2 2-183-16,3 2-223 0,-1-2-62 0,3 3-27 0,0-2-6 0,4 2-6 15,-2 0 5-15,3 1 5 0,3 0 5 0,-2 0 1 0,3 1 3 0,-1-2-1 16,3-1-2-16,-2 3 2 0,3 0-13 0,-2-2-11 0,0 0-11 0,-1-1-10 15,2 2-6-15,-3-1-6 0,0 1-4 0,-2-1-15 0,-3 1-2 0,2 0 0 16,-4 2 0-16,2 0 0 0,-5 0 0 0,1 0 0 0,-4 3 0 0,0 0 0 16,-3 1 0-16,-1 1 0 0,-3 1 0 0,-2 1 0 0,-2 2 0 0,-3 0 0 15,2 0 0-15,-7 2 0 0,3 1 0 0,-4-2 0 0,-1 1 0 0,1-1 0 16,-1-1 0-16,-2 1 0 0,3-4 0 0,-1 3 0 0,1-4 0 0,3 1 0 16,-2-3 0-16,3 0 0 0,4-1 0 0,-2-1 0 0,4-2 0 0,3 1 0 15,-1-3 0-15,2-2 0 0,3-1 0 0,0 0 0 0,1 2 0 0,4-2 0 16,0 1 0-16,1-1 0 0,2-1 0 0,5-1 0 0,0 1 0 0,0-2 0 15,5 0 0-15,1-2 0 0,1-1 0 0,0-1 0 0,2-1 0 0,0 1 0 16,-2-3 0-16,2 2 0 0,0-3-73 0,-1 2-60 0,0 0-52 0,1 0-51 16,-3 1-98-16,1 1-107 0,2 2-60 0,-1 0-53 0,1 0-45 0,2 0-44 15,1 3 1-15,0-1 8 0,-1 3 18 0,3 0 20 0,3 4 33 0,0-3 36 16,4 4 48-16,-3 0 54 0</inkml:trace>
  <inkml:trace contextRef="#ctx0" brushRef="#br0" timeOffset="6150.44">22903 3136 403 0,'0'0'502'15,"3"0"7"-15,2 0 12 0,-2 2 9 0,2 1 15 0,-1-1 16 0,5-2 10 16,0 0 5-16,3 0 3 0,1-2-1 0,0-1-127 0,4 0-155 0,0-2-92 15,0 2-77-15,0-1-11 0,1 1 5 0,-2-1-5 0,1 0-7 0,-3 3-15 16,0-3-14-16,-1 3-9 0,-2 1-10 0,-2 0 0 0,0 1 1 0,0 3-4 16,-3-3-3-16,-1 4-10 0,-2-1-10 0,0 3-12 0,-1 3-12 0,-4-2-4 15,-1 7-4-15,-3 1-1 0,-1 0 0 0,-3 5-2 0,-3 3 2 0,-1-1-1 16,-1 2-2-16,1 1 1 0,-2-1 0 0,3 1-1 0,-1-4 0 0,3-2 0 16,0-1 0-16,3-4-1 0,4-1 0 0,0-3 1 0,3-1-1 0,1-2 0 15,1-1-1-15,3-1 0 0,0-2 2 0,1-1 0 0,2 2 1 0,0-2 0 16,1 0 1-16,0-2 1 0,1 2 0 0,-1-2-1 0,-3 1 1 0,2-2 0 15,-1 2-1-15,-3-2 0 0,3 0 0 0,-3 1 0 0,1-1-1 0,-4 0 1 16,0 0-1-16,0 0 0 0,0 0-1 0,0 0-4 0,0 3-6 0,0-1-22 16,-2 4-23-16,0-2-39 0,-1 1-42 0,2 1-76 0,-4-2-84 0,2 2-113 15,0 1-117-15,1-2-56 0,1-1-46 0,1-1-10 0,0-3-3 0,0 0 4 16,1 4 7-16,2-4 20 0,2 0 25 0,4-2 39 0,-1-1 45 0</inkml:trace>
  <inkml:trace contextRef="#ctx0" brushRef="#br0" timeOffset="6450.53">24651 3139 252 0,'-2'-3'516'0,"0"2"9"0,-1 1 6 15,-2 1 1-15,-1 2 4 0,0 2 8 0,-4 1 10 0,2 0 7 0,2 1 6 16,-4 1 10-16,1 2 9 0,0 2-190 0,0 3-229 0,0 0-56 0,0 1-17 16,2 1-5-16,2 0-5 0,1 1 6 0,-1-2 7 0,5 1-4 0,5-2-6 15,-1-2-6-15,5 1-5 0,3-2-10 0,2-3-11 0,4 0-9 0,2-2-5 16,2-1-4-16,4-1-2 0,-2-1-4 0,3-1-2 0,3-3-10 16,-2 2-13-16,2-4-12 0,0 0-7 0,0 1-21 0,-2-3-19 0,1 1-33 0,-1-3-31 15,-3 0-42-15,-2-2-42 0,-3 1-79 0,-1-1-89 0,-3-1-73 0,-2-1-70 16,-4 1-56-16,-2-2-54 0,-3 1-7 0,1-1 2 0,-3-2 16 0,-2 1 21 15,-2-2 29-15,-1 1 36 0,1-2 39 0,-5-3 44 0</inkml:trace>
  <inkml:trace contextRef="#ctx0" brushRef="#br0" timeOffset="6599.85">24953 2994 402 0,'-12'-5'473'0,"0"7"19"0,2 2 12 0,2 1 11 0,0 4 12 0,1 0 12 16,2 4 12-16,0-1 13 0,2 2 14 0,0 1-55 0,-4 2-71 0,4 3-100 0,-1 1-106 16,-3 3-50-16,4 2-39 0,-2 1-16 0,0 1-13 0,1 1-12 0,-4 1-10 15,3 0-18-15,0-2-18 0,1-2-29 0,0 2-32 0,1-2-47 16,2-2-50-16,2-2-69 0,1-1-73 0,1 0-108 0,2 0-119 0,1-3-80 15,1 0-73-15,2-3-17 0,0-1-5 0,4-4 4 0,1-1 5 0,2-3 14 16,1-1 19-16,2-5 35 0,2-4 40 0,1 0 61 0</inkml:trace>
  <inkml:trace contextRef="#ctx0" brushRef="#br0" timeOffset="6833.84">26230 3011 77 0,'3'10'518'0,"-1"1"30"0,-1 0 11 0,-1 3 6 0,0-2 4 16,0 0 2-16,-1-2 12 0,1 0 12 0,0 1 6 0,0-2 0 0,0 2-61 16,0 2-75-16,1 1-149 0,1 1-166 0,-1 3-43 0,3 4-17 0,-1 1-8 15,2 1-4-15,1 0-5 0,-2-2-1 0,5 1-13 0,-3-1-12 0,0-2-4 16,5 1-1-16,-3-5-2 0,0-1-3 0,1-1-3 0,-1-2-4 0,0-1-10 16,-3-1-10-16,2-4-2 0,-1 1-3 0,-3-2 1 0,0-2-2 15,-1 1-4-15,-2-2-10 0,-4 0-23 0,0 2-28 0,-6-1-38 0,2 3-40 0,-5-2-73 16,-2 4-77-16,-3-1-120 0,-5 2-127 0,-3 0-56 0,1 0-43 15,-3 0-11-15,-1 0-2 0,4-1 5 0,-4-2 7 0,2-5 24 0,2-1 28 16,2-4 38-16,2-4 41 0</inkml:trace>
  <inkml:trace contextRef="#ctx0" brushRef="#br0" timeOffset="6968.26">26063 3190 503 0,'22'-18'571'0,"-1"3"13"16,-3 4 14-16,3 4 13 0,-5 3 14 0,1 1 15 0,-3 1 6 0,3 0-1 16,-1 2 2-16,-2 0-5 0,1-1-132 0,2 1-163 0,0 0-125 0,1 0-115 15,1 1-35-15,-2-1-16 0,4 2-23 0,-4 0-26 0,-1 1-29 0,1-2-31 16,-2 1-27-16,-1 1-28 0,-3-1-40 0,-1-1-43 0,0 0-78 0,-2 0-88 15,-1 3-90-15,-4-3-91 0,0 1-49 0,0 1-41 0,-3-3 1 0,-3 3 9 16,-2 0 17-16,-1 1 14 0,-4 1 24 0,-4-1 27 0,1 2 37 0,-5 2 45 16</inkml:trace>
  <inkml:trace contextRef="#ctx0" brushRef="#br0" timeOffset="12517.74">9756 3913 130 0,'-3'0'227'0,"-2"0"28"16,1 0 32-16,1 0 36 0,0 0 38 0,-1-1 32 0,1 1 30 0,3 0-27 15,-3 0-45-15,3 0-13 0,0 0-11 0,-3 0-6 0,3 0-6 0,0 0-12 16,-2-1-14-16,2 1-23 0,0 0-25 0,0 0-32 0,0 0-33 0,0 0-28 16,0 0-28-16,-3 0-17 0,3 0-13 0,0 0-9 0,0 0-10 0,0 0-10 15,0 0-8-15,0 0-6 0,0 0-8 0,0 0-4 0,0 0-6 0,0 0-4 16,0 0-5-16,0 0-3 0,0 0-3 0,0 0-3 0,0 0-1 0,0 0-2 16,0 0-2-16,0 0-2 0,0 0 0 0,0 0 3 0,0 0 8 0,0 0 5 15,0 0 4-15,0 0 2 0,0 0 2 0,3 0 1 0,0 1 1 0,2 0 3 16,0 0 4-16,1 1 1 0,2 1-1 0,-2 0 2 0,2-1 1 0,-1 3-4 15,2-3-7-15,-1 1-2 0,0 0-2 0,2 0-1 0,0 0 1 0,0 0 2 16,0 0 6-16,0 0-5 0,2-1 0 0,-1 1-2 0,3 0 1 0,0-2-1 16,2 1-1-16,0-1 1 0,0 1-2 0,0-1-1 0,2 0-2 15,0 1-1-15,-1-2 0 0,2 2 1 0,-1-1-5 0,1 1 0 0,2-1-2 0,-3 1 1 16,4-2-2-16,0 1 3 0,-1 1 2 0,1-2-4 0,2 1 0 0,1-1 2 16,-1 2 0-16,0-2 1 0,2 1-1 0,0-1-3 0,0 0 1 15,1 0-4-15,-1 0 0 0,2 2 1 0,1-2-1 0,-1 0 1 0,-1 0 0 0,3 0 2 16,0 0 3-16,0 0-16 0,2 0 0 0,-1-2 0 0,1 2 0 15,0-1 0-15,1-1 0 0,2 1 0 0,1-1 0 0,-1-1 0 0,-1 2 0 16,3-4 0-16,-1 2 0 0,1-1 0 0,0-1 0 0,-2 1 0 0,3-1 0 0,-3 1 0 16,2-1 0-16,-3 1 0 0,2-1 0 0,1 1 0 0,-4-1 0 15,2 1 0-15,-2-1 0 0,0 3 0 0,1-3 0 0,-3 2 0 0,1-2 0 16,1 2 0-16,-1-1 0 0,-1 1 0 0,1-1 0 0,1 0 0 0,0 1 0 0,-4-1 0 16,5 0 0-16,-1 2 0 0,-1-1 0 0,0-2 0 0,1 2 0 15,-1 0 0-15,-1 0 0 0,1-1 0 0,0 1 0 0,-1 1 0 0,1-2 0 16,-1 2 0-16,0-1 0 0,-1 0 0 0,0 2 0 0,-2-2 0 0,2 1 0 0,0 1 0 15,0-1 0-15,0 0 0 0,0 1 0 0,2 1 0 0,-2-1 0 16,1 1 0-16,1-2 0 0,1 2 0 0,-3-1 0 0,4 1 0 0,-1 0 0 16,0-2 0-16,0 2 0 0,-1-1 0 0,3 1 0 0,-2 0 0 0,3-2 0 0,-3 2 0 15,0-1 0-15,2 1 0 0,0-2 0 0,-2 2 0 0,2-1 0 16,0 1 0-16,-2 0 0 0,3-2 0 0,-1 0 0 0,2 1 0 0,-1 0 0 16,-1-1 0-16,3 1 0 0,1-1 0 0,-1 1 0 0,0-2 0 0,5 1 0 15,-4 1 0-15,3-3 0 0,0 2 0 0,-1-1 0 0,2 0 0 0,0-2 0 16,-1 2 0-16,0-1 0 0,2 1 0 0,-3 0 0 0,1-2 0 0,0 2 0 15,1-2 0-15,-1 3 0 0,-1-1 0 0,2 0 0 0,1 0 0 0,-3 0 0 16,3-1 0-16,-1 2 0 0,0-2 0 0,1 2 0 0,-1 1 0 0,1-1 0 16,-1-1 0-16,-2 3 0 0,3-2 0 0,-1 2 0 0,-1-2 0 0,0 2 0 0,1-1 0 15,-1 1 0-15,-1 0 0 0,0 0 0 0,3 0 0 0,-2 0 0 16,2 0 0-16,-1 0 0 0,-1 0 0 0,2 0 0 0,-1 0 0 0,1 0 0 0,1 1 0 16,-2-1 0-16,1 2 0 0,-1 0 0 0,1-2 0 0,-2 1 0 15,1 1 0-15,0 0 0 0,-2-1 0 0,0 0 0 0,3 0 0 0,-2 1 0 16,-2 0 0-16,3-1 0 0,-2-1 0 0,2 1 0 0,-3-1 0 0,-1 2 0 0,4-2 0 15,-4 0 0-15,-1 2 0 0,2-1 0 0,-1 1 0 0,-2-2 0 16,-1 2 0-16,1-2 0 0,-3 1 0 0,1 0 0 0,-2 1 0 0,-1-1 0 16,-1-1 0-16,-1 2 0 0,-1-1 0 0,-2 0 0 0,1 1 0 0,-1-1 0 0,0 1 0 15,-2 0 0-15,-1-1 0 0,-2 1 0 0,0-1 0 0,0 1 0 16,-4-2 0-16,1 1 0 0,-2 1 0 0,-3 0 0 0,-2-1 0 0,0 0 0 16,-4-1 0-16,0 1 0 0,0 1 0 0,-4-2 0 0,1 0 0 0,-5 0 0 15,2 2 0-15,-2-2 0 0,0 0 0 0,0 0 0 0,0 0 0 0,0 0 0 16,0 0 0-16,0 0 0 0,0 0 0 0,0 0 0 0,0 0 0 0,0 0 0 15,0 0 0-15,0 0 0 0,0 0 0 0,0 0 0 0,0 0 0 0,0 0 0 16,0 0 0-16,0 0 0 0,0 0 0 0,-3 0 0 0,3 0 0 0,-4-2 0 0,1 2 0 16,2-2 0-16,-5 1 0 0,3 1 0 0,-1-2 0 0,-1 0-36 15,2 0-182-15,-2-1-89 0,1-1-130 0,-2-3-140 0,-1 2-53 0,2-1-33 16,-1-2-7-16,0 0 0 0,-2-2 7 0,0 0 10 0,2-2 13 0,-3 0 18 0,0 1 44 16,1 0 50-16</inkml:trace>
  <inkml:trace contextRef="#ctx0" brushRef="#br0" timeOffset="12667.81">17018 3596 244 0,'0'16'505'15,"-1"-3"8"-15,-2 2 5 0,-2-3 1 0,2 0-2 0,-3-1-10 0,1-4-10 16,0-1-31-16,2-3-34 0,-3 0-72 0,3-1-83 0,-2 1-265 0,1-3-305 16,4 0-120-16,0 0-74 0,0 0-21 0,-4 0-8 0,0-3-2 0,0 3 1 15,-1-3 9-15,2-1 11 0,0 0 29 0,0-2 34 0</inkml:trace>
  <inkml:trace contextRef="#ctx0" brushRef="#br0" timeOffset="13918.47">21379 3632 275 0,'4'2'299'0,"-1"0"13"0,-2-1 5 0,-1-1 4 15,0 0 2-15,0 0-1 0,0 0 0 0,0 0 2 0,0 0-65 0,0 0-78 16,0 0-25-16,0 0-16 0,0 0-22 0,0 0-22 0,0 0-12 0,0 0-10 16,0 0-1-16,0 0-3 0,0 2-4 0,-1 1-3 0,-1 0-41 0,1 0-49 15,-4 1-63-15,1-1-68 0,1 2-69 0,-2-2-74 0,1 2-38 0,-2 0-34 16,-1 0-8-16,2-1-6 0,-3-1-3 0,2 0-1 0,-3-3 2 0,-1 0 5 16,2-1 40-16</inkml:trace>
  <inkml:trace contextRef="#ctx0" brushRef="#br0" timeOffset="14400.83">20076 3670 156 0,'3'3'411'0,"-3"0"20"0,0-3 8 16,0 0 4-16,0 0 2 0,0 0-2 0,0 0 0 0,0 0-1 0,0 0-1 16,0 0-58-16,0 0-66 0,0 0-93 0,0 0-91 0,0 0-78 0,0 0-73 15,0 0-73-15,0 0-73 0,0 0-60 0,0 0-60 0,0 0-51 0,0 0-51 16,0 0-27-16,0 0-22 0,0 0-4 0,0 0-1 0,0 0 5 0,5-1 7 16,-1-2 15-16,0 1 20 0</inkml:trace>
  <inkml:trace contextRef="#ctx0" brushRef="#br0" timeOffset="14934.68">23123 3571 43 0,'-5'3'284'0,"4"0"8"0,-4-2 5 0,0 1-1 0,2-2 0 16,2 0-13-16,-4-2-11 0,3 1-40 0,-1 1-44 0,-2-2-105 0,4 1-118 15,1 1-100-15,-6 0-92 0,1 0-37 0,-2 1-20 0,3-1-8 0,-4 2-5 16,-3-1 0-16,1 3 2 0,-1-1 11 0</inkml:trace>
  <inkml:trace contextRef="#ctx0" brushRef="#br0" timeOffset="18367.8">26318 4432 199 0,'-15'4'400'15,"2"1"33"-15,1 0 24 0,0-1 11 0,3-1 9 0,-2 1 2 0,3 0 1 0,1-3 2 16,1 1 1-16,2 1-74 0,1-2-86 0,3-1-52 0,0 0-45 16,0 0-51-16,0 0-54 0,0 0-20 0,0 0-15 0,0 0-3 0,0 0-3 15,4 1 1-15,2-1 2 0,-1 0 0 0,3 0 1 0,2 0-6 0,0-1-7 16,2 0-1-16,2-2-3 0,0 1-16 0,2-1-19 0,-2 0-21 0,1-1-21 15,0-1-20-15,0 1-25 0,0-1-25 0,-2 1-27 0,-1 1-38 0,0-3-37 16,-3 3-77-16,0-1-85 0,-4 2-54 0,2 0-44 0,-2 1-50 0,-2-2-47 16,-2 1-2-16,-1 2 8 0,0 0 14 0,0 0 17 0,-1-4 22 0,-2-1 24 15,-1-1 35-15,-1 0 39 0</inkml:trace>
  <inkml:trace contextRef="#ctx0" brushRef="#br0" timeOffset="18801.55">26317 4245 159 0,'-9'-2'318'0,"2"4"27"15,1 1 36-15,-2 1 40 0,0 4 19 0,3 2 14 0,-1 2 12 0,-1 2 7 16,0-1-35-16,1 5-47 0,1 0-44 0,-2 3-42 0,2 0-36 0,-1 3-34 15,0 0-27-15,1 2-23 0,0-1-36 0,1 0-39 0,-1 3-18 0,2-3-16 16,-2-1-11-16,4-1-8 0,1-2-12 0,0 1-9 0,1-2-12 0,5-4-10 16,-1-1-11-16,1-2-11 0,4-2-11 0,2-2-12 0,1-1-12 0,4-4-13 15,0-2-13-15,5-4-17 0,-1-2-16 0,4-4-16 0,1-1-18 0,1-6-20 16,2 0-15-16,1-4-13 0,0-4-1 0,0 1 1 0,-2-2 9 0,2-3 8 16,-3 1 11-16,0 0 11 0,-3 3 16 0,0-1 14 0,-4 3 20 0,-2 1 16 15,-1 2 32-15,-4 3 33 0,-3 3 34 0,0 2 35 0,-4 1 26 0,-1 3 24 16,0 1 9-16,-4 4 7 0,-1 1 5 0,0 0 7 0,-6 1 3 0,1 1 4 15,1 2 1-15,-3 2 1 0,-1 0-12 0,-3 2-12 0,2 1-17 0,-1 0-21 16,-2 1-22-16,1-1-22 0,-1 2-9 0,2-1-7 0,0-2-13 0,0 0-15 16,3 0-19-16,-1-1-17 0,1-4-46 0,2 2-56 0,2-2-58 0,0-3-61 15,3 0-30-15,-3-2-21 0,3-2-14 0,0 0-10 0,5-4-7 0,-4 0-4 16,2-2 1-16,2-2 5 0,2-3 8 0,-2 1 9 0,-1-2 45 0,2 0 53 16,-3-2 69-16,1 0 70 0,-1 0 49 0,-1 0 41 0,-1 0 29 0,-1 3 29 15,-1 0 17-15,-3 1 21 0,3 5 33 0,-4 2 41 0,2 2 54 0,-3 4 61 16,-1 3 35-16,1 3 28 0,-1 4 11 0,3 3 5 0,-4 3-3 0,2 3-4 15,-1 3 0-15,2 3-2 0,2 3 3 0,0 2 2 0,-1 4-16 0,4-1-20 16,-4 4-44-16,4 2-46 0,2-2-33 0,0 0-28 0,4 0-14 0,-2-3-14 16,4-1-13-16,1-5-12 0,1-2-14 0,5-2-14 0,-1-4-13 0,2-4-14 15,2-3-14-15,0-3-13 0,4-4-11 0,2-2-9 0,-3-3-13 0,2-5-13 16,1-1-21-16,-1-3-24 0,3-3-29 0,-2-1-32 0,-1-2-36 0,3-3-35 16,-4 0-88-16,-3 0-101 0,0-2-95 0,-2 4-93 0,0-2-37 0,-4 3-25 15,1 1 3-15,-2 1 7 0,0 0 20 0,-2 3 22 0,-2-2 28 0,0 1 28 16,1 1 33-16,-3 1 37 0</inkml:trace>
  <inkml:trace contextRef="#ctx0" brushRef="#br0" timeOffset="18985.03">27960 4534 516 0,'1'26'588'0,"-2"-2"17"0,-3 1 4 0,0-4-1 0,-2 2-3 0,-2-4-4 0,1-1-17 16,2-4-19-16,1-2-31 0,-2-5-36 0,-1 1-180 0,4-4-209 15,0-1-235-15,0-1-236 0,3-2-121 0,0 0-96 0,-5-2-21 0,2-4-5 0,1 2-1 16,0-4 5-16,0-2 15 0,2-3 17 0,2-3 31 0,2-1 36 16,0-2 49-16</inkml:trace>
  <inkml:trace contextRef="#ctx0" brushRef="#br0" timeOffset="19401.7">29258 2653 224 0,'-8'3'514'0,"-1"0"8"0,2 2 4 15,1-2 2-15,-1 0 0 0,2 0-1 0,1-1-1 0,-1-2 0 0,4 0 0 16,1 0-1-16,0 0-2 0,0 0-191 0,3-2-232 0,3 4-60 0,0-2-25 15,1 0-8-15,-1 2-3 0,3-1-1 0,3 3 0 0,-3-4 0 0,4 1-1 16,-1 1 1-16,0-2 0 0,3 0-3 0,0 0-1 0,-1-2-10 0,2 1-9 16,-1-3-15-16,1 3-13 0,2-1-22 0,-4-2-19 0,2 0-55 0,-4 1-60 15,2-2-71-15,-2 2-78 0,-3-2-62 0,0 3-61 0,-2-3-26 0,-1 2-18 16,-1 0 5-16,-2 0 9 0,0-1 12 0,-1-2 14 0,-2 0 19 0,0 0 22 16,-2-3 55-16</inkml:trace>
  <inkml:trace contextRef="#ctx0" brushRef="#br0" timeOffset="19652.7">29428 2503 253 0,'-12'2'301'0,"2"2"32"0,1 5 32 0,-4 1 34 15,5 3 33-15,-1 2 30 0,0 0 5 0,-1 1-1 0,0 1-56 16,0 4-72-16,0-2-29 0,0 4-18 0,-2-2-23 0,1 1-26 0,-2 2-28 0,0-1-31 16,2 1-34-16,-3-2-33 0,1 2-30 0,-2-1-31 0,2-1-7 15,-3 1-4-15,3-1-9 0,1-1-8 0,-1 0-17 0,4-3-14 0,-4 0-13 16,5-2-14-16,0-2-11 0,3-3-10 0,1-1-6 0,-1-2-4 0,4-2-3 0,1-2-1 16,0-4-3-16,0 0-4 0,0 0 1 0,4-1 2 0,1-2 3 0,0-2 6 15,-2-1 10-15,2-1 11 0,0-1 8 0,-1 1 10 0,1-1 7 16,-2 1 8-16,-2-1-1 0,3 2 1 0,-3 1 8 0,2 1 12 0,-3 3 4 15,0 1 3-15,0 0 6 0,2 5 7 0,-2 2 1 0,0 2-3 0,-2 3 1 16,2 1 2-16,-3 2 0 0,2 3 0 0,-1 3-1 0,0-2 0 0,-1 4-5 16,0 0-7-16,0-1-3 0,0 2-4 0,2-1-6 0,-3 1-6 0,3-2-9 15,-1-1-9-15,2 1-30 0,-2-2-34 0,2-1-74 0,0 1-84 0,2-3-51 16,0-4-41-16,-1 1-53 0,1-4-52 0,1-2-21 0,0-2-18 0,2-3-1 16,-1-3 0-16,1-3 8 0,2-3 8 0,-2-5 30 0,2 1 32 0</inkml:trace>
  <inkml:trace contextRef="#ctx0" brushRef="#br0" timeOffset="20185.25">29206 3067 84 0,'6'-24'296'0,"-2"2"39"0,1 1 29 16,2 3 27-16,-2 0 20 0,1 3 20 0,2-1 9 0,-2 4 10 0,0 1-42 16,1 3-51-16,-1 1-35 0,3 1-28 0,-1 1-30 0,-1 1-30 0,4 1-34 15,-3 1-30-15,0 1-26 0,0 1-20 0,1 0-16 0,-1 1-10 0,0 2-5 16,-2 1-3-16,3 1-3 0,0 1-3 0,-5 1-5 0,4 3-2 16,-2-1-3-16,1 3-6 0,-2 3-4 0,-1 0-2 0,0 2-4 0,0 5-3 0,-2-1-4 15,0 4-4-15,-2 1-6 0,0 2-2 0,-2 2-6 0,0 2-4 0,-2-1-5 16,0 2-7-16,1 0-7 0,-2-3-11 0,0 2-11 0,2-4-12 15,-1-1-11-15,1-3-10 0,0-3-13 0,1-3-13 0,0-3-16 0,1-3-19 0,-1-1-29 16,1-4-35-16,-1-2-55 0,0-4-64 0,1-2-35 0,-4-2-29 0,2-2-11 16,-3-2-4-16,-1-4-1 0,-1 1 1 0,2-4 5 0,-6 0 2 15,0-2 18-15,3 0 20 0,-5-2 38 0,-1 0 46 0,0 0 76 0,2 0 83 16,-3 0 82-16,3 3 82 0,-1-2 65 0,5 5 61 0,-3-1 36 0,3 2 30 0,3 2 16 16,1 2 12-16,0 1-2 0,4 1-3 0,-3 1-3 0,4 2-5 15,0 2-10-15,2-3-14 0,0 3-37 0,2-1-44 0,1 1-47 0,2 0-44 16,3 1-27-16,-1-1-22 0,2 1-7 0,3 1-8 0,0 0 0 0,0-2 0 0,1 3-8 15,0-2-5-15,0 1-6 0,-1 1-5 0,0-2-4 0,-3 1-3 16,3 1-1-16,-2 0-1 0,0 0-3 0,-2 0-5 0,-2 0-2 0,1 0-6 16,-1 0-2-16,-3 1-4 0,-2-1-3 0,0 2-2 0,0-3-2 0,-1 3-2 0,-1 0 1 15,-1-2 2-15,0 1-2 0,0-1 0 0,0 1 4 0,0-1 3 16,0 3 5-16,0-2 3 0,0-1 5 0,-1 1 4 0,1 1 4 0,0-1 1 16,-3 3 2-16,3-2 2 0,-4 1 0 0,3 2-3 0,-1-1 2 0,-3 2 4 15,2 2-1-15,-2-1-1 0,-1 1 2 0,-2 0 0 0,2 3 1 0,-2 0 3 16,-3-1 6-16,1 2 5 0,-2 1 5 0,-2-2 4 0,1 3 8 0,-3-2 8 15,2 3 7-15,-3-2 10 0,1 2 9 0,-2-3 9 0,2 2 13 0,2-2 13 16,1 0 6-16,0-4 2 0,3 2-2 0,2-4 0 0,-1 0-3 0,2-2-4 16,4-2 0-16,0-1 0 0,1-2-3 0,2-2-7 0,3 4-6 0,1-2-7 15,2 0-12-15,2 2-13 0,1-3-7 0,4 1-7 0,3-2-10 0,1 3-14 16,5-6-28-16,4 3-31 0,0-5-41 0,4 1-43 0,2-4-82 0,1-1-100 16,4 0-101-16,-2-3-102 0,3 0-51 0,-1-1-38 0,0-2-8 0,-1 1-5 15,-1-1 7-15,0 1 9 0,-2-2 26 0,-1 3 34 0,-1-2 32 0,-2 3 35 16</inkml:trace>
  <inkml:trace contextRef="#ctx0" brushRef="#br0" timeOffset="21035.57">31547 2616 225 0,'2'-15'436'16,"0"0"5"-16,-2 1-7 0,0 2 14 0,0 0 17 0,0 3-9 0,0 2-15 15,0 1 10-15,0 1 14 0,0 5-66 0,0 0-85 0,0 0-66 16,-4 4-61-16,3 3-74 0,-2 0-78 0,-2 4 3 0,-2 2 20 16,2 2-21-16,-5 3-32 0,2 3 19 0,-4 0 27 0,2 1-10 0,-2 1-18 15,3 0-10-15,-3-1-8 0,0-1-32 0,3-1-35 0,-2-1-57 0,3-1-59 16,0-1-69-16,0-4-69 0,5-1-30 0,0-1-21 0,3-4-53 0,1-1-59 16,1-1-10-16,4-4 0 0,0-1 9 0,6-4 14 0,-3-2 18 0,7-3 20 15,-2-4 65-15</inkml:trace>
  <inkml:trace contextRef="#ctx0" brushRef="#br0" timeOffset="21485">31686 2633 115 0,'18'-16'269'0,"-1"1"15"0,-4 0 15 0,-1 5 18 0,-2-1 10 0,-2 2 9 16,0 2-1-16,-4 2 1 0,0 1-51 0,-1 2-63 0,-2 1-32 0,3 1-21 16,-4 0-34-16,3 0-31 0,0 0-20 0,0 0-19 0,2 1-23 0,-2-1-25 15,-2 2-29-15,3-2-29 0,-1 2-43 0,0-2-44 0,0 0-29 16,1 0-26-16,-1 0-16 0,1 0-15 0,-1 0-11 0,0-2-11 0,1 0-8 16,-3 1-6-16,1-1-4 0,-1-1-4 0,3 0 11 0,-3 0 9 0,-1-1 31 15,2-2 33-15,-2-1 25 0,-2 3 23 0,2-2 38 0,-1-1 43 0,-3 1 34 0,3 0 32 16,-2 0 25-16,-1 0 25 0,0 1 20 0,-1 1 20 0,2 2 18 0,-2-1 16 15,4 3 14-15,1 0 14 0,-5 2 8 0,2 1 8 0,1 0-9 0,0 3-7 16,1 1-17-16,-2 0-16 0,1 4 5 0,-1 1 8 0,2 2 9 16,-1 1 10-16,0 3 17 0,-1-2 16 0,0 4-6 0,0-1-10 15,-2 1 11-15,0 2 17 0,-2-1-8 0,0 2-17 0,-1-3-5 0,0 2-4 0,-3 0-15 16,2-2-22-16,-3 2-15 0,2-1-20 0,-1-1-19 0,1-1-21 0,-2-2 3 16,2-1 10-16,0 1-20 0,1-2-27 0,1-2-8 0,2-2-1 0,-1 1-4 15,0-2-4-15,2 1-2 0,0-4-1 0,0 4-3 0,0-4-2 0,4 0 0 0,-2 3-4 16,-1-3-5-16,2 1-5 0,-2 1-3 0,3-2-5 0,-1 2-9 0,1 0-8 15,-1 0-8-15,0 2-7 0,1-1-16 0,1-1-20 0,-3 0-26 0,3 0-27 16,-2 0-23-16,2-2-21 0,0 1-10 0,0 0-7 0,2-2-8 0,1-2-8 16,-2-1-3-16,3 0 0 0,-1-1 0 0,2-2 6 0,2-2 15 0,0-1 18 15,1 0 27-15,0-3 27 0,1 1 25 0,-1-2 23 0,0 1 12 0,-2 1 8 16,3 0 19-16,-2-1 23 0,-1 1 12 0,-2 2 10 0,0 0 26 0,2 2 27 16,-3 2 14-16,1 1 6 0,-3 2 8 0,1 1 9 0,0 1 11 0,1 2 13 15,-2 2 8-15,3 0 8 0,-1 2-6 0,0 0-12 0,3 2-2 0,-3-4 0 16,0 4-22-16,4-4-25 0,-1 1-13 0,2-1-6 0,0-1-11 0,0 0-11 15,1-2-29-15,1-2-33 0,1-1-67 0,2-2-72 0,-1-3-37 0,3 0-33 16,-2-4-61-16,2-1-68 0,0-3-14 0,-2 0-2 0,4-4-2 0,-4 0 1 16,0 0 2-16,-4-1 1 0,1-1 17 0,-4 1 24 0</inkml:trace>
  <inkml:trace contextRef="#ctx0" brushRef="#br0" timeOffset="21719.64">31337 2868 288 0,'-21'10'374'0,"6"1"23"15,-3 0 22-15,-1 3 10 0,5 0 8 0,-3 1 9 0,2 1 7 0,0-1 7 16,0 5 7-16,0-1-75 0,2 4-92 0,-1 1-61 0,1 1-54 0,2 2-31 0,-2 0-28 16,4 2-20-16,1-2-14 0,2 0-6 0,1 0-3 0,3-1-2 0,2-1-1 15,4-1-2-15,2-2-1 0,5 1-5 0,2-4 1 0,4-2-4 0,5-3-2 16,-1 1-3-16,5-4-2 0,4-3-4 0,2 0-6 0,3-3-14 0,1-3-11 16,4-2 0-16,1 0-1 0,0-4-11 0,3 1-14 0,-3-5-5 15,3 0-1-15,1 1-19 0,-2-4-21 0,-1 1-4 0,-2-1-3 16,-2 1-9-16,-2-2-12 0,2 1-13 0,-7 1-10 0,1-1-58 0,-3 1-71 15,-4-1-67-15,1 2-66 0,-3-1-61 0,1 1-62 0,-2 0-17 0,-1-1-11 16,-1-1-2-16,0 2 0 0,-2 0 10 0,1 0 12 0,-3 1 19 0,-2 2 19 0,-1 2 55 16</inkml:trace>
  <inkml:trace contextRef="#ctx0" brushRef="#br0" timeOffset="21820.79">32236 3334 342 0,'-1'14'467'0,"-4"-2"14"0,2-2 6 16,0-2 1-16,2 1 3 0,-3-3-2 0,3-3-4 0,1-3-12 0,0 0-16 15,0 0-110-15,0 0-132 0,0 0-185 0,-4 0-197 0,4 0-144 0,-4 0-132 16,-1 0-32-16,-4 0-9 0,1-3-5 0,-4 1-1 0,2-1 1 0,-3-3 3 15,-2 2 12-15,0-2 14 0,-1 0 45 0</inkml:trace>
  <inkml:trace contextRef="#ctx0" brushRef="#br0" timeOffset="23052.46">28964 4152 409 0,'3'-9'466'0,"-3"0"18"0,1 0 5 0,1 0 5 0,-2 3 1 0,1-2 0 16,-1 2 0-16,0 3-1 0,0-1 7 0,0 4 4 0,0 0-132 0,0 0-164 15,0 0-64-15,0 6-45 0,0 1-16 0,-1 4-11 0,-1 2 2 0,1 4 4 16,-4 4 5-16,1 2 4 0,0 4 8 0,-2 4 4 0,-1-1-1 0,3 2-4 15,-2 0-4-15,-1 1-4 0,4-3-4 0,1 0-2 0,1-1-4 0,2-3-5 16,4-2-5-16,2-1-6 0,5-3-5 0,1-2-5 0,2-4-6 0,5 0-7 16,2-2-3-16,0-3-3 0,5-1-7 0,-2-2-6 0,4-5-7 0,1-1-9 15,-2-1-6-15,1-4-11 0,1 0-8 0,-4-2-13 0,3-2-15 0,-2-1-18 16,-2-1-17-16,-3 1-18 0,2-4-22 0,-4 0-23 0,2 3-39 0,-4-4-42 16,-1 1-91-16,-2 1-102 0,-3 1-86 0,-1-4-83 0,-3 2-12 0,0-1 7 15,0-2 12-15,-7-1 17 0,-1-1 16 0,-1-1 21 0,-2-1 20 0,-3-5 22 16,-2 0 40-16</inkml:trace>
  <inkml:trace contextRef="#ctx0" brushRef="#br0" timeOffset="23235.01">29277 3807 167 0,'-14'15'484'15,"-1"3"15"-15,0 3 16 0,2 4 12 0,-4 2 9 0,2 3 9 0,-4 5 7 0,5 1 11 16,-2-2 9-16,3 4 10 0,0 2 7 0,0 5-172 0,-1 2-210 16,2 2-48-16,1 3-12 0,-3 1-12 0,5 1-13 0,-3 0-7 0,2 2-9 0,-2-2-6 15,3-2-9-15,-2 1-9 0,1-4-13 0,4-1-13 0,-2-1-14 0,2-4-16 16,1-2-17-16,0-4-24 0,4-2-26 0,1-4-31 0,0-3-28 0,1-2-33 15,2-4-35-15,2-4-90 0,-1-2-103 0,0-3-120 0,5-2-125 0,-2-4-25 16,-1-1-3-16,2-3 6 0,1-3 3 0,1-3 19 0,-3-2 17 0,3-3 25 16,-3-2 27-16,1-3 32 0</inkml:trace>
  <inkml:trace contextRef="#ctx0" brushRef="#br0" timeOffset="23368.73">29465 4525 357 0,'8'23'547'15,"-2"-4"-12"-15,-1 2-13 0,-3-4-41 0,-1-1-42 0,-2-2-81 0,-3-4-91 16,1-1-99-16,0-4-104 0,0-3-38 0,0 1-28 0,-2-1-215 0,0 0-258 16,-1-2-58-16,0 0-15 0,-1-2 13 0,-2-1 14 0,-2 0 39 0,0 0 45 15</inkml:trace>
  <inkml:trace contextRef="#ctx0" brushRef="#br0" timeOffset="25419.91">19989 3781 94 0,'-1'0'130'0,"1"0"1"0,-3 0 3 0,3 0 2 0,-2-1-22 0,2 1-24 15,-2-1-22-15,2 1-20 0,0 0-4 0,-3 0-4 0,3 0 4 0,0 0 6 16,0 0 4-16,0 0 4 0,0 0 9 0,0 0 7 0,0 0 12 0,-1-4 10 16,1 4 13-16,0 0 13 0,0 0 13 0,0 0 14 0,0 0 13 0,0 0 15 15,0 0 7-15,0 0 11 0,0 0 9 0,0 0 11 0,0 0 0 0,0 0-1 16,0 0-4-16,0 0-4 0,0 0-9 0,0-1-9 0,0 1-13 0,0 0-11 16,0 0-19-16,0 0-15 0,0 0-13 0,0 0-13 0,0 0-16 0,0 0-16 15,0 0-7-15,0 0-7 0,0 0-7 0,0 0-9 0,0 0-4 0,0 0-2 16,0 0-5-16,0 0-4 0,0 0-2 0,0 0-1 0,0 0-3 0,0 0-2 15,0 0-3-15,0 0 0 0,0 0-3 0,0 0-2 0,0 0-3 0,0 0-1 16,0 0-3-16,0 0 0 0,0 0-2 0,0 0 0 0,0 0 0 0,0 0-2 16,0 0 0-16,0 0-1 0,0 0-1 0,0 0 0 0,0 0 1 0,0 0-1 15,0 0 2-15,0 0 1 0,0 0-1 0,0 0 0 0,0 0 0 0,0 0-1 16,0 0 3-16,0 0 5 0,0 0 3 0,0 0 3 0,0 0 4 0,0 0 3 16,0 0 4-16,0 0 1 0,0 0 4 0,0 0 3 0,0 0 4 0,0 0 3 15,0 0 4-15,0 0 4 0,0 0 0 0,0 0-2 0,0 0 1 0,0 0-3 16,0 0 0-16,0 0 2 0,0 0-4 0,0 0-1 0,0 0-1 0,-2-2-2 15,2 2-3-15,0 0-2 0,0 0-4 0,0 0-3 0,0 0-3 0,0 0-2 16,0 0-1-16,0 0-1 0,0 0-3 0,0 0-3 0,0 0-1 0,0 0 0 16,0 0-1-16,0 0-3 0,-4 2 2 0,4-2 1 0,0 0 0 0,-2 0 2 15,2 0-1-15,0 0 3 0,0 0-1 0,0 0 1 0,0 0 0 0,0 0 0 16,0 0 0-16,0 0 1 0,0 0 1 0,0 0-2 0,0 0 2 0,0 0-2 16,0 0 1-16,0 0-1 0,0 0 0 0,0 0-1 0,0 0 1 0,0 0-1 15,0 0 0-15,-2 1 0 0,2-1 0 0,0 0 0 0,0 0-2 0,0 0 0 16,0 0 0-16,0 0-1 0,0 0-2 0,0 0-1 0,0 0-2 0,0 0 2 15,0 0-2-15,0 0-2 0,0 0 1 0,0 0 0 0,0 0-2 0,0 0 0 16,0 0-1-16,0 0-1 0,0 0 1 0,0 0-1 0,0 0 1 0,0 0 0 16,0 0 0-16,0 0-2 0,0 0 2 0,0 0 1 0,0 0-1 0,0 0-2 15,0 0 2-15,0 0 0 0,0 0 1 0,0 0 0 0,0 0 0 0,0 0-1 16,0 0 1-16,0 0-1 0,0 0 0 0,0 0 1 0,0 0-1 0,0 0 0 16,0 0 1-16,0 0 0 0,0 0 0 0,0 0 0 0,0 0 1 0,0 0 0 15,-3 4 0-15,3-4-1 0,0 0 2 0,0 0 0 0,0 0 1 0,0 0-1 16,0 0 0-16,0 0 2 0,0 0-2 0,0 0-1 0,0 0 1 0,0 0-1 15,0 0 0-15,0 0-1 0,0 0-1 0,0 0 0 0,0 0 0 0,0 1-2 16,0-1 0-16,0 0-4 0,0 0-12 0,0 0-16 0,0 0-11 0,0 0-15 16,0 0-8-16,0 0-9 0,0 0-10 0,0 0-11 0,0 0-13 0,2 0-17 15,-2 0-20-15,3 1-23 0,-3-1-41 0,0 0-47 0,0 0-44 0,4 0-43 16,-4 0-16-16,0 0-9 0,4 0-8 0,-4 0-8 0,0 3-3 0,0 0-2 16,0 0-1-16,0 2 2 0,0-5-5 0,0 4-5 0,0 1 30 0,0-1 34 15,-2-1 57-15,2-3 57 0,0 0 30 0</inkml:trace>
  <inkml:trace contextRef="#ctx0" brushRef="#br0" timeOffset="25969.37">19996 3853 131 0,'0'0'254'0,"0"0"17"15,-2 3 23-15,2-3 23 0,0 0 21 0,0 0 19 0,0 0 20 0,0 0 20 16,0 0-42-16,0 0-54 0,0 0-22 0,2 1-13 0,-2-1-12 0,0 0-13 16,0 0-13-16,0 0-16 0,0 0-19 0,0 0-23 0,0 0-19 0,0 0-16 15,0 0-20-15,0 0-17 0,0 0-21 0,0 0-20 0,0 0-13 0,0 0-11 16,0 0-9-16,0 0-7 0,0 0-4 0,0 0-5 0,0 0-1 0,0 0 0 16,0 0-3-16,0 0-2 0,0 0-3 0,0 0-1 0,0 0-1 15,0 0-1-15,0 0 1 0,-2-2-1 0,2-2 1 0,0 2 0 0,0-3-1 0,0 2 2 16,0-1-2-16,0 1 0 0,0-2 0 0,0 2 0 0,0 0 2 0,0 3 1 15,0-3 1-15,0 3-2 0,0 0 0 0,0 0 0 0,0 0 1 16,0 0-1-16,0 0 1 0,0 0 3 0,0 0-1 0,0 0-1 0,0 0 1 0,0 0-1 16,0 0 0-16,3 2 2 0,-1-2 0 0,1 3 0 0,2-2 3 0,-5 1 4 15,1 1 3-15,2-2 1 0,-1 2 2 0,0 0 2 0,-2 0 3 16,0-3 2-16,0 2 3 0,0 1 3 0,0 1 2 0,0-1-1 0,0 0 4 16,0 0 2-16,-2 0 0 0,0-1 0 0,2 2 4 0,-1-1 0 0,-1-1 2 15,2-1 1-15,0-1 0 0,-1 3 0 0,1-3-1 0,0 0 1 0,0 2 0 16,0-2 1-16,0 0 1 0,0 0 1 0,0 0-3 0,0 0-6 0,0 0-6 15,-5 0-6-15,2-2-4 0,3-1-6 0,0 0-3 0,0-1 0 0,0-2-4 16,0 1-3-16,2-1-2 0,-1 0-2 0,4 0-4 0,-5 0-4 0,1 2 0 16,-1-2 1-16,2 4 2 0,-1-1 1 0,-1 3 1 0,0 0 1 0,0 0 1 15,0 0-2-15,0 0 0 0,0 0 2 0,0 0 0 0,0 0-1 0,0 0 0 16,0 0 3-16,0 0-1 0,0 0-1 0,0 0 1 0,0 0 1 16,0 3-1-16,2 2 0 0,-2-2 0 0,0 1 0 0,0-1-8 0,0 2-7 0,0-2-12 15,-2 0-10-15,2 1-20 0,0-1-18 0,0-3-27 0,0 0-26 0,0 3-53 16,0-3-57-16,0 0-68 0,0 0-67 0,0 0-40 0,0 0-29 15,0 0-44-15,0 0-46 0,0 0-1 0,0 0 8 0,0 0 19 0,5-1 18 16,-2-1 25-16,2-1 29 0,0 2 53 0</inkml:trace>
  <inkml:trace contextRef="#ctx0" brushRef="#br0" timeOffset="26552.6">21374 3675 345 0,'0'4'462'0,"2"2"22"0,-2 0 16 0,0-1 12 0,-2-1 9 0,2-1 8 16,-1 0 7-16,-1 0 4 0,2-3-11 0,0 0-17 0,0 0-102 0,-1 2-120 16,-1-1-87-16,2-1-80 0,-3 2-32 0,0 1-23 0,-2-3-14 0,2 2-13 15,1-2-10-15,-2 2-10 0,0 0-16 0,1-1-17 0,3 0-22 0,0-1-30 16,0 0-38-16,0 0-40 0,0 0-94 0,0 0-107 0,0 0-91 0,0 0-91 16,0 0-19-16,0 0-7 0,5-1-1 0,1 0 1 0,-1-3 9 0,3 1 10 15,0-2 23-15,2-1 22 0,-1 0 36 0</inkml:trace>
  <inkml:trace contextRef="#ctx0" brushRef="#br0" timeOffset="26788.12">23703 3645 369 0,'-1'9'491'0,"-4"1"14"0,2-2 6 0,-2 1 4 16,0-2 2-16,-1-2-1 0,0 1-2 0,0-4 0 0,-1 0-2 0,2 1-46 0,1-3-57 15,0 1-154-15,1-1-175 0,3 0-65 0,-3 2-39 0,3-2-42 16,0 0-40-16,-4 0-98 0,0 0-109 0,4 0-89 0,-3-2-88 0,0 1-18 16,3 1-5-16,-5-3 4 0,4-1 2 0,-1-1 8 0,0-1 9 0,1 0 10 0,2-1 13 15,1-2 31-15</inkml:trace>
  <inkml:trace contextRef="#ctx0" brushRef="#br0" timeOffset="27020.67">25460 3569 65 0,'-2'11'463'0,"1"0"21"0,-4-2 3 0,4-2 3 16,-4-1-1-16,0 0-1 0,0-1-10 0,2-2-11 0,-2-2-33 0,2-1-41 15,-1 0-166-15,0 0-197 0,4 0-211 0,-4 0-219 0,0-1-58 0,1-1-21 16,0-1-7-16,0 0-4 0,0 0 0 0,-1-2 2 0,4 0 9 0,-2-5 11 16,4 2 34-16</inkml:trace>
  <inkml:trace contextRef="#ctx0" brushRef="#br0" timeOffset="27202.99">26696 3463 384 0,'15'17'469'0,"-1"-1"8"16,-5-2 1-16,-1-1-1 0,-2-1-4 0,-1-3-7 0,-2 0-8 0,1-3-29 15,-3-1-34-15,1-2-136 0,-2-1-157 0,0 2-196 0,-2-2-203 16,-3 1-93-16,2 1-68 0,-4-1-15 0,0-2-3 0,-2 2 0 0,-1 0 1 15,-2-2 9-15,0 1 7 0,3-2 28 0</inkml:trace>
  <inkml:trace contextRef="#ctx0" brushRef="#br0" timeOffset="28268.88">31418 4084 44 0,'0'-4'318'0,"0"1"37"0,-4-2 28 0,3 2 31 16,-2-2 16-16,3 5 12 0,0-2 10 0,0-1 3 0,-4 1-14 0,3 1-21 15,-2 2-59-15,-3 1-67 0,1 2-37 0,-2 2-31 0,-2 4-28 0,-4 1-29 16,-1 4-21-16,-2 3-21 0,-1 5-9 0,-2 2-9 0,1 2-2 0,-2 4-4 16,-2 0-4-16,3 2-3 0,-3 1-12 0,3 0-8 0,1 0-8 0,3-1-5 15,2-2-6-15,0-1-9 0,5-1-2 0,4-4-6 0,2-1-5 0,2 0-3 0,5-4-3 16,0-1 0-16,4-2-1 0,0-3-4 0,4 0-2 0,3-2 2 0,0-1-2 15,1-4-3-15,1 1-4 0,2-4-2 0,0-1-10 0,1-3-10 0,1 0-15 16,0-3-18-16,2 0-19 0,-2-3-18 0,0-2-21 0,0 0-21 0,2-2-32 0,-5 0-32 16,3-2-82-16,-4 0-88 0,-1 0-56 0,-1-1-47 0,-3 1-49 15,-2-3-51-15,0 1 1 0,-3-1 11 0,-2 0 16 0,-1 2 15 0,0-2 20 0,-1-2 21 16,-1 2 30-16,-1-2 33 0</inkml:trace>
  <inkml:trace contextRef="#ctx0" brushRef="#br0" timeOffset="28438.29">31522 4129 236 0,'-5'2'419'0,"4"-1"9"0,-2 2 10 0,-2 2 8 0,0 1-6 16,0 0-7-16,0 3 19 0,-1-1 24 0,2 5 5 0,-1 0-1 16,-3 3-101-16,0 4-123 0,-1 3-70 0,-1 2-62 0,-1 2-9 0,0 2 0 15,1-1-5-15,-1 2-6 0,-1 0 4 0,0-1 8 0,2-1-18 0,0-1-26 16,0 0-4-16,4-3-2 0,0 0-24 0,0-1-27 0,2-1-18 0,3-4-14 0,-1 1-31 16,2-2-31-16,2 0-44 0,-1-2-41 0,3-3-88 0,0 1-97 0,2-4-83 15,1 0-81-15,1-3-21 0,1-1-10 0,4-4 2 0,0-2 7 0,4-5 13 16,-3-2 15-16,7-2 21 0,1-4 21 0,-1-2 40 0</inkml:trace>
  <inkml:trace contextRef="#ctx0" brushRef="#br0" timeOffset="28603.68">31844 4260 263 0,'-1'6'433'0,"-2"3"13"0,-2 0 3 0,-3 0 8 0,0 3 7 0,2 0 6 0,-1 0 4 16,-2 1 1-16,0-1 1 0,-3 2-62 0,2-1-81 0,-3 4-89 0,-2-1-89 15,0 1-59-15,0 1-52 0,0 1-13 0,-1 0-6 0,-2 0-14 0,1-1-17 16,4 0-21-16,1-2-21 0,-2-1-49 0,2 0-53 0,2-4-62 0,2-1-65 15,3-2-41-15,0-2-35 0,2-2-33 0,3-4-34 0,0 0-25 0,5-3-22 16,-1-3 1-16,4-3 7 0,5-4 17 0,-2-1 16 0,0-2 47 0,5-2 53 16</inkml:trace>
  <inkml:trace contextRef="#ctx0" brushRef="#br0" timeOffset="28735.78">31732 4353 98 0,'6'-12'392'0,"-3"1"39"16,2 2 15-16,-3 2 11 0,1 0 3 0,-1 5 1 0,-1-1 8 0,-1 3 5 16,0 0-9-16,0 0-14 0,0 0-72 0,4 3-84 0,-3 1-65 0,1 1-60 15,-1 2-47-15,3 2-46 0,-2 0-9 0,2 4 1 0,0-4-10 16,0 4-13-16,0-1 2 0,3 1 2 0,-2-1-9 0,4 0-12 0,-1 0-14 15,-2-1-12-15,5-1-32 0,-1-2-36 0,-1 1-38 0,-1-2-39 0,3 0-91 16,-1-2-108-16,-2 0-69 0,2-2-64 0,-1 0-27 0,0-2-21 0,2 1-1 0,-3-1 1 16,2-1 15-16,0-1 13 0,0-1 21 0,1 1 20 0,-3-2 41 0</inkml:trace>
  <inkml:trace contextRef="#ctx0" brushRef="#br0" timeOffset="29169.33">32232 4156 17 0,'4'-6'423'0,"1"0"51"0,-3 3-2 15,-1 0-10-15,-1 3 13 0,0 0 22 0,0 0 2 0,2 3 0 0,0 2 4 16,-2 1 5-16,-4 3-79 0,3 1-93 0,-2 5-92 0,-1 2-93 0,0 1-52 15,-4 1-45-15,2 2 5 0,-4 2 16 0,-1-1-5 0,2 1-6 0,-1 1-6 16,-1-3-2-16,2 0 0 0,-3-2 5 0,4-1-13 0,-2-3-16 0,3-1 8 16,2-2 11-16,-1-1-4 0,3-3-9 0,-2-3-1 0,4 0 1 15,-2-3-18-15,3-2-24 0,0 0 1 0,0 0 8 0,4-1-17 0,1-2-22 16,-1-4 4-16,5 1 9 0,-1-2-14 0,2-3-21 0,0-2-1 0,3-2 0 16,1-2-6-16,-1-2-7 0,2-1 6 0,0-1 11 0,0 0-1 0,0-2-2 15,2 3 12-15,-3-3 11 0,2 1 6 0,-2 2 5 0,4 0 4 0,-6 2 5 0,2 1 4 16,1 2 3-16,-6 3 2 0,4 1 1 0,-4 2 4 0,0 5 3 0,0-1 4 0,-3 4 1 15,-1-1 5-15,0 5 4 0,-2 0 1 0,2 2 2 0,-4 2 3 0,1 1 2 16,1 3 4-16,-3 1 2 0,1 1 3 0,-2 1 2 0,1 3-3 0,-3 1-3 16,1 0-2-16,1 0-2 0,-1 1-2 0,1 1-5 0,-3-2-10 0,4 1-9 15,-1-1-20-15,1 1-24 0,0-1-25 0,0 0-27 0,0-2-81 0,1 1-94 16,1-2-99-16,0 0-99 0,1-2-40 0,0 1-25 0,3-4-5 0,-1 1-2 16,0-4 6-16,-1 1 7 0,3-2 17 0,0-2 20 0,0-2 25 0,1-1 28 15</inkml:trace>
  <inkml:trace contextRef="#ctx0" brushRef="#br0" timeOffset="29285.43">32695 4423 180 0,'0'8'457'16,"-3"-1"33"-16,0-1-6 0,1 0-11 0,1 0 11 0,-2-1 13 15,-1-2-27-15,4 0-37 0,0-3-28 0,-1 2-27 0,-1 0-165 0,-1 0-199 16,0 2-141-16,-1-2-127 0,1 3-77 0,-3-3-65 0,2-1-37 0,0 1-27 16,0 1-21-16,-1-3-16 0,5 0 26 0,-4-1 37 0,0-3 28 0,1 2 26 15</inkml:trace>
  <inkml:trace contextRef="#ctx0" brushRef="#br0" timeOffset="29719.85">32608 3898 62 0,'-15'-14'281'16,"-3"-2"31"-16,-3 1 30 0,-1 0 19 0,-2 2 18 0,-4 1 28 0,-2-3 32 16,-2 3-5-16,-5 0-11 0,-1 1-61 0,-5 4-73 0,-1 1-20 15,-4-1-10-15,-1 5-19 0,0 0-21 0,-5 2-26 0,-1 3-25 0,0 1-4 16,-4 3 6-16,2 2-19 0,-1 1-23 0,-1 4 12 0,1 2 20 0,-1 4-6 15,1 4-16-15,-1 3-4 0,4 3-5 0,3 4-5 0,0 4-4 0,0 4 2 16,5 4-3-16,0 4-15 0,4 1-23 0,4 6-8 0,0 0-8 0,4 4-5 16,5 2-12-16,3 2-8 0,3 0-12 0,3 2-6 0,4 0-8 0,4-2-5 0,5-1-5 15,2-1-1-15,6-1-3 0,5-7-2 0,3-2-1 0,5-4 2 0,4-5 0 16,6-4-3-16,5-5 0 0,4-4 1 0,6-4 4 0,4-4 1 0,6-5-2 16,2-3 0-16,7-5 0 0,1-2 0 0,4-5 0 0,3-5 2 0,3-2 2 15,3-4-2-15,0-2-3 0,2-4-4 0,1-2-7 0,-1-6 3 0,2 2-1 16,0-4-1-16,-2-2-4 0,1-2 4 0,-6-1 6 0,0-1-2 15,-3-4-6-15,-2 2 0 0,-4-1 6 0,-4-2 0 0,-5 3 1 0,-5-3 5 0,-7 2 7 16,-2 0-5-16,-5 2-5 0,-7 1-10 0,0-2-9 0,-5 1-9 16,-6-1-5-16,-1 0-7 0,-2-2-6 0,-6-2-5 0,0-1-5 0,-4-4-10 15,-4-1-13-15,0-1 5 0,-4-4 9 0,-5-2-4 0,-1 3-5 16,-5-1 21-16,-5 1 29 0,0 3 0 0,-4 3-8 0,-4 4 16 0,-4 3 21 16,-3 6-5-16,-4 4-12 0,-4 7 17 0,0 5 23 0,-1 5-12 15,-2 6-20-15,2 5-3 0,-3 4-1 0,2 4-29 0,-2 4-35 0,7 4-29 0,-2-1-28 16,7 5-96-16,1 0-108 0,-2 2-77 0,9-1-70 0,1 1-39 15,6-2-36-15,2 1 2 0,1-1 10 0,10-2 8 0,0-1 8 0,8-2 21 16,3-4 23-16,6-1 34 0</inkml:trace>
  <inkml:trace contextRef="#ctx0" brushRef="#br0" timeOffset="29870.24">32545 4374 412 0,'-5'7'475'0,"1"1"13"0,-4-1-20 15,1-1-27-15,-3-1-30 0,0-2-27 0,2-2-96 0,0 1-107 0,0-2-83 16,-3-2-77-16,1 1-157 0,1 1-174 0,-2-2-82 0,0 1-59 16,-2-2-23-16,2-1-15 0,-2 0 21 0,-1-2 27 0,0 0 31 0</inkml:trace>
  <inkml:trace contextRef="#ctx0" brushRef="#br0" timeOffset="30235.86">30991 4395 107 0,'-25'5'394'0,"0"2"40"15,4-3 31-15,-1 2 13 0,4 0 10 0,1-1 4 0,4-1 1 0,2-1 1 16,1-2 0-16,2 1-61 0,4 0-74 0,4-2-55 0,0 0-45 0,4 3-60 0,3 1-63 16,4 1-32-16,5-1-27 0,4 2-9 0,6 1-7 0,4-1 0 0,7 3 0 15,5-4 2-15,4 1-2 0,7-1-2 0,6-2-1 0,6 0 2 16,3-2 6-16,6-2-3 0,0-2-6 0,7 0-8 0,0-2-14 0,1-3-2 16,1 0 1-16,-2 0-2 0,1-2-2 0,-4 1 0 0,-2-2 0 0,-5 1-1 0,-3-1-2 15,-4 1-11-15,-3-1-15 0,-6 4-5 0,-3-3 0 0,-5 3 9 16,-5 1 15-16,-4 0-22 0,-5 3-26 0,-3-1-21 0,-5 1-20 0,-3 2-35 15,-2-3-39-15,-5 4-24 0,-4-2-21 0,0 1-63 0,-4 2-71 0,-4-1-58 16,-3 0-57-16,0 0-60 0,-7 2-59 0,-2-2-4 0,-4 0 10 16,-3 0 15-16,-6 0 17 0,-3 0 37 0,-3-3 38 0,-7 1 25 0,-2-2 23 15</inkml:trace>
  <inkml:trace contextRef="#ctx0" brushRef="#br0" timeOffset="30419.73">31677 4350 140 0,'-48'16'433'0,"7"-1"44"0,4 0 7 0,5-1-4 15,8-1 6-15,0-1 7 0,7-3-1 0,6-3-5 0,6-3 6 0,3 0 10 16,6 2-102-16,0-2-123 0,8 0-79 0,3 1-69 0,3-1-43 0,6 2-38 15,1 0-4-15,5-2 6 0,1 2-7 0,4-2-7 0,3 0 2 0,1-1 7 16,3 0-8-16,1-2-10 0,1-2-10 0,2-1-11 0,1-1 1 0,1-2 3 16,0 1-16-16,3-3-20 0,0 1 0 0,-2-3 4 0,-2 2-21 15,1-3-26-15,-2 1-10 0,-4-1-8 0,-2 2-45 0,-7 0-54 0,-3 2-62 16,-3-1-67-16,-9 3-45 0,-3 0-45 0,-5 0-39 0,-4 4-41 0,-6 1-14 16,-8 1-11-16,-3 1 20 0,-5 2 26 0,-8 1 11 0,-4 1 5 0,-6 0 46 15</inkml:trace>
  <inkml:trace contextRef="#ctx0" brushRef="#br0" timeOffset="30569.73">31468 4495 137 0,'-24'9'440'0,"6"3"13"0,5-3 9 0,5 2 8 0,5-2-2 0,1-2-8 16,7 1 5-16,3-2 7 0,5-2-6 0,2-1-8 0,4-1-85 0,4 1-108 15,2 0-107-15,5-2-112 0,1 3-30 0,6-2-11 0,-1 1-11 0,7 0-6 16,-4-1 1-16,5-2 0 0,1 0-9 0,-2 0-12 0,2-3-8 0,0 0-10 0,-1-2-30 16,-1-1-38-16,1 0-43 0,-5-1-45 0,3-2-33 0,-4 1-29 15,-2-1-44-15,-2 0-49 0,-2-1-40 0,-3 2-38 0,-7-1-3 0,-2 2 2 16,-2 1 12-16,-7 0 18 0,-5 1 25 0,-4 2 32 0,-5 1 48 0</inkml:trace>
  <inkml:trace contextRef="#ctx0" brushRef="#br0" timeOffset="30752.5">31466 4290 175 0,'0'-8'454'16,"5"2"16"-16,3 0 21 0,5 2-2 0,3-1-6 0,2 4 11 0,3-1 14 15,5 1-8-15,2-1-10 0,4 4 6 0,4-1 11 0,5 4-183 16,2 0-227-16,6 3-51 0,-2 1-11 0,5-1-11 0,4 1-10 0,-1-2-13 15,2-2-9-15,0 2-10 0,0-4-5 0,0-2-11 0,-4 1-8 16,0-4-9-16,-4 1-7 0,-2-2-11 0,-3 0-14 0,-6-1-38 0,-1 2-45 0,-5-1-69 16,-6 0-78-16,-2 0-41 0,-4 0-31 0,-4 3-43 0,-3 0-44 15,-4 3 6-15,-1 0 20 0,-4 2-1 0,-1 1-6 0,-5 1 10 0,-1 4 13 0,-2-1 49 16</inkml:trace>
  <inkml:trace contextRef="#ctx0" brushRef="#br0" timeOffset="31220.56">31832 5411 347 0,'0'-8'453'15,"3"-2"16"-15,-3 4 9 0,0 1 3 0,0 0 2 0,0 1 2 0,0 1-1 0,1 0 2 16,-1 3 1-16,0 0-63 0,0 0-80 0,0 0-70 0,0 0-71 0,-1 3-51 16,-2 3-47-16,1 0-5 0,-1 5 1 0,2 1 1 0,-2 3 1 0,-2 1 1 15,1 0 4-15,0 2 0 0,-1 3 0 0,-3-1-10 0,3-1-9 0,1 1-13 0,-3 1-13 16,2-3-15-16,-1 0-13 0,0-2-5 0,0-1-5 0,2-1-6 0,0-2-10 16,0-3 2-16,3 0 0 0,-3-2-6 0,4-1-11 0,0-3-1 0,0 2-4 15,0-5-5-15,2 2-5 0,-2-2 1 0,0 0 8 0,0 0-6 0,0 0-8 16,3-2-2-16,2-1 3 0,0-2-7 0,1-2-9 0,0-1 2 0,2-2 2 15,2-4-4-15,0-1-5 0,4-3 3 0,-1 0 3 0,2-1 1 0,0-1 1 16,2-1 1-16,-1 2 1 0,-1 1 3 0,1 0 2 0,2 0 5 0,-2 1 2 0,-1 4 4 16,0 0 5-16,-3 4 4 0,-1-1 3 0,2 3 3 0,-2 1 2 0,-1 1-1 0,-1 2-1 15,-1 1 1-15,0 2 2 0,0 2-1 0,1 1-1 0,-3 3 2 0,2-1 0 16,-1 2 3-16,0 1 0 0,0 2 5 0,-1-1 5 0,-1 3 3 0,1 0 0 16,-2 2 4-16,2-1 3 0,-2 1 0 0,0 1 0 0,-1 0 2 0,0 0 1 15,-1-1-9-15,1 3-11 0,0-2 1 0,-1 0 7 0,2 0-14 0,1 0-17 16,-4-1-23-16,4-1-22 0,0-1-29 0,0-3-27 0,0 0-70 0,-1-1-78 15,1-4-67-15,0 0-64 0,-1-2-63 0,0-2-58 0,1-2-22 0,-1 0-9 0,1-3 8 16,-1-1 11-16,1-1 20 0,-2-2 24 0,2-2 23 0,-1-1 28 0</inkml:trace>
  <inkml:trace contextRef="#ctx0" brushRef="#br0" timeOffset="31419.67">32421 5191 334 0,'10'-5'430'0,"-2"3"-13"0,0-1 14 0,-2 1 19 0,-3 2-6 0,4 0-10 16,-6 2 11-16,3-1 14 0,-3 1-8 0,2 0-13 0,2 0-118 15,-2 3-141-15,-2-2-83 0,3 3-69 0,-1-2 15 0,-1 2 30 16,1 0-18-16,-3 0-30 0,1 2 16 0,-2-3 25 0,1 3-17 0,0 0-28 16,-2-1 17-16,1 1 27 0,-3-2-21 0,4 1-29 0,-1-1 13 0,1 0 25 15,1-1-23-15,-1 1-31 0,4-2 4 0,-1-1 9 0,2 1-28 16,1-2-36-16,1-1-37 0,2-1-38 0,-1-1-91 0,2-1-104 0,2-2-64 16,0-2-59-16,2-1-31 0,-1-2-27 0,4-1 5 0,-4 1 11 0,4-4 2 15,-4 3 0-15,4-1 18 0,-4 0 22 0,3 3 45 0</inkml:trace>
  <inkml:trace contextRef="#ctx0" brushRef="#br0" timeOffset="31535.91">32812 5367 140 0,'0'13'423'0,"-1"-1"32"0,-1 0 8 0,1-3 3 0,-1 0-2 0,0-2 0 15,2 0 1-15,0-1-1 0,-1-1-2 0,1-3-5 0,0-2-116 0,0 3-142 0,0 0-126 16,0 2-121-16,-2-4-101 0,0 1-97 0,2 1-52 0,-1-2-44 0,1-1-48 0,-3 1-50 16,3-1-14-16,-4 2-11 0,4-2 5 0,-4-2 0 0,-1 1 15 0,1-1 17 15,0-2 43-15</inkml:trace>
  <inkml:trace contextRef="#ctx0" brushRef="#br0" timeOffset="31852.49">31658 5542 36 0,'-32'11'441'0,"2"-3"30"0,2 5 10 0,1-3 7 0,2 3 5 16,1 0 3-16,2-1 7 0,3 1 2 0,3 1 7 0,0-2 4 0,3 1-71 0,-1 2-86 15,5 3-108-15,1 2-111 0,-1 0-36 0,5 1-22 0,3 4-2 0,1-1 0 16,3 0 5-16,5 0 3 0,3-1 1 0,3-1-3 0,7-1-2 0,4-5-4 16,3-1-3-16,9-3 0 0,1-3-1 0,9-3 1 0,2-3-6 0,8-4-9 15,2-4-7-15,4-4-5 0,2-1-14 0,2-4-14 0,3-3 2 0,0-1 9 16,-1-1 1-16,-1-2-1 0,-2 2 0 0,-2-1 0 0,-3 1-7 0,-2-1-6 16,-3 2-1-16,-4 2 1 0,-4 0-2 0,-3 2 0 0,-3 0 3 0,-4 2 4 0,-1 0-11 15,-4 2-13-15,-3 1-11 0,-1 0-9 0,-4 0-15 0,-4 1-17 0,1 1-23 0,-4 1-21 16,-5 0-26-16,3 0-26 0,-7 1-30 0,0-1-31 0,-3 2-59 0,0-1-66 15,-5-1-61-15,-2 1-63 0,-1 0-34 0,-4-3-30 0,2 1-26 0,-5 0-26 0,1-3 14 16,-2 0 20-16,-2 2 25 0,0-2 27 0,-2 2 30 0,-2-1 31 0,-3 0 62 0</inkml:trace>
  <inkml:trace contextRef="#ctx0" brushRef="#br0" timeOffset="31952.47">32463 5565 10 0,'-10'7'427'0,"1"-1"32"0,3 0 7 0,1-1 2 0,1-2-3 15,0-2-4-15,4-1-17 0,0-1-20 0,-4-2-49 0,4-2-58 0,0 0-139 0,2 1-158 16,0 0-154-16,-1-2-156 0,2 1-84 0,-1-1-73 0,1 0-15 0,-1-1-5 15,1-2 2-15,0 3 4 0,2-2 16 0,-4-1 20 0,1 2 49 0</inkml:trace>
  <inkml:trace contextRef="#ctx0" brushRef="#br0" timeOffset="32436.6">28700 4389 56 0,'-8'-8'252'0,"0"-2"29"0,0-1 39 0,-2-3 39 15,2 0 40-15,-1-4 42 0,1 0 24 0,0 1 23 0,-3 1-45 0,5-1-58 16,0 2-32-16,-3 2-26 0,5 2-17 0,-1 2-16 0,4 3-19 0,1 1-20 15,0 5-35-15,3 2-38 0,4 4-37 0,3 2-41 0,1 2-23 0,7 6-21 16,0 0-10-16,3 2-4 0,6 1-2 0,3 2 3 0,2 0-2 0,4 0-2 16,3 0-4-16,3-3-4 0,-1-3-1 0,4 0-5 0,-2-4-2 0,5-1-1 15,-2-2-3-15,-1-2-2 0,0-2-7 0,-2-2-7 0,-3-2-12 0,0 0-11 16,-3-2-15-16,-3-1-14 0,-2-1-25 0,-2 1-26 0,-5-2-39 0,0-1-43 16,-3 3-87-16,-4-1-98 0,-2-1-82 0,-3 1-77 0,-1-1-23 0,-2 1-6 15,-6-1 3-15,3-1 7 0,-6 0 9 0,-2-2 14 0,-2 1 20 0,-2-4 23 16,-3 0 38-16</inkml:trace>
  <inkml:trace contextRef="#ctx0" brushRef="#br0" timeOffset="32587.22">29221 4179 151 0,'-12'13'411'0,"4"2"9"0,2 0 18 0,2 0 18 0,3 0 7 0,1 0 8 15,1-1 3-15,3-2 5 0,4 0 3 0,1-3 3 0,0 4-98 0,3 1-124 16,2-1-82-16,-2 2-74 0,1 2-21 0,4-3-10 0,-1 2-15 0,-2-1-17 16,4 0-8-16,-4-2-8 0,2-1-5 0,0 1-3 0,-1-5-9 0,1 3-9 15,0-4-18-15,0-1-19 0,0-1-48 0,0-1-53 0,-2 0-94 0,0-4-101 16,0 0-75-16,-3 0-73 0,1-2-15 0,-2 0-2 0,-2-2-3 0,-1 1 0 15,-6-2 4-15,3 1 6 0,-4-2 14 0,-4 1 16 0,3-1 48 0</inkml:trace>
  <inkml:trace contextRef="#ctx0" brushRef="#br0" timeOffset="32736.8">29153 4169 397 0,'3'16'435'0,"2"2"22"0,-2-2 17 15,1 2 10-15,-1-1 5 0,2 2 2 0,1-2 0 0,2-1 1 0,-3 1-3 16,3-1-78-16,-4 2-96 0,5 0-91 0,-2 2-91 0,1-1-48 0,0 2-38 15,3-1-30-15,-3-1-28 0,1 0-29 0,4-1-30 0,-4 0-79 0,3-2-92 16,0-1-62-16,1 0-60 0,1-2-54 0,0-2-59 0,2-1-11 0,-2 0-3 16,2 0 3-16,-2-2 3 0,4 0 10 0,-4 0 11 0,2-1 21 0,-2 1 23 15</inkml:trace>
  <inkml:trace contextRef="#ctx0" brushRef="#br0" timeOffset="33188.01">29441 5166 95 0,'2'-12'406'0,"-2"1"23"0,1 2 14 0,-1 2 6 0,2 1 4 0,-2 3 0 0,2-1-4 16,-2 4 10-16,0 0 10 0,1 2-41 0,2 2-52 0,-3 0-71 15,2 1-76-15,0 5-57 0,-2 0-54 0,-2 4-16 0,0 1-9 0,-1 1-4 0,2 4-5 16,-4-2 3-16,0 3 4 0,-1 0-11 0,0 0-10 0,-2 0-9 0,1-1-9 16,-1 0-10-16,-1 0-12 0,3-1-8 0,-2-3-8 0,3 1-4 0,-2-3-5 15,0-1-1-15,2-2-3 0,2-2-2 0,-1-2-2 0,1 1-4 0,2-4-4 16,-3-1-9-16,4-3-9 0,0 0-9 0,0 0-8 0,0 0-8 0,4-4-8 16,-1-3-2-16,2 0-2 0,1-4-9 0,3-2-8 0,-1-3-7 15,4-2-7-15,0-3-4 0,1 0-3 0,2-4 8 0,0 2 13 0,0-3 8 0,1 0 7 16,0 1 7-16,-2 0 10 0,4 2 2 0,-2-1 3 0,-2 2 10 0,2 1 11 15,-2 3 14-15,-1 1 17 0,-2 4 15 0,3 1 15 0,-5 3 10 16,3 3 5-16,-2 1 10 0,-2 4 9 0,2 2 11 0,-1 2 11 0,1 5 9 0,-4-1 8 16,2 2 8-16,0 2 7 0,-3 1 1 0,1 3 1 0,-1 0-4 0,0 0-1 15,-2 1-6-15,1 2-7 0,-2 0-8 0,-1 0-9 0,-1 0-9 16,2 0-14-16,-2 0-9 0,-2 1-9 0,2-1-19 0,0-1-23 0,-1 0-35 16,1-1-36-16,0-1-54 0,-2 0-55 0,2 0-107 0,0-1-119 0,2-2-87 15,-2-1-79-15,1-3-18 0,3 0-4 0,-3-4-1 0,4-1-1 0,-2 0 10 16,-3-3 13-16,7-3 28 0,-1 0 29 0,0-3 48 0</inkml:trace>
  <inkml:trace contextRef="#ctx0" brushRef="#br0" timeOffset="33319.98">30206 5316 68 0,'15'13'511'16,"-1"1"26"-16,-6-1 4 0,0 1 3 0,-2-2-7 0,-1-2-7 0,-1 1-15 0,-2-3-15 16,0-1-24-16,1-1-24 0,-3-3-129 0,0 1-152 0,0 1-229 0,-2-1-248 15,1 1-119-15,-3 0-89 0,0 0-22 0,-4 3-6 0,0-3 6 0,-2 2 5 16,0-1 16-16,-2-2 14 0,0 1 22 0,-2-1 26 0</inkml:trace>
  <inkml:trace contextRef="#ctx0" brushRef="#br0" timeOffset="35387.18">16590 3013 168 0,'-3'-13'409'0,"-2"1"40"0,1-2 19 0,-1 2 15 0,-2 1 10 0,2 3 9 15,1-2 3-15,-4 2 1 0,3-1-1 0,2 3-1 0,0 0-113 0,1 2-137 16,1 2-67-16,-3 0-50 0,4 2-32 0,0 0-27 0,0 0-10 0,0 0-5 16,0 0-5-16,2 3-4 0,0 0 1 0,-1 3 5 0,2 2 7 0,2 1 8 15,-1 3 10-15,3 0 8 0,-1 5 12 0,1-1 8 0,1 3-1 0,1 1-5 16,-1 2-6-16,0 1-5 0,0-1-2 0,1 2-1 0,1 0-3 0,-2 1-4 16,0-2-5-16,1 0-9 0,-1 1-8 0,-1-4-7 0,-1 2-9 0,2-1-11 15,0-3-24-15,-4 0-13 0,3-2 0 0,0-1 0 0,-2-3 0 0,2 0 0 16,-1-1 0-16,0-2 0 0,2-2 0 0,-2-1 0 0,2 0 0 0,1-3 0 15,1-2 0-15,1-1 0 0,2-1 0 0,5-5 0 0,2-4 0 0,2-5 0 16,5-3 0-16,3-8 0 0,5-5-35 0,4-6-46 0,3-6-33 0,0-5-34 16,4-2-37-16,0-5-36 0,1-1-97 0,-2 1-112 0,-1 1-89 0,-3 2-87 15,-1 2-23-15,-4 7-10 0,-5 4 5 0,-5 3 10 0,-4 8 23 0,-3 2 26 16,-8 8 32-16,-3 4 35 0,0 7 36 0</inkml:trace>
  <inkml:trace contextRef="#ctx0" brushRef="#br0" timeOffset="35553.82">17344 3423 295 0,'2'18'495'0,"0"0"2"0,-2-2 0 0,-2-1-15 0,0-1-17 0,-1-2-44 16,-2-2-51-16,2-1-105 0,-2-5-118 0,4 0-82 0,-5-1-78 15,2 1-197-15,1-1-225 0,0 3-50 0,-2 1-12 0,0-4 0 0,-4 5 1 16,1 0 14-16,0-1 17 0</inkml:trace>
  <inkml:trace contextRef="#ctx0" brushRef="#br0" timeOffset="38453.75">10509 4966 9 0,'-3'0'162'0,"1"-2"8"0,-1 1 6 0,3 1 4 0,-1 0 9 16,-3-2 8-16,1 1-11 0,0 1-15 0,1 0-12 0,-2-1-15 15,4 1 22-15,-2 0 26 0,2 0 21 0,-3 0 21 0,3 0 21 0,-5 0 23 16,5 0 6-16,-3 0 4 0,3 0-4 0,-3 0 0 0,3 0-11 0,-2-2-10 15,2 2-17-15,0 0-19 0,-3 0-28 0,3 0-31 0,0 0-26 0,0 0-28 16,0 0-26-16,0 0-29 0,0 0-11 0,0 0-9 0,0 0-6 0,0 0-6 16,0 0-6-16,0 0-3 0,0 0-6 0,0 0-3 0,0 0-2 0,0 0-3 0,0 0-1 15,0 0 0-15,0 0 0 0,0 0-1 0,0 0 0 0,0 0 2 16,0 0 7-16,0 0 9 0,0 0 3 0,0 0 2 0,3 0 1 0,1 0 2 16,0 0 3-16,1 0 5 0,0 0 2 0,1 2 3 0,0-2 3 0,-1 1 1 15,3 0 3-15,-3 1 0 0,4-1-6 0,-4 1-7 0,3-2-3 0,0 2-3 16,1 0 1-16,-1-1 1 0,4 0-1 0,0 1-5 0,-1-1 1 0,2 3-1 15,-1-4-3-15,1 2-2 0,1-1-2 0,1 1-1 0,-2 1 0 0,2-1-2 16,1 1 0-16,-2 0 0 0,2-1-1 0,-2 1-1 0,3 1 0 0,1-1-2 16,-1 1-1-16,1-2-2 0,1-1 2 0,-1 2 1 0,2-2 0 0,0 1 1 15,-1-2 3-15,3 0 2 0,-1-2 1 0,1 1-2 0,-1 0 3 0,1 1 0 16,-1-2 0-16,2 1 0 0,-1 1 1 0,0-2 0 0,2 1 2 0,-2-1 0 16,0 1 1-16,2-1-1 0,-1 1-1 0,-2 1-3 0,3-2-1 0,-1-1 0 15,-2 3-1-15,3-1-2 0,-1 0 1 0,1-1-1 0,-3 0-2 0,3 1-1 16,-1-1-1-16,1 1-2 0,-2 1-2 0,4 0-2 0,-3 0 0 0,2 0-2 15,0 0 2-15,1 0-1 0,-1 0 1 0,2 1 0 0,0 1 0 0,1-1 0 16,2 1 2-16,1 0 2 0,-3 0 3 0,4-1 5 0,-1 1 0 0,1 0 1 16,-1 1 0-16,1-2 2 0,1 1-1 0,-1-1-1 0,1 1 1 0,-1-2-2 15,1 0 2-15,0 0-1 0,-1 0-1 0,2 0-1 0,-2 0-2 0,3-2-3 16,0 1 0-16,-2 1 1 0,2-3 0 0,-2 3-1 0,3-2 0 0,-1 1-1 16,1 1 1-16,-1-2-1 0,0 2-1 0,0-2-1 0,0 1 0 0,0 1-1 15,-1 0-3-15,2-1-1 0,-1 1 0 0,0-1 0 0,1 1-2 0,-1 0-2 16,0-2 1-16,0 0 1 0,3 1 1 0,-4-1-1 0,3 1 2 0,-1-2 2 15,1 1 0-15,0-1 0 0,1 1 1 0,0 0 2 0,1-1-1 0,0 0-2 16,-1 0 2-16,0-1 1 0,2 0 0 0,-4 1-1 0,3 1 0 0,-1-1-5 16,0-1-1-16,0 1 0 0,0 0 0 0,-2 0 0 0,2-1 0 0,-3 1 0 15,2-2 0-15,0 2 0 0,0-1 0 0,-1 1 0 0,1 0 0 0,1 0 0 16,1 0 0-16,-3-2 0 0,4 2 0 0,-2 2 0 0,3-2 0 0,-2 0 0 16,0 1 0-16,1 1 0 0,0-1 0 0,0 0 0 0,-1 1 0 0,2 0 0 15,-3 1 0-15,2-2 0 0,-1 2 0 0,1-1 0 0,-1 1 0 0,-1 0 0 16,2 0 0-16,-2 0 0 0,0 0 0 0,1 0 0 0,1 0 0 0,-2 0 0 15,1 0 0-15,-1 0 0 0,3-2 0 0,-3 2 0 0,2-1 0 0,-1 1 0 16,-1 0 0-16,0-2 0 0,0-1 0 0,-1 2 0 0,0-1 0 0,-2 0 0 16,0 0 0-16,-2 0 0 0,0 1 0 0,-1-1 0 0,0-1 0 0,-2 2 0 15,0-1 0-15,0 1 0 0,0-1 0 0,-2 0 0 0,-1 1 0 0,1-1 0 16,-2 0 0-16,-2 2 0 0,1-3 0 0,-1 1 0 0,-1 1 0 0,-4 1 0 16,3-2 0-16,-3 1 0 0,-3-1 0 0,1 2 0 0,0-2 0 0,-4 2 0 15,-1-1 0-15,-1 1 0 0,-2 0 0 0,-1 0 0 0,0 0 0 0,-3 0 0 16,-1 0 0-16,-4 0 0 0,4 0 0 0,-4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0,-2 0 0 0,2 0 0 0,-4 0 0 16,4 0 0-16,-4 0 0 0,1 0 0 0,-2 0 0 0,2 0 0 0,2 0 0 15,-3 0 0-15,0 0 0 0,4 0 0 0,-4 0 0 0,4 0 0 0,-4 0 0 16,4 0 0-16,0 0 0 0,0 0 0 0,-2 0 0 0,2 0 0 0,0 0-31 16,0 0-26-16,0 0-17 0,0 0-21 0,0 0-19 0,0 0-21 0,0 0-22 15,0 0-35-15,0 0-38 0,-4 0-91 0,0 0-101 0,1 1-51 0,0-1-39 16,3 0-42-16,-7 0-45 0,0 0 5 0,1 0 18 0,-2 0 15 0,-2 0 21 15,-1 2 20-15,0-2 23 0,0-2 36 0,-5 2 41 0</inkml:trace>
  <inkml:trace contextRef="#ctx0" brushRef="#br0" timeOffset="44671.81">16051 4418 111 0,'-2'-7'277'0,"-1"0"46"16,0-1 41-16,1 2 42 0,-1 0 22 0,0 3 23 0,0 1 11 0,-2-2 10 0,2 3-51 16,0-2-65-16,0 3-26 0,-1-2-20 0,0 2-21 0,-1-1-21 0,-3 1-36 15,2 1-41-15,-1 1-38 0,-2 1-37 0,-2 2-20 0,3-2-19 16,-2 4-8-16,-2 2-8 0,2 0-9 0,-1 4-8 0,0 1-2 0,0 4-1 0,1-1 4 15,-2 5 4-15,3 0 2 0,0 4-3 0,0-1 4 0,5 2 0 16,-1 1 1-16,1 0 0 0,4 0 2 0,0 1 0 0,2-1 1 0,5 1-1 16,-3-4 0-16,5 2-5 0,0-3-7 0,2 0-10 0,1-3-3 0,1 0-3 15,3-3-7-15,-2 0-5 0,2-2-8 0,0-1-8 0,2-4-10 0,-1-3-12 16,1-2-12-16,4-3-10 0,-1-3-3 0,1-1 1 0,2-6 1 0,-1-2 2 16,0-4-1-16,0-3-1 0,1-4 2 0,0-3-2 0,-2-2 6 0,0-2 4 15,-2-5 10-15,-2 0 8 0,3 0 10 0,-7-4 12 0,2 1 2 0,-2 1-1 16,-2-1-1-16,-2 0-2 0,-2 3 1 0,-2-1 2 0,-3 3-1 0,-3 1 1 15,0 2-1-15,-6 2 0 0,2 1-1 0,-5 1-1 0,1 3-1 0,-4 2 3 16,-1 2-2-16,-1 3-1 0,0-1 1 0,-1 2 1 0,-3 2-2 0,0 2 0 16,2 1 0-16,-1 2 0 0,1 1-3 0,-1 2-1 0,1 2-6 0,0 2-4 15,0 2-13-15,2 1-12 0,1 0-15 0,-1 3-14 0,5 1-25 0,-1 2-25 16,1 1-65-16,3-2-76 0,1 4-61 0,2-1-60 0,1-1-51 0,4 2-50 16,1-1-26-16,2 0-21 0,1 0 4 0,5-1 12 0,-2 0 12 0,5-2 17 15,1 2 23-15,4-1 26 0,-5-1 67 0</inkml:trace>
  <inkml:trace contextRef="#ctx0" brushRef="#br0" timeOffset="44889.43">16859 4307 228 0,'0'4'452'0,"0"-1"14"16,0 2 5-16,0 0 0 0,-2 0 4 0,2-2 2 0,0 2 2 0,2 0 1 15,1 1 4-15,-2 2 1 0,-1 2-105 0,2 3-127 0,-2 3-92 0,-2 3-81 16,2 5-25-16,-1 2-13 0,-2 2-4 0,0 1-2 0,0 2-10 0,-1 2-10 16,0-1-24-16,0-2-27 0,1-2-74 0,0-1-83 0,1-4-78 0,-2-2-76 15,2-3-70-15,2-3-68 0,0-5-18 0,0-1-6 0,0-5 1 0,0-4-1 16,0 0 7-16,2-5 8 0,2-3 21 0,-2-2 26 0</inkml:trace>
  <inkml:trace contextRef="#ctx0" brushRef="#br0" timeOffset="45054.21">16651 4423 239 0,'-7'6'372'0,"4"1"10"0,-2 3 4 0,0-3 5 0,0 2 6 16,2 0 5-16,0 0 8 0,1 0 13 0,-2 2 17 0,2-2-62 0,1 1-79 15,-1 3-77-15,1 2-79 0,-1 1-35 0,0 0-21 0,-1 2-15 0,1-1-11 16,-1 4-44-16,0-2-51 0,1 1-79 0,-1-5-89 0,2 0-56 0,1-1-51 16,0-3-63-16,0-2-63 0,3-1-18 0,2-2-6 0,-1-3 0 0,5-3 0 15,1-2 6-15,2-1 4 0,0-3 40 0,6-3 50 0</inkml:trace>
  <inkml:trace contextRef="#ctx0" brushRef="#br0" timeOffset="45205.25">17104 4360 161 0,'17'-4'273'0,"-4"4"31"0,-1 0 31 0,-2 3 29 0,0 1 26 15,0 1 26-15,-2 1 21 0,1 1 21 0,0 2-59 0,-3 1-76 0,1 3-15 0,-3 0-6 16,1 1-24-16,-2 1-26 0,-1 1-30 0,-2 2-33 0,-2 2-27 0,-1 0-32 16,-2 1-27-16,-1 2-28 0,-2 0-36 0,-3-1-38 0,1 1-56 0,1-1-63 15,-3-1-89-15,0 0-98 0,-2-3-81 0,3 0-76 0,-2-3-21 0,1-1-10 16,1-2-3-16,-1-5 2 0,0 1 1 0,4-3 2 0,0-4 13 0,0-1 19 15,5-3 48-15</inkml:trace>
  <inkml:trace contextRef="#ctx0" brushRef="#br0" timeOffset="45337.48">17339 4578 102 0,'13'-3'319'0,"0"3"54"0,-4 0 60 0,-2 1 18 16,0 1 15-16,-4 1 5 0,1-2 4 0,-1 3 0 0,-1 1 1 0,-1 0-77 15,1 2-96-15,-1 1-54 0,-4 2-44 0,2-1-72 0,-3 3-75 0,-1 0-131 16,1 2-139-16,-4 0-78 0,0 1-64 0,0-2-53 0,-3 0-54 0,0-1-12 15,3-3-3-15,0 0 1 0,-1-1 1 0,2 1 10 0,-1-4 15 0,2 2 33 16</inkml:trace>
  <inkml:trace contextRef="#ctx0" brushRef="#br0" timeOffset="45770.61">15692 5368 13 0,'-21'-6'319'0,"4"0"35"0,-1 0 31 16,3-1 20-16,2 0 15 0,-1 3 12 0,6-2 8 0,0 2 12 0,3-1 9 15,4 3-46-15,2-2-59 0,6 1-57 0,2 0-54 0,5 2-29 0,4-3-22 16,5 1-23-16,8-1-26 0,2-2-12 0,8 0-9 0,6-3-9 0,7 0-7 16,4-2-10-16,7-4-7 0,3-1-6 0,5-2-5 0,4 0-11 0,3-4-7 15,2 1-7-15,0-1-8 0,-3-1 2 0,3 0 6 0,0 1-1 0,-6 1 3 16,2 1-1-16,-4 2 2 0,-2 2-3 0,-2-1-2 0,-3 5 0 0,-2 0 0 15,-2 0-1-15,-1 2-5 0,-4 1 0 0,-1 0-3 0,-3-1-7 0,-2 3-13 16,-2 0-8-16,-2-1-7 0,-2 1-10 0,-5 0-9 0,-1 2-18 0,-3 0-19 16,-4 1-28-16,-4-1-32 0,-5 3-40 0,-2-2-40 0,-3 3-95 0,-6 1-108 15,-4-2-95-15,0 2-96 0,-4 0-21 0,-5 0-6 0,0 0 5 0,0 0 6 16,-6 0 18-16,-3 0 19 0,-1 0 28 0,-1 0 33 0,-3-1 39 0</inkml:trace>
  <inkml:trace contextRef="#ctx0" brushRef="#br0" timeOffset="45920.66">17430 5049 135 0,'4'13'534'0,"0"2"13"0,-3-3 5 0,-2-1 1 0,-3-1-10 0,0-2-10 0,-5-2-23 16,-1-2-26-16,0-1-52 0,0-2-57 0,1 1-164 0,1-2-188 0,0 0-240 16,3 0-254-16,1 2-56 0,-2-2-19 0,3 0-3 0,-2 1-4 0,0 1 8 15,0-1 13-15,0 1 20 0,-1-1 27 0,0 1 53 0</inkml:trace>
  <inkml:trace contextRef="#ctx0" brushRef="#br0" timeOffset="47421.82">13736 4174 147 0,'-5'-18'228'0,"-1"-3"30"0,-2 2 20 0,0-1 23 0,2 3 7 0,-1-1 0 15,1 2 0-15,0 3-1 0,3 0-71 0,0 5-88 0,1 0-17 0,2 4-1 16,0 4 29-16,0 0 37 0,3 3 1 0,2 4-7 0,3 2-15 0,1 5-16 15,1 2 0-15,2 5 5 0,1 5 8 0,3 1 8 0,1 4 6 0,1 2 4 16,1 0-5-16,1 2-5 0,1 1-29 0,0-2-32 0,0 2-20 0,3-3-16 16,0 0-7-16,-2 0-5 0,2-3-2 0,-1 0-3 0,1-1-9 15,-1-2-6-15,0-2-7 0,1-1-5 0,-1 0-11 0,-2-1-12 0,3-2-14 0,-2-2-16 16,-1 1-27-16,-1-4-29 0,2 1-94 0,-4-2-106 0,0 1-79 16,1-2-72-16,-1-2-53 0,-1-2-49 0,-1-1-10 0,0-1-3 0,-2-2 3 15,0-3 4-15,-1-3 9 0,1-3 11 0,-4-4 26 0,-1-6 26 0</inkml:trace>
  <inkml:trace contextRef="#ctx0" brushRef="#br0" timeOffset="47604.36">14384 4123 203 0,'-16'15'388'0,"-2"0"24"0,-6 1 19 0,0 0 18 0,-3 1 4 0,-1-3 3 0,-4 2 0 16,0 0 1-16,-2-1-1 0,-1 1-2 0,2 1-122 0,-2 4-148 0,0-1-57 15,-1 6-33-15,-1 0-26 0,0 2-21 0,-3 4-21 0,2 1-19 0,-2 3-11 16,1 0-7-16,-1 3-28 0,2 0-35 0,-1 1-66 0,1-1-77 0,3 0-47 15,2-3-40-15,1-2-60 0,4-4-61 0,1-1-22 0,6-5-8 0,1-3-1 16,4-4 0-16,4-4 6 0,0-4 4 0,3-4 30 0,4-2 32 0</inkml:trace>
  <inkml:trace contextRef="#ctx0" brushRef="#br0" timeOffset="48571.5">16149 6331 49 0,'0'-21'253'0,"0"-1"41"0,-5-2 39 0,2 3 37 15,-3-2 30-15,-1 0 24 0,-2 1 16 0,1 1 14 0,2 2-48 0,-2-1-60 16,0 2-23-16,3 2-13 0,0 2-21 0,2 1-20 0,0 1-35 0,1 3-38 15,1 1-27-15,1 3-26 0,1 1-18 0,4 3-17 0,0 1-7 0,3 3-4 16,4 2-6-16,1 3-2 0,4 4 1 0,3 3 4 0,3 5 4 0,1 2 3 16,3 4 7-16,1 2 9 0,0 4-3 0,3 2-7 0,-1 2-7 0,0 0-6 15,0 3-5-15,0-2-7 0,-3 1-8 0,3-2-6 0,-2 1-7 0,-1-1-5 16,0 1-8-16,1-3-8 0,-1 1-11 0,2-4-13 0,-2 2-16 0,-1-1-16 16,-2-2-17-16,3 0-21 0,-2-1-23 0,1-2-25 0,-1-2-29 0,-3-1-32 15,2-2-60-15,-2-1-69 0,-3-1-78 0,0-5-81 0,-2-1-59 0,1-4-55 16,-3-4-21-16,0-3-13 0,-3-5 9 0,0-5 15 0,-3-5 22 0,0-6 25 15,-4-5 27-15,2-2 33 0,-7-9 61 0</inkml:trace>
  <inkml:trace contextRef="#ctx0" brushRef="#br0" timeOffset="48721.3">16863 6010 24 0,'-14'-3'457'0,"1"3"18"0,-4 4 7 0,0 5 11 0,-4 0 8 0,-1 5 8 0,-3 3 8 16,-1 4 4-16,0 0 1 0,-3 4 0 0,-1 3 0 0,-2 5-162 15,-1 4-196-15,0 3-66 0,-3 5-37 0,0 5-13 0,-1 1-10 0,-3 4-9 16,1 1-12-16,1 1-23 0,-1 2-25 0,0-1-28 0,5-1-33 15,-2-2-82-15,2-1-94 0,4-4-58 0,5-4-48 0,1-5-63 0,5-4-66 16,6-7-15-16,1-5-4 0,7-6 3 0,2-7 1 0,6-9 14 0,2-4 17 0,6-9 27 16,0-5 29-16</inkml:trace>
  <inkml:trace contextRef="#ctx0" brushRef="#br0" timeOffset="49155.03">21143 5950 223 0,'-2'-19'509'0,"2"1"7"0,0 2 6 16,2 5 1-16,2 0-1 0,-3 4 4 0,2 2 5 0,1 3 6 0,2 4 7 15,0 3 3-15,4 5 0 0,-2 4-189 0,1 4-230 0,2 4-54 0,0 5-13 16,2 6-4-16,3 3 0 0,-2 6-2 0,3 2 1 0,-1 2 0 0,2 4 2 15,-2-1-6-15,2 1-5 0,0-2-3 0,-1 1 0 0,4-1-2 0,-4-3-4 16,4 2-3-16,1-4-6 0,0-3-7 0,0-1-7 0,2-1-8 0,-1 0-7 16,3-3-18-16,-2 1-20 0,1 0-24 0,0-2-26 0,2-1-55 0,-2 1-62 15,0-1-98-15,-4-1-107 0,3-1-84 0,-2-2-80 0,-3-2-15 0,0-2 0 16,-5-3 3-16,2-6 8 0,-3-3 11 0,-3-4 16 0,0-6 21 0,0-7 28 16,-3-5 53-16</inkml:trace>
  <inkml:trace contextRef="#ctx0" brushRef="#br0" timeOffset="49288.35">21907 6210 79 0,'-11'-5'466'16,"-2"4"16"-16,-4 4 11 0,-3 3 9 0,-3 3 10 0,0 2 4 0,-6 2 6 16,-1 2 2-16,-1 1-1 0,-3 4 0 0,-1 1-1 0,-4 3-166 0,3 2-201 15,-4 5-65-15,-1 3-39 0,-3 1-31 0,-1 5-32 0,1 2-43 0,-3 2-47 16,0 1-97-16,-3 2-106 0,3 2-62 0,-1 0-51 0,1-2-46 0,3-2-47 16,0 0-9-16,1-3-3 0,0-3 2 0,7-5 2 0,-1-4 17 0,6-5 21 15,1-5 36-15</inkml:trace>
  <inkml:trace contextRef="#ctx0" brushRef="#br0" timeOffset="50488.56">9910 6166 174 0,'-13'-12'373'0,"-1"0"38"0,3 3 34 0,-2 0 8 0,2 2 5 15,0 1 0-15,3-1 3 0,0 3 6 0,3 1 8 0,2 2-75 0,3 1-95 16,5 6-33-16,1 1-23 0,3 4-46 0,3 4-52 0,2 4-33 0,3 4-28 16,1 5-4-16,4 2 3 0,2 5 3 0,-2 1 2 0,2 3-2 0,3 0-5 15,-2-1-8-15,0 1-8 0,0-1-4 0,1 1-2 0,-1-3-11 0,2-1-12 16,-2-3-6-16,0-1-6 0,2-1-10 0,-1-5-11 0,-1-1-15 0,4-3-14 15,-3-2-20-15,1-2-22 0,0-3-28 0,0-3-33 0,-3-3-79 16,1-5-91-16,-1-1-62 0,-2-5-54 0,-3-5-46 0,1-2-41 0,-1-7-27 0,-3-2-22 16,0-5 1-16,-3-3 6 0,-2-3 19 0,-2-3 19 0,-1-1 28 0,-1 0 29 15</inkml:trace>
  <inkml:trace contextRef="#ctx0" brushRef="#br0" timeOffset="50638.52">10384 6018 382 0,'-25'-11'452'0,"-1"7"23"0,-2 4 15 0,-4 4 9 0,-2 5 8 0,-4 6 8 16,0 1 6-16,-2 7 3 0,-4 1 0 0,3 4 0 0,-2 5-141 15,-1 4-172-15,1 4-68 0,2 0-43 0,2 3-29 0,-1 5-21 0,0 1-15 16,3 1-15-16,0 3-17 0,-1 0-20 0,3 1-21 0,1 0-23 0,2 1-52 0,0 1-59 16,2-2-82-16,3 0-87 0,1-4-59 0,2-2-54 0,5-1-35 15,3-4-27-15,1-4-4 0,3-1 0 0,1-4 10 0,2-5 10 0,1-3 19 16,3-6 16-16,2-2 55 0</inkml:trace>
  <inkml:trace contextRef="#ctx0" brushRef="#br0" timeOffset="51538.12">4069 6984 21 0,'5'-5'200'0,"-3"1"15"0,-1-3-3 0,1 2-8 0,-2 0 8 0,0 1 12 16,-2-1-3-16,2 1-6 0,-1-1-56 0,1 5-65 0,0 0-29 15,0 0-21-15,0-4-5 0,0 4 2 0,0 0-18 0,0 0-21 16,3 0-13-16,0-2-13 0,-3 2-77 0,6 2-90 0,-1-2-19 16,3 5-3-16,0 0-7 0,1 1-9 0,-1 2 4 0,0 0 6 0,3 0-4 0,-3 0-4 15</inkml:trace>
  <inkml:trace contextRef="#ctx0" brushRef="#br0" timeOffset="51904.96">9390 6757 159 0,'-2'-4'215'0,"-3"1"8"15,-2-2-17-15,0-1-25 0,-2 2-30 0,1-2-35 0,-2-1-49 0,2 2-52 16,2 2-78-16,-1-2-83 0,3 4-40 0,-2-1-30 0,1-1-1 16,0 2 7-16,0-4-6 0</inkml:trace>
  <inkml:trace contextRef="#ctx0" brushRef="#br0" timeOffset="57538.73">19899 3913 170 0,'-9'3'187'0,"-2"-1"16"0,1-1 33 15,2-1 38-15,0 0 35 0,-1 0 33 0,3-1-15 0,-1 1-29 0,2-2 1 16,1 2 10-16,-2 0 2 0,2 0 1 0,4 0-3 0,-3 0-5 0,3 0-11 16,0 0-14-16,-1 2-31 0,1-2-36 0,0 0-36 0,0 0-32 0,0 0-33 15,0 0-28-15,0 0-23 0,0 0-24 0,0 0-9 0,0 0-8 0,0 0-6 16,0 0-5-16,0 0 1 0,1-2-1 0,4 0 1 0,1 1 1 0,-1-1 0 16,1 0 1-16,4-1-1 0,1 1 1 0,1-2 0 0,1 0 3 0,3 3 3 15,3-3 2-15,-2 2 2 0,2-1 3 0,2 2-2 0,3-2-1 0,1 3 2 16,2-2 1-16,-1 2 2 0,4 0 1 0,0 0 3 0,2 0 1 15,1 0 3-15,2-1 6 0,0 1-2 0,3 0-2 0,1-2-1 0,1-1 1 16,1 2 0-16,2-1 0 0,-2-1-2 0,2 2 0 0,1-2-2 0,-1 0-2 0,1 1-1 16,-1-1 0-16,-2 2-7 0,1-1-2 0,-1 2-3 0,-1 2 1 15,1-1-2-15,-1 2 2 0,-2 2-3 0,0 0-2 0,1 3-1 0,-1 0-1 16,0-1-8-16,0 4-6 0,4-1 3 0,0 1 8 0,1-1-3 0,2 2-9 16,4-1 10-16,-1-1 12 0,2 1 5 0,4-2 4 0,2 0 1 0,-3-2 0 15,6 1 3-15,-1-2 2 0,2-4-1 0,0 2 2 0,5-4-2 16,2 0-1-16,-1-2 8 0,2-2 5 0,1 1-3 0,3-4-12 15,1 0-3-15,1 1-8 0,0-1-1 0,2 1 1 0,-2-2-1 0,1 1-4 16,0 1 11-16,2-2 7 0,-4 1-4 0,2 1-8 0,1-2 1 0,-3 4 2 16,-1-2-2-16,2 1-2 0,-1 2-1 0,0 1 0 0,3-3 0 0,-3 3-2 0,1-2-1 15,0 0 2-15,2 3 0 0,-1-3-3 0,-1 1 3 0,3-3-1 0,-1 1-3 16,2-1-5-16,-4-1-2 0,7-1 0 0,-5 1-1 0,3-2 1 16,-3-2-1-16,3 2 0 0,-3-1 0 0,-1 0-1 0,-2 0 0 0,1 1-1 15,1 0-1-15,-6 0-3 0,2 2 0 0,-1-1 4 0,-4 1-3 0,1 1 0 16,-2 0-5-16,-2 1-8 0,-1 0 3 0,-4 3 8 0,1-3 1 0,-3 4 2 15,0-3-2-15,-3 3-1 0,-2 0 1 0,0-1 0 0,-4 2 0 0,1 0 0 0,-2 2 1 16,-1-1-1-16,0-1 7 0,-1 1 7 0,-3 1-5 0,0 0-5 16,2 1-4-16,-5 0 0 0,1-2-2 0,1 2 3 0,-2 0 0 0,-2-2-1 15,1 3 1-15,-1-3 0 0,2 1 1 0,-4 0-1 0,1-2 2 0,2 0 1 16,-2 0-1-16,-1 0-1 0,2-2 1 0,1 0 0 0,-4-1 0 0,0 0-1 16,1 0 1-16,-3 0 1 0,-1 1-1 0,0-3-1 0,-1 1 0 0,-3 0 0 15,0 1 0-15,-4-1-1 0,0 1 2 0,-1-2-1 0,-4 2 0 0,-1 0-2 16,-2 0 1-16,-1 2 2 0,-4-2-2 0,-1 0 0 0,-1 3 1 0,-1-2 1 15,-2 0 0-15,0 2 0 0,-4 0 0 0,0 0 1 0,0 0 2 0,0 0-2 16,0 0 3-16,0 0 0 0,0 0 0 0,0 0-1 0,0 0 2 0,0 0 2 0,0 0-2 16,0 0-2-16,0 0-1 0,0 0 2 0,0 0-4 0,0 0-4 15,-5-1-15-15,2 0-20 0,-3-1-24 0,-1 1-24 0,-1-2-35 0,2 0-38 16,-3 1-106-16,-3-1-125 0,3 0-106 0,-2-1-105 0,1 1-23 0,-2-2-7 0,-2-1 2 16,-1 0 1-16,-4 2 15 0,2-4 19 0,-5-1 24 0,-2-2 27 15,1 0 33-15</inkml:trace>
  <inkml:trace contextRef="#ctx0" brushRef="#br0" timeOffset="58805.25">23163 3461 69 0,'-12'-5'184'0,"-1"0"5"0,-2-1 2 0,-1 2 14 16,2-2 20-16,-2-1 3 0,0 3 2 0,1 1-37 0,0 0-47 15,0 2-13-15,2-2-7 0,-1 3 12 0,3 2 16 0,-1-1-7 0,3 0-12 16,0 2-2-16,2 1 0 0,1-1-14 0,1 3-15 0,-1-4-2 0,5 1-2 16,-3 1-12-16,3-2-13 0,1-2-2 0,0 3 7 0,1 0-11 0,3-1-12 15,-3 1-1-15,7 0 2 0,-2 1-3 0,2 1-9 0,0 1 9 16,6 0 10-16,-1 1-8 0,2 2-8 0,2 0 9 0,1 2 12 15,0 1-2-15,2-2-8 0,-1 2-1 0,2 0-5 0,-1 1-1 0,-2 1 2 16,-2 0 7-16,-1-1 6 0,-2 1-7 0,0 1-10 0,-2 0 5 0,-2 1 12 16,-4 1-11-16,3 1-14 0,-7 1-3 0,-1 2-4 0,-1 2 1 0,-4 1-1 15,-1 3-19-15,-4-1-27 0,-4 5 9 0,0-1 15 0,-5 3 3 0,1-2-3 16,0 2-2-16,-4-3-4 0,2 2-18 0,-2-4-23 0,4-2-65 0,2-2-75 16,3-5-69-16,-1-2-63 0,4-4-52 0,4-2-44 0,-2-6-28 0,7-1-23 15,1-4-7-15,0 0 0 0,1-5 2 0,2-4 2 0,2-2 17 16,-1-2 19-16</inkml:trace>
  <inkml:trace contextRef="#ctx0" brushRef="#br0" timeOffset="63222.45">9899 935 9 0,'7'-1'173'0,"-2"-2"8"0,2 2 11 0,-4-1 17 15,0 2 19-15,-3 0 22 0,0 0 26 0,0 0-26 0,0 0-38 0,0 0-12 16,0 0-4-16,0 0 5 0,0 0 10 0,-3 0 11 0,-2 0 11 0,0-1 9 16,-1 1 6-16,-2-3-7 0,0 3-13 0,0-2-21 0,0 1-19 0,-2-2-18 15,-2 0-11-15,3 1-13 0,-4-1-10 0,2 0-15 0,-3 0-10 0,1-1-18 0,-1 0-15 16,1 0-17-16,-1 1-17 0,-2-1-6 0,0 1-4 0,-1-1-3 0,0 2-4 16,-1 0-1-16,-2 1-5 0,1-1-1 0,-3 2-3 0,-2 0-3 0,2 2-1 15,-2 1-2-15,-3-1-2 0,0 2 0 0,-1 2 0 0,-1-2-1 0,-1 4-4 16,-1-2 1-16,-2 1-2 0,-1 2-11 0,-1 0-13 0,-1 0 7 0,-2 2 14 15,0 0-9-15,0-2-14 0,-1 5 12 0,-2 0 15 0,1-3-6 16,2 3-11-16,-3 0 9 0,3-2 9 0,3 1-5 0,-1-2-10 16,4 0 18-16,2-1 27 0,2-2-15 0,1 1-27 0,4-2 17 0,3-2 23 15,0 1-20-15,1-2-28 0,5 1 13 0,-2-3 24 0,3 1-18 16,2 2-24-16,-3-4 14 0,4 4 24 0,-2-2-15 0,2 3-25 16,-1-2 14-16,0 2 22 0,2 2-2 0,-1 1-12 0,-1 0 7 0,3 4 13 0,-1 1-9 15,1 1-10-15,-3 5 9 0,4 2 14 0,-1 2-8 0,0 3-14 0,-1 2 7 16,3 4 13-16,-2 2-7 0,1 4-12 0,1 2-3 0,0-1-2 0,0 4 0 15,1-2 1-15,0 1 1 0,2-3-1 0,-2 3 0 0,5-4-2 0,0-2 0 16,0-2 2-16,2-1-1 0,4-1 2 0,-1-3 2 0,3-1 0 0,0 0 5 16,2-3 3-16,3 0 3 0,1-1 4 0,1-1 4 0,2-2 2 0,1 1 3 0,2-1 3 15,1-2 3-15,3 0 3 0,1-1 1 0,2 2 3 0,1-3-8 16,2 0-8-16,3 1 5 0,2 1 8 0,0 0-9 0,3 0-12 16,4 0 4-16,-2-1 7 0,3 1-1 0,3-1-1 0,-2 1-1 0,3-2-2 15,-1 0-1-15,3-2-2 0,-2-2 4 0,1 0 9 0,2-3-13 16,1 0-18-16,1 0 11 0,2-2 19 0,1-2-4 0,1 1-9 0,-1-1-2 0,4-1 2 15,-1 1 0-15,4-5 3 0,-1 3 0 0,3-4-3 0,-1-1 1 16,0 0 3-16,4-1 5 0,-2-4 8 0,2 3-5 0,1-5-9 0,0 1-2 16,-1-1 0-16,-1-1-1 0,2-2 0 0,0 4 0 0,-3-3-2 0,1 1 1 15,-1-1 1-15,0 2 0 0,-2-1 1 0,2 1 3 0,-1-3 4 0,0 3-2 16,-2 1 1-16,-1-1-1 0,3-1 5 0,-3 2-2 0,2 0 1 0,-1-1-2 16,1-3 1-16,-1 3-1 0,0 0 1 0,-1-1-4 0,4-1-1 0,-3 2-3 15,1-2-3-15,-1 1 0 0,0-1 1 0,-1 0-1 0,-1 2-3 0,0-2 0 16,2 2 0-16,-2-1-2 0,0 0-2 0,-3 1 1 0,2-1 2 0,-1 1-1 15,-1 1 2-15,0-2-1 0,0 0 2 0,0 3-1 0,-5-2-6 0,2 0 4 16,-2 3 1-16,2-2-5 0,-7 0 1 0,4 1 1 0,-4-1 0 0,1 0 1 16,-4 0-1-16,3 2-1 0,-4-4 0 0,3 2-2 0,-3-1-1 0,1 1 2 0,-1-2 0 15,-2 2-1-15,0-1-2 0,-2-1 2 0,-1 0-2 0,0 1 0 16,0 0-2-16,-3-3 1 0,-2 3 0 0,-1-2-1 0,-2 2-2 0,-4-1 3 0,1-2-1 16,-4 2 0-16,-3-1-3 0,1 2 3 0,-4-1 1 0,0 1 0 0,-4-1-1 15,1-1 0-15,-4 1 3 0,-2 1-2 0,0-2 0 0,-1 0 1 0,0-2 0 16,-2 1 0-16,-2-2-1 0,-1-1-1 0,-1-2 0 0,-1-2 1 0,-1-1-2 15,-1-1 0-15,-1-2 2 0,-2-2-3 0,-2-1-1 0,0-4 0 0,-3 2 1 16,1-4-3-16,-4 1 0 0,-1-5-1 0,-2 1 4 0,-3-3-3 0,0-1 0 16,-2 0 0-16,-2-3-1 0,-2 0-1 0,-4-1-5 0,-1 1 0 0,-2-1-2 15,-1 1-1-15,-2-1-3 0,-3-1 0 0,-2 0 1 0,-2 0-4 0,-2 1-5 16,0-4 0-16,-2 2 0 0,-2 1-4 0,0-1-3 0,0-1 0 0,-2 1-2 16,0 1-4-16,-2 1-9 0,0 0 6 0,0 3 9 0,-2 0-7 0,-3 1-9 15,0 0 7-15,-3 5 10 0,0-1-4 0,-3 3-6 0,1 1-1 0,1 2 2 16,-3 3-4-16,1 3-3 0,0 2 18 0,-2 2 23 0,-2 2-7 15,1 5-14-15,-5 0 13 0,1 5 18 0,-2 3-12 0,-6 2-19 0,2 2 1 16,-3 5 4-16,0 2 0 0,0 3-1 0,-1 2 10 0,0 2 16 0,-2 4-10 16,3 1-14-16,-1 2 1 0,1 3 6 0,1 1-15 0,2 2-20 0,-1 1 11 15,-1 4 22-15,2 2-3 0,1 0-8 0,0 5 9 0,-1 0 13 16,2 5-15-16,-1 2-20 0,1 1 5 0,0 1 8 0,3 1-7 0,1 1-10 16,2-2 17-16,5 5 23 0,3-4-6 0,3-2-10 0,2 0-4 15,7-4-4-15,3-3-14 0,5-4-16 0,8-1-22 0,2-6-22 16,7-4-53-16,5-4-56 0,4-4-45 0,9-4-43 0,7-3-67 0,9-3-77 15,3-3-38-15,8-3-30 0,6-3 7 0,6 0 13 0,2 0 8 0,5-3 7 16,3-1 30-16,1-1 36 0,2 2 47 0</inkml:trace>
  <inkml:trace contextRef="#ctx0" brushRef="#br0" timeOffset="63372.57">12248 1524 223 0,'60'3'504'0,"-6"3"8"15,-5 3 1-15,-8 0-8 0,-6 0-11 0,-6 2-17 0,-6-1-17 0,-4-2-35 0,-3-1-36 16,-2-1-93-16,-1-1-106 0,-1-2-277 0,1-1-316 0,2 0-76 0,0-4-24 16,1 0-7-16,0-3-4 0,-2-1 9 0,0-5 12 0,-1-2 15 0,-1-2 18 15,-2-3 33-15</inkml:trace>
  <inkml:trace contextRef="#ctx0" brushRef="#br0" timeOffset="64206.2">14326 1458 228 0,'-15'7'278'0,"-2"1"36"0,0-3 31 0,-2 3 29 0,0-3 31 0,1-1 26 0,-2-1 19 16,4 0 15-16,0-1-65 0,2-1-84 0,0-1-23 0,4 0-10 0,2 0-17 0,1 0-17 15,2-1-30-15,0 1-30 0,4 0-30 0,-3-2-27 0,4 2-29 0,-1-3-27 16,-1 1-18-16,4-2-16 0,-1-2-9 0,3-2-7 0,0 0 1 0,1-5 0 15,6-5 2-15,0 2 5 0,2-5 1 0,4-3 0 0,4 0 5 0,1-3-1 16,3 0 3-16,4 0 4 0,2 0-7 0,1 2-6 0,3-1 6 16,1 2 10-16,5 0-8 0,0 1-14 0,2 1 2 0,0 1 2 15,-1 3-9-15,4 0-11 0,-1 0 3 0,2 1 4 0,-1 3 0 0,1 0 0 16,-1 2 5-16,1 2 8 0,1-1-7 0,-1 1-10 0,-1 2 6 0,3 1 7 16,0 2-13-16,-1-1-19 0,0 3 9 0,3 0 14 0,0 2-5 0,-1-1-7 15,1 4-2-15,1-1-2 0,2 1-1 0,-2 1-1 0,2 0 1 0,0 3 1 16,-1 0 0-16,0 0 0 0,0 0 7 0,-1 2 10 0,2 2-6 0,-1 0-8 0,0 3 3 15,-1-2 3-15,1 1 6 0,0 0 3 0,-1 0 6 0,2 0 7 0,-1 2 6 16,0-2 3-16,1 0 5 0,-2 0 3 0,4-2 2 0,0 3 2 0,0-1 0 0,0 1 0 16,3 0-1-16,-2 1-5 0,3 0-4 0,0 0-4 0,0 1-2 0,1 2-6 15,-1 1-3-15,1 0-2 0,-1 0-2 0,0 1-2 0,2 2-3 0,0 0 0 16,-1 3 0-16,3-2-1 0,-3 5-1 0,4-2 0 0,-2 2 0 0,2-2-2 16,1 4-1-16,-1 0-1 0,0 2-3 0,0-1-1 0,1 3-10 0,-1 0 0 15,-1 1 0-15,0-1 0 0,-2 3 0 0,1-1 0 0,-1 1 0 0,-2-2 0 16,0 2 0-16,-1 2 0 0,-3-2 0 0,0 0 0 0,-3 1 0 0,0 1 0 15,-1-1 0-15,-2 1 0 0,-4-1 0 0,2 1 0 0,-4-1 0 0,2 1 0 16,-7-2 0-16,3 1 0 0,-3-1 0 0,-1 0 0 0,-2 0 0 0,-2-1 0 16,-3-1 0-16,-1 1 0 0,0-2 0 0,-3-1 0 0,-2 0 0 0,-1 0 0 15,-2-3 0-15,0 1 0 0,-1-1 0 0,-4-2 0 0,2-2 0 0,-3 1 0 16,1-2 0-16,-4-3 0 0,1 0 0 0,-1 0 0 0,-2-4 0 0,-2-1 0 16,1-1-44-16,-2-1-25 0,0-2-30 0,-4 0-30 0,3-5-32 0,-4 1-36 15,0-3-95-15,1 0-106 0,-3-2-105 0,-1-3-106 0,0 0-25 0,0 0-8 16,-5-3 8-16,1-3 10 0,-3-3 18 0,1 0 22 0,-3-4 28 0,-1-1 31 15,0-2 34-15</inkml:trace>
  <inkml:trace contextRef="#ctx0" brushRef="#br0" timeOffset="64555.74">19441 2884 241 0,'-10'-6'267'0,"1"2"15"0,-2 1 15 0,4 0 5 0,3-1 3 16,-3 3 1-16,4 0 1 0,-1 1-40 0,4 0-52 0,0 0 13 0,0 0 26 15,-2 1-1-15,2-1-10 0,0 5-8 0,4-1-12 0,1 2-7 0,-2 3-6 16,4 0 3-16,-1 2 6 0,5 1 5 0,0 1 7 0,0 1 7 0,2-1 11 15,1-1-50-15,2 2-65 0,2-4-16 0,0 1-6 0,3-1-8 16,1-2-6-16,0-4-5 0,3 0-5 0,2-2-8 0,0-2-7 0,-1-2-7 0,2-2-8 16,-1 0-8-16,0-2-10 0,0-3-6 0,-4-2-7 0,1-1-5 15,-2-1-7-15,0-1-10 0,0-2-9 0,-2-1-22 0,-2 1-27 0,0-4-25 16,-1-1-27-16,2 0-37 0,-1 0-40 0,-3-1-96 0,1-1-105 0,0 1-87 16,-2-2-83-16,0 1-25 0,1 1-14 0,-1 1 2 0,-5 0 5 0,1 3 18 15,-4 0 24-15,4 3 24 0,-6 1 28 0,1 4 38 0</inkml:trace>
  <inkml:trace contextRef="#ctx0" brushRef="#br0" timeOffset="64723.78">20373 2893 285 0,'0'9'529'15,"0"-3"10"-15,-2 0 5 0,0-3 2 0,0 1 1 0,1 0-4 0,-1-1-2 16,2-3-20-16,0 0-24 0,0 0-37 0,0 0-40 0,0 0-279 0,-1-3-332 15,1 3-108-15,0 0-60 0,0 0-55 0,0 0-55 0,1-4-37 0,1 2-30 16,1-3-7-16,1 1 1 0,0-1 20 0,0-1 23 0,1-1 36 0,0-1 39 16,0 1 79-16</inkml:trace>
  <inkml:trace contextRef="#ctx0" brushRef="#br0" timeOffset="65689.03">19926 4599 360 0,'7'-8'400'0,"-3"2"13"0,2 0 11 0,-3 2 7 0,-1 1 9 0,1 1 20 0,-1-1 21 16,-2 3 17-16,0 0 16 0,3 3-78 0,0 0-95 0,1 3-59 0,-3 1-52 16,2 4-27-16,-1 1-25 0,0 3-7 0,0 3-6 0,-2 0-4 15,0 4-4-15,-2 1-19 0,0 3-22 0,-1-1-14 0,0 1-13 0,-2 2-12 16,0 1-10-16,0-2-12 0,-1 1-10 0,-2-1-16 0,3 2-16 0,1-4-22 0,0-1-23 16,-1-1-32-16,2-2-35 0,-1-3-45 0,2-4-50 0,1 0-90 0,1-1-103 15,1-4-96-15,1 0-93 0,2-5-21 0,-1-3-5 0,2-1 3 16,0-3 7-16,3-3 15 0,1-3 19 0,-1-3 30 0,4-3 32 0,-2-3 43 0</inkml:trace>
  <inkml:trace contextRef="#ctx0" brushRef="#br0" timeOffset="66055.87">20712 4525 231 0,'29'-6'386'0,"-1"0"40"0,-3 0 35 0,-1 2 18 0,-4 1 15 0,-4-2 9 16,1 2 9-16,-4 0 5 0,1 1 7 0,-2 2-78 0,-3 2-97 15,0 0-46-15,-1-1-38 0,0 2-44 0,0 2-51 0,-2-2-37 0,1 3-32 0,-2-1-19 16,-2 0-12-16,0 3-9 0,-1-1-7 0,-2 4-5 0,0-2-7 0,-2 3-4 16,-1 1-6-16,0 1-5 0,-4 2-3 0,-2 0-6 0,3 2-6 15,-4 0-1-15,0 2 0 0,-2-1-3 0,-1 1 0 0,1 1 0 0,1-1 0 0,-2-2-2 16,0 1-2-16,4-1-3 0,-1-3-2 0,1 1-3 0,1-5-1 0,3 1-3 16,0-1-2-16,4-2-3 0,1-2-1 0,1-1-2 0,4 0 0 15,1-3-2-15,3-1-1 0,1 2 0 0,1-2 1 0,7-1 1 0,-5-2 3 0,4 1 2 16,-3-3 1-16,3 0 3 0,-1 3 4 0,0-3 2 0,-2 1 5 0,-1 1 1 15,1-2 2-15,-2 1 1 0,-2 1 3 0,0-1 1 0,0 2 1 16,-6-1 7-16,4 1 13 0,-3 0 10 0,-2 0 9 0,-3 0 4 0,0 0 4 0,0 0-2 16,0 0-3-16,-3 3 1 0,-1 1-1 0,-3 2 0 0,1 2-4 0,-3-1-2 15,-2 3 1-15,1 3-11 0,-3 0-12 0,-3 3-24 0,3-3-27 16,0 2-30-16,-1 0-27 0,3-2-43 0,-1 1-45 0,2-4-92 0,2-1-103 0,2-2-75 16,0 0-71-16,3-2-47 0,1-1-43 0,2-4-10 0,0 0 1 15,5 0 13-15,1-2 18 0,0-1 22 0,5-1 28 0,1-1 40 0,3-2 48 16</inkml:trace>
  <inkml:trace contextRef="#ctx0" brushRef="#br0" timeOffset="66456.45">22018 4619 31 0,'2'-5'460'0,"-2"0"33"0,0 2 8 0,1 0 3 0,-1 2 2 0,0 1 3 16,3-3 8-16,1 3 9 0,-1-2 3 0,-2 1 4 0,4 1-67 0,-1 0-80 15,1 0-119-15,0 1-127 0,3 1-45 0,1-1-27 0,1 2-7 0,0-1-5 16,0-1-1-16,0 2-2 0,0 0-8 0,-1 2-9 0,0-3-3 0,1 3-3 15,-3 0-4-15,2 1-5 0,-3 0-3 0,0 0-2 0,-1 0-4 0,0 1-2 16,-2 2-1-16,2 1 2 0,-4 0-2 0,1 0-2 0,-2 4 3 0,-2-2 0 16,1 3 1-16,-4 0-1 0,1 1 2 0,-1 2 2 0,-2 0 0 0,1-1-1 15,-2 1-2-15,2-2 1 0,-1 1-1 0,3-4-2 0,-3-1 0 0,1-1 2 16,3-2-4-16,1-2-4 0,-1-2-1 0,2 0-4 0,1-1-4 0,0-4-7 16,1 1-9-16,1 0-10 0,1-1-22 0,0-1-22 0,3 1-34 0,2-3-34 15,-1 0-73-15,-1-1-82 0,5-1-63 0,0-2-57 0,0-1-63 0,2-1-60 16,1 0-16-16,2-1-6 0,-2-1 7 0,5 1 9 0,-1-1 19 0,0-1 25 15,3 1 33-15,-2-2 36 0</inkml:trace>
  <inkml:trace contextRef="#ctx0" brushRef="#br0" timeOffset="66690.73">22979 4492 51 0,'0'3'394'0,"0"2"41"15,-1-1 18-15,-3 2 17 0,0 2 8 0,-1-1 8 0,-3 4 7 0,4 0 6 16,-5 2 5-16,1 0 4 0,2 2-89 0,-3 3-109 0,2 0-76 0,-1 0-67 16,2 1-44-16,-2 1-35 0,4-2-21 0,0 0-15 0,1-1-6 0,2-1-9 15,1-2-5-15,1-1-6 0,2-3-4 0,2 1-4 0,2-2-7 0,0 0-4 16,3-1-11-16,0-3-14 0,2-2-20 0,1 1-20 0,2-1-37 0,0-3-38 16,0-2-77-16,0-1-88 0,0 0-50 0,0-3-43 0,0-1-46 15,1-4-52-15,-2 2-18 0,-1-4-13 0,0 1 6 0,-2 0 12 0,-2-2 18 0,0 2 23 16,-2-1 34-16,-2 1 41 0</inkml:trace>
  <inkml:trace contextRef="#ctx0" brushRef="#br0" timeOffset="66840.63">23104 4428 95 0,'-5'1'419'0,"2"2"34"0,0 3 13 0,-2 0 8 0,2 2 6 0,-3 1 7 0,1 1 5 16,0 1 4-16,2-1 2 0,0 2 4 0,-2 3-93 0,2 2-111 0,-3-1-85 16,3 5-80-16,-2-1-42 0,0 1-34 0,2 0-13 0,0 1-6 0,-1 0-21 15,1-2-21-15,2 1-32 0,-2-3-31 0,3 0-61 0,3 0-66 0,-3-3-71 16,3 0-75-16,2-1-73 0,0-2-75 0,-1-2-17 0,3-1-6 0,0-1 1 15,1-1-1-15,0-1 13 0,0-3 14 0,2 0 29 0,-1-4 26 0</inkml:trace>
  <inkml:trace contextRef="#ctx0" brushRef="#br0" timeOffset="67056.17">23638 4384 28 0,'12'6'406'15,"-4"2"33"-15,0 1 26 0,-1 1 14 0,-2 5 11 0,0-1 10 0,-2 1 8 0,0-2 7 16,0 0 2-16,1 3-26 0,2-3-33 0,-3 2-101 0,2 1-116 15,-1 0-58-15,1-1-44 0,0 0-28 0,3-2-22 0,-4 2-12 0,4-1-9 16,-3-4-3-16,3 2-1 0,-2-1-2 0,2-4-3 0,-3 2 3 0,2-1 4 0,-4-3-2 16,0-2-1-16,0 2-2 0,-2-2-4 0,2 0 2 0,-3-3 0 15,0 0-3-15,0 0-2 0,-3 3-8 0,2 0-6 0,-4 0-9 0,-1 2-7 0,0 1-22 16,-4-1-23-16,-2 5-33 0,-1-1-36 0,-3 0-47 0,-2 2-51 0,0 1-105 16,-4 4-119-16,-1-3-88 0,-2 1-88 0,-2 1-18 0,0-3-5 15,1 1 3-15,-3-2 6 0,2-2 15 0,2-3 21 0,-2-2 26 0,2-5 32 16,3-5 45-16</inkml:trace>
  <inkml:trace contextRef="#ctx0" brushRef="#br0" timeOffset="67189.42">23490 4357 103 0,'21'-3'454'0,"-1"2"16"15,-1 1 10-15,-1 1 9 0,-3 1 6 0,0-1 5 0,-2 2 1 0,2-2-1 16,1-1-1-16,-4 0-1 0,4-1-90 0,-3 0-108 0,1-1-130 0,0 1-136 16,-1 1-52-16,3-2-33 0,-3 1-55 0,-3 1-60 0,2 0-69 0,-4-1-72 15,1-1-43-15,-3 2-37 0,-1 0-47 0,0 0-51 0,-2 2-5 0,-3-2 9 16,3 1 11-16,-1 2 13 0,1-2 19 0,-1 3 20 0,4 1 46 0</inkml:trace>
  <inkml:trace contextRef="#ctx0" brushRef="#br0" timeOffset="67289.42">23956 4431 256 0,'5'3'378'0,"-2"1"24"0,-1 1 2 0,0-2 3 0,-2-3-18 0,0 3-22 16,0-3-78-16,-2 1-91 0,-1 1-113 0,0-1-111 0,-2 2-103 0,-2 0-97 16,-3 2-65-16,0 0-60 0,-1 0-27 0,-7 1-23 0,4 0-5 0,-5 1 1 15,0 2 16-15</inkml:trace>
  <inkml:trace contextRef="#ctx0" brushRef="#br0" timeOffset="69522.77">12422 5822 23 0,'-6'-1'165'0,"-2"-2"7"0,-2 0 24 0,1 0 26 16,-2 2 22-16,0-2 23 0,-3 1-5 0,-1 0-12 0,1 4 9 0,-3 0 12 16,-1 1 1-16,-2 3-2 0,2 3 5 0,-4 0 4 0,-1 4-18 15,0 0-24-15,-2 4-12 0,1 2-10 0,1 0-18 0,-1 0-19 16,5-1-42-16,0 0-50 0,3-1-23 0,-1-5-16 0,7 1-23 16,2-3-24-16,1-2-7 0,5-3-4 0,2-1-3 0,5-2-3 15,4-1 2-15,2 1 1 0,5-4-20 0,3 1-21 0,3-1 25 0,7 1 37 16,2-4-21-16,4 0-37 0,3 1 33 0,6-3 51 0,4 0-6 15,2 0-16-15,5 1 3 0,2 0 7 0,2 0-1 0,6 0-2 16,1 3 6-16,2 2 11 0,2 1 2 0,1 3-2 0,2 1 23 0,-2 4 28 16,3 1-9-16,-1 2-17 0,0 3 5 0,-1 0 5 0,1 2 17 0,-2-1 18 15,0 1-7-15,1 0-12 0,-1-1 11 0,1-2 15 0,0-1-9 0,1-1-17 16,0-4-7-16,2-2-6 0,-2-4-5 0,4-1-4 0,-1-5-15 16,3-1-11-16,2-4 1 0,-4 0 3 0,4-5 0 0,-2-2-3 0,2-2-4 15,-5-2-5-15,1 0-13 0,-1-3-13 0,-2-1 3 0,-3 0 4 16,-4 0-9-16,-1-1-13 0,-4 2 12 0,-5 1 14 0,-5 0-15 0,-3 2-20 15,-5 1-3-15,-6 4 5 0,-5 1-9 0,-6 5-8 16,-3-1 11-16,-5 4 16 0,-7 2-11 0,0 1-20 0,-3 2 10 0,-6 0 11 16,-3 2-17-16,0 0-25 0,-5 4-1 0,-1 0 6 0,-3 1-47 15,-3 0-61-15,-1 3-82 0,-2-1-84 0,-4 4-75 0,2 1-73 16,-5 0-25-16,1 0-15 0,0 1-8 0,-1-2-6 0,-3 1 11 0,2-2 19 16,-3-2 9-16,2-4 6 0,-1-3 46 0</inkml:trace>
  <inkml:trace contextRef="#ctx0" brushRef="#br0" timeOffset="69689.56">15494 5328 7 0,'4'8'257'16,"-6"-1"-20"-16,0-1-34 0,-6-3-36 0,-4-1-70 0,-1 0-75 15,-1 0-18-15,-4-1-2 0,0 1-2 0,-2 2 0 0,-2 2-108 0,2 3-130 16,-2 2-29-16,1 1-8 0</inkml:trace>
  <inkml:trace contextRef="#ctx0" brushRef="#br0" timeOffset="71056.35">2903 3475 13 0,'-7'-18'183'0,"-3"-3"6"0,0-1 6 0,0-1 7 0,-1-2 6 0,-1-1 4 0,-1-1 7 15,-1 0 7-15,1 0-55 0,-2-1-70 0,1 1-16 0,0 1-1 0,0 4 8 16,-1 1 10-16,0 0 6 0,-1 3 5 0,0 3-5 0,-3 1-4 0,0 4-8 16,-3 2-7-16,1 2 11 0,-4 6 14 0,-3 2-18 0,-2 5-29 15,-2 4-12-15,-3 7-10 0,-1 2-15 0,0 9-14 0,-2 5-9 0,0 6-9 16,-2 5-5-16,1 6-2 0,2 3 1 0,1 6 4 0,4 3-17 0,1 3-18 15,4 0 14-15,3 0 24 0,3 0 4 0,6-3 2 0,5-3 7 0,7 0 5 0,4-6 3 16,6-7 3-16,6-1 8 0,7-7 7 0,4-6 5 0,6-5 4 0,5-4 2 0,3-6 4 16,7-4 0-16,3-7 0 0,4-4 1 0,5-4-2 0,0-6-4 15,6-6-6-15,2-5-1 0,0-3-2 0,1-4 10 0,1-5 15 0,-1-3 0 16,1-3 0-16,0-6-15 0,-2-2-16 0,-3-1-2 0,-2-3 4 16,-2 0-5-16,-5-1-9 0,-3-1 0 0,-4 1-2 0,-3 1-4 0,-7 0-4 15,-4 3-16-15,-7 1-20 0,-7 4-5 0,-3-1-5 0,-7 2 17 0,-3 3 23 16,-6-1-11-16,-6 1-20 0,-4 0 9 0,-6 1 15 0,-5 1 0 15,-2-1-3-15,-5 2-8 0,-4 2-10 0,-6 2-7 0,2 4-3 0,-4 4-8 16,-3 4-6-16,1 5-9 0,-4 6-8 0,1 6 9 0,-3 6 12 0,1 6-8 16,-2 5-9-16,1 4 1 0,-5 5 2 0,0 6 9 0,1 4 9 0,-1 5 2 15,-2 2 6-15,3 4 4 0,1-1 7 0,2 2-1 0,3 0-1 0,4-2-2 0,5 1-1 16,5-3 5-16,5-4 4 0,4-1 1 0,7-4 0 0,7-2 1 0,5-2 1 16,7-1-29-16,4-3-33 0,7 0-31 0,8-1-28 0,4-2-28 0,5 0-30 15,3 1-43-15,7-3-51 0,2 1-12 0,4 0-6 0,0 1 2 0,3-2 1 16,0-1 1-16,0 0 2 0,-1-3 31 0</inkml:trace>
  <inkml:trace contextRef="#ctx0" brushRef="#br0" timeOffset="71189.69">3558 3993 428 0,'34'6'432'0,"-4"0"-13"0,-6 0-4 0,-4 0-4 0,-7-2-3 0,-1 0 0 16,-4-2-4-16,-4-2 1 0,-1-2-9 0,-3 2-7 0,3 0-162 0,1 2-197 16,1 0-129-16,0-2-111 0,0 3-36 0,3-1-16 0,-1 2-32 0,1-1-36 15,-1 1-33-15,1 1-34 0,-2 1-6 0,0-1-2 0,-3 2 8 0,-1 0 6 16,0 2 15-16,-4 0 18 0</inkml:trace>
  <inkml:trace contextRef="#ctx0" brushRef="#br0" timeOffset="75807.48">16638 7861 47 0,'-12'-4'81'0,"0"-1"-7"0,2 0-9 0,-1 0-31 16,0-1-38-16,3 3-5 0,0-2 2 0,0 1-2 0,-1 1 1 0,4-2 2 15,-1 2 1-15,1 0 4 0,-1 1 0 0,1 0 0 0,2 0-1 0,-2 1 0 16,4 1 0-16,1 0 0 0,0 0 0 0,0 0 2 0,0 0-1 16,1-3 1-16,2 1-2 0,2-1 1 0,6-2 1 0,0 1-2 0,3-2-1 0,4-2-2 15,2 0 1-15,2-3-1 0,4 1 3 0,4-2 0 0,4-2 0 0,0 1 2 16,4-1 0-16,1 1 1 0,5-1 1 0,1 2 0 0,4-1-2 16,2 2 1-16,2 1 0 0,2-1 2 0,2 2 1 0,2 0 4 0,-2 2 4 15,3 0-1-15,2 2 0 0,-1-1 3 0,0 1 0 0,0 3 4 0,4-3 2 0,-2 3 0 16,2-1 2-16,-2 3 3 0,0-1 2 0,0 1 1 0,-1 0 1 0,-2 1-1 15,2-1-3-15,-2 3 0 0,-4-1-2 0,1-1 0 0,-1 3-2 16,0-3-1-16,-1-1-2 0,-1 1-1 0,0 0 0 0,-1-1-2 0,-1-1-1 0,-1 1-3 16,0-1 2-16,-5 1-6 0,-1-1 1 0,-5-1-2 0,-2 0-1 0,-2 1-1 15,-6-1 1-15,-6 2-1 0,0 0-1 0,-4 0 1 0,-5 0-1 16,-2 0-2-16,-1 0-2 0,-4 0 1 0,-1 0 3 0,-4 0-1 0,2 0-2 16,-5 0 0-16,0 0 0 0,0 0 0 0,0 0 0 0,0 0 1 0,0 0-2 15,2 3-11-15,0-1-11 0,-2-2-40 0,0 0-44 0,0 4-11 0,-2 1-2 16,0-3 0-16,-1 3-1 0,-2-3 2 0</inkml:trace>
  <inkml:trace contextRef="#ctx0" brushRef="#br0" timeOffset="76473.95">22178 7893 51 0,'1'3'155'0,"4"-2"-3"0,-2-1-7 16,2-1 6-16,-1-2 4 0,4 2-5 0,1-3-4 0,0 2-54 0,2 2-62 16,2 0-21-16,2 2-10 0,3 2 16 0,2-2 22 0,6 1 0 15,0 3-3-15,4-1 11 0,5-1 18 0,3 3-1 0,6-4-3 16,2 2 15-16,6 0 21 0,5-1-1 0,1-1-2 0,3 0 1 0,5-1 2 15,1-1-10-15,1-1-10 0,-2 0 3 0,2 0 9 0,-3-1 9 0,3-1 5 16,-5 0 12-16,4 1 8 0,-6-2-5 0,1 0-8 0,-2 0-3 0,0 0-2 16,-1-2 4-16,-1 3 5 0,-2-3 1 0,1-1 2 0,-2 1-2 0,-2 2-5 15,0-4-11-15,-1 3-14 0,-3-1-13 0,-1 1-9 0,-1-1-1 0,-4 1-3 16,-1-1-1-16,-2 1 0 0,-4 0-5 0,-1-1-7 0,-3 3-4 0,-2-1-2 16,-2 0-8-16,-3 2-8 0,-3-2-3 0,-2 1-2 0,-3 1-4 0,-3-2-5 15,-1 3-1-15,-5-2-2 0,-2 2-2 0,-1 0-2 0,0 0 1 0,-5 0 0 16,0 0-2-16,0 0-2 0,0 0-6 0,0 0-5 0,0 0-60 0,0 0-69 15,-4 0-59-15,0-1-56 0,-3 1-62 0,-1-2-70 0,-3 1-16 0,0-1-2 16,-3-2-1-16,-3 1-1 0,-1-3 3 0,-1-1-2 0,-3-1 7 0,0-3 5 16</inkml:trace>
  <inkml:trace contextRef="#ctx0" brushRef="#br0" timeOffset="77374.17">16489 7974 13 0,'-11'4'154'0,"-1"-4"4"0,0 0 5 0,3-1 4 0,-1-4 0 15,-1-1 0-15,1-2 0 0,2 1-53 0,-1 0-64 0,3-1-16 0,-1 1-10 16,1 0-4-16,1 0-5 0,-1 1-1 0,3 0-3 0,0 4-2 0,0-3-3 16,1 2-4-16,0 2 0 0,1-3-2 0,1 4-2 0,0 0 1 0,0 0 0 15,0 0-1-15,0 0-4 0,0 0 2 0,0 0 1 0,0 0-2 0,0 0 0 16,0 0-1-16,5 0-1 0,3 4 1 0,4-4-1 0,3 1 1 0,3 2 2 15,7-2-1-15,4 1 0 0,4 1 1 0,7-3 4 0,4 0-1 0,7 0 0 16,2-3 1-16,7 0 0 0,2 0 2 0,5 0-1 0,2-2 1 0,4 1-1 16,0 0 3-16,-2 1 0 0,3-2-2 0,0 0-2 0,4 0 4 0,-5 0 5 15,1 3 3-15,5-4 3 0,-3 2 3 0,0-2-1 0,0 1-4 16,4 1-7-16,-2-2-1 0,1 1 1 0,0-1 6 0,-2 2 9 16,1-2 0-16,-2 1 0 0,3 0-2 0,-5 0-2 0,5 2-5 15,-6-2-8-15,-2 2 4 0,2 0 6 0,-9 2 1 0,0 1 1 0,-6 0-1 16,-7 1-2-16,-2 2-8 0,-8 0-7 0,-6 2 2 0,-3-1 5 15,-5 0-4-15,-7 3-3 0,-3-1 10 0,-6 1 12 0,-3-1-9 0,-3 3-14 16,-5-1-9-16,-3 1-5 0,-4 1-49 0,-1-1-57 0,-5 2-30 16,-4 0-25-16,-1-1-4 0,-4 0-3 0,-2-1 1 0,-3 0-4 0,-2-3-5 15,-1-1-8-15</inkml:trace>
  <inkml:trace contextRef="#ctx0" brushRef="#br0" timeOffset="78058.48">22157 7840 115 0,'3'5'172'0,"-1"-1"-1"0,-1-1 1 0,1-1 7 0,-2-2 6 16,1 0-6-16,3 3-5 0,0-1-52 0,5 2-64 0,0-2-24 15,2 5-15-15,3-2-5 0,7 3 2 0,2 0-5 0,4 1-8 16,3 1 5-16,0-1 6 0,5 2 4 0,2-3 2 0,-1 3 15 0,4-2 18 16,0-1 6-16,0-1 0 0,3 1 8 0,3-2 7 0,0-3-3 0,2 0-5 15,4-5 10-15,3 1 15 0,3-5-6 0,4 1-15 0,3-1-8 16,2-3-7-16,1 1-5 0,2-2-8 0,1 0-9 0,3-1-8 0,-2 3-2 15,-3-3 1-15,4 0-2 0,-4 2-1 0,0-2-2 0,-3 1-2 0,2 0 3 16,-2 0 8-16,-3-1 0 0,1 3-2 0,-4-2 0 0,0-1-2 0,-2 2 3 16,-1-1-1-16,-3-1 0 0,1 1-1 0,-3-3 0 0,-4 3-1 0,1-2-3 15,-5 2-6-15,0-1-1 0,-6-1 0 0,-1 2 0 0,-4-1 0 0,-1 1-6 16,-5 0-4-16,-4 2-2 0,-4 0-1 0,-3 2 1 0,-2 0 0 0,-4 2-2 16,-4-1-2-16,-3 1-33 0,-3 4-42 0,-5-3-32 0,-3 3-35 15,-4 0-35-15,-2 0-34 0,-8 3-38 0,-4-1-38 0,-2 0-6 0,-5 3-4 0,-4 1 1 16,-4-2-2-16,-3 2 2 0,-2 0 0 0</inkml:trace>
  <inkml:trace contextRef="#ctx0" brushRef="#br0" timeOffset="81057.73">4534 9765 85 0,'-3'-3'190'15,"-2"-2"3"-15,0 3 1 0,1-2 11 0,0 0 14 0,-3 1 3 16,4-1-1-16,-1 3-36 0,1-1-42 0,0 1-15 0,3 1-10 16,0 0 15-16,0 0 16 0,0 0-7 0,0 0-14 0,0 0-1 15,0 0 4-15,0 0 17 0,0 0 20 0,3 0 8 0,4-1 7 16,-1-1 6-16,5 1 8 0,0-2-17 0,5 0-24 0,1-1-3 0,4 3-3 16,2-2 4-16,3 0 5 0,4 1 0 0,0 1 1 0,4 1-23 0,1 0-27 15,3 1-6-15,0 1-1 0,0 1-18 0,5 0-22 0,-2 0-1 16,2 1 1-16,4 0 0 0,0 1-1 0,1 0-9 0,2 1-8 0,0 1 5 15,2-2 12-15,1 3 1 0,-2-1 3 0,3-1 1 0,3 0-1 16,-2 0-3-16,2-1-2 0,1-1 9 0,0-1 11 0,3-1-13 0,1-2-23 16,1 0 9-16,5 0 13 0,0-3-8 0,0 0-12 0,2 0-4 0,2-1-3 15,-2 0-5-15,1 1-6 0,0-1 1 0,0-1 2 0,-3 3-1 0,-1 0-2 16,-1-1 5-16,0 1 5 0,-1 1-5 0,0-1-11 0,-2 2 0 0,1-1 0 16,-3 1 0-16,1 0-4 0,1 0 1 0,-1 0 3 0,1-2-3 0,-3 2-4 15,2 0 2-15,1-1-3 0,-1-1 1 0,-2 0-2 0,0 1 1 0,0-1 2 16,0 0-5-16,-3-3-2 0,1 2-1 0,-2 0-1 0,-1-2-1 0,-1 1-2 15,-2 0-1-15,-1-1 1 0,-1-1-1 0,-2 1-2 0,-1 2-1 0,-1-2 3 16,-2 0-2-16,-4 0 0 0,-2 0 0 0,-2 3 0 0,-1-1-1 0,-5 0-3 16,-2 2 0-16,-4-2 1 0,-3 3-1 0,-2-2 0 0,-5 2 0 0,0 0 1 15,-4 0-1-15,-2 0 1 0,-2 0 0 0,-3 0-1 0,-3 0-7 0,0 0-9 16,0 0-19-16,0 0-25 0,0 0-32 0,0 0-31 0,0 0-52 0,-3-1-58 16,0 1-99-16,-4 0-108 0,-1 0-84 0,-1-3-79 0,-2 3-17 0,0 0-6 15,-5 0 7-15,0-2 6 0,-1 2 23 0,-1 0 24 0,-2 2 32 0,1-2 34 16,3 0 54-16</inkml:trace>
  <inkml:trace contextRef="#ctx0" brushRef="#br0" timeOffset="81207.69">8933 9667 125 0,'9'11'473'0,"-3"1"14"0,-2-1 14 0,-3 0 1 0,-4 1 4 16,-1-3 0-16,-1 2-2 0,0-4-8 0,3-2-13 0,-1-1-16 0,3-1-20 15,-1-1-195-15,1-2-235 0,-2 3-102 0,2-3-72 0,-2 1-68 0,2-1-62 16,0 0-40-16,-3 2-34 0,3-2-39 0,0 0-39 0,0 0-23 0,-5-2-14 15,1 1 9-15,1-2 17 0,1-2 22 0,-1 0 24 0,3-3 43 0,0-2 47 16</inkml:trace>
  <inkml:trace contextRef="#ctx0" brushRef="#br0" timeOffset="82275.48">9279 8976 121 0,'-1'-7'203'0,"-1"2"16"0,2-1 16 0,-2-1 24 0,1 3 28 16,-1-1 29-16,-1 1 28 0,1 1-34 0,-1 0-50 0,3 2 1 0,-2-1 7 16,-1 0 7-16,2 1 1 0,-4 0-7 0,5 1-12 0,-3 0-14 0,0 0-11 15,-2 0-21-15,2 0-25 0,-2 0-20 0,0 2-23 0,-1 2-15 0,-2 0-12 16,2 4-13-16,-1 2-14 0,-2 2-5 0,0 5-4 0,1 2 1 0,0 4 4 15,-2 4 3-15,2 4 1 0,0 4-1 0,0 1-2 0,2 3-4 0,0 1-5 16,1 2-3-16,2 0-6 0,1 2-5 0,2-4-6 0,0 0-5 0,5-2-6 16,0-3-6-16,1-3-8 0,3-1-2 0,1-6-2 0,1-2 0 0,3-3 0 15,-1-3 2-15,4-3-3 0,-2-4-1 0,5-1-2 0,-2-4-1 0,2-3-3 16,1-3-2-16,1-5 0 0,-3-1-3 0,3-4-1 0,0-4-1 0,-1-3-2 16,1-4-4-16,-2-1-4 0,-2-3-1 0,1-2 1 0,-2 0 0 0,-3-2 0 15,-1 0 1-15,0-2 2 0,-4 1 1 0,-2 1 0 0,-3-2-5 16,-2 1-8-16,-2-1 3 0,-2 1 6 0,-2-1-5 0,-3-1-6 15,-1 1 3-15,-3 0 5 0,-3 0-4 0,0 2-10 0,-2 2 4 0,0 0 8 16,0 5 1-16,-1 1-1 0,1 4 6 0,-1 5 8 0,2 1-5 0,0 3-6 16,2 3-4-16,-1 3-1 0,4 5-21 0,-1 1-22 0,2 1-15 0,1 2-15 15,2 3-33-15,1 3-37 0,1-1-87 0,1 3-103 0,3 2-67 0,2-1-62 16,1 1-59-16,4 0-54 0,1 2-7 0,2-1 5 0,3 3 16 0,-2-2 15 16,5-2 21-16,0 2 23 0,3-1 28 0,0-2 28 0</inkml:trace>
  <inkml:trace contextRef="#ctx0" brushRef="#br0" timeOffset="82592.78">10150 9031 217 0,'3'-6'379'0,"0"0"28"0,-1 3 16 0,-2-1 14 0,2 0 14 0,-1 3 12 16,-1 1 14-16,0 0 13 0,0 1-23 0,-1 4-29 0,-1 3-60 0,-1 1-65 15,-2 3-56-15,1 1-56 0,-3 4-29 0,2 4-26 0,-3 0-15 0,0 3-14 16,-1 1-12-16,1 1-13 0,2-1-14 0,-2 1-12 0,2 1-16 0,-1-2-17 16,4 1-14-16,0-1-17 0,3-1-23 0,0-1-24 0,0-2-29 0,3 0-32 15,0-3-84-15,-1 1-94 0,1-4-76 0,0 0-70 0,2-3-56 0,-1-1-55 16,0-4-9-16,-1-1 1 0,0-3 7 0,-3-3 7 0,0 0 16 0,3-3 15 15,1-3 29-15,-1-1 30 0</inkml:trace>
  <inkml:trace contextRef="#ctx0" brushRef="#br0" timeOffset="82774.08">9921 9110 378 0,'-6'8'460'0,"-1"1"13"0,-2 2 4 0,3-2 6 16,-1 0 9-16,-1 1 6 0,3 0 7 0,-4 1 4 0,4-2 5 0,-3 2-62 15,2 2-76-15,-2 0-102 0,0 3-109 0,3 0-47 0,-3 1-39 0,2 1-11 16,-1 1-5-16,0 1-6 0,2-2-8 0,0 1-12 0,1-1-12 0,-1 0-13 16,2-1-13-16,0-2-25 0,3-1-28 0,0 0-39 0,3 0-43 0,0-2-88 15,2 0-97-15,1 0-70 0,0-2-63 0,3-2-40 0,1 1-36 0,-2-3-3 0,4 0 4 16,-2-4 7-16,2 2 7 0,0-4 20 0,-1-4 22 16,2 2 36-16</inkml:trace>
  <inkml:trace contextRef="#ctx0" brushRef="#br0" timeOffset="83308.13">10267 9079 56 0,'-3'-4'268'0,"0"-1"44"0,1 0 31 0,-1 3 33 15,0-3 20-15,1 1 20 0,1-1 6 0,-1 4 5 0,0-3-47 0,1 3-58 16,1 1-34-16,0 0-33 0,0 0-23 0,0 0-20 0,0 0-39 0,0 0-42 16,0 0-30-16,0 0-27 0,0 0-16 0,0 0-11 0,1-1-3 0,3-1-1 15,-1 1-2-15,3 1-3 0,-1-2-2 0,4 1-2 0,-1 1 1 0,0-2 1 16,2 2 2-16,1-1 2 0,-2 1 1 0,1-2-1 0,2 2 2 0,-2 2 4 15,0-1 1-15,0 2 3 0,-2 0 6 0,1 1 7 0,0 3 7 0,-3 2 7 16,0 1 4-16,-1 1 2 0,-1 3 3 0,-1 3 3 0,-2 1-3 0,-1 3 0 16,-1 2-7-16,-2 1-5 0,-1 3-10 0,-1-1-5 0,-1 2-7 0,1 0-10 15,-1 1-7-15,3-2-9 0,-2-2-7 0,2-1-4 0,1-1-4 0,1-2-5 16,1-3-14-16,1-3-19 0,1 0-23 0,0-3-26 0,1-2-41 0,3-3-41 16,0 0-98-16,1-3-111 0,-1-1-94 0,2-3-89 0,1-3-22 0,-1-1-4 15,2-3-3-15,1-4 1 0,-2 2 12 0,-1-5 17 0,2 1 21 0,1-2 24 16,-2 0 40-16</inkml:trace>
  <inkml:trace contextRef="#ctx0" brushRef="#br0" timeOffset="83557.57">10819 8901 319 0,'8'6'419'15,"0"1"36"-15,-2-1 17 0,2 0 14 0,0 1 8 0,-2 2 9 0,-1-2 6 16,1-2 4-16,1 3 6 0,0-1 10 0,1 4-129 0,0 1-159 0,-1 1-43 0,-1 0-15 16,2 0-27-16,-3 2-28 0,1-3-12 0,-3 2-4 0,0-1-5 15,1-1 0-15,-3 1-2 0,-1-2-1 0,0 3-6 0,-3-1-7 0,1-1-9 0,-2 3-14 16,-3 0-8-16,1 2-9 0,-3 2-16 0,-1 0-21 0,-1 3-27 0,-3 0-32 16,1 2-46-16,-3 0-49 0,2 2-95 0,-2-1-109 0,2 2-99 15,-2-2-101-15,3 1-41 0,2 0-31 0,-1-2-4 0,2-3-1 0,2-2 9 16,1-3 13-16,0-1 21 0,6-4 27 0,-1-1 41 0,2-3 42 0</inkml:trace>
  <inkml:trace contextRef="#ctx0" brushRef="#br0" timeOffset="83724.66">11248 9492 112 0,'15'10'451'0,"-2"-2"35"0,-1 1 13 0,-2-2 10 0,-2 0 7 16,-3 0 7-16,1-3 0 0,-3 1 2 0,2-4-2 0,-4 0-1 0,-1-1-88 15,0 0-107-15,0 0-107 0,0 0-104 0,0 0-60 0,0 0-45 0,0 0-69 16,0 0-71-16,0 0-116 0,0 0-125 0,0 0-73 0,-1-2-62 15,-1-2-15-15,-1-1-3 0,0 2-2 0,0-1 1 0,0-1-1 0,-2-1 0 16,0 1 14-16,2-1 16 0,-2 2 56 0</inkml:trace>
  <inkml:trace contextRef="#ctx0" brushRef="#br0" timeOffset="84924.24">12052 8854 182 0,'2'-14'216'0,"2"0"2"0,0 0 20 0,-3-1 21 15,-1 0 36-15,2 3 42 0,-4-1 12 0,2 1 5 0,-1 3-19 0,-1 1-22 16,0 1-8-16,2 2 0 0,-4-1-16 0,2 4-18 0,-1 0-7 0,0 2-4 15,-2 0-17-15,0 2-16 0,-3 3-32 0,-1 3-34 0,0 2-26 0,-3 4-26 16,-2 2-21-16,-2 5-18 0,-1 5-4 0,1 3-2 0,0 2 5 0,-1 5 6 16,1 2 1-16,1 0 3 0,2 3 0 0,1 1 1 0,0-2-3 0,6 2-6 15,-1-3-7-15,6-1-6 0,-1 0-6 0,5-6-6 0,1 0-2 0,2-2-3 16,2-5-3-16,3-1-3 0,0-5-2 0,1-1 3 0,3-3-3 0,-1-4-3 16,0-2-1-16,2-3-3 0,0-1-1 0,0-4-3 0,1-2-2 0,0-4-1 15,1-2-3-15,1-4-2 0,-2-2-2 0,2-4-3 0,0-3-2 0,0 0-4 16,0-4-2-16,-3-2 1 0,3-1-8 0,-3 0-10 0,0-1 2 15,-4-2 2-15,-1 1-9 0,-1-1-14 0,-4 0-1 0,-3-1 2 16,-1-1-11-16,-2 1-10 0,-2-2 5 0,-4 0 9 0,-2 0-6 0,1 1-9 16,-5 4 14-16,3-1 17 0,-4 4 1 0,0 2-6 0,0 5 12 0,-2 1 14 15,0 7-10-15,2 3-14 0,-2 4 8 0,-1 3 13 0,2 3-15 16,-2 4-26-16,4 1-15 0,0 4-15 0,0 1-55 0,1 1-62 0,3 2-83 16,0 2-86-16,3 0-69 0,1 2-67 0,4-2-19 0,0 3-12 15,1-1-1-15,2 2-2 0,2-1 10 0,3 1 14 0,1 1 23 0,1-1 25 16,1-1 47-16</inkml:trace>
  <inkml:trace contextRef="#ctx0" brushRef="#br0" timeOffset="85141.49">12609 8971 281 0,'-3'-2'374'0,"-2"2"35"0,-1 2 34 15,-1-1 19-15,-2 4 16 0,1 0 8 0,0 1 6 0,-2 1 10 0,0 3 8 16,0 1-70-16,0 3-90 0,-2 2-63 0,2 2-59 0,-1 1-30 0,0 3-27 15,2 0-31-15,1 1-34 0,-2 1-14 0,2 0-16 0,2 0-12 0,1-1-13 16,2 0-20-16,1 1-23 0,0-1-29 0,4-1-30 0,2-2-39 0,-1 1-41 16,2-4-87-16,1 1-99 0,0-1-81 0,4-3-81 0,-4-2-38 0,4-3-28 15,-1-3-2-15,2-3 2 0,-3-3 11 0,3-2 13 0,-2-1 22 0,1-4 20 16,1-4 33-16</inkml:trace>
  <inkml:trace contextRef="#ctx0" brushRef="#br0" timeOffset="85458.21">12738 9171 192 0,'0'10'285'0,"3"-1"31"16,-3 2 16-16,0-1 13 0,0-1 5 0,0 2 3 0,-1-2 3 0,-1 1 0 15,1 1-67-15,-2-1-82 0,1 2-18 0,-1-1-3 0,0 1-17 0,1-3-19 16,-1 1-17-16,0-1-18 0,0-1-6 0,1-2-8 0,0-2 2 16,-1 1-2-16,2-2-1 0,1-3-6 0,0 0-2 0,0 0-2 0,1-3-11 0,2-2-13 15,2-1-11-15,-2-1-12 0,4-2-13 0,1-2-12 0,1-2-8 0,1-1-7 16,-1 0-6-16,5-2-6 0,-2 1 5 0,1 1 6 0,-1 1 3 0,-1 0 6 15,1 0 3-15,-2 3 4 0,-2 2 6 0,3 1 10 0,-5 1 9 0,1 3 14 16,-2 0 11-16,-1 2 10 0,2 2 12 0,-3 0 9 0,1 1 4 0,0 4 3 16,-2-1 3-16,1 2 2 0,-1 2 4 0,0 0-1 0,-2 2-3 0,0 2-8 15,-2 0-8-15,0 3-13 0,-1-1-9 0,1 0-12 0,-1 1-10 0,-2-1-6 16,2-1-9-16,0-1-7 0,0-2-7 0,0-2-7 0,2 0-11 16,-3-3-8-16,1 0-13 0,1-3-15 0,-1-2-25 0,3-1-29 0,0 0-29 0,0 0-28 15,3-3-60-15,1-4-66 0,1 1-70 0,2-3-68 0,3-4-46 0,-2 0-35 16,1-2-39-16,0-3-37 0,1-2 2 0,1-2 7 0,-2 1 24 15,0-1 28-15,-1-1 29 0,-2 1 28 0,1-2 60 0</inkml:trace>
  <inkml:trace contextRef="#ctx0" brushRef="#br0" timeOffset="85641.71">13110 8817 52 0,'9'-13'265'0,"1"3"45"0,1 4 56 0,-3 1 30 0,-2 3 28 16,1 0 10-16,0 2 7 0,0 2 5 0,-2 0 5 0,1 3-59 0,0 0-76 16,0 1-49-16,1-1-44 0,-2 2-9 0,-1 1-1 0,1-1-42 0,-2 0-50 0,-1 0-33 15,2 1-27-15,-2 1-8 0,0 0-7 0,-2 0-5 0,-2 0-5 16,0 1-6-16,2 0-8 0,-4 1-6 0,2 1-6 0,-1-1-2 0,2-2-1 15,-3 2-3-15,3-2-1 0,-1 0-1 0,1 0-1 0,-1-4-1 0,2 3-2 0,2-3 0 16,-1 0 1-16,1 2-8 0,1-3-8 0,2 1-35 0,0-3-40 16,2 2-90-16,1-1-103 0,0-2-90 0,0-1-85 0,5-1-21 0,-4-2-4 15,5-2-2-15,-3-1 0 0,2 0 1 0,1-1 0 0,-2-4 8 0,1 3 8 16,0-5 36-16</inkml:trace>
  <inkml:trace contextRef="#ctx0" brushRef="#br0" timeOffset="85808.69">13709 8751 323 0,'8'14'450'0,"0"3"31"0,-2 1 22 16,4 3 16-16,-2 0 13 0,4 0 11 0,-2 0 6 0,2 3 7 16,1 0 3-16,0 2-73 0,-1-1-94 0,1 0-69 0,-2 0-68 0,0-1-61 0,-3 0-60 15,0 1-26-15,0-1-22 0,-3 1-12 0,-2-2-9 0,-3 3-13 0,-2-1-13 16,-1 1-20-16,-2-1-16 0,-4 2-26 0,-2-1-29 0,-2 1-30 16,-3-2-30-16,-2 2-68 0,-2 0-71 0,-2-1-86 0,-1-1-89 0,-1 1-76 0,-2-4-73 15,0 0-13-15,-1-2-1 0,0-2 12 0,-3 0 13 0,3-3 22 0,-3 0 22 16,2-3 29-16,-1-1 29 0</inkml:trace>
  <inkml:trace contextRef="#ctx0" brushRef="#br0" timeOffset="86392.71">7239 8839 164 0,'5'-18'391'0,"-3"0"35"0,1 2 31 0,0 1 10 0,0 1 10 16,-1 1 2-16,-1 2 2 0,1 2 4 0,-1 2 5 0,-1 1-64 0,0 2-80 15,0 4-43-15,0 0-31 0,0 7-63 0,0 2-68 16,0 3-22-16,0 4-10 0,0 7-6 0,-1 2-3 0,1 7 14 0,0 4 15 16,1 0 2-16,-1 5-2 0,2 3-6 0,1 0-6 0,2-2-7 0,0 0-9 15,4-3 5-15,2-5 4 0,-1-2-11 0,5-3-16 0,0-2-2 0,5-7 0 16,1-3-14-16,1-4-19 0,3-4-5 0,5-4-5 0,2-5-5 0,3-6-30 15,3-6-3-15,4-6 0 0,3-6 0 0,2-7 0 0,2-4 0 0,3-7 0 16,2-5 0-16,1-4 0 0,-4-4 0 0,4-4-47 0,-1-2-41 0,-3-1-32 16,1 0-39-16,0 1-43 0,-6 1-103 0,1 2-117 0,-4 0-103 15,0 5-98-15,-4 2-20 0,-2 3-2 0,-4 3 6 0,-1 1 12 0,-6 5 12 0,-2 3 14 16,-5 4 29-16,0-1 32 0,-5 5 42 0</inkml:trace>
  <inkml:trace contextRef="#ctx0" brushRef="#br0" timeOffset="86543.42">8914 9072 214 0,'-3'36'458'0,"-2"-4"-106"0,0-3-124 0,0-5-104 0,-3-4-97 16,1-6-21-16,-3-1-5 0,2-2-1 0,5-2 0 0,-2-5 0 15,-4 1 0-15,-1 0-196 0,-4 0-236 0,1 1-37 0</inkml:trace>
  <inkml:trace contextRef="#ctx0" brushRef="#br0" timeOffset="89392.2">9296 10260 89 0,'-5'-3'171'0,"1"1"12"0,-2-1 15 0,1 0 23 0,0 0 29 0,0-1 6 0,0 1 1 16,-2-3 4-16,2-1 3 0,0 2 25 0,0 0 27 0,1-1 5 0,-1-1-5 15,0 1 0-15,-2-1 0 0,0 0-3 0,2 0-4 0,0 0-15 0,-1 0-16 16,0 0-23-16,1 1-27 0,2 0-32 0,-2 1-31 0,2 1-36 0,1 1-36 15,-1 0-13-15,2 1-6 0,1 2-10 0,0 0-10 0,0 0-12 0,0 0-10 16,0 0-7-16,0 0-6 0,0 0-3 0,0 0-3 0,-2 5 0 0,2-1 1 16,0 4 3-16,0 0 4 0,2 3 1 0,-1 1 8 0,2 3 3 0,-1 2 3 15,1 1 3-15,2 1 2 0,-2 0-1 0,4 3-3 0,-1-1-1 0,-2 2 4 16,3 0-3-16,-1 1 2 0,1 2 2 0,0-1 5 0,1 2-2 0,-1 0 3 16,1 1-2-16,-1 1 1 0,1 0 0 0,-3-1-1 0,3 1 0 0,-3-4 0 15,2 1 0-15,-2-2-4 0,2-3-1 0,-2-2-2 0,-1-2-2 16,4-3-3-16,-2-2-2 0,2-2-2 0,0-3-3 0,5-2-1 0,1-4-3 0,3-2 2 15,4-5-3-15,5-5-5 0,4-6 0 0,4-3-3 0,6-7-4 0,2-6-5 16,7-6-6-16,2-6-8 0,4-5-16 0,2-2-20 0,0-5-28 16,3-2-33-16,-1 1-32 0,-4 1-34 0,-1 1-52 0,-2 2-56 0,-4 3-90 15,-4 6-97-15,-6 2-77 0,-5 5-72 0,-5 7-11 0,-4 5-3 0,-5 4 16 16,-5 6 17-16,-6 6 26 0,-1 4 33 0,-7 6 32 0,0 0 32 16,-5 6 56-16</inkml:trace>
  <inkml:trace contextRef="#ctx0" brushRef="#br0" timeOffset="89625.36">10667 10394 387 0,'-4'2'502'0,"-1"0"9"15,-2-2 1-15,-1 0 2 0,-1-2-3 0,0-1-10 0,-1 0-15 0,-1-1-25 16,3-1-32-16,0 0-117 0,0 2-133 0,1-1-213 0,0 3-226 0,1-1-123 16,-1 2-98-16,0 0-25 0,0 0-5 0,-1 0-2 0,-1 0 1 0,-2 0 11 15,1-1 14-15,2-1 25 0,-3 1 31 0</inkml:trace>
  <inkml:trace contextRef="#ctx0" brushRef="#br0" timeOffset="91775.5">16761 7831 3 0,'-25'8'226'0,"1"-2"32"0,-2-2 39 0,4 1 39 15,-1-2 42-15,0-2 43 0,4 0 26 0,-1-1 24 0,4 0-48 0,2 0-63 0,1 0-11 16,2 0-1-16,2 0-11 0,2 0-15 0,1 0-27 0,1 0-29 0,5 0-38 16,-1 0-38-16,1 0-41 0,0 0-44 0,0 0-26 0,0 0-25 15,0 0-11-15,0 0-9 0,0 0-2 0,0 0 2 0,1 2 2 0,6 0 1 16,1 0 1-16,4 0 4 0,2 0 7 0,7 1 9 0,4 0 3 0,4-1 7 15,7 2 2-15,4-2 3 0,4 1 2 0,6-1 2 0,7 0-5 0,2-2-4 16,4-2-6-16,5 0-2 0,5 1-3 0,1-3-2 0,4 0-7 0,2 1-6 16,2-2-5-16,-1-1-5 0,1 1 1 0,0 1 2 0,1-3 0 0,-3 3-3 15,-2 0-3-15,1-2-1 0,-3 1-3 0,-2 1-2 0,-4-2-1 0,-2 3-2 16,-2 0-2-16,-4-1-1 0,-4 3 0 0,-1 0 3 0,-5 1-4 0,-4 0-3 16,-1 0-3-16,-5 1-1 0,-6 0-1 0,-2 1-2 0,-4 1-1 0,-6 0 1 15,-2 0-3-15,-3 0 1 0,-4-1-2 0,-1 1 3 0,-6-2-3 0,-2 2-2 16,1-3 0-16,-4 2 1 0,-2-1 1 0,-1-1-2 0,0 0 2 0,0 0 1 15,0 0-1-15,0 0 0 0,0 0-1 0,0 0 3 0,0 0-2 0,0 0 0 16,0 0 0-16,0 0 0 0,0 0-10 0,0 0-9 0,0 0-20 0,0 0-19 16,0 0-34-16,-1-3-39 0,-1 0-49 0,1-3-51 0,-1-1-109 0,0-2-124 15,-1-2-85-15,1-2-78 0,-1-2-18 0,2-1-4 0,-1-4 6 0,0 2 10 16,-1-4 18-16,2 3 22 0,-5-2 36 0,3 0 37 0,-4 2 51 0</inkml:trace>
  <inkml:trace contextRef="#ctx0" brushRef="#br0" timeOffset="91942.58">18897 7897 72 0,'-5'18'354'16,"2"-3"27"-16,2-1 10 0,-1-4 5 0,-1-2 0 0,-1-2 1 0,3-3-5 0,1-3-4 16,0 0-45-16,-3 0-52 0,-1-2-158 0,1-1-177 0,2 2-88 0,-4-2-68 15,2-1-82-15,1 0-82 0,1 0-23 0,-1-2-8 0,1 0 0 0,-1-2-3 16,2-1 5-16,0 0 5 0,0-1 45 0</inkml:trace>
  <inkml:trace contextRef="#ctx0" brushRef="#br0" timeOffset="92810.23">22196 7786 220 0,'5'3'276'0,"-2"-2"27"0,-1 1 28 0,-2-2 30 16,0 0 31-16,0 0 32 0,0 0 27 0,0 0-33 0,0 0-48 15,-2 2-18-15,2-2-9 0,-3 1-15 0,3-1-16 0,0 0-25 0,0 0-29 16,0 0-22-16,0 0-25 0,0 0-28 0,0 0-32 0,0 0-29 0,0 0-26 16,0 0-18-16,0 0-12 0,0 0-6 0,0 0-2 0,0 0 0 0,3 3-1 15,2-1 5-15,3-1 1 0,5 2 0 0,1 0-1 0,5-2 3 0,5 3 2 16,1-1 0-16,8-2 0 0,3 1 3 0,4 1-1 0,5-3-3 0,3 0-6 0,3 0-5 16,3-3-3-16,3 1-9 0,1 1-11 0,4-1-2 0,1-3-1 0,2 3-1 15,3-1-2-15,-2-2 0 0,5 1-1 0,-1-1-2 0,3-1 1 16,-1 0-2-16,1 0-3 0,0 0-4 0,0-1-3 0,-4 1-1 0,2 0 4 0,-1-2-2 15,-5 3-5-15,-4 0 0 0,1 1-1 0,-7 0 0 0,-4 1-3 16,0 1 0-16,-7 1 1 0,-3 1-1 0,-5 1-2 0,-2-1-2 0,-6 4 1 16,-3-3 0-16,-3 3-1 0,-2-2 0 0,-5 0 0 0,-2 1 0 0,-1-1 0 0,-5 0 0 15,-1-1 2-15,-1 1 0 0,-2 0-3 0,-1 0 1 0,-2-2 1 16,0 0 0-16,0 0-2 0,0 0-3 0,0 0 1 0,0 0-12 0,0 0-12 0,0 0-25 16,0 0-30-16,-3 1-40 0,-1-1-43 0,0 1-84 0,-6-1-96 0,-2 0-100 15,-3 0-101-15,-2 2-49 0,-2-2-39 0,-7 1-7 0,-4 1-1 16,-3 0 11-16,-2-1 11 0,-4 1 27 0,1 2 30 0,-2-1 42 0,1 0 41 15</inkml:trace>
  <inkml:trace contextRef="#ctx0" brushRef="#br0" timeOffset="92941.93">23853 7897 85 0,'5'22'527'0,"-2"-3"19"0,1 0 7 0,-3-2 1 16,-1-1 2-16,0-2-3 0,0-3-6 0,0-1-9 0,-1-4-21 0,1-4-25 16,0-2-77-16,0 0-88 0,-2 3-188 0,0-1-205 0,-1 3-117 0,-2-2-94 15,-2 2-65-15,-1-2-61 0,-3 2-64 0,-3 1-67 0,-6-1-8 0,0 1 4 16,-5 0 19-16,-4 0 24 0,-2-2 18 0,-3 2 14 0,0-3 25 0,-5 0 27 15</inkml:trace>
  <inkml:trace contextRef="#ctx0" brushRef="#br0" timeOffset="94008.76">12484 10044 202 0,'-8'-8'320'0,"0"2"49"0,2-1 37 0,-4 1 37 0,1 0 17 0,-1 1 14 16,1 2 12-16,-1 1 11 0,1 1-55 0,-2 2-64 0,1 3-19 0,-1 2-12 15,0 2-26-15,0 5-26 0,-2 2-32 0,-1 4-32 0,0 4-31 0,-3 4-28 16,1 4-14-16,-2 5-11 0,2 2-8 0,-1 3-9 0,0 2-9 0,3 0-12 0,-2 1-10 15,6-1-13-15,1 0-12 0,4-5-12 0,0 0-12 0,5-5-15 16,3-3-6-16,4-5-4 0,1-1-4 0,3-4-5 0,1-2 2 0,3-5-3 0,2-1-1 16,-1-3-1-16,4-1 0 0,-1-5-2 0,1-3 0 0,1-2-1 15,0-4-2-15,0-1 0 0,-1-5-1 0,2-3-2 0,-1-3-2 0,-1-2-1 16,1-1-1-16,-4-3-1 0,2-3 0 0,-3 0 1 0,-2 0-1 0,-1 0 1 16,-1-2-1-16,-3 0 1 0,-3 1-1 0,-1 2-1 0,-2-2 1 0,-3 0 1 15,-2 1-2-15,-2 0-1 0,-3 0-1 0,-1 2 0 0,-3-1-1 0,0 0-1 16,0 3 0-16,-3 0 4 0,-1 2-2 0,1 3 0 0,0 0 0 0,0 5 1 15,0-1-3-15,0 5-2 0,2 0-3 0,-1 3-1 0,1 5-3 0,1 1-5 16,0 1-9-16,-2 5-14 0,4 2-20 0,-4 2-25 0,5 4-27 0,-3-1-27 16,5 5-39-16,-2 0-40 0,2 2-89 0,2 0-96 0,1 3-62 0,3-1-51 15,0 0-44-15,3-3-45 0,4 2 1 0,-1-1 9 0,5-2 18 0,-1-2 25 16,2-1 27-16,2-3 28 0,1-1 40 0,2 0 43 0</inkml:trace>
  <inkml:trace contextRef="#ctx0" brushRef="#br0" timeOffset="94575.54">13064 9981 276 0,'3'-11'414'0,"-1"2"28"0,-2 0 20 16,-2 1 9-16,-1 3 8 0,0-1 3 0,0 1 8 0,-4 2 8 0,1 2 8 16,-2 1-65-16,0 2-84 0,0 3-58 0,-2 4-54 0,-2 2-44 0,1 4-43 15,-3 4-17-15,1 4-8 0,-1 4-4 0,1 4 3 0,-1 2-1 0,-2 5-1 16,2 3-6-16,-2-1-8 0,4 3-9 0,-1 1-11 0,2-1-12 0,3-1-11 16,-1 0-16-16,4-3-17 0,0 0-22 0,4-3-26 0,1-2-35 0,1-2-36 15,4-2-49-15,1-1-46 0,0-4-106 0,2-1-117 0,2-3-96 0,0-1-92 16,2-5-27-16,-1 3-12 0,2-5 4 0,-1-1 6 0,1-1 12 0,-2-4 15 15,2-2 27-15,1-3 31 0,0 0 42 0</inkml:trace>
  <inkml:trace contextRef="#ctx0" brushRef="#br0" timeOffset="95025.24">13304 10282 344 0,'0'0'464'0,"0"0"15"0,0-3 9 0,0 3 3 0,-1-1 2 16,1 1 4-16,0 0-1 0,0 0 13 0,0 0 14 0,0 0-57 15,-3 3-70-15,1 3-86 0,-1 1-90 0,0 4-53 0,-2-1-42 0,1 5-8 0,-3 2-4 16,1 2-1-16,-1 1-1 0,1 1 2 0,-2 1 2 0,0 0-11 15,2 1-11-15,-1 0-11 0,0-2-13 0,0 0-9 0,1-2-11 0,3-1-8 16,0-1-8-16,-1-4-8 0,0 0-9 0,2-3-2 0,1-2-3 0,-1 1-5 0,2-4-8 16,0-1-2-16,0-4-4 0,0 2-4 0,0-2-3 0,0 0-2 15,0 0 0-15,3 0-1 0,1-2-2 0,2-2 0 0,-2-1 3 0,1-5-1 16,3 2 1-16,1-5 2 0,1-1 3 0,0-2 1 0,-1 0-1 0,2-1 5 0,0-1 2 16,0 3 0-16,-3-1-1 0,0 3 1 0,-1 1 0 0,-1 2 1 15,0 0-2-15,-3 5 2 0,2 1 2 0,-2 1 1 0,2 1-2 0,-2 2 1 16,2 2 3-16,-1 1-1 0,1 1 0 0,2 1 1 0,-3 4 1 0,3 0-1 15,-1 0 3-15,-2 3 0 0,1-1 2 0,0 5-2 0,0-3 0 0,-2 1 1 16,0 1-1-16,-1-1-1 0,2 2-1 0,-2-1 1 0,0-2 1 0,-1 0-2 16,-1 0-4-16,3-3-20 0,-3 1-22 0,2-2-29 0,0-2-31 0,-1-1-39 15,2 0-48-15,-1-1-95 0,1-2-105 0,0 0-94 0,1-2-89 0,2-2-20 16,0 1-6-16,0-5-1 0,1-1 3 0,-1 0 19 0,3-3 23 0,-1-1 29 16,2-4 29-16,2 1 43 0</inkml:trace>
  <inkml:trace contextRef="#ctx0" brushRef="#br0" timeOffset="95875.54">13703 10001 329 0,'3'-8'497'0,"0"0"14"0,1 2 4 0,-3 2 2 16,1 1 6-16,-2 3 7 0,0 0 11 0,0 0 6 0,0 4 12 0,-2 4 10 0,-1 3-102 15,0 2-129-15,-1 8-101 0,-2 1-94 0,0 3-22 0,-2 6-6 16,0 2-2-16,0 3 2 0,-3 0-7 0,2 3-5 0,-1-2-9 0,-1 3-7 16,0-2-15-16,1-2-12 0,2 0-18 0,-1-3-16 0,1-1-14 0,3-2-13 15,0-3-12-15,-2-3-15 0,5-2-16 0,-1-4-14 0,3 0-17 0,-1-5-15 16,1 0-16-16,1-3-13 0,1-1-10 0,-1-2-9 0,1-2-8 0,2 0-10 0,1-4-11 16,2 1-13-16,-3-2-17 0,3-2-19 0,0-2-16 0,1-1-20 15,0 0-5-15,0-2 2 0,2 1 8 0,-2-1 10 0,0-1 10 0,0 0 11 16,-1 1 11-16,0 1 13 0,-1 1 18 0,1 3 20 0,-3-3 26 0,-1 3 29 15,2 0 31-15,-4 0 31 0,-1 2 22 0,0 0 16 0,5 0 7 0,-2 0 5 16,-1 2-1-16,1 0-1 0,1-1 2 0,0 0 1 0,-2 0 0 0,5 3 0 16,-2-4 0-16,-1 1-1 0,0 0-3 0,1-1-2 0,3 0 0 0,-2 0 1 15,1-1-1-15,-3 0-4 0,4-4 6 0,0 1 4 0,0-3 15 0,-2 0 17 16,2 1 19-16,2-1 20 0,-4-1 25 0,2 1 22 0,0-1 18 0,1 1 16 16,-2 0 9-16,-1 2 5 0,1-1 4 0,-3 3 4 0,2-3-1 0,-1 3 1 15,-2-2-15-15,0 2-15 0,1-2-20 0,-1 3-23 0,0-1-21 0,0 0-22 16,2 0-18-16,-1-2-17 0,0 2-8 0,1-1-7 0,-1-1-5 0,1 1-6 15,0-3-4-15,2 1-2 0,0 1-3 0,-1-2 0 0,1 0 0 0,0 0 0 16,0-1-1-16,-1-1-2 0,1 1 1 0,-1 0 0 0,2-2 0 0,-4 0 0 16,0 1 0-16,0 0 1 0,-2 1 4 0,0 0 3 0,-1 0 3 0,-1 1 4 15,-1 1 2-15,-1-1 3 0,-1 3 1 0,-2-1 2 0,2 3 1 0,-4-1 1 16,0 1 1-16,0 2 2 0,-2 2 1 0,-2 1 4 0,0 1-2 0,-1 0-1 16,0 5-2-16,1-2-2 0,-3 0-4 0,4 2-5 0,-1 0-2 0,0 0-1 15,3 0-1-15,2-1-3 0,1-1 0 0,0-1-2 0,4 0-1 0,-1-1-4 16,2-1-1-16,2 1-1 0,-1-4-3 0,4 1-2 0,0 1-1 0,1-2 2 15,2-1-1-15,1-1 2 0,1-2-3 0,0 0-3 0,2-2 0 0,-1-1 0 16,-1 0-2-16,2-2 1 0,-2 3 1 0,2-3-1 0,-5 1 1 0,-1 1 0 16,1 1 3-16,-3 0 0 0,2 2 3 0,-2-1 0 0,-3 1 3 0,1 2 3 15,-2 1 4-15,0 0 1 0,0 0 1 0,0 0 2 0,0 0-1 0,0 0 3 16,0 0 2-16,0 0 1 0,0 0 4 0,0 0-1 0,-2-2 3 0,2 2 1 16,0 0-2-16,0 0 0 0,0 0-2 0,0 0-3 0,0 0 0 0,0 0-2 15,0 0-1-15,0 0-2 0,0 0-3 0,0 0-2 0,0 0-4 0,0 0-1 16,0 0-2-16,0 0-2 0,0 0 0 0,0 0-1 0,0 0-2 0,0 0 2 15,0 0-1-15,0 0 1 0,0 0 4 0,0 0 3 0,0 0 9 0,0 0 7 16,0 3 10-16,-1 4 10 0,1-2 9 0,0 4 13 0,-2 2 6 0,0 1 7 16,2 3 4-16,-4 3 4 0,2 1 3 0,1 2 6 0,-1 4-2 0,-1 1-5 15,0 2-4-15,-2 4-4 0,2 2-9 0,-2-2-7 0,-1 6-9 0,1 1-8 16,-1 0-6-16,-1 4-7 0,2-1-2 0,-2 2-3 0,2-1-11 0,-1 0-15 16,1-2 0-16,0 0 0 0,-1-4 0 0,0-1 0 0,3-3 0 0,-4-4 0 15,4-1 0-15,-2-4 0 0,0-4 0 0,-2-1 0 0,0-4 0 0,1-1 0 16,-2-2 0-16,-3-2 0 0,0-1 0 0,0 0 0 0,-5-1 0 0,2 1 0 15,-4-3 0-15,2 0 0 0,-1-2-15 0,0 0-62 0,4 0-48 0,-1-3-55 16,1-1-112-16,0-5-130 0,4 1-103 0,1-5-100 0,5-3-24 0,1-4-3 16,4-2 1-16,1-6 1 0,2-5 11 0,4-2 11 0,-1-5 24 0,5-2 25 15,3-1 48-15</inkml:trace>
  <inkml:trace contextRef="#ctx0" brushRef="#br0" timeOffset="96409.51">14187 10313 196 0,'0'0'264'0,"0"0"10"0,0 0 42 0,0 0 50 0,0 0 40 0,0 0 37 16,0 0 22-16,0 0 13 0,0 4-49 0,-2 0-65 0,2 3-27 0,0 0-22 15,0 2-15-15,0 0-15 0,-2 3-5 0,2-2-3 0,-2 2-38 0,0 0-44 16,0 0-37-16,1 0-34 0,-1-1-17 0,1-1-13 0,-1 1-12 0,0-3-11 16,2 2-8-16,-1-4-8 0,1 0-4 0,-2-1-6 0,2 1-4 0,-1-4-5 15,1 1-2-15,0-3-4 0,0 0-4 0,0 0-4 0,0 0-4 0,0 0-4 16,0 0-12-16,0 0-10 0,0 0-16 0,1-3-11 0,1 1-12 0,1-4-10 16,0 1-15-16,2-2-11 0,3-3-9 0,-2-2-9 0,0 0-3 0,4-2 1 15,-1 1 0-15,1-2 0 0,0 2 9 0,0-1 8 0,0 4 9 0,-2-2 7 16,-2 5 10-16,3-2 9 0,-4 3 12 0,0 4 12 0,0-1 11 0,-2 3 11 15,0 0 6-15,2 3 7 0,-4-1 6 0,2 4 7 0,-1 1 6 0,0 2 2 16,-1 0 5-16,-1 2 7 0,0-1 2 0,-1 1 3 0,-1 2-2 0,2 0-1 16,-2 1-4-16,1-2-3 0,-1 0-7 0,1 1-1 0,-2-1-11 0,1-1-9 15,2 0-23-15,-1-1-26 0,1 0-38 0,0-1-42 0,0-1-80 0,-2-1-87 16,2-1-56-16,0 0-49 0,0-1-56 0,0-5-55 0,2 4-13 0,-2-4-3 16,0 0 3-16,0 0 4 0,3-3 20 0,1 0 22 0,-1-1 36 0,-1-4 41 15</inkml:trace>
  <inkml:trace contextRef="#ctx0" brushRef="#br0" timeOffset="97292.59">13433 10485 146 0,'-4'-7'399'0,"3"-2"34"0,-1 5 10 0,-1 0 5 0,1 1 2 15,2 1-2-15,0 2 13 0,0 0 12 0,0 0-3 0,0 0-5 16,-3 2-76-16,2 2-90 0,1 2-65 0,0 2-62 0,0-1-33 0,0 2-27 16,0 2-7-16,0 1-2 0,1-1 1 0,-1 2 4 0,3-1-6 0,-3-1-11 15,2 2-8-15,-2-3-6 0,3 2-9 0,-3-1-8 0,0-1-7 0,2 0-5 16,-2-1-2-16,-2 1-8 0,2-2 1 0,-3 2-3 0,1-2-4 0,-1 0-2 16,0 0-3-16,-1-1-4 0,-1-1-3 0,0 2-2 0,0-2-2 0,0-2-2 15,2 2 0-15,0-3-3 0,1 2-3 0,-2-4-4 0,2 1-8 0,2-2-10 16,0 0-6-16,0 0-4 0,0-3-6 0,0-2-2 0,2-1-4 0,1-3 0 15,-2-1-3-15,2-3-1 0,2-3 0 0,0-1 0 0,-2 1 0 0,2-2 4 16,0 2 8-16,1-1 8 0,-3 4 6 0,2-1 6 0,-2 2 3 0,0 3 3 16,-1 2 3-16,-2 1 1 0,2 1 0 0,-1 4 0 0,-1 1 1 0,0 0 1 15,0 0 3-15,0 0 1 0,0 0 3 0,0 0-1 0,-1 1 2 0,-1 4-1 16,0-1 0-16,1 4 1 0,-4-1 0 0,3 1-1 0,-2 2 3 0,-4 1 0 16,3-1 5-16,-1 2 1 0,-1 0-1 0,-1 0-2 0,-1-1 1 0,1-2 1 15,0 1-1-15,2-2-1 0,-2-1 0 0,2-1 3 0,1 0-1 0,0-1-1 16,3-2 1-16,-1 0-3 0,-1-2-3 0,4-1-6 0,0 0 1 0,0 0-2 15,0 0-2-15,0-1-2 0,-2-2-1 0,2 0-1 0,2-3-1 0,-2 0-4 16,0-2 1-16,4-3 0 0,-1 2-3 0,-1-2-2 0,1-3-1 0,1 1 1 16,-1-1 2-16,0 0-3 0,0 0 2 0,0 2 0 0,-1-1 0 0,2 2 1 15,-2 0-1-15,-1 2-4 0,-1 2-7 0,2 0-9 0,-2 1-20 0,0 3-20 16,0 3-42-16,2-2-44 0,-2 2-98 0,0 0-107 0,0 0-75 0,0 0-65 16,0 0-38-16,5 1-30 0,1 0-3 0,0 2-1 0,3-1 7 0,1 0 12 15,1-2 19-15,3-2 24 0,2-1 43 0</inkml:trace>
  <inkml:trace contextRef="#ctx0" brushRef="#br0" timeOffset="97625.76">14307 10163 396 0,'-3'-17'452'0,"1"2"21"0,2 0 14 0,-1 0 3 0,-1 3 3 0,2-1-1 16,0 5 1-16,0-2 0 0,3 3 2 0,-1 2-81 0,2-1-96 0,-1 3-73 0,2 1-64 15,2 2-47-15,-1-2-39 0,3 2-3 0,1 2 5 0,0 0 10 0,0 1 12 16,2 4 6-16,-1 1 8 0,1 0 6 0,-1 5 6 0,-1 3-1 16,2 2-4-16,-2 4-5 0,-2 2-6 0,1 5-11 0,-1 2-11 0,-3 2-16 0,0 2-18 15,-3 2-15-15,-2 2-12 0,0 2-7 0,-4 1-36 0,-1 0-3 0,-1-1 0 16,-2 2 0-16,-3 0 0 0,-2-1 0 0,0 2 0 0,-2-4 0 0,-1 3 0 15,0-1 0-15,-4-3 0 0,2 1-2 0,-2-1-89 0,0-4-51 0,-1-1-57 16,0-3-107-16,-1-1-121 0,5-3-103 0,-4-4-98 0,4-3-23 0,3-4-5 16,1-4-1-16,0-3 2 0,2-3 13 0,0-5 16 0,3-2 29 15,4-5 32-15,-3-3 53 0</inkml:trace>
  <inkml:trace contextRef="#ctx0" brushRef="#br0" timeOffset="98442.98">13240 10481 276 0,'1'-5'393'0,"-1"-2"27"0,3 1 23 16,-3 1 9-16,0 2 5 0,0-1 3 0,0 4 2 0,0-1 2 0,0 1 3 15,0 0-59-15,0 0-75 0,0 0-60 0,0 0-56 0,0 0-36 0,0 0-29 16,4 0-22-16,-1 0-18 0,0 1-6 0,0 1-5 0,3 0 0 0,-3-1-2 16,2 1-3-16,-2 1-3 0,1-1-17 0,-1 0-20 0,0 0-12 0,0 0-12 15,0 0-8-15,-1 0-8 0,-2-2-5 0,0 0-4 0,1 1-2 0,-1-1-1 16,0 0-1-16,0 0-1 0,0 0 0 0,0 0 3 0,0 0-3 0,0 2 0 15,-3 1 1-15,0-1 1 0,0 2-1 0,-2-2 1 0,2 3 0 0,-2-1 3 16,2 0-1-16,-2-1-1 0,2-1 0 0,0 1-1 0,0-1-2 0,3-2-4 16,-2-2-3-16,1-2 1 0,1-2-1 0,1-3-2 0,-1-2 0 0,2-4 0 15,1 1 0-15,2-5-1 0,-1 0-1 0,0 0 1 0,0 0 3 0,1-1 0 16,0 2 5-16,-2 2 4 0,2 3 2 0,-2 3 2 0,-2 1 2 0,1 3 4 16,0 1 4-16,-1 2 2 0,-1 3 3 0,0 0 3 0,3 5 1 0,-1-2 1 15,1 4-1-15,-1 1 2 0,1 1 0 0,0 1 0 0,-1 3 2 0,1 1 3 16,-2 1 3-16,1 1 0 0,-1 0 3 0,-1 2 1 0,0-2-1 0,0 1 0 15,0 1 1-15,-3 0 0 0,2-2 0 0,-2 0 0 0,0 1-1 0,0-1-1 16,-1-2-2-16,-1 0-4 0,2-3-3 0,0 2-5 0,0-5-3 0,-2 2-5 16,2-3-4-16,0-1 1 0,2-1-2 0,-1-3-5 0,0 2-5 0,2-4-6 15,0 0-4-15,0 0-3 0,-1-2-2 0,-3-1-4 0,1-3-2 0,2 0-3 16,-1-1-1-16,0-4 0 0,2-1-3 0,0-3-4 0,0 0 0 0,2-2 3 16,1-1 4-16,2-2 3 0,-2 2 4 0,2 0 3 0,1 0 1 0,0 1 2 15,-1 2 1-15,0 3 1 0,-2 1 1 0,2 4 2 0,-2 1 0 0,-1 1 3 16,2 4 1-16,-4 1-1 0,3 1 0 0,1 3 2 0,-3 0-1 0,3 4 0 15,-3-1 3-15,2 2 1 0,-3 2 1 0,2 0 1 0,-4 3 1 16,2 0 1-16,-3 1-1 0,2-1-1 0,-3 2 0 0,-1 0 1 0,2-1 0 0,-3-1-2 16,2 0 0-16,-1-1 2 0,1-3-2 0,0 1 0 0,0-4 0 0,1 1 0 15,0-2-1-15,0-4-2 0,0 2-2 0,3-3-3 0,0-1-8 0,0 0-8 16,-1-1-10-16,-3-3-10 0,3 2-15 0,-1-3-17 0,0 1-18 0,-1-4-19 16,3 1-16-16,0-4-20 0,0 2-28 0,2-3-29 0,-1 0-55 0,3 2-59 15,-3-3-50-15,3 3-45 0,0-1-17 0,-1 4-13 0,0-1-5 16,2 1-3-16,-2 3-21 0,0 3-24 0,-3 1 8 0,4 0 15 0,-1 3 28 15,-1 3 29-15,1 3 61 0,-2-1 65 0</inkml:trace>
  <inkml:trace contextRef="#ctx0" brushRef="#br0" timeOffset="98810.3">12576 11008 159 0,'-20'3'409'0,"0"0"28"0,4 2 22 0,-3-1 9 0,5 2 6 0,0 0 1 16,3-1 1-16,1-1-1 0,2 0-2 0,0 0-44 0,4 0-54 0,-2-2-69 16,4 4-66-16,2-3-44 0,2 3-35 0,5-3-12 0,1 4-10 15,3-1 2-15,5 1 2 0,3-2 1 0,8-1 5 0,5 3 2 0,5-3 2 0,6-1-9 16,8-1-12-16,4-2-17 0,5-2-16 0,8-1-15 0,3-1-14 15,4-3-14-15,2 0-13 0,-1 0-6 0,3-1-3 0,-3-1-2 0,0 2-4 16,-3-2-1-16,-2 1-3 0,-2 2 1 0,-6-1-4 0,-1 2 0 0,-2-1-3 0,-6 2-18 16,-2 1 0-16,-3-2 0 0,-3 2 0 0,-3 0 0 0,-7 0 0 0,-3 2 0 15,-1-2 0-15,-5 1 0 0,-4 1 0 0,-5-3 0 0,-1 4 0 16,-4-1 0-16,-2 0 0 0,-2 0 0 0,-2 1 0 0,-4-2 0 0,0 2-60 16,-3 0-50-16,0 0-46 0,0 0-117 0,0 0-132 0,0 0-112 0,0 0-104 0,-1-2-25 15,-3 1-7-15,-2-1 1 0,-2 1 3 0,-3 1 6 0,-2 0 5 16,-4 1 21-16,0 1 25 0,-4 1 47 0</inkml:trace>
  <inkml:trace contextRef="#ctx0" brushRef="#br0" timeOffset="98959.67">13915 11160 446 0,'5'22'614'0,"-1"-2"7"0,-2-1 0 0,3-1-1 16,-2-2-1-16,0 0-1 0,-2-3-3 0,2-3-1 0,2-3-1 0,0-4-3 0,0 2-2 16,0-3-230-16,0 1-275 0,1 0-73 0,-2 0-26 0,1 0-9 15,0 0-3-15,0 0-14 0,0 0-23 0,1-1-25 0,-2-1-26 0,1-1-47 16,0 0-47-16,1 0-102 0,2-1-116 0,0-1-92 0,0-2-90 0,2 1-20 15,0-3-4-15,2-2 0 0,-1-1 0 0,-2 0 20 0,1 0 18 0,-4-3 29 16,-1-2 30-16,1 2 45 0</inkml:trace>
  <inkml:trace contextRef="#ctx0" brushRef="#br0" timeOffset="99075.56">14158 11231 171 0,'0'15'474'0,"-2"-3"4"16,-1 1 3-16,-3-1-1 0,2-2-3 0,-1-2-5 0,2 0-31 0,-2-6-36 0,1 3-97 15,0-5-109-15,-1 1-178 0,1-1-195 0,0-1-141 0,0 1-130 0,-3-4-27 16,1 2-6-16,-2 1-1 0,0-4-1 0,0 0 1 0,0-2 6 0,-1 1 32 15</inkml:trace>
  <inkml:trace contextRef="#ctx0" brushRef="#br0" timeOffset="99826.43">10846 10308 121 0,'0'-11'175'0,"0"1"9"0,0-1 12 0,0-1 10 16,0 0 15-16,0 2 12 0,0-1-27 0,0-1-35 0,0 1-6 0,2 0 3 15,-1 1 14-15,-1 1 17 0,2 0 11 0,-1 2 10 0,1 0 9 0,-2 1 7 16,3 0 1-16,-2 1-4 0,1 1-4 0,-1 2-5 0,-1 2-5 0,0-3-6 15,0 3-12-15,0 0-12 0,0 0-19 0,0 0-18 0,0 0-10 0,0 0-9 16,0 0-8-16,0 0-8 0,0 0-6 0,0 0-3 0,0 0-6 0,0 0-7 16,0 0-4-16,0 0-6 0,0 0-7 0,0 0-9 0,0 0-8 0,0 0-9 15,0 0-6-15,-3 2-4 0,2 1-4 0,-4 1-4 0,2 4-3 0,-2 4 0 16,-1 3-1-16,1 4-1 0,0 5 0 0,-2 2 4 0,0 5 0 0,1 2-1 16,1 3 3-16,0-2 0 0,4 2-3 0,-1-1-2 0,2-2-3 0,3-3-1 15,0-1 1-15,4-6 0 0,-1 0 3 0,2-3 0 0,3-4 1 0,-1-2-1 16,1-2 3-16,1-4-1 0,1 0 1 0,0-3 0 0,-1-2-1 0,4-3 0 15,-2-3-1-15,2-3-2 0,0-3-6 0,1-3-4 0,1-3-2 0,1-3-7 16,-2-3 0-16,2-4-3 0,-2 0-3 0,-1-2-4 0,0-2 1 0,-3-1 0 16,-2 2-2-16,1-1 0 0,-5 3 1 0,-2-2 0 0,-4 1 0 0,1 4-2 15,-4 0 0-15,-3 0 0 0,-1 3-1 0,0 1-2 0,-4 0 1 0,-1 2 1 16,0 1-3-16,-3 3-1 0,1 1-2 0,-1 1-1 0,1 4-1 0,-2 1-7 16,0 1 0-16,1 4-3 0,-2 1-14 0,2 1-15 0,1 5-22 0,-1 1-20 15,2 4-35-15,0 3-36 0,0 0-93 0,2 4-104 0,-1 2-85 0,4 1-83 16,0 3-40-16,4-1-34 0,3 2-3 0,0-1 2 0,3 0 11 0,2-1 19 15,3-2 20-15,1-2 25 0,2-2 32 0,5-4 40 0</inkml:trace>
  <inkml:trace contextRef="#ctx0" brushRef="#br0" timeOffset="100025.72">11469 10273 273 0,'4'-6'459'0,"0"1"19"0,-1 3 6 0,-2-1 3 16,3 0 13-16,-3 1 10 0,2-1 11 0,-1 3 6 0,-2 0 6 0,2 0 1 15,-1 5-113-15,-1 1-141 0,2 1-90 0,-4 4-81 0,2 1-29 0,-1 4-16 16,-1 1-7-16,-1 2-5 0,-2 1-13 0,0 1-16 0,2 0-21 0,-3-2-22 16,1 1-28-16,0-2-30 0,2 0-43 0,-2-3-46 0,4-2-85 15,-1-1-89-15,0-3-87 0,2-3-87 0,0 1-20 0,0-7-3 0,0 0 1 16,0 0 2-16,-3-4 12 0,3-2 15 0,-4-1 24 0,2-2 25 0,-1-1 42 16</inkml:trace>
  <inkml:trace contextRef="#ctx0" brushRef="#br0" timeOffset="100159.8">11298 10236 42 0,'-6'-10'342'0,"-2"3"12"0,5 1 7 0,-2 1 1 0,3 2 3 0,-1-1 30 16,2 3 36-16,1 1 13 0,0 0 4 0,0 3-55 0,1 2-67 0,-1 3-65 16,3 2-62-16,-3 1-47 0,2 3-43 0,-2 2-11 0,2 2-7 15,-2 2-16-15,-2-1-18 0,2 3-103 0,-2 0-118 0,-1-1-76 0,2 0-65 16,1-2-64-16,0-1-65 0,1-2-14 0,2 0-2 0,2-6-3 0,4-3 1 16,1-5 0-16,4-3-1 0,4-6 15 0,2-4 18 0</inkml:trace>
  <inkml:trace contextRef="#ctx0" brushRef="#br0" timeOffset="100292.58">11795 10140 68 0,'12'-3'371'0,"2"0"48"0,-4 4 40 16,1 2 20-16,-5 3 18 0,-1 1 12 0,0 3 12 0,-2-2 11 0,0 4 7 16,0 3-65-16,-1 1-81 0,-2 0-42 0,0 2-33 0,-2 2-66 0,-1-1-77 15,0 2-45-15,-3 1-41 0,-1-2-42 0,-2 3-42 0,1-2-66 0,-2 1-68 16,-2-1-120-16,2 0-133 0,1 1-80 0,-2-3-66 0,0-1-17 0,1 0-3 16,-1-2-3-16,2 1 1 0,1-4 0 0,1-1 0 0,4-3 23 0,0-3 26 15,3-1 54-15</inkml:trace>
  <inkml:trace contextRef="#ctx0" brushRef="#br0" timeOffset="100392.76">12164 10501 119 0,'0'12'249'0,"-4"1"-4"0,-1 0-6 0,-6 0-34 0,1-1-41 0,-1 0-68 15,-3 0-72-15,0-1-18 0,-3-2-4 0,-3 4-82 0,0-3-100 0,-2 1-45 16,-2 0-34-16,2-1 0 0,-2 0 10 0</inkml:trace>
  <inkml:trace contextRef="#ctx0" brushRef="#br0" timeOffset="109327.92">21196 9231 348 0,'-5'-4'434'0,"0"2"22"0,0-1 8 0,1 0 3 0,-2 0 0 16,2 0-1-16,0 0-2 0,0 0 0 0,1 1-1 0,2-1-93 0,1 3-115 16,0 0-39-16,0 0-23 0,0 0-54 0,0 0-58 0,0 0-12 0,0 5-2 15,1 1 2-15,-1 1 3 0,2 4 3 0,-1 1 5 0,3 3 3 0,-1 3 2 16,0 1 8-16,0 2 9 0,2 3-9 0,-2 2-9 0,2 1-8 0,-2-1 0 15,2 3-4-15,-2-2-1 0,0 0-2 0,5-1-1 0,-5-3 0 0,2 2-1 16,-1-4-2-16,1-2-1 0,0-1-4 0,3-3-5 0,-2-2-5 0,1 1-5 16,-3-5-4-16,3 0 0 0,2-2-3 0,-3 0-7 0,2-3 0 0,0-1 0 15,1-1-2-15,1-2-3 0,1-4-1 0,3 2 1 0,-1-4-5 0,4-4-3 16,0 0-3-16,3-3-3 0,0-2-4 0,3-3-5 0,0-2-4 0,4-4-2 16,0 0-6-16,0-3-7 0,1 0-16 0,2-3-19 0,-1 0-30 0,1-1-32 15,-1-1-40-15,3-1-46 0,-4 2-108 0,0-1-120 0,1 1-92 0,-4 1-88 16,0 0-19-16,-2 3-5 0,-3 0 3 0,-1 1 5 0,-7 4 16 0,-1 0 20 15,-3 4 29-15,-1 1 31 0,-2 2 44 0</inkml:trace>
  <inkml:trace contextRef="#ctx0" brushRef="#br0" timeOffset="109510.12">22122 9492 62 0,'-3'19'420'0,"2"-1"45"0,-1-3 12 0,0 1 10 0,1-5 2 15,-1 0 1-15,2-4-1 0,0-2-2 0,3-2 0 0,-1-2-2 0,-2-1-100 16,2 2-119-16,-1-1-115 0,-1-1-115 0,7-1-138 0,-3 1-144 0,1-2-110 16,1-1-102-16,1 0-23 0,2-2-6 0,0 0-2 0,1-3 0 0,-2 1 2 15,3 0 0-15,-3-4 10 0,0 2 13 0,-2-2 26 0</inkml:trace>
  <inkml:trace contextRef="#ctx0" brushRef="#br0" timeOffset="111676.99">24394 8631 253 0,'-1'-6'335'0,"-1"3"40"0,-1-2 25 0,0 2 21 0,1-1 14 0,0-2 9 16,-1 3 3-16,2 0 1 0,1 0-63 0,-5 1-77 0,5 2-31 15,0 0-17-15,0 0-29 0,0 0-27 0,0 0-27 0,0 0-26 0,0 3-22 16,-1 3-19-16,-1 0-9 0,1 1-4 0,-1 4-1 0,-1 3-1 0,0-1-1 15,-1 4-1-15,1 1 2 0,-2 2 1 0,-1 0-18 0,0 3-17 0,-1-2-12 16,3 2-9-16,-3 1-1 0,0 1 1 0,0-1-11 0,-1 0-9 16,2-2 1-16,-2 1 9 0,2 0-6 0,-1-4-11 0,3 2 4 0,-1-3 4 15,0 0-1-15,-1-3-1 0,1-2-4 0,0 0-3 0,2 0-22 0,2-2-26 16,-3 0-26-16,3-1-30 0,-2 0-98 0,1-3-113 0,0 1-86 0,2-2-83 16,0 1-53-16,2-1-41 0,0-1-10 0,1-2-3 0,0-2 0 0,0-1 0 15,4-1 19-15,1-2 23 0,1-3 35 0,0-3 37 0</inkml:trace>
  <inkml:trace contextRef="#ctx0" brushRef="#br0" timeOffset="112010.23">25272 8479 264 0,'11'6'530'0,"0"-1"10"0,1 1 5 0,-3-3 3 0,0 1-2 15,-1-1 1-15,0-1-2 0,0 0 1 0,-2-2-2 0,5 0 0 0,-1 0-2 16,-1 0-197-16,4 0-240 0,-1 0-60 0,4 0-20 0,-2 0-7 0,2 0-6 16,-2 0 0-16,1 0 1 0,1 2 1 0,-5-2-1 0,3 2-1 0,-5 1 0 15,1 0 2-15,-1 1 1 0,-1 2-1 0,-1 1-2 0,-1 0-2 0,0 2-3 16,-1 1-2-16,-4 2-1 0,-1 0 2 0,0 2-1 0,-1 0 0 0,-4 3 0 16,-3 0 2-16,0-1 2 0,-3 4 4 0,-1-2 5 0,-3 0 2 0,0 3 3 15,-1 0 1-15,-3-2 1 0,1 0 1 0,-1 1-1 0,1 1 0 0,2-1-1 16,-2 1 1-16,6-2-2 0,-1-1 0 0,0-3-4 0,5-1-5 0,0-2-5 15,2-4-2-15,2 2-4 0,0-4 0 0,4-1-1 0,0-3-1 0,0-2-2 16,4 3-6-16,-1 2-6 0,3-2-15 0,2-1-18 0,1-2-15 0,5 0-18 16,1-2-21-16,4-1-23 0,1-3-69 0,6 0-78 0,0-5-79 0,3 1-81 15,3-4-70-15,1-1-67 0,2 2-10 0,1-2 3 0,2 1 13 0,-4-2 18 16,3 1 16-16,-4 0 18 0,0 0 23 0,1 1 22 0</inkml:trace>
  <inkml:trace contextRef="#ctx0" brushRef="#br0" timeOffset="112977.34">26750 8201 73 0,'3'-8'238'0,"-1"-2"29"0,-1 2 25 0,-1 0 22 16,0 0 24-16,0 3 20 0,0-2 19 0,-1 2 18 0,1-1-45 15,0 4-61-15,0 2-2 0,0 0 11 0,0 0 0 0,-3 2-2 0,-1 1-15 0,-2 1-18 16,2 4-15-16,-4 2-15 0,-2 4-16 0,-2 3-14 0,-1 3-12 0,-3 3-10 16,2 2-12-16,-3 4-13 0,0 1-20 0,2 1-21 0,0 1-13 15,1 1-11-15,5-2-5 0,1-1-9 0,0-2-7 0,7 0-3 0,1-2-7 0,1-3-7 16,7-2-6-16,-2-1-5 0,5-2-5 0,2-4-4 0,1 1-2 16,3-4-6-16,0-2-5 0,1-1-9 0,3-2-8 0,-2-2-9 0,1-1-14 15,0-3-17-15,-2 0-18 0,3-2-21 0,-3 1-22 0,0-3-26 0,0-1-30 16,1-1-33-16,-4-1-60 0,0-1-69 0,-1 1-58 0,-1-3-56 0,-2-1-39 0,1 2-32 15,-4-4-33-15,0 1-29 0,-3 1 6 0,3-1 16 0,-5-2 23 16,-2-1 25-16,1 0 30 0,0 2 32 0,-2-5 61 0</inkml:trace>
  <inkml:trace contextRef="#ctx0" brushRef="#br0" timeOffset="113127.16">26967 8247 144 0,'-5'-3'383'0,"2"1"32"0,-2 5 29 0,0 0 18 16,-1 2 12-16,0 2 13 0,-2 2 11 0,0 2 12 0,-2 1 13 0,1 3-51 15,-2 3-65-15,0 1-59 0,-3 4-58 0,1 2-45 0,-1 2-41 0,-1 3-30 16,-2-2-26-16,3 5-18 0,-2-3-14 0,0 1-12 0,3 0-10 0,-1-1-16 15,2 0-12-15,1-3-25 0,3 0-23 0,0-1-31 0,3-1-31 0,3-2-41 16,1-1-41-16,-2 1-79 0,6-4-83 0,-3 1-79 0,3-4-74 0,2 1-68 16,0-2-63-16,3-2-14 0,0-1-3 0,2-3 11 0,3-1 11 15,1-4 18-15,1-3 23 0,2-2 30 0,-1-5 37 0</inkml:trace>
  <inkml:trace contextRef="#ctx0" brushRef="#br0" timeOffset="113360.47">27792 8217 288 0,'6'12'528'16,"-4"1"2"-16,-1 1-1 0,-1-1 1 0,0-1-1 0,-3 2-1 0,2-1 2 16,1-1-1-16,-2-1 2 0,2 0 2 0,2-2 3 0,-2 5-196 0,1 1-239 15,1 0-48-15,-1 2-4 0,3-1 7 0,0 2 8 0,3-1 5 0,-1-1 7 16,5 1 0-16,-1-3 2 0,1-2 2 0,1 3 2 0,3-4-4 0,0-1-5 16,1 1-7-16,2-2-6 0,-4 0-12 0,2 0-10 0,-2-1-9 0,2-2-7 15,-7-1-8-15,4 2-2 0,-4-4-4 0,-2 1-1 0,-1-1-3 0,-3 0-3 16,2-1 0-16,-5-2 0 0,0 0-2 0,0 0-1 0,-3 1-14 15,0 3-13-15,-5-3-25 0,0 1-27 0,-5 2-31 0,-1-2-38 0,-3 3-80 0,-3 1-96 16,-2 1-86-16,-1-2-82 0,0 1-57 0,1 1-50 0,0-4-10 0,5-1-1 16,-1-2 13-16,6-2 14 0,-1-3 25 0,8-6 25 0,2-2 35 0,6-5 35 15</inkml:trace>
  <inkml:trace contextRef="#ctx0" brushRef="#br0" timeOffset="113510.43">28042 8242 418 0,'13'-2'520'0,"-1"2"15"0,1 2 1 0,-2-2 2 0,-1 2-2 16,0-1 0-16,-2-1 1 0,4 0-2 0,0 0 0 0,-2-1-1 0,-1-1-129 0,4 2-157 15,-4 0-106-15,4-2-98 0,-4 2-28 0,3-1-12 0,-2 1-5 16,-2-1-1-16,0 1-18 0,0-3-21 0,-2 1-34 0,-3 1-35 0,1 1-83 16,-4 0-93-16,0 0-66 0,0 0-60 0,0 0-55 0,0 0-54 0,0 0-12 15,0 0-3-15,0 0 1 0,0 3 0 0,-4 1 18 0,0-1 22 0,-5 2 33 16,-1-2 35-16</inkml:trace>
  <inkml:trace contextRef="#ctx0" brushRef="#br0" timeOffset="113977.15">24516 9196 112 0,'-27'11'401'0,"0"1"44"16,3-2 14-16,-2 1 6 0,2-2 3 0,0 0 4 0,2-2 1 0,3-1 0 16,0-1-1-16,2-1 0 0,1 1-106 0,3-1-127 0,-1 1-67 0,5 1-55 15,1-1-35-15,2-2-33 0,1 2 3 0,5 0 10 0,1 1 7 0,9-2 7 16,-1 1 9-16,6-1 9 0,8-1 7 0,9 1 7 0,9-2 9 0,8-2 6 15,9-3 1-15,12-3-2 0,12-1-2 0,8-4-1 0,12-2-9 0,11-5-13 16,7-2-13-16,7-1-7 0,8-1-5 0,5-2-5 0,5-1-8 0,1 0-6 16,3 0-7-16,-1-1-8 0,1-2 1 0,-2 5 4 0,-6-1-8 0,1 2-10 15,-8-1-6-15,-4 1-2 0,-5 1-1 0,-5 1-3 0,-5 2-3 0,-6 3-2 16,-2-1-1-16,-8 1 0 0,-1 0-2 0,-4 1-1 0,-3 1-2 0,-1-1-1 16,-3 0-1-16,-1 1 0 0,-3 1 1 0,-3-1 1 0,0 1-1 0,-4 0-2 15,-3-1-4-15,-4 3-3 0,-2-1-9 0,-6 0-11 0,-4 0-17 0,-5 2-17 16,-6-2-31-16,-8 4-35 0,-3 0-62 0,-6-2-67 0,-6 4-112 0,-7-2-121 15,-6 1-70-15,-9 1-59 0,-6 1-13 0,-4 1-2 0,-7 1 9 0,-4-1 11 16,-6 2 17-16,-6-1 19 0,-4 1 32 0,-3 1 36 0,-6 1 65 0</inkml:trace>
  <inkml:trace contextRef="#ctx0" brushRef="#br0" timeOffset="114110.05">27753 9010 436 0,'-27'33'591'0,"4"-4"-13"0,0-2-15 15,2-7-56-15,4-2-62 0,0-5-116 0,1-5-126 0,6-1-95 0,7-6-84 16,3-1-19-16,0 0-3 0,0 0-233 0,-2-3-282 0,-1 2-62 0,-2-1-14 16,-1 0 10-16,-3 0 15 0,-2-3 58 0</inkml:trace>
  <inkml:trace contextRef="#ctx0" brushRef="#br0" timeOffset="121962.31">27944 9984 81 0,'3'-9'205'0,"2"0"25"0,-2 0 38 0,-2 1 40 0,-1 1 43 0,2-1 46 16,0 0 6-16,-2 3 0 0,0 0-12 0,0-1-15 0,0 3-7 0,0 1 0 16,0 2-8-16,-2-4-4 0,2 4-22 0,0 0-23 0,0 0-38 0,0 0-37 15,0 0-47-15,0 0-44 0,-2-3-36 0,2 3-34 0,0 0-13 0,0 0-5 16,0 0-2-16,0 0-2 0,2 3-5 0,0 1-3 0,-1 1 0 0,1 4-1 0,-1 0 2 15,3 3 0-15,-3 3 9 0,3 2 9 0,-4 1 8 0,1 4 9 0,-2 1-1 16,-1 0-6-16,-1 3-7 0,-1 0-6 0,1-1-1 0,-3 1-1 16,-2-1 0-16,2 1-3 0,-1-1 0 0,-1-2-2 0,-1-1-6 0,1-3-9 15,3-1-6-15,-3-1-10 0,4-3-2 0,-2-4-5 0,2 1-3 0,1-4-1 16,2-1-7-16,-1-1-6 0,0-2 0 0,2-3 0 0,0 0 0 0,0 0 0 16,0 0 0-16,0 0 0 0,0 0 0 0,0 0 0 0,0 0 0 0,0-6 0 15,2-2-2-15,0-2-15 0,2-5 2 0,0-2-2 0,3-4 0 0,1-4-2 16,2 1 0-16,4-8 0 0,-1 1-1 0,4-1 3 0,-3-1 3 0,7 2 7 15,-4-1 0-15,2 4 1 0,-2 0 1 0,1 4 0 0,-1 4 2 0,-2 2-3 16,-1 3 3-16,-2 1 5 0,0 5 0 0,-2 0 0 0,0 5 1 0,-2-1 4 16,1 4 1-16,-2 1 0 0,1 1 1 0,0 3 5 0,-1-1-1 0,0 4 0 0,1 2 1 15,-3 1 3-15,-1 4-4 0,4-1-3 0,-3 4 1 0,-4 0 2 16,3 1-3-16,-1 4-2 0,-2-1 0 0,-1 1 1 0,2-1-4 0,0 2-1 16,-1-2-3-16,1-1 2 0,-1 2-2 0,4-4-1 0,-2 0-2 0,2 0-2 0,-2-5-7 15,2 2-11-15,1-3-15 0,1-1-19 0,0 0-28 0,1-4-28 16,0 2-40-16,0-3-47 0,3-1-97 0,-1-3-108 0,-1-1-83 0,4-1-76 15,-4-1-42-15,4-3-30 0,-2-1-1 0,0-1 8 0,0-1 17 0,-1-1 20 16,1-2 25-16,-2 1 28 0,-1-2 45 0,-2 1 46 0</inkml:trace>
  <inkml:trace contextRef="#ctx0" brushRef="#br0" timeOffset="122761.69">28608 9666 351 0,'0'0'468'0,"2"1"15"0,-2 2 6 0,0 2 17 0,0-1 13 16,0 0 16-16,-2 3 17 0,0 0 14 0,2 2 15 0,-1 0-51 0,-1 2-67 16,-1 0-98-16,0 5-108 0,-2 0-53 0,1 2-42 0,0 2-16 0,-1-1-7 15,2 2-14-15,-2 0-14 0,2 0-17 0,0 0-17 0,-1 2-13 0,1-2-13 16,-1 1-10-16,3-1-10 0,-1 1-7 0,0-1-5 0,-1 1-5 0,2 0-2 16,-1-1-3-16,0-1-1 0,1-2-5 0,1 0-9 0,-2-1-9 0,2-3-11 15,-1-1-16-15,1-2-16 0,0-2-14 0,0-1-18 0,0-2-21 0,1-1-21 16,-1-1-22-16,2-1-23 0,-2-3-33 0,0 0-40 0,0 0-64 0,3-2-69 15,0 1-24-15,0-3-15 0,2-1 5 0,2-3 11 0,0-2 13 0,0-1 15 16,2 1 21-16,1-4 23 0,1 1 25 0,0-2 23 0,0 4 42 0,-2-1 44 16,1 3 94-16,-2 0 105 0,0 3 75 0,-4 2 72 0,3 2 47 0,-2 2 44 15,-1 2 25-15,0-1 22 0,2 3 12 0,-2 1 10 0,3 1 6 0,-2 0 3 16,1 0 0-16,2 2-4 0,-4-1-22 0,3-1-23 0,-2 1-42 0,1 1-45 16,0 0-39-16,-1-1-40 0,0-1-24 0,-1 2-21 0,1-2-14 0,0-2-12 15,-2 2-8-15,3-3-6 0,-1 2-4 0,0-4-1 0,1 0-3 0,1-1-3 16,0-1 1-16,1-3-1 0,0-1 0 0,2-1-1 0,2-1 0 0,0-2-1 15,-2-2 0-15,2-3 0 0,-3 1 0 0,4 0-1 0,-5-1 8 0,0 1 9 16,0 1 5-16,-2 0 9 0,-3 1 3 0,-2 3 1 0,3 0 3 0,-4 1 1 16,1 2 0-16,-1 2-1 0,0 3-1 0,-1-3-4 0,1 3 2 0,0 0-2 15,0 0-6-15,0 0-7 0,0 0-10 0,0 0-7 0,1 4-2 0,2 0-2 16,-1 1-3-16,1 1-2 0,1-1-3 0,0 2-3 0,4-1-3 0,0 0-5 16,2 0-5-16,2-1-7 0,1-1-4 0,2-1-6 0,0-1-4 0,4-2-6 15,-2-3-3-15,4 1-3 0,-4-4-1 0,4 0 2 0,-1 0 0 0,-1-3 7 16,0 0 3-16,-2-2 7 0,-1 1 5 0,-2 1 9 0,1-1 9 0,-6 0 10 15,1-1 16-15,-2 2 16 0,-4 0 18 0,1 0 15 0,-3 1 11 0,0 1 9 16,-2-2 5-16,0 3 7 0,-2-1 4 0,-1 2 3 0,-2 0 5 0,-2 1 3 16,3 0-2-16,-6 3-3 0,1 0-7 0,-2 0-8 0,-2 2-10 0,0 0-11 15,-1 2-7-15,0 2-7 0,-2-1-6 0,0 2-7 0,2 0-6 16,0 0-3-16,3 0-5 0,-2 0-7 0,5 0-3 0,2 0 0 0,-2-1-4 0,5-2-6 16,1 0 0-16,1 0-2 0,2-1-4 0,1 0-2 0,1 0 3 0,3 0 0 15,1 0 0-15,-1 0 0 0,2-1-1 0,3 1 4 0,-3-2-4 0,3 0 0 16,0 0-2-16,0 0 2 0,0-2-4 0,2 1-3 0,-4-1-3 0,4-1 2 15,-4 2-4-15,-1-3-4 0,0 2 1 0,2-1 2 0,-6 1-1 0,3-1 0 16,-2 2 1-16,-2-1 2 0,2 1 0 0,-4-2 0 0,4 1 1 0,-5 2 5 16,1 0-1-16,-1 0 1 0,0 0 2 0,0 0 4 0,0 0 0 0,0 0-1 15,0 0 4-15,0 5 5 0,0 1 7 0,0 2 6 0,-1 3 8 0,-1 2 7 16,-1 4 3-16,2 3 0 0,-3 4 7 0,3 4 5 0,-2 2-1 0,-1 3 3 16,3 3-2-16,-4 3 2 0,2 0-3 0,0 4-3 0,-3 0-7 0,1 0-9 15,2 1-6-15,-2-1-5 0,-2 0-1 0,1 0-3 0,-2-2-8 0,0-1-7 16,2-3 0-16,-1-1 0 0,-3-1 0 0,2-3 0 0,0-1 0 0,-5-4 0 15,4-2 0-15,-1-1 0 0,-1-3 0 0,0-2 0 0,1-1 0 0,-2-4 0 16,1 0 0-16,0-4 0 0,-2-1-11 0,4-1-55 0,-3-2-41 0,2-2-44 16,-2-2-93-16,3-2-108 0,-2-2-111 0,1-2-110 0,4-4-47 0,-2-1-27 15,4-3-4-15,0-4 0 0,3-2 8 0,-1-5 7 0,4-2 23 0,3-4 27 16,-1-1 41-16,4-4 45 0</inkml:trace>
  <inkml:trace contextRef="#ctx0" brushRef="#br0" timeOffset="123261.58">29436 9926 37 0,'0'0'266'0,"0"0"29"0,0 0 23 0,0 0 25 0,0 0 21 0,-1 0 23 0,1 0 25 16,0 0 28-16,0 0-30 0,0 0-45 0,0 0-24 0,0 0-17 0,0 0-23 16,0 0-26-16,0 0-19 0,-5 0-21 0,5 0-18 0,0 0-20 0,0 0-14 15,0 0-12-15,0 0-11 0,0 0-6 0,0 0-6 0,0 0-5 0,0 0-5 16,2 2-6-16,-2 1-8 0,3 0-9 0,-3 0-3 0,3 0-5 0,0 0-6 16,-1 0-6-16,1 0-4 0,-1 0-4 0,1 0-16 0,0 0-21 15,-1 0-9-15,0 0-9 0,0 2-8 0,0-1-7 0,-2 1 0 0,0 1-1 0,0 0-3 16,0-1-2-16,0 0-2 0,0 1 4 0,0 0-7 0,0-1-1 0,0-1-4 15,0-1 2-15,0 2-1 0,0-5-3 0,0 3 2 0,0-3 1 16,0 0-2-16,0 0-2 0,0 0 1 0,0 0 0 0,0 0-2 0,0 0-4 0,0 0 1 16,0 0-2-16,0 0-9 0,0 0-10 0,1-2 2 0,2 0 7 15,1-5 2-15,-1 1-4 0,3-3 3 0,1 0 0 0,2-1 2 0,0-1-2 16,1-1 3-16,1 0 4 0,-2 0-1 0,1 2-1 0,1 1 10 0,-3 0 14 0,2 3-3 16,-4 1-7-16,3 1 2 0,-2 2 7 0,-3 2 0 0,4 2 2 15,1 2 1-15,-2 1 5 0,-1 1-3 0,1 1 1 0,0 2 0 0,0 3 4 16,-1 0 0-16,1 0-2 0,-3 2 0 0,0-2 0 0,2 3-6 0,-3-1-4 15,-2-1-3-15,1 2-1 0,0-2-6 0,1 0-5 0,-2-2-6 0,-1-1-11 16,0 1-15-16,2-2-20 0,-2-1-23 0,2-2-23 0,-2 0-36 0,1-2-38 0,-1-2-88 16,0-2-100-16,0 0-86 0,0 0-82 0,0 0-51 0,0-3-43 0,0-3-5 15,2-2 8-15,0-1 16 0,-1 0 17 0,2-3 23 0,2-1 24 16,-1 1 36-16,1-3 38 0</inkml:trace>
  <inkml:trace contextRef="#ctx0" brushRef="#br0" timeOffset="123895.58">27606 10814 144 0,'-5'1'464'0,"2"0"17"0,-1 1 3 16,4-2 1-16,0 0 0 0,0 0 9 0,0 0 12 0,5 0 14 15,2-2 16-15,3 2-23 0,2 0-34 0,3-1-96 0,5 0-106 0,5 1-71 16,5-2-59-16,5 0-7 0,7 0 3 0,6-1 2 0,5 2 0 0,7-2-8 0,5-1-11 16,5-1-12-16,6 0-14 0,3-1-10 0,5-1-13 0,2 0-15 15,0-2-16-15,4 3-9 0,4-3-5 0,-4 0-8 0,0-2-7 0,-2 0 0 16,1 0 2-16,-4-1-2 0,-1 1-3 0,-7-1-2 0,1 0-3 0,-5 0-2 0,-7 1-2 15,-4 1 1-15,-2 0-1 0,-8 0-1 0,-4 2-2 0,-6-1-1 16,-6 1-1-16,-4 2-4 0,-5 0-4 0,-6 2 1 0,-3 1 0 0,-5 0-18 16,-2 0-17-16,-5 1-36 0,-2 1-37 0,-3-3-62 0,-1 4-71 0,-5-2-115 15,1-1-123-15,-6 1-76 0,-2-2-62 0,-4 1-15 0,-3-2-4 0,-2 4 1 16,-3-2 0-16,-3 1 17 0,1 1 20 0,-4-1 36 0,0 2 39 0,0 2 66 16</inkml:trace>
  <inkml:trace contextRef="#ctx0" brushRef="#br0" timeOffset="124045.55">29716 10717 249 0,'12'20'519'0,"-2"-1"5"0,-3-1 0 0,-1-1-1 0,-1-3 0 16,0-1 1-16,-4-1-2 0,1-3 2 0,1-4-1 0,-2 2-1 0,2-3-2 15,-3 1-197-15,4-1-237 0,-4 1-59 0,1-2-23 0,-1 0-17 0,0-3-16 16,0 0-38-16,0 3-46 0,-1-1-102 0,1 2-112 0,-5-3-89 0,2-1-85 16,-3 2-16-16,-1-2-5 0,-1 0 0 0,0 0-3 0,-4-2 0 0,-1 2 2 15,-2-1 13-15,0-1 15 0,-2-1 40 0</inkml:trace>
  <inkml:trace contextRef="#ctx0" brushRef="#br0" timeOffset="125061.99">25606 10181 395 0,'0'0'431'0,"1"-1"18"0,-1 1 7 0,0 0 6 0,0 0 12 16,0 0 11-16,5 1 13 0,-4 3 12 0,1 0-21 0,-2 3-27 15,1 0-84-15,-1 5-95 0,0-1-62 0,0 6-53 0,-1 1-21 0,1 2-7 16,-3 2-2-16,1 3-4 0,-1-2-5 0,0 0-7 0,1 2-6 0,-2-1-8 0,0 2-8 15,1-4-8-15,0 1-10 0,0-1-6 0,-2-1-9 0,1-3-10 16,0 0-5-16,1 0-4 0,0-3-5 0,0-2-5 0,1-2-3 0,-1 0-2 16,1-2-5-16,1-4-5 0,-1 2-1 0,0-3-1 0,2-1-2 0,0-3-4 0,0 0-4 15,0 0-3-15,0 0-7 0,0 0-5 0,0 0-8 0,0 0-7 16,2-3-8-16,0 0-9 0,3-5-5 0,-1-1-6 0,1-6-7 0,4-1-5 0,-1-3-2 16,4-7 0-16,0 0 0 0,1-5 1 0,1-1 6 0,0 0 5 15,2-1 8-15,-2 0 5 0,1 1 8 0,0 4 5 0,-3 1 5 0,-2 4 4 16,0 2 7-16,-2 5 7 0,-2 1 3 0,-2 6 1 0,2 2 7 0,-3 0 5 15,-2 5 3-15,1 0 0 0,-2 2 8 0,3 3 6 0,0 1 3 0,2 2 3 16,-2 3 3-16,2 1 1 0,1 4-1 0,-3 1-2 0,2 3-1 0,0 3 1 16,0 2-5-16,0 0-7 0,-1 3-2 0,-1 0-3 0,2 1-5 0,-2 0-6 15,2 0-5-15,0-2-1 0,0 1-4 0,1-4-2 0,0 1 0 0,0-4-1 16,1 1-16-16,-1-4-19 0,2-1-28 0,-2-3-27 0,2 0-44 0,0-2-48 16,-2-3-94-16,1 0-106 0,-2-2-104 0,-2-3-107 0,2 2-25 0,-5-4-3 15,3-4-4-15,-2 2 0 0,-1-3 15 0,0-1 21 0,0-1 28 0,-3-2 27 16,2-2 46-16</inkml:trace>
  <inkml:trace contextRef="#ctx0" brushRef="#br0" timeOffset="125312.77">26129 9816 189 0,'4'-4'402'0,"1"3"20"0,-5 1 19 0,3 0 22 16,-1 1 11-16,1 3 15 0,-1-3 8 0,-1 2 7 0,4 2 8 0,-2-2 4 15,1 1-110-15,2 1-134 0,-2-2-65 0,1 4-50 0,-2-3-23 0,2 1-15 16,0 1-20-16,1-1-19 0,-1 1-14 0,-2-3-11 0,0 3-2 0,0-2-1 15,1 0 2-15,-3 3-2 0,1-3 3 0,0 2 2 0,-2 0 2 0,0 0 1 16,0 0 4-16,-4 2 3 0,3-1 2 0,-3 1 0 0,1-1 1 0,0 0 1 16,0 1-8-16,0-2-9 0,-3 2-6 0,2-4-5 0,1 2-8 0,2-1-7 15,-3-3-5-15,4 2-6 0,0-4-3 0,0 0-6 0,0 1-1 0,4 1 0 16,0-2-4-16,1-2-3 0,4 2-6 0,-1-3-8 0,4 0-19 0,3-2-17 16,0 0-31-16,2 0-29 0,2-2-41 0,-2-2-44 0,2 0-86 0,-3 1-96 15,1-1-67-15,-4 0-63 0,3 1-50 0,-7 1-44 0,3 0-3 0,-5 1 6 16,1 3 15-16,-3-2 21 0,-2 4 27 0,-3 1 33 0,0 0 40 0,0 0 47 15</inkml:trace>
  <inkml:trace contextRef="#ctx0" brushRef="#br0" timeOffset="125445.68">26393 10107 8 0,'5'12'298'0,"-2"1"45"0,2-1 46 0,-4-1 28 0,4-3 22 16,-1 3 7-16,-2-5 1 0,1 1-2 0,-1-2 0 0,-1 1-68 0,1-1-82 16,0-1-49-16,-1 1-41 0,3-2-99 0,-4 0-111 0,0-3-122 0,1 3-129 15,-1-3-87-15,0 0-80 0,0 0-18 0,0 0-5 0,-5 3 1 0,4-3-1 16,-4 1-1-16,2-1-2 0,-4 0 12 0,1 0 12 0</inkml:trace>
  <inkml:trace contextRef="#ctx0" brushRef="#br0" timeOffset="133529.64">16361 10705 37 0,'0'-3'138'16,"-2"0"1"-16,1 2 1 0,-1-3 3 0,0 3 1 0,-2 0-19 0,0-2-24 15,0 3-26-15,-4-2-29 0,3 2-8 0,0 0-8 0,-3 0 9 16,2 0 15-16,-3 0 2 0,1 2 2 0,-2 0 18 0,-1-1 26 15,2 1 16-15,-1 0 16 0,-2 1 26 0,2 0 25 0,0 0 30 0,-2-1 29 16,4 1 22-16,0-2 17 0,2 0-7 0,1-1-13 0,1 2-5 0,4-2-1 16,0 0-38-16,0 0-44 0,0 0-8 0,0 0 0 15,0 0-39-15,0 0-48 0,0 0-22 0,0 0-15 0,0 0-31 0,0 0-37 16,0 0 8-16,0 0 15 0,0 0-12 0,0 0-22 0,0 0 28 16,0 0 39-16,0 0-27 0,0 0-38 0,0 0 23 0,0 0 37 15,0 0-23-15,3 0-36 0,3 2 21 0,0-1 34 0,0-1-21 16,3 2-35-16,-3-1 24 0,6 1 36 0,0-1-22 0,1 1-35 0,0-1 26 15,1-1 39-15,2 0-22 0,2 0-35 0,-1 0 25 0,2 0 35 16,3-1-20-16,-1-1-31 0,2 1 22 0,1-1 37 0,1-1-21 16,1 2-30-16,2-3 22 0,1 2 33 0,1-1-7 0,2 0-16 15,1 0 14-15,0 0 18 0,1-1-13 0,1 2-16 0,2-1-3 0,-1 0 0 16,1 0 0-16,-1 1-3 0,2-1 3 0,-2 1 4 0,2 0-1 16,-1 2 1-16,-1-1-10 0,3-1-12 0,-4 0 9 0,1 1 12 15,1-1-7-15,-2 2-10 0,0 0 21 0,1-1 29 0,-5-1-7 0,2 1-13 16,-3-1 6-16,2 0 11 0,-2 1-12 0,0-1-17 0,0 1 8 0,0-2 9 15,-1 3-7-15,-2-1-10 0,1-1-1 0,-1 2 4 0,3 0-3 16,-3 0-6-16,3 2-9 0,0-2-10 0,3 1 7 0,-1-1 9 16,0 0-1-16,3 2-7 0,-1-2 5 0,2 1 11 0,1-1-7 0,-1 0-11 15,2 0 14-15,0-1 17 0,1 1-3 0,0-2-8 0,0 1 8 0,2-1 10 16,-3 0-5-16,3-2-8 0,-1 1-2 0,2-1-4 0,1-1 0 16,1-1 0-16,-1 1-1 0,3-1-1 0,1 1-2 0,2-2-2 15,-3 0-9-15,3 0-9 0,1 0 4 0,-2 0 8 0,0 1 0 0,-1 0-1 16,-4 0 7-16,1 0 6 0,-3 1-4 0,1 3-11 0,-2-3-1 15,-2 2 2-15,1 0 0 0,0 2-1 0,-3-3 1 0,2 3 2 16,0 0 0-16,0-2-5 0,3 1-4 0,-1 1-5 0,1-1 3 0,1 1 6 16,-2-1-2-16,1 1-4 0,2-1 10 0,-4 0 13 0,1 2-5 15,2-1-4-15,-3-1 3 0,-1 1 7 0,-2 0-5 0,3-1-8 0,-4 2 4 16,2-1 4-16,-4 1-4 0,2-2-7 0,-4 1-2 0,3 0-1 16,-1 1 0-16,0 0 1 0,1-2-7 0,1 2-8 0,-2 0 5 0,1 0 6 15,1 2-5-15,-2-2-7 0,2 0 4 0,-2 2 6 0,0-2 2 16,0 2 0-16,2-2 4 0,0 1 5 0,-4-1-4 0,4 0-7 0,-2 0 7 15,2 0 7-15,2-1-3 0,-3 1-8 0,1-2 7 0,3 2 9 0,-2-1-4 16,1 0-7-16,-1-1-2 0,2 0 0 0,0 2 0 0,-2-2 0 0,2 2-3 16,-1-3-10-16,-1 3 0 0,0-1 0 0,1 0 0 0,-2-1 0 0,-2 2 0 15,2-2 0-15,-4 1 0 0,1 0 0 0,0 1 0 0,-2-1 0 0,0 1 0 16,0 0 0-16,-2-2 0 0,0 2 0 0,-1-2 0 0,0 2 0 0,-2 0 0 16,-1 0 0-16,0 0 0 0,0 0 0 0,-2 0 0 0,-1 2 0 0,0-2 0 15,-2 2 0-15,1-2 0 0,0 1 0 0,0 0 0 0,-2 0 0 0,1 1 0 16,-2 0 0-16,1-2 0 0,-2 1 0 0,1 0 0 0,-3-1 0 0,2 0 0 15,-5 2 0-15,3-1 0 0,-4-1 0 0,-1 0 0 0,-1 2 0 0,-2-2 0 16,-1 0 0-16,-2 2 0 0,-3-2 0 0,0 0 0 0,4 0 0 0,-4 0 0 16,0 0 0-16,0 0 0 0,0 0 0 0,0 0 0 0,0 0 0 0,0 0 0 15,0 0 0-15,0 0 0 0,0 0 0 0,0 0 0 0,0 0 0 0,0 0 0 16,0 0 0-16,0 0 0 0,0 0 0 0,0 0 0 0,0 0 0 16,0 0 0-16,0 0 0 0,0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15,0 0 0-15,0 0 0 0,0 0 0 0,0 0 0 0,0 0 0 0,0 0 0 0,0 0 0 16,0 0 0-16,0 0 0 0,0 0 0 0,0 0 0 0,0 0 0 16,0 0 0-16,0 0 0 0,0 0 0 0,0 0 0 0,0 0 0 0,0 0 0 0,0 0 0 15,0 0 0-15,0 0 0 0,0 0 0 0,0 0 0 0,0 0 0 0,0 0 0 16,0 0 0-16,0 0 0 0,0 0 0 0,0 0 0 0,0 0 0 15,0 0 0-15,0 0 0 0,0 0 0 0,0 0 0 0,0 0 0 0,0 0 0 0,0 0 0 16,0 0 0-16,0 0 0 0,0 0 0 0,0 0 0 0,0 0 0 0,0 0 0 16,0 0-21-16,0 0-32 0,0 4-14 0,-2-1-18 0,0-1-22 15,2 0-25-15,0-2-31 0,0 0-42 0,-1 3-42 0,-2-1-94 0,-1 1-107 0,-4 0-81 16,-1 4-81-16,0-4-11 0,-4 5 3 0,-5 2 15 0,-2 3 12 0,-2 2 20 16,-4 1 21-16,-2 2 28 0,0 0 28 0,-6-1 46 0</inkml:trace>
  <inkml:trace contextRef="#ctx0" brushRef="#br0" timeOffset="133680.71">21719 10896 54 0,'-9'10'177'0,"-1"-2"0"16,-1-4-8-16,2 1-13 0,-3-4-3 0,3-1-8 0,1 0-5 0,0 0-7 16,-1-1-72-16,1 1-89 0,1 0-25 0,-1 0-10 0,2 0-9 0,-1 0-9 15,-2-2-28-15,3 0-31 0,-2 2-10 0,-1-2-3 0,-1 0 2 0,2-1 5 16,1-1 8-16</inkml:trace>
  <inkml:trace contextRef="#ctx0" brushRef="#br0" timeOffset="135030.28">17436 7879 50 0,'0'-14'354'0,"0"1"55"0,-2 0 53 16,2-1 20-16,-3 4 12 0,2-1 6 0,-1 1 2 0,0 1 3 0,1 3-1 15,-1-1-68-15,0 5-84 0,2-1-39 0,0 3-26 0,0 0-60 0,0 0-69 16,0 0-51-16,0 0-46 0,-3 2-21 0,3 0-13 0,-4 3-4 0,-1 2-6 16,0 2-1-16,1 3-5 0,-5 2-19 0,0 4-21 0,0 0-38 0,-1 5-39 15,-4 2-88-15,0 2-98 0,-2 2-67 0,-2 2-56 0,-2 0-47 0,0 2-46 16,-3 3-10-16,-2 1-4 0,-4 0 2 0,1-1 3 0,-2 1 16 0,2-2 22 16,-1-2 36-16</inkml:trace>
  <inkml:trace contextRef="#ctx0" brushRef="#br0" timeOffset="135179.6">16881 8503 276 0,'-2'0'455'0,"2"0"16"0,0 0 9 0,0 0 1 0,0 0 1 15,0 0 6-15,0 0 6 0,2-2 5 0,1 0 7 0,4-3-59 0,2 1-74 16,2-1-84-16,5-1-83 0,1-1-63 0,4-1-60 0,2-2-14 0,3 1-6 16,2-2 1-16,2-2 0 0,2 0-4 0,1 0-6 0,3 0-14 0,-3 0-18 15,4-2 0-15,-2 1 1 0,0-1-15 0,0 1-19 0,-4-1-19 16,1 3-20-16,-2-1-27 0,-2 2-27 0,-3 1-44 0,-1 0-51 0,-5 2-72 16,-2 2-81-16,-4 0-45 0,-2 1-41 0,-4 2-47 0,-4 0-45 0,-3 3 0 15,-3-3 8-15,-4 0 17 0,1 0 18 0,-7 2 23 0,0-2 24 0,-4 0 45 16</inkml:trace>
  <inkml:trace contextRef="#ctx0" brushRef="#br0" timeOffset="135363.64">17311 8007 170 0,'5'2'320'0,"0"3"55"0,1 3 44 0,-2 3 42 15,1 2 19-15,0 3 15 0,2 2 14 0,0 5 12 0,-1 2-50 0,-1 1-65 16,0 5-24-16,2 1-15 0,-4 1-29 0,3 1-33 0,-3 2-45 0,0 0-50 16,0 2-36-16,-1-1-35 0,0 1-14 0,-1 1-13 0,2 1-12 0,-1-1-14 15,-2 0-10-15,2 0-9 0,-2 0-10 0,0-1-11 0,0-4-8 0,1 2-12 16,-1-4-14-16,0-2-16 0,0-3-17 0,0-3-19 0,0-4-19 15,2-1-21-15,-2-3-35 0,0-4-42 0,-2-3-80 0,2-2-89 0,-1-3-65 0,1-4-61 16,-5-2-51-16,2-3-52 0,-2-3-16 0,-2-4-9 0,1-2 9 16,0-4 12-16,-1-4 14 0,-1-2 17 0,-1-5 36 0,1-1 40 15</inkml:trace>
  <inkml:trace contextRef="#ctx0" brushRef="#br0" timeOffset="135478.81">17268 8569 117 0,'-7'-21'350'0,"0"3"45"0,1 3 43 0,-1 3 18 16,-1 5 16-16,-1-1 3 0,4 2 2 0,-1 1 0 0,-2 4-2 15,0 1-72-15,0 1-90 0,0 4-46 0,0 1-37 0,-1 3-50 0,1 0-52 16,-2 5-53-16,0-1-52 0,0 2-66 0,0 3-68 0,1 0-86 0,0 0-89 15,2 0-62-15,1 0-53 0,3-2-36 0,-1 0-33 0,4-1-6 0,0-5-5 16,4 1 0-16,0-5 1 0,4-3 9 0,0-2 11 0,5-4 47 0</inkml:trace>
  <inkml:trace contextRef="#ctx0" brushRef="#br0" timeOffset="135595.94">17379 8556 91 0,'16'-3'369'0,"-3"3"66"0,-3 1 26 0,-3 2 18 0,-2 2 8 0,-1 2 8 16,-2-1 3-16,0 2 4 0,-2-1-20 0,0 1-25 0,-2 1-75 0,0-1-88 15,2 2-55-15,-3-3-46 0,2 1-67 0,1-1-72 0,-4-1-53 0,4 1-49 16,-1-3-103-16,-1-1-115 0,2-3-71 0,0 0-59 0,0 0-51 0,2-6-46 15,-1-5-9-15,4-1-4 0,2-4 2 0,-1-2 1 0,5-2 6 0,-2-6 8 16,5 0 27-16,-2-5 32 0</inkml:trace>
  <inkml:trace contextRef="#ctx0" brushRef="#br0" timeOffset="136245.53">17670 8051 165 0,'11'-26'487'0,"3"5"24"0,-4 3 19 16,-1 3 9-16,-2 4 8 0,0 2 3 0,-4 3 2 0,1 1 0 0,-3 1 0 16,-1 4-23-16,0 0-29 0,0 0-137 0,0 0-155 0,-3 3-79 0,1 0-56 15,-2 3-25-15,-2 2-18 0,-1 2-10 0,1 1-9 0,-2 2-13 0,-3 1-14 16,3 4-14-16,-2 0-13 0,0 0-14 0,2 0-16 0,0 0-12 0,-1-2-15 15,2 0-5-15,2-2-2 0,0 0-4 0,4-3 0 0,1-1 1 0,0-3 3 16,1-1 13-16,3-1 17 0,-1-2 17 0,3 0 18 0,0-2 20 0,2 0 17 16,0-1 19-16,3 0 20 0,-1 0 8 0,-1 0 11 0,4 0 5 0,-4 0 4 15,1 0 2-15,1 2 1 0,-2-2-1 0,3 1-3 0,-3 1-6 0,0 0-6 16,-1-1-5-16,0 2-4 0,3-1-5 0,-4 1-7 0,1-1-5 0,-2 0-5 16,3 1-4-16,-2-1-3 0,-1 2-4 0,-1-2-4 0,-2 1-1 0,3 0 0 15,-3-1 0-15,-1 3 0 0,-2-2 0 0,0 2 0 0,-2-1 0 0,1 2-3 16,-3 2 2-16,-2-1 0 0,0 2-2 0,0 3-1 0,-3-2 2 0,0 5 2 15,1-2-1-15,0 1-3 0,0 2 0 0,-1-1 0 0,1 0 1 0,3 0-1 16,0-2 0-16,1 1 0 0,1-2 1 0,1-2 0 0,2 1 0 0,2-2 2 16,2-2-1-16,-1 1 0 0,1-1 1 0,0-2 3 0,3 1 0 0,-1 0 2 15,2-2-1-15,0 1 0 0,0-2 1 0,0 2 0 0,1-3 0 0,-1 3 1 16,2-2-2-16,-1 0-1 0,-3 0 1 0,2 0-2 0,-1 1-1 0,-1-1-1 16,0 0-1-16,1 0 0 0,-4 0-1 0,0 1 0 0,0-2-1 0,1 3-2 15,-3-2-1-15,1 0 1 0,-1 0-3 0,-1-3-1 0,-1 4-6 0,-1-1-6 16,1 0-6-16,-4-1-5 0,-2 2-3 0,1-1-3 0,-5 1-1 0,1-2 1 15,-2 3 0-15,-4-2 0 0,-2 1 2 0,1-1 2 0,-2 0 3 0,2 0 3 16,-2-1 7-16,0 0 12 0,0-1 7 0,2-1 9 0,1 0 9 0,0 0 7 16,3 0 5-16,2-1 1 0,0 1 4 0,3 0 0 0,0-2 0 0,3 2-1 15,1-2-1-15,1 2-2 0,3 0-2 0,0 0-4 0,0 0-4 0,0 0-4 16,0 0-6-16,0 0-8 0,0 0-5 0,0 0-5 0,0 0-2 0,0 0-2 16,0 0 2-16,0 0 0 0,0 0 1 0,1 4-1 0,1-1 0 0,2 3 0 15,-1 3 0-15,1-2 3 0,1 3 2 0,-1 1 4 0,1-1 5 0,4 2 3 16,-1 0 2-16,0 0 3 0,2 0-1 0,4 0 0 0,-1 0 3 0,2-3-1 15,2 0 1-15,1-2 0 0,4-2 0 0,-2-2 0 0,3 0-1 0,1-3-4 16,1-3-1-16,-3 0 0 0,4-3-3 0,-3 0-3 0,1-1 0 0,-5-2 0 16,2 1-2-16,-3 1 0 0,-3-2 0 0,-2 1 1 0,-3 1 0 0,-2 0-1 15,0 2 2-15,-4 0 2 0,0-1 7 0,-2 2 6 0,-2 1 7 0,-2-2 9 16,-2 2 5-16,0 0 3 0,1 0 4 0,-3 1 7 0,-1 0 2 0,-1-1 4 16,-1 1 6-16,1 2 3 0,0 0 5 0,-1 0 1 0,3 0-4 0,-2 0-3 15,-1 2-9-15,5-2-10 0,-4 3-4 0,7-3-4 0,-4 0-6 0,5 0-4 16,0 0-6-16,0 0-5 0,0 0-14 0,0 0-15 0,0 0-22 0,0 0-21 15,0 0-25-15,0 0-22 0,0 0-37 0,0 0-39 0,0 0-93 0,0 0-104 16,5 0-100-16,1 0-99 0,1-3-21 0,0 1-4 0,3 1 6 0,-1-2 11 16,0-2 16-16,3 1 18 0,-2-1 22 0,3-1 21 0,2 1 40 0</inkml:trace>
  <inkml:trace contextRef="#ctx0" brushRef="#br0" timeOffset="137180.19">21525 8206 297 0,'-4'-7'478'0,"1"0"24"0,2-2 12 16,1 2 12-16,-4 0 1 0,4 1 4 0,-2 1-1 0,2 1 0 0,0-1-2 16,0 2 0-16,0 3-110 0,0 0-131 0,0 0-85 0,0 0-73 15,2-1-32-15,2 1-22 0,-1 0 1 0,2 0 2 0,1 1 2 0,0 0 1 16,4 1 2-16,-2 0 2 0,1-1 2 0,4 1 4 0,-4-2-8 0,1 0-9 15,2 3-9-15,-2-2-10 0,0 0-1 0,0-1-2 0,-2 0-13 0,0 2-12 16,0-2-6-16,1 2-1 0,-4-2-1 0,0 1-1 0,2 0 2 0,-4 1-1 16,0 0 1-16,1-1-1 0,0 3 1 0,-3-1 0 0,-1 2 0 0,2-1-1 15,-2 4 0-15,-2 1 2 0,1 2-3 0,-3 1 0 0,-3 2-2 0,0 2-3 16,-2 2-3-16,-4 1-2 0,2 2-4 0,-2 0 0 0,-4 3-5 0,3-1-3 16,-2-1-8-16,2 0-11 0,-2-2-18 0,3 1-21 0,2-3-21 0,0 0-23 15,5-4-24-15,-1-1-22 0,3-3-28 0,2 0-27 0,2-2-35 0,0-3-38 16,2 1-42-16,0-1-42 0,0-3-17 0,2 0-11 0,0 1 13 0,0-1 16 15,-1-1 23-15,2-1 23 0,-1 0 25 0,4 0 21 0,-2-1 29 0,-1-1 28 16,2 1 46-16,-1-1 47 0,3 2 60 0,-2-2 58 0,1 2 48 0,-3 2 43 16,4-2 34-16,-5 3 30 0,4 0 17 0,-3 0 14 0,0 2 15 0,3-1 14 15,-4 2 5-15,1-1-1 0,0 2-9 0,2-1-10 0,-4 1-14 0,3 3-15 16,-2-3-23-16,0 2-23 0,1 0-58 0,-4-1-65 0,2 1-95 0,1 0-96 16,-1-2-71-16,2 1-64 0,-3-1-51 0,2-1-52 0,-1-1-10 0,2-2-3 15,-1-1-2-15,1-2 0 0,2-1 1 0,0-3 1 0,1-1 29 0</inkml:trace>
  <inkml:trace contextRef="#ctx0" brushRef="#br0" timeOffset="137395.97">21913 8586 396 0,'12'-6'466'0,"-3"1"18"0,2 2 12 0,-5 2 14 0,1 1 21 0,-2 0 22 16,0 1 12-16,-4 1 9 0,2 0-2 0,3 0-2 0,-3 0-119 0,1 2-145 15,0-1-80-15,3 2-65 0,-2-1-25 0,2 1-17 0,1-2-13 16,0 3-13-16,0-2-22 0,1-1-24 0,0 2-18 0,0-2-17 0,3-2-26 0,-2 2-27 16,1-1-28-16,2-2-29 0,0 0-27 0,1 0-26 0,-2-4-23 0,4 2-24 15,-2-1-10-15,-1-4-6 0,3 2-3 0,-2-3 3 0,2 1 8 0,-5-1 9 16,5-1 17-16,-7 2 21 0,1-1 36 0,-1 1 41 0,-1 1 43 0,-1 1 47 15,-4 0 39-15,0 3 39 0,-1 1 20 0,-2 1 20 0,0 0 5 0,0 0 5 16,0 0 3-16,0 0-2 0,-2 2 0 0,-1 1-2 0,0 0-23 0,-4 3-29 16,2-1-53-16,-3 2-59 0,-1 2-113 0,0 0-124 0,-3 2-110 0,2-1-106 15,-3 1-29-15,0-2-12 0,0 2-2 0,1-1-1 0,-2-2-1 0,-1 2-1 16,0-1 13-16,0-2 12 0,-2-1 36 0</inkml:trace>
  <inkml:trace contextRef="#ctx0" brushRef="#br0" timeOffset="137913.07">19529 10315 110 0,'-8'-21'439'0,"2"0"43"0,-3-1 32 0,1 1 30 0,1-1 13 0,-1 3 14 15,2 1 3-15,0 0 2 0,1 3-1 0,0 2 0 0,0 2-88 0,2 2-107 16,2 3-78-16,-1 1-71 0,2 5-47 0,0 0-41 0,2 4-28 0,1 0-24 16,2 5-14-16,1 3-10 0,1 2-2 0,2 0-3 0,0 4-1 0,-1 3 2 15,5 1-6-15,-2-1-7 0,0 1-13 0,1-1-9 0,1 0-3 0,1 0 0 16,1-2-2-16,-2-1-1 0,2-2-2 0,0-1 3 0,0-2-2 0,-2-2-6 15,3-1-15-15,-2-2 0 0,0-1 0 0,1-2 0 0,-2-1 0 0,0-1 0 16,3-1 0-16,-3-1 0 0,2-1 0 0,-2-1 0 0,3-2 0 0,-2 1 0 16,2-4 0-16,1 0 0 0,1-3 0 0,-1-2 0 0,5-2 0 0,2-3 0 15,2-5 0-15,2-4 0 0,5-4 0 0,3-3-24 0,6-5-101 0,2-4-55 16,5-4-118-16,4-6-135 0,4-3-103 0,3-1-96 0,5-4-21 0,2-2-1 16,1 0 0-16,2 0 2 0,-4 0 6 0,2 5 8 0,-4 2 25 0,-4 6 27 15,-5 3 53-15</inkml:trace>
  <inkml:trace contextRef="#ctx0" brushRef="#br0" timeOffset="138113.25">20443 10797 286 0,'-17'19'514'0,"2"-2"-3"0,1-7-5 0,3-2-25 0,2-4-31 15,-4-2-93-15,4-4-107 0,1-1-110 0,0-5-109 0,3 1-24 0,0 0-6 16,1 1-206-16,-3 3-252 0,2 0-49 0,-2 0-8 0,0 2 3 0,-1-3 5 16,-1 1 25-16</inkml:trace>
  <inkml:trace contextRef="#ctx0" brushRef="#br0" timeOffset="142113.69">15131 9973 17 0,'-5'-3'236'0,"-1"0"11"15,-3-2 24-15,2 3 23 0,-1-3 17 0,2-1 17 0,-1 1 12 0,-2 0 11 16,3-1-38-16,-1 1-52 0,1 0-7 0,1 1 1 0,0-2-30 16,2 1-42-16,0 0-2 0,2 0 4 0,-3 1-30 0,4-3-43 15,-1 2-5-15,-1 1-1 0,0-3-21 0,1 1-28 0,-1 1-4 16,1 0 2-16,-3-1-32 0,1 1-35 0,2-1 14 0,-4 1 28 16,1 0-23-16,0 0-34 0,-2-1 21 0,-1 3 32 0,-2-1-20 0,1 1-31 15,-3 1 4-15,-1-1 12 0,-3 3-12 0,1 2-20 0,-3-1 8 0,-4 2 15 16,0 0-11-16,-1 2-15 0,-3-1 5 0,0 2 14 0,-4 0 3 15,1 0 3-15,1 1-4 0,-2 3-4 0,-1-2 16 0,2 2 19 16,1-3-11-16,0 3-18 0,2 1 13 0,3-2 22 0,1 2-12 0,2 1-17 16,0 1 13-16,3 2 21 0,4 3-11 0,-4 3-19 0,5 3 16 15,-2 3 24-15,5 2-22 0,0 5-32 0,4 3 26 0,0 4 36 16,2 1-18-16,4 2-33 0,5 2 21 0,2-1 37 0,4 2-24 0,4-5-35 16,4 3 10-16,4-6 22 0,2-2-17 0,8-4-24 0,0-3 25 15,3-4 35-15,1-5-22 0,1-3-39 0,4-3 24 0,-3-3 34 16,2-5-25-16,-2-4-39 0,-1-1 29 0,0-4 40 0,0-1-25 15,-2-4-39-15,0-5 24 0,0-3 37 0,0-3-25 0,-2-5-41 16,1-2 22-16,-1-8 35 0,-1 1-26 0,-1-5-40 0,0-4 27 0,-6-1 40 16,-2-3-27-16,-3 0-41 0,-2-2 21 0,-5 0 34 0,-4 0-23 15,-5 0-37-15,-6 1 22 0,-2 1 38 0,-6 0-23 0,-5 3-35 16,-3 2 20-16,-5 1 34 0,-4 3-21 0,-3 2-30 0,-5 6 17 16,-2 3 28-16,-4 2-15 0,-2 5-26 0,-1 5 11 0,-3 2 16 0,-1 7-10 15,-2 1-18-15,4 5 9 0,-1 0 12 0,2 5-8 0,0 1-10 0,3 3 5 16,1 1 13-16,3 0 0 0,2 2-3 0,1 2 3 0,2 2 6 15,0 1-43-15,3 1-49 0,2 2-60 0,4 2-62 0,-1 3-56 0,2 0-57 16,2 3-13-16,1 2-2 0,3-1-2 0,1-2-1 0,2-2-6 0,5-3-6 16,-3-6 3-16,5-2 6 0</inkml:trace>
  <inkml:trace contextRef="#ctx0" brushRef="#br0" timeOffset="142679.57">14248 8706 70 0,'5'-5'198'16,"-2"2"21"-16,0-1 23 0,1-1 26 0,-3 1 25 0,3-1 20 0,-3 2 18 16,-1 0-39-16,0 3-52 0,0 0-2 0,0 0 9 0,0 0 16 0,0 0 15 15,-1 2-7-15,-3 2-8 0,-1 3-20 0,1 1-18 0,-3 5-33 0,0 3-39 16,0 5-10-16,-4 4-2 0,0 4-21 0,2 4-24 0,-1 4-11 15,-2 2-8-15,2 3-25 0,4 0-25 0,-1 2-9 0,4-3-5 0,1 1-2 16,5-3 1-16,4-3 13 0,1-3 15 0,8-2-5 0,-2-4-10 0,8-4 13 16,2-3 17-16,1-2-5 0,5-4-9 0,0-4-2 0,6-1 3 15,-1-3-1-15,0-3 1 0,1-1-2 0,1-2 1 0,-1-2-4 0,0 1-3 0,-1-4-5 16,-2 1-3-16,-1-2-5 0,-2-2-3 0,-2 1-3 0,-1-1-3 0,-3-1-2 16,-2 0-4-16,0-1-11 0,-4-3-9 0,1 3 4 0,-3-3 8 15,0-3-7-15,-2 2-11 0,-2-3 4 0,0-1 8 0,-2-3-11 16,-2 0-13-16,-1-1 4 0,-4-4 8 0,0-1-13 0,-3-1-14 15,-3-1 14-15,-3-1 24 0,-2-1-20 0,-5 0-28 0,0 2 14 16,-5 2 23-16,-2 1-18 0,-5 4-23 0,-2 1 16 0,-3 6 29 0,-3 1-14 16,-2 6-24-16,-4 3 22 0,1 5 32 0,-3 1-3 0,-1 5-11 15,0 3 12-15,2 2 19 0,2 2-19 0,-1 0-28 0,3 3 13 16,2 0 20-16,4-1-47 0,4 0-61 0,0 0-68 0,5-1-69 0,1-1-51 16,1-1-46-16,6-1-58 0,1-1-62 0,-1 0-15 0,4-3-3 15,-3-1 10-15,2-3 17 0,2 0-1 0,-4-3-5 0,2-1 40 0,-2-3 51 16</inkml:trace>
  <inkml:trace contextRef="#ctx0" brushRef="#br0" timeOffset="143447.07">3048 8874 28 0,'-13'-5'189'0,"-4"2"5"0,1 0 12 0,-1 5 15 15,-4-1 23-15,2 2 26 0,-3 4 13 0,0 3 11 0,-3 3-64 0,2 5-80 0,-2 3-14 16,-2 5 0-16,-1 4-5 0,-1 2-6 0,1 5-6 0,-2 3-5 16,0 5-9-16,0 1-7 0,0 3-21 0,0 2-26 0,3 1-13 0,3 1-13 15,2-2 0-15,3 0-1 0,6-3-7 0,2-3-6 0,5-3 2 0,3-6 4 16,6-2 6-16,6-5 3 0,1-6-1 0,7-1-3 0,2-6-2 0,5-2 0 15,3-4 4-15,4-2 4 0,1-3 2 0,3-5 3 0,3-2 0 0,3-4 3 16,-2-3-6-16,3-6-6 0,0-2 7 0,1-5 6 0,-2-4 3 0,2-4 3 16,-2-1 3-16,0-7 0 0,-2-1-2 0,1-1-3 0,-5-2-13 15,1-3-13-15,-4 2 3 0,0-2 2 0,-6 2-2 0,-2 1-8 16,-2 2-7-16,-8 2-8 0,-2 2-12 0,-5 5-16 0,-4 0-42 16,-4 6-48-16,-4 3-25 0,-7 4-24 0,-3 5-9 0,-4 6-7 0,-3 4-17 15,0 6-22-15,-5 4-14 0,-1 7-11 0,-2 5-46 0,0 5-56 0,-2 7-3 0,2 0 9 16,0 5 37-16,0 3 45 0,3 3 26 0,0 2 24 0</inkml:trace>
  <inkml:trace contextRef="#ctx0" brushRef="#br0" timeOffset="143813.47">3041 10006 63 0,'7'0'177'0,"-4"-1"5"0,0-1 4 16,-1-1 9-16,-2 3 10 0,-2-3 8 0,-1 0 9 0,0 2-28 0,-4-2-35 15,1 3-15-15,-3 3-11 0,-1 1 10 0,-1 2 16 0,-3 2 4 16,0 2 1-16,-5 4 2 0,0 2 2 0,-2 4-4 0,-1 2-9 15,-1 5-14-15,0 4-17 0,-2 3-15 0,1 2-17 0,2 4-16 0,1 2-15 16,4 1-15-16,0 0-21 0,6 0-6 0,4 1-4 0,2-4 14 0,5-1 15 16,7-3-4-16,4-1-9 0,3-6 21 0,7-1 31 0,4-4-10 15,5-5-18-15,2-4 14 0,4-3 15 0,7-7-11 0,0-1-15 16,4-5 12-16,-1-5 17 0,4-5-29 0,0-4-39 0,0-3-2 0,2-6 7 16,-4-3-20-16,-1-2-22 0,-1-2 22 0,-2-3 36 0,-3-2-26 15,-3-2-39-15,-2 1 20 0,-7-2 33 0,-2-1-24 0,-5 4-37 16,-5-1 21-16,-4 0 32 0,-6 2-17 0,-4 0-28 0,-6 0-4 0,-4 0-1 15,-4 2-19-15,-8 2-23 0,-3-1 20 0,-2 1 30 0,-8 2-21 16,-2 1-28-16,-6 1 11 0,-1 2 22 0,-3 4-17 0,-2 3-21 0,-3 5 14 16,0 3 19-16,0 5 8 0,1 4 3 0,0 4 4 0,0 4 5 0,4 5-11 15,3 2-14-15,0 4 12 0,3 1 16 0,3 5 3 0,2 0 0 0,3 2 9 16,3 2 10-16,3 1 0 0,5 1-1 0,3 1 0 0,5-1-1 16,6 2-3-16,4-2-5 0,4-1-41 0,5 2-50 0,6-4-41 0,7 1-39 15,4-4-48-15,5 0-47 0,5-3-41 0,3-1-38 0,7-4-2 0,3 1 8 16,4-4-2-16,5-2 0 0,3-4 3 0,5 1 8 0,1-5 44 0</inkml:trace>
  <inkml:trace contextRef="#ctx0" brushRef="#br0" timeOffset="144531.51">20282 11309 175 0,'-14'-28'229'0,"-1"1"10"15,-2-1-6-15,-2 0-9 0,2 2 5 0,-4 0 8 0,4 3-5 16,-1 5-11-16,4 5-63 0,0 10-80 0,1 10-17 0,2 7-6 0,2 10 1 16,1 9 0-16,0 11-3 0,-3 9-3 0,1 9 16 0,2 10 23 15,1 8 5-15,0 4 3 0,2 4 17 0,2 1 22 0,5-2 4 0,4-1-3 16,7-4 12-16,4-7 13 0,10-9 0 0,10-8-1 0,8-11-13 0,9-11-14 15,14-11 4-15,10-11 12 0,8-13-4 0,9-12-9 0,13-9-10 0,6-12-13 16,8-10-7-16,7-10-3 0,5-10-20 0,6-9-25 0,3-7-12 0,3-5-8 16,0-7 5-16,2-5 7 0,-1-2-18 0,2-4-26 0,-7 0-14 0,2 0-18 15,-5 1-42-15,-5 1-50 0,-4 4-88 0,-5 0-99 0,-2 2-77 0,-9 6-76 16,-3 4-13-16,-8 1-4 0,-5 5 0 0,-10 4 1 0,-6 5 1 0,-9 2 0 16,-6 7 11-16,-12 5 15 0,-11 4 42 0</inkml:trace>
  <inkml:trace contextRef="#ctx0" brushRef="#br0" timeOffset="144680.63">22411 11849 375 0,'-120'167'465'0,"3"-6"-8"15,1-8-5-15,0-11-5 0,9-10-2 0,4-12 1 0,3-14-4 0,7-9 0 16,12-16-1-16,7-12 1 0,12-11-144 0,15-5-174 0,9-4-166 0,9-1-166 16,10-1-66-16,10-1-44 0,7 3-55 0,5-3-57 0,5 3-12 0,2 2-2 15,2 0 2-15,-2 2 0 0,-2-1-2 0,0-1 0 0,-8-1 14 0,-5 4 17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6:49:04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5772 6607 114 0,'-3'-3'183'0,"3"-1"5"0,-3 1 4 0,3-2 3 0,-2 2 1 0,2 2 3 16,0-4 4-16,0 2-55 0,0 3-66 0,0-3-13 0,2 2 1 0,-2 1 3 16,3 0 8-16,0 0 9 0,0 0 13 0,0 0 19 0,2 1 25 0,-2 2 16 15,2-1 21-15,-2 1 17 0,2 0 18 0,-2-1 8 0,3 3 8 0,-1 0-1 16,-2 1 1-16,2-2-10 0,0 2-13 0,0 1-15 0,-2 1-23 0,3-1-25 15,-1 0-28-15,0 2-18 0,-1 0-18 0,0 0-16 0,0 2-21 16,4-1-10-16,-2 3-8 0,-1 1-5 0,5 1-3 0,-1 3 2 0,2 1 3 0,2 4 3 16,1 2 3-16,2 2 3 0,1 2 3 0,1 1-1 0,4 3-4 15,0 2-6-15,0-1-7 0,2 2 12 0,0 1 17 0,2-1 0 0,1 0-4 16,0-1 16-16,1-2 20 0,1-2 6 0,1-4 6 0,0-3 13 16,0-3 16-16,-1-3 4 0,4-7-1 0,-2-4 7 0,1-4 7 0,0-6-17 15,1-4-18-15,0-8-5 0,2-3 2 0,1-8-19 0,4-4-21 0,1-6-10 16,0-4-11-16,2-5-23 0,1-2-28 0,2-4-14 0,1-3-11 15,-1-3-28-15,0-1-33 0,-2-3-35 0,2 2-37 0,-5-3-112 0,-3 2-127 16,0 0-101-16,-5 1-95 0,-3 3-23 0,-3 0-3 0,-3 7 7 0,-3 1 10 16,-4 4 8-16,-3 7 11 0,-4 4 27 0,-1 4 32 0,-3 7 35 0</inkml:trace>
  <inkml:trace contextRef="#ctx0" brushRef="#br0" timeOffset="416.17">13826 6588 275 0,'42'2'532'0,"-3"3"6"0,-3 3 1 0,-6 2 1 0,-1-1-2 0,-9 2-1 16,-2-1 1-16,-4-1 0 0,3 0-1 0,-4 2 1 0,-1 1 1 0,-3 3-197 16,-3 3-242-16,0 4-56 0,0 7-20 0,1 5-1 0,-1 4 1 0,2 4 0 15,3 4 1-15,0 2 2 0,0 2 0 0,3-1 0 0,-1 1 0 0,6-4-1 16,-1-1-1-16,2-3-1 0,4-4 0 0,1-4-1 0,2-2 1 0,0-5-1 15,3-3 0-15,2-6 2 0,2-3 0 0,2-7 0 0,3-1 1 0,0-7-1 16,5-5 0-16,2-5-1 0,3-5-4 0,2-5-1 0,4-5-2 16,2-5-10-16,3-6-11 0,3-5-13 0,2-4-14 0,3-4-23 0,3-2-24 0,1-5-35 15,2-2-35-15,2-2-88 0,-2 0-99 0,3 0-64 0,0-2-57 0,1 1-58 16,-1 0-59-16,-2 2-6 0,1 2 5 0,-2 3 9 0,-1 3 9 0,-1 4 22 16,-2 4 24-16,-3 4 33 0,-4 5 36 0</inkml:trace>
  <inkml:trace contextRef="#ctx0" brushRef="#br0" timeOffset="1016.32">23735 6334 44 0,'-12'6'205'0,"0"-1"10"0,1-4 19 0,0 2 20 0,3-3 14 0,0-3 6 0,2 2 3 16,1-4 5-16,1 1-61 0,2-1-70 0,0 2-29 0,1 2-21 15,1 1-5-15,0 0-3 0,0 0-2 0,0 0-6 0,3 0-1 0,0 1-3 16,0 4 9-16,2 1 11 0,1 1 23 0,1 3 25 0,-4 1 15 0,2 3 13 16,-1 2 6-16,-2 4 5 0,0 2 8 0,-1 5 9 0,2 2 1 0,-3-1 0 0,0 2-6 15,2 2-7-15,-2-1-9 0,1-1-9 0,2 0-17 0,4-3-22 0,-1-1-10 16,7-4-9-16,-1-2-1 0,7-2-3 0,2-3-7 0,3-4-8 0,6-1-9 15,5-2-7-15,3-6-8 0,6-2-14 0,3-2-10 0,5-6-12 16,4-2-14-16,4-1-14 0,0-5-14 0,5-4-16 0,0 0-18 0,-2-4-17 0,2-1-25 16,0-2-26-16,-2-2-34 0,-3-1-35 0,-2 0-86 0,-1-1-96 15,-5-1-59-15,-2 1-52 0,-5 1-47 0,-4-3-46 0,-4 1-3 0,-4 3 6 16,-3 0 11-16,-5 2 14 0,-3 0 22 0,-1 4 26 0,-8 2 34 0,-4 3 36 16</inkml:trace>
  <inkml:trace contextRef="#ctx0" brushRef="#br0" timeOffset="1166.4">24764 6918 477 0,'-8'27'487'0,"0"-7"3"0,-1-1 3 15,3-6-1-15,-4-4-1 0,4-1-4 0,-3-5-4 0,0-3-23 0,5-3-28 16,-3-2-145-16,1 0-170 0,0 2-240 0,-1 1-257 0,1 0-71 0,-5 2-29 16,0 2-8-16,-3 0-3 0,-7 0 0 0,-2 1-1 0,-6-1 3 0,-6 1 5 15,-1-2 23-15</inkml:trace>
  <inkml:trace contextRef="#ctx0" brushRef="#br0" timeOffset="2133.96">5989 12897 110 0,'-2'-24'202'15,"-4"-1"27"-15,1 0 26 0,0 0 49 0,-1-1 54 0,-2 2 21 0,2 2 16 16,1 2-40-16,0 4-57 0,0 1-28 0,1 2-22 0,-1 5-4 0,2 0 1 16,0 5-3-16,3 3-1 0,-2 1-18 0,1 5-19 0,-1 3-43 0,-1 2-46 15,1 6-19-15,1 4-12 0,-1 4 0 0,0 7 3 0,-1 3 10 0,3 3 11 16,-1 3 1-16,1 1 0 0,1 3-8 0,2-3-8 0,2 0-6 0,0-2-6 16,5-3-2-16,0-3-2 0,2-4 3 0,3-3 3 0,1-5-5 0,1-3-6 15,3-1-5-15,3-7-7 0,-1-3-4 0,4-2-3 0,2-6-11 0,2-2-9 16,2-3 1-16,1-5 4 0,5-3-3 0,0-6-5 0,6-4-14 0,2-1-16 15,1-6-14-15,4-5-12 0,3-4-19 0,1-4-15 0,2-4-22 0,3-3-26 16,-1-2-49-16,1-2-57 0,0-1-94 0,0-2-103 0,-3 0-75 0,1 0-72 16,-6 1-9-16,-2 2 5 0,-5 1 9 0,-2 4 10 0,-6 1 13 0,-3 5 14 15,-7 1 19-15,-1 5 23 0,-6 5 59 0</inkml:trace>
  <inkml:trace contextRef="#ctx0" brushRef="#br0" timeOffset="2298.82">7464 13906 444 0,'20'24'488'16,"-2"-6"-13"-16,-7-4-18 0,-1-7-88 0,-6-4-103 0,-4-3-116 0,-3-3-116 16,0-3-27-16,1-1-5 0,-1-2-46 0,0 1-51 0,3 3-165 0,0 5-185 15,3-1-39-15,0-2-4 0,-1 2 13 0</inkml:trace>
  <inkml:trace contextRef="#ctx0" brushRef="#br0" timeOffset="6283.38">17954 12698 30 0,'0'-5'365'0,"2"0"37"0,0-1 34 0,-1 1 13 0,-1 1 9 16,0 0 7-16,4 2 6 0,-4 1 5 0,0 1 6 0,0 0-48 0,0 0-58 16,0 0-64-16,0 0-66 0,0 0-52 0,0 0-51 0,0 0-32 0,0 0-28 15,0 0-9-15,0 0-7 0,0 0-6 0,0 0-6 0,0 1-3 0,0-1-7 16,0 0-4-16,0 0-6 0,0 0 3 0,0 3 4 0,1 0 0 0,1-1-1 16,-1 0 3-16,4-1 2 0,-2 1 2 0,2 0 0 0,0 1 6 0,3 0 3 15,-2 0 5-15,3 0-1 0,1 0 4 0,-1 0 1 0,4-1 0 0,-2 1-4 16,5 0-2-16,-4-2-2 0,6 2-4 0,-4-1-8 0,3-1-3 0,1 0 0 15,-1 3-5-15,1-3-3 0,1 1 0 0,1-2 2 0,-1 1-1 0,3 1-1 16,0-1 1-16,2-1 1 0,2 2 0 0,-3-2-1 0,6 0 2 16,-1-2-2-16,2 2 0 0,2-1-3 0,-1-1-1 0,2 1-1 0,2 1-3 0,0-2-1 15,0 1-2-15,3 1-1 0,-2-2-14 0,1 0-10 0,1 2 0 0,-2 0 0 16,3-1 0-16,1 1 0 0,-2-1 0 0,0-1 0 0,1 2 0 16,-1-3 0-16,0 2 0 0,-1-1 0 0,0 1 0 0,0-2 0 0,-1 1 0 0,-1 0 0 15,2 2 0-15,-4-1 0 0,2 0 0 0,1 1 0 0,-2 0 0 0,1 0 0 16,-1 0 0-16,0 0 0 0,1 0 0 0,-2 1 0 0,2-1 0 0,1 1 0 15,-1-1 0-15,-2 0 0 0,2 2 0 0,-2 0 0 0,2-1 0 16,-1 1 0-16,-3-1 0 0,2 1 0 0,-1-1 0 0,0 2 0 0,-1 0 0 0,1 0 0 16,1 0 0-16,-2 0 0 0,-1 2 0 0,2-1 0 0,-2 1 0 0,2-1 0 15,-2 1 0-15,1-1 0 0,-1 0 0 0,4 1 0 0,-4 0 0 0,1-1 0 16,1 0 0-16,1 1 0 0,-1-1 0 0,3-1 0 0,-4 1 0 0,2 0 0 16,2-1 0-16,-1 1 0 0,0-2 0 0,1 0 0 0,1-1 0 15,-3 2 0-15,2-2 0 0,0 1 0 0,0-1 0 0,2 3 0 0,-4-1 0 16,3 0 0-16,-2 0 0 0,0 1 0 0,1 1 0 0,-4 1 0 0,3 0 0 15,-1-2 0-15,0 2 0 0,0 0 0 0,1 2 0 0,0-4 0 0,2 2 0 16,-1 0 0-16,2 0 0 0,-1-1 0 0,1 1 0 0,2-2 0 0,-3 1 0 16,1-1 0-16,1-1 0 0,-2 1 0 0,3 0 0 0,-2-1 0 0,-1 1 0 15,1-1 0-15,-1 0 0 0,2 2 0 0,-4-2 0 0,0 1 0 0,1-1 0 16,-2 1 0-16,0 1 0 0,-1 0 0 0,-1-1 0 0,-1 2 0 0,-1-1 0 16,-1 1 0-16,-1 0 0 0,-2-2 0 0,-1 1 0 0,0 1 0 0,-4-2 0 15,0 1 0-15,-2-1 0 0,0 1 0 0,-6-2 0 0,1-1 0 0,0 2 0 16,-5-1 0-16,-2 0 0 0,2-2 0 0,-5 1 0 0,2-1 0 0,-4 1 0 15,-1-2 0-15,0 0 0 0,0 0 0 0,0 0 0 0,0 0 0 0,0 0 0 16,0 0 0-16,0 0 0 0,0 0 0 0,0 0 0 0,0 0 0 0,0 0 0 16,0 0 0-16,0 0 0 0,-5 0 0 0,2-2 0 0,-3 2-25 0,0-3-205 15,-2 2-75-15,-2-1-121 0,-4-2-132 0,0 0-64 0,-3 0-48 0,-3 0-9 16,-2-2-1-16,-3 1 9 0,2 1 15 0,-6-2 31 0,2-1 34 16,3 2 40-16,-1 0 41 0</inkml:trace>
  <inkml:trace contextRef="#ctx0" brushRef="#br0" timeOffset="6433.25">22583 12961 104 0,'-5'14'369'0,"0"-2"10"0,-2-3-20 0,3 0-24 16,-4-3-31-16,3-1-31 0,-1 0-27 0,1-2-23 0,-1-1-20 0,-2-1-20 16,0 1-121-16,-2-1-143 0,0 2-86 0,0-2-74 0,0-1-51 0,0 0-42 15,0 0-3-15,0-2 7 0,2-1 26 0,-2-2 33 0,3-1 24 0,1-3 23 16,1 0 23-16</inkml:trace>
  <inkml:trace contextRef="#ctx0" brushRef="#br0" timeOffset="7817.79">26004 9280 23 0,'0'0'126'0,"0"0"5"0,0 0 1 0,0 0-6 0,0 0-9 16,0 0-18-16,0 0-18 0,0 0-12 0,0 0-11 0,0 0-5 0,0 0-5 15,0 0 3-15,0 0 1 0,0 0 4 0,0 0 1 0,0 0 5 0,0 0 4 16,0 0 6-16,0 0 5 0,0 0 8 0,0 0 8 0,0 0 7 0,0 0 12 16,0 0 6-16,0 0 9 0,0 0 7 0,0 0 8 0,0 0 4 0,0 0 5 15,0 0 4-15,0 0 3 0,0 0 1 0,0 0-1 0,0 0 2 0,0 0 3 16,0 0-5-16,0 0-5 0,0 0-4 0,0 0-6 0,0 0-7 0,0 0-7 15,0 0-8-15,0 0-6 0,0 0-11 0,0 0-9 0,0 0-8 0,0 0-9 16,0 0-10-16,0 0-9 0,0 0-8 0,0 0-6 0,0 0-4 0,0 0-5 16,0 0-3-16,0 0-3 0,0 0-3 0,0 0-1 0,0 0 0 0,0 0-1 15,0 0 0-15,0 0 0 0,0 0-1 0,0 0-5 0,0 0 0 0,0 0 0 16,0 0-1-16,0 0-2 0,0 0-1 0,0 0 3 0,0 0-1 0,0 0 1 16,0 0 0-16,0 0 2 0,0 0 4 0,0 0 4 0,-2 2 8 0,-1 1 6 15,2-1 5-15,-3 1 2 0,0 4 5 0,-1 1 4 0,-6 2 2 0,0 3 0 16,-2 3 1-16,-3 4 3 0,0 1 3 0,-2 5 1 0,-3 1-1 0,2 1-3 15,-2 2-6-15,1 0-2 0,1 0-6 0,2 1-1 0,1-3-1 0,-2-1-3 16,5-2-2-16,0-2-3 0,0 0-1 0,2-1-1 0,1-2-7 0,2-2-4 16,0-2-3-16,2-3-1 0,0 1-2 0,1-2-2 0,0-2-3 0,0 1-1 15,2-2-3-15,0-2-8 0,-1 1-8 0,2-2-9 0,1-2-15 0,-3 0-17 16,4-1-16-16,-1 1-19 0,1-4-20 0,0 0-21 0,0 0-34 0,0 0-38 16,0 0-86-16,0 0-96 0,0 0-64 0,1-4-57 0,3 1-36 0,0-2-34 15,2-4 5-15,2-2 12 0,0-4 17 0,5-3 16 0,-2-1 21 0,3-5 21 16,4-4 35-16</inkml:trace>
  <inkml:trace contextRef="#ctx0" brushRef="#br0" timeOffset="7999.92">25933 9316 97 0,'5'-11'332'0,"-1"1"11"0,2 4 0 0,-2 2 16 0,-1 1 17 0,-3 3 35 15,0 0 38-15,1 3 18 0,1 1 15 0,0 2-54 0,-1 2-65 0,1 2-54 16,-1 3-50-16,-1 3-27 0,0 2-21 0,2 1 0 0,-2 2 4 0,2 3-10 0,-1 0-12 16,-1 2-32-16,3 1-35 0,-1 0-16 0,2 1-10 0,0-1-10 15,-1 0-7-15,2 0-8 0,1-2-11 0,0 1-9 0,2-1-10 0,-2-2-5 16,4-3-7-16,-2-1-10 0,1-1-10 0,-1-1-14 0,2-1-16 0,1-2-19 0,-3-3-18 15,-2 1-25-15,1-2-23 0,-3-1-31 0,2-2-32 0,-1-1-95 0,-2-1-110 16,-3-2-99-16,0-3-95 0,0 0-19 0,-3 0 3 0,-3-2 9 16,-3-2 12-16,-3-3 16 0,-3 0 18 0,-1-2 18 0,-6-3 22 0,0-1 31 15</inkml:trace>
  <inkml:trace contextRef="#ctx0" brushRef="#br0" timeOffset="8135.08">25697 9679 294 0,'-13'-4'493'0,"2"-1"8"0,2 4 2 0,3-1 0 0,1 2 0 0,2 2 0 15,1-1 1-15,2-1 0 0,2 2 2 0,2 1-33 0,1 0-37 0,3-2-150 16,1 2-175-16,3 0-59 0,2-1-35 0,0 1-10 0,3-3 1 15,-1 4-2-15,5-3-1 0,-4 1-4 0,5-2-6 0,-1 2-16 0,0-2-16 0,-1-2-29 16,0 0-31-16,1 1-77 0,0 1-90 0,-1-1-60 0,-1-2-56 0,0 3-57 16,-3-2-56-16,1 1-11 0,-4-1-4 0,1 2 5 0,-4 2 3 15,-2-1 14-15,-1 1 18 0,-3 5 27 0,-3-1 31 0</inkml:trace>
  <inkml:trace contextRef="#ctx0" brushRef="#br0" timeOffset="8584.28">25656 10328 238 0,'2'-7'379'0,"-1"1"17"0,-1 2 15 0,-1 1 16 0,1 3 21 0,-4 0 20 15,1 4 19-15,-3-1 18 0,-2 5-19 0,-1-1-27 0,-3 5-57 0,0 1-65 16,-2 6-59-16,-4 0-55 0,1 4-20 0,-4 1-8 0,-1 3-9 0,1 2-7 16,-1-1-15-16,1 3-19 0,0-1-13 0,-1 0-17 0,3-1-10 0,1 0-13 15,3-3-7-15,-2-2-10 0,5 2-8 0,1-6-9 0,1 0-7 0,1-4-4 16,1 2-10-16,3-5-8 0,0-1-3 0,1-3-4 0,-1 0-10 0,4-2-9 16,-2-2-18-16,3 1-20 0,-4-3-26 0,4 0-28 0,0-3-29 0,0 0-27 15,0 0-45-15,0 0-42 0,0 0-101 0,2 3-113 0,-2-3-86 0,0 0-80 16,0 0-14-16,2-5 1 0,1 2 13 0,-2-2 18 0,4 0 22 0,-4-1 26 15,2-2 28-15,1 1 31 0,-3-1 42 0</inkml:trace>
  <inkml:trace contextRef="#ctx0" brushRef="#br0" timeOffset="9099.94">25031 11073 133 0,'0'0'370'0,"0"0"29"0,-3 1 24 0,-3-1 21 0,3 5 14 16,0-1 14-16,0 0 14 0,-4 5 17 0,2 0 13 0,1 2-55 0,-4 3-70 15,2 2-59-15,-2 4-56 0,-1 1-46 0,0 0-42 0,0 4-26 0,1-3-23 16,-3 3-16-16,3-3-17 0,0 2-13 0,1-3-15 0,1 0-15 0,-1-2-13 16,2-2-13-16,1 0-11 0,1-2-13 0,0-2-12 0,1 0-16 0,1-2-14 15,-1-2-19-15,2 0-19 0,2-3-18 0,-1 0-20 0,-1-1-37 0,4-1-45 16,-3-2-82-16,1 1-93 0,-2-3-60 0,5-3-54 0,0 0-33 0,-2-5-31 15,3-2 2-15,0-3 8 0,0-3 17 0,-1-2 15 0,3-3 19 0,1-3 18 16,-2-1 41-16</inkml:trace>
  <inkml:trace contextRef="#ctx0" brushRef="#br0" timeOffset="9352.41">24989 11146 29 0,'4'-23'236'0,"3"5"5"15,-4 0 24-15,0 4 23 0,2-1 33 0,0 4 32 0,1 1 32 0,0 3 33 16,1 2-30-16,1 0-43 0,-2 2-35 0,3 2-33 0,-2-1-22 0,2 2-14 16,-1 0-7-16,3 0-6 0,-1 0-22 0,-2 2-23 0,1-1-32 0,1 1-33 15,-2-1-32-15,1 2-31 0,0 0-18 0,-1-1-13 0,0 2-6 0,2-1-5 16,-1 2-5-16,-2-1-3 0,1 0-3 0,-1 0-2 0,0 0 2 0,-3 1 0 15,1-1 0-15,-2 2-1 0,1-1 1 0,-4 0 2 0,0 1-3 0,0 3 2 16,-4-1 0-16,1 2 0 0,-2-1 1 0,1 4-1 0,-3-1-1 0,0 0-1 16,-1 0 0-16,1 0 0 0,1-2 1 0,1 1-1 0,-3-2 1 0,5-2 0 15,0-2-1-15,1 0 1 0,-1 0-1 0,3 0-3 0,0-2 3 0,0 0 1 16,0-1 1-16,0 2 2 0,0-2-1 0,2 3 0 0,-1-1 1 0,-1-2 2 16,2 1 0-16,-2 0 0 0,2 0 2 0,-2-2 2 0,0 3 6 0,0-1 7 15,0 0 1-15,0 0 2 0,-2 0-1 0,0 1 1 0,-1 1-1 16,-2 1 0-16,0-2-5 0,1 2-4 0,-4 2-18 0,3-1-20 0,-1 1-37 0,1-2-44 15,0 1-84-15,-1-1-97 0,3 0-70 0,2-2-69 0,-1 1-39 0,2 0-34 16,2-3-7-16,1 2 0 0,3-3 0 0,0 0 2 0,2-1 17 16,0 0 21-16,6 0 35 0</inkml:trace>
  <inkml:trace contextRef="#ctx0" brushRef="#br0" timeOffset="9751.7">25667 11323 252 0,'-4'0'460'0,"-1"0"22"0,0-1 14 0,2 1 8 16,-2-2 7-16,2 2 4 0,3 0 1 0,0 0 1 0,0 0 2 0,-2-1-53 15,2 1-60-15,0 0-109 0,0 0-118 0,0 0-55 0,2-2-46 16,2 2-13-16,4 0-10 0,4 0-6 0,3 0-6 0,6 0-4 0,1 0-2 0,3-1-1 16,7-4-1-16,3 3 3 0,1-5 5 0,5-1 4 0,2 3 6 15,1-3-8-15,0-1-10 0,1 1-5 0,2-1-4 0,-2 2-1 0,-1 0-2 16,-3 2-1-16,0-1 2 0,-7 2-1 0,-3 1-2 0,-3-1-5 0,-5 2-5 15,-3 0-13-15,-6 1-11 0,-1-1-16 0,-5 2-13 0,-2-1-24 0,-4-2-24 0,-2 3-43 16,-3 3-43-16,-2-2-90 0,-3 2-101 0,-5 1-88 0,0 1-91 16,1 0-18-16,-6 1-6 0,1 0 2 0,0-1 8 0,-4 0 10 0,5 1 16 0,-1-1 23 15,4-2 24-15,-1 1 43 0</inkml:trace>
  <inkml:trace contextRef="#ctx0" brushRef="#br0" timeOffset="10083.4">26976 11046 96 0,'3'-6'422'0,"1"0"29"0,-3 1 14 0,-1 1 9 0,0-1 10 0,0 4 13 15,-1-1 12-15,-3 1 9 0,1 1 12 0,-2 0 9 0,2 1-77 0,-4 1-99 16,2 1-79-16,-2 1-77 0,-1 4-30 0,0-1-22 0,-2 4-8 0,0 1-6 16,-1 0-11-16,0 4-10 0,1 2-10 0,1 2-13 0,0-1-12 0,1 1-11 15,3-1-12-15,1 1-11 0,1 2-12 0,2-4-10 0,2-1-8 0,2 1-7 16,1-3-3-16,1-2-6 0,3 1 0 0,1-4-3 0,2 1-12 0,0-2-14 16,5-5-20-16,-2 2-25 0,3-2-22 0,1-2-24 0,2-4-34 0,4-3-35 15,0-3-88-15,0-2-101 0,-2-4-80 0,1-1-77 0,1-3-42 0,-2-3-38 16,-1 0 5-16,-2 0 12 0,-2-1 18 0,-1 1 26 0,-3 0 22 0,-2 0 24 15,0 0 32-15,-3-2 37 0</inkml:trace>
  <inkml:trace contextRef="#ctx0" brushRef="#br0" timeOffset="10583.74">26518 10223 33 0,'-8'-2'305'0,"-3"2"32"0,3-2 25 0,0 2 24 0,1-1 21 16,3-1 21-16,-1 1 23 0,2-1 13 0,0 1 11 0,1-1-60 0,2 2-76 15,0 0-42-15,0 0-34 0,0 0-36 0,0 0-39 0,0 0-13 0,0 0-13 16,0 0-7-16,0 0-9 0,2 3-10 0,1 0-13 0,2 2-6 0,2 0-4 15,2 5 0-15,0 2 3 0,7 0 4 0,-2 3 3 0,3 0 8 0,1 7 2 16,2-1-7-16,2 1-14 0,-1 1-13 0,1 1-10 0,0 2-7 0,0-3-11 16,-1 2-4-16,1-1-6 0,-1 0-6 0,-2-4-6 0,0 2-7 0,-2-1-5 15,2-2-7-15,-2-1-4 0,-2-1-21 0,0-1-5 0,-2-2 0 0,-2-1 0 16,2-1 0-16,-4-3 0 0,-1 2 0 0,0-4 0 0,-2-1 0 0,-2 0 0 16,0-3 0-16,-2 2 0 0,0-4 0 0,-2-1 0 0,0 0 0 0,0 0 0 15,0 0 0-15,0 0 0 0,0 0 0 0,0 0-12 0,0 0-137 0,0 0-64 16,0 0-121-16,-5 0-139 0,0-1-89 0,-1-2-77 0,-2-2-19 0,2 2-5 15,-4-1 1-15,0-1-1 0,1 1 9 0,0-1 7 0,-3 1 39 0,3-1 44 16,3 1 60-16</inkml:trace>
  <inkml:trace contextRef="#ctx0" brushRef="#br0" timeOffset="10735.31">26748 10637 172 0,'2'9'380'15,"0"-4"-5"-15,-2 1-12 0,3 0-56 0,-3-3-66 0,0 2-48 0,0-5-39 16,0 0-60-16,0 0-59 0,0 0-74 0,0 0-73 0,0 0-101 16,0 0-105-16,1-3-38 0,3 0-25 0,-4-2 7 0,1 0 10 0</inkml:trace>
  <inkml:trace contextRef="#ctx0" brushRef="#br0" timeOffset="16550.38">29465 9511 126 0,'1'-7'190'0,"1"-3"13"0,1 0 15 0,-1 0 22 0,-1-2 24 16,1 0 21-16,0 1 26 0,-1 0-23 0,-1 1-30 0,2 2 1 0,-1-2 7 0,-1 4 0 16,0 0 0-16,2 1-6 0,-2 1-7 0,0 1-11 0,0 3-15 15,0 0-5-15,0 0-4 0,0 0-14 0,0 0-16 0,0 3-20 0,-2 3-18 16,2 2-20-16,-3 0-15 0,2 6-9 0,-1 3-7 0,-1 2-1 0,0 4-1 0,-2 2-2 15,-2 2 0-15,1 2-13 0,0 1-20 0,1-2-13 0,-1 2-12 0,1-1-9 16,-1-1-8-16,3 0-4 0,-2-3-3 0,2-3-2 0,1-1-3 16,1-1-1-16,-3-3-1 0,3 0-1 0,1-2-1 0,0 0 1 0,-4-3-1 15,4-1-6-15,-1-1-6 0,1-2-13 0,-2-1-14 0,1-1-24 0,1-1-28 16,-5-1-62-16,5-3-70 0,-3-1-76 0,0 0-75 0,0-2-54 0,0-1-51 16,-1-3-33-16,1-2-30 0,0-2-3 0,0-2 6 0,3-4 11 0,0-2 10 15,0-2 24-15,3-3 30 0,0-4 62 0</inkml:trace>
  <inkml:trace contextRef="#ctx0" brushRef="#br0" timeOffset="16767.87">29484 9334 15 0,'6'-3'239'0,"-1"0"0"0,0 1 1 16,-2 1 7-16,3 1 9 0,1-1 24 0,0 1 30 0,1-2 32 0,0 2 36 15,5 0-40-15,-2 0-55 0,0 2-26 0,3 0-20 0,-1 2 0 0,2 0 9 16,-2 1 9-16,1-1 10 0,1 2 1 0,-2 0-1 0,1 0-19 0,-3 3-22 16,3 0-24-16,-5 0-26 0,3 3-25 0,-3 0-30 0,-3 0-6 0,2 3-3 15,-3 1-4-15,-2-2 2 0,-3 4-5 0,0-1-5 0,-1 1 1 0,-6 0-1 16,-2 4-4-16,-4-2-3 0,-1 3-3 0,-5-2-5 0,-2 4-4 0,-2-1-3 15,-3 0-5-15,-4-1-3 0,0 2-12 0,0-1-16 0,0-2-17 0,0 1-17 16,0-2-29-16,3-2-31 0,3 1-26 0,1-2-23 0,-1-2-32 0,4-1-32 16,2-1-57-16,1-1-64 0,2-3-87 0,1 1-95 0,5-2-73 0,-1-1-69 15,-1-1-7-15,5 1 9 0,0-1 22 0,2-2 24 0,1 2 21 0,0-1 21 16,1-1 28-16,2 2 27 0,0-1 57 0</inkml:trace>
  <inkml:trace contextRef="#ctx0" brushRef="#br0" timeOffset="17051.62">29371 10163 272 0,'0'0'348'0,"-3"2"30"0,-3 1 27 0,2 2 33 0,-3 0 34 15,1 2 22-15,-2 0 21 0,-5 2 19 0,4 2 14 0,-4 2-73 16,0 2-89-16,-1 2-55 0,-2 1-49 0,0 3-19 0,-2 0-13 0,0 1-24 0,1 2-26 16,-4 0-29-16,4 1-30 0,-2 1-25 0,2-2-19 0,-1 1-18 0,2 1-14 15,0-2-16-15,2-3-16 0,2 1-17 0,-1-1-19 0,0 1-26 0,4-3-27 16,-2-1-28-16,3-2-32 0,-2 1-55 0,4-2-61 0,-2-1-106 16,0-1-118-16,3-2-73 0,-1-1-65 0,1-1-12 0,-2 0 0 0,4-3 9 15,-1 0 11-15,1-1 18 0,1-2 24 0,2-3 25 0,0 0 29 0,0 0 55 16</inkml:trace>
  <inkml:trace contextRef="#ctx0" brushRef="#br0" timeOffset="17334.06">28704 10955 262 0,'-4'-2'403'0,"0"0"10"16,0 0 7-16,-1 1 1 0,4 1 1 0,1 0 0 0,0 0 0 16,0 0 8-16,0 0 11 0,0 0-62 0,4-1-81 0,1 1-76 0,1 1-79 0,2-1-47 15,5 1-36-15,-1 1-12 0,1-2-2 0,4 0-4 0,2 2 0 0,2-2 1 16,0 0-1-16,1-2-10 0,-2 2-12 0,4-2-7 0,-4 1-6 0,1 0-8 16,0 0-7-16,-3-1-12 0,-1 0-16 0,0 1-34 0,-4-1-41 15,-1 0-59-15,-2 1-66 0,-2 0-41 0,-2-1-33 0,-2 2-25 0,-4 0-19 0,0 0-44 16,0 0-50-16,-4 0-7 0,-2-2-1 0,-1 2 15 0,-3 0 14 0,-3 2 34 15,0-2 40-15</inkml:trace>
  <inkml:trace contextRef="#ctx0" brushRef="#br0" timeOffset="17485.3">28790 10984 144 0,'-4'7'209'0,"0"0"39"0,-1-1 43 0,2 2 53 0,0 0 56 16,0 1 37-16,-1 3 30 0,1-1-41 0,-2 2-52 0,1 2-14 0,-1 1-4 0,1 0 1 16,-3 0-1-16,2 0-15 0,0 2-21 0,-1-1-34 0,-2 1-42 0,4-1-53 15,-3 2-55-15,2-1-38 0,-1 0-28 0,-2 2-20 0,4-2-18 16,-1 0-18-16,-2 0-18 0,6-2-18 0,-2-1-20 0,1-2-17 0,0 1-18 15,2-5-28-15,0 0-34 0,0-2-79 0,0 1-90 0,4-1-57 0,-3-5-47 0,2-1-51 16,2-2-51-16,0-1-8 0,1-3 8 0,2-3 10 0,2-1 13 16,-2-5 19-16,1 0 16 0,4-3 29 0,-4-1 32 0</inkml:trace>
  <inkml:trace contextRef="#ctx0" brushRef="#br0" timeOffset="17600.37">28798 11237 215 0,'6'-13'263'16,"-1"3"27"-16,-1-1 22 0,-1 2 34 0,2 0 35 0,-1 2 34 0,-1 2 34 16,2-1-34-16,-2 1-47 0,3 3-31 0,0 0-27 0,1-1-25 0,1 2-26 15,0-1-23-15,1-1-24 0,0 3-24 0,1-1-22 0,1-1-36 0,0 0-34 16,-1 2-35-16,0 0-37 0,2 0-22 0,-3 0-21 0,2 0-43 0,-1 0-49 15,-1 0-82-15,0 0-86 0,0 2-55 0,-3-2-44 0,0 2-45 0,0-2-43 16,-6 0-9-16,0 0-1 0,0 0 1 0,0 0 1 0,-6 3 12 0,2 1 12 16,-6-1 40-16</inkml:trace>
  <inkml:trace contextRef="#ctx0" brushRef="#br0" timeOffset="17773.43">28658 11405 261 0,'-10'16'389'0,"3"-3"26"0,2-3 29 0,4 0 18 0,1-2 19 15,1-1 16-15,6-1 15 0,-1-1 10 0,5-1 7 0,0-3-64 0,4 2-76 16,0-3-81-16,4 0-83 0,0 0-35 0,3-1-24 0,0-1-27 0,1-1-25 15,0-1-21-15,-1 1-17 0,4-3-18 0,-4 1-19 0,2 0-21 0,-2-2-18 16,0 3-21-16,-3-3-24 0,0 0-28 0,-3 1-29 0,-1 0-86 0,-3 0-94 16,-2 0-82-16,-2 1-79 0,-3 1-51 0,-2-1-48 0,-3 0-7 0,-1 0-2 15,-2 0 9-15,-4 3 12 0,-2-1 15 0,-1 1 18 0,1 1 25 0,-7 1 24 16</inkml:trace>
  <inkml:trace contextRef="#ctx0" brushRef="#br0" timeOffset="18335.3">28143 11836 5 0,'-5'6'394'0,"-1"-4"41"0,1 5 14 0,2-5 7 0,-2 2 4 0,4-2 4 0,-1 1 0 16,2-3 1-16,0 0 5 0,0 0 2 0,0 0-71 0,3 2-87 15,1-2-67-15,4 0-60 0,2 0-36 0,3 0-27 0,8-2-5 0,2 2 4 16,9-3-2-16,3 1-1 0,8 0 7 0,9 0 6 0,4-2 5 0,6 2 3 15,5-3-6-15,6 2-11 0,5-1-13 0,3 1-13 0,3-3-9 0,4 4-8 16,-1-2-6-16,3 0-8 0,-3 0-2 0,1 1 1 0,-3 0-9 0,-1 0-7 16,-7 0-8-16,1 0-6 0,-5 0-7 0,-4 0-2 0,-8 0-6 0,-2 2-1 0,-3-1-2 15,-6 1-18-15,-4-1 0 0,-4 0 0 0,-4 2 0 0,-4 0 0 16,-4 0 0-16,-7 2 0 0,-1-2 0 0,-6 0 0 0,0 0 0 0,-5 2 0 16,-3-2 0-16,-1 1 0 0,-3-1 0 0,-4 0 0 0,0 0 0 0,0 0-83 15,-4 0-46-15,-3 0-41 0,-1-1-93 0,-3 1-104 0,-6 0-122 0,-4 0-130 16,-3 1-29-16,-7 1-9 0,-7-2 0 0,-5 1 1 0,-2 2 9 0,-8 2 12 15,-4-3 32-15,-4 3 40 0,-4-2 39 0,-2 0 44 0</inkml:trace>
  <inkml:trace contextRef="#ctx0" brushRef="#br0" timeOffset="18784.43">25125 12059 210 0,'-22'7'381'0,"0"0"36"16,4-2 29-16,-1 1 11 0,2-3 11 0,-1-2 4 0,6 1 5 0,-1-1 1 15,2-2-2-15,4-1-76 0,0 2-92 0,7 0-32 0,0 0-15 16,7 0-47-16,2 3-50 0,5 0-26 0,8-1-20 0,6-1-4 0,7 0-5 0,9 1 1 16,7-4-1-16,9 1 4 0,8-2 3 0,8-4-3 0,8-2-5 15,7-2-4-15,6-1-2 0,6-2-7 0,7-2-7 0,1 0-8 0,5-2-6 16,0 0-5-16,4 0-1 0,1-2-6 0,-6 1-4 0,2-1-2 0,-1 0-5 0,-4 3-5 15,-5 0-4-15,-4-1-8 0,-2 3-10 0,-4 0-1 0,-6 0-5 16,-5 2-1-16,-7 2-2 0,-6-1-4 0,-4 3-10 0,-7 0-1 0,-10 1 0 0,-1 1 0 16,-10 1-1-16,-5 3-19 0,-6-1-14 0,-6 1-22 0,-5 1-25 0,-6 2-34 15,-6 0-32-15,-2 0-63 0,-7 2-67 0,-5 3-126 0,-4 0-140 16,-10 3-55-16,0 1-40 0,-9 2-2 0,-3-1 2 0,-8 3 11 0,-1 2 11 16,-10 0 23-16,-4-2 23 0,0 3 33 0,-4-4 34 0</inkml:trace>
  <inkml:trace contextRef="#ctx0" brushRef="#br0" timeOffset="18935.34">26372 12252 181 0,'-4'21'448'0,"0"-3"5"16,3-4-30-16,-1-3-35 0,1-5-98 0,-3-1-112 0,4-5-82 0,0 0-76 16,0 0-15-16,0-6-4 0,-1 0-98 0,-1 0-117 0,-1 1-110 0,-1-1-106 15,0 2-19-15,1-2-3 0,0 1 30 0</inkml:trace>
  <inkml:trace contextRef="#ctx0" brushRef="#br0" timeOffset="20851.41">17567 13477 70 0,'0'0'127'0,"0"-3"2"0,2-1 0 15,1-1 0-15,0 1-1 0,0-1-30 0,0 1-40 0,2-2-24 0,0 3-22 16,-2-2-8-16,5 4-3 0,-4-4-2 0,1 3 0 0,0-1 0 0,-2 3 1 16,2-4 0-16,0 4 0 0,-1-1 2 0,-1-1 1 0,1 2 1 15,-1 0 4-15,-3 0 3 0,0 0 3 0,3 0 5 0,-3 0 5 0,0 0 5 0,0 0 5 16,3 0 9-16,-3 0 5 0,0 0 6 0,0 0 6 0,0 0 11 0,0 0 8 15,0 0 11-15,0 0 12 0,0 0 16 0,0 0 22 0,0 0 20 16,0 0 22-16,0 0 19 0,0 0 15 0,0 0 17 0,0 0 15 0,0 0 8 16,0 0 5-16,0 0-3 0,0 0-7 0,0 0-7 0,0 0-11 0,0 0-17 0,0 0-22 15,0 0-19-15,0 0-20 0,0 0-11 0,2 2-14 0,1-1-14 0,2-1-14 16,1 2-9-16,2-2-5 0,2 0-2 0,4 2-1 0,-2-2 1 16,6 0-3-16,3 0 0 0,-1 0 2 0,3 0-5 0,4 0-2 0,-3 0-8 15,5 0-6-15,1 2-3 0,2-2-7 0,-1 1-3 0,2-1-2 16,1 0-3-16,2 2-3 0,0-2-2 0,0 2 1 0,3-2-1 0,-3 1 0 0,5-1-1 15,-2 0 0-15,1 0-2 0,2 0-3 0,1-1 0 0,3 1 3 0,-2-2 1 16,4 0 0-16,-1 1-1 0,2-1 0 0,1 2-1 0,2-4 0 16,-2 3-3-16,1-1-5 0,1 1 0 0,1-2-2 0,-2 3-1 0,1-2-1 0,-1 0 0 15,0 1-4-15,-1-1-2 0,2 1-5 0,-1 0 0 0,1-1 1 0,0 2-2 0,2-2-2 16,0 1 2-16,1 0 1 0,2 0 0 0,-2-1-1 0,4 0-1 16,-4 1 0-16,2-3-1 0,2 3 0 0,-1-2 0 0,-1 0-1 0,-2-1 0 15,1 4-5-15,-2-3 0 0,-1 1-5 0,-1 0 0 0,-2 1 0 0,-3 1 0 16,-3 0 0-16,0 1 0 0,-2 1 0 0,-4 3 0 0,-2-2 0 0,0 1 0 15,-4 0 0-15,-1 3 0 0,-1-3 0 0,-4 2 0 0,1 0 0 0,-4 0 0 16,3 1 0-16,-3-4 0 0,-3 4 0 0,2-1 0 0,-4-1 0 0,2 2 0 16,-3-3 0-16,-3 1 0 0,2-1 0 0,-2 1 0 0,-1-2 0 0,-2 0 0 15,-1 0 0-15,-4-1 0 0,1 0 0 0,-2 0 0 0,0-1 0 0,-3 1 0 16,-2-2 0-16,0 0 0 0,0 0 0 0,0 0 0 0,0 0 0 0,0 0 0 16,0 0 0-16,0 0 0 0,0 0 0 0,0 0 0 0,0 0 0 15,0 0 0-15,0 0 0 0,0 0 0 0,0 0 0 0,0 0 0 0,0 0 0 0,0 0 0 16,0 0 0-16,-3 0 0 0,-1-2 0 0,-1 1-93 0,-2-3-79 15,-1 3-88-15,-2-2-103 0,1 0-117 0,-4 0-119 0,2 0-42 0,-3 2-24 16,1-1-1-16,-4 0 4 0,4 2 14 0,-2 0 15 0,-1 0 31 0,3 2 32 16,-3 0 38-16,3-2 40 0</inkml:trace>
  <inkml:trace contextRef="#ctx0" brushRef="#br0" timeOffset="21000.92">21133 13641 36 0,'1'11'301'0,"-1"2"6"0,-1-5 0 0,-1 2 4 0,-1-3-2 0,0-2-2 15,-4 0-2-15,4-4-7 0,-3 0-27 0,0-1-31 0,-1 0-141 0,-1 1-166 16,2 1-81-16,-3 0-63 0,1-1-46 0,1-1-39 0,1 0-10 0,-2-1-3 16,2-3 0-16,2 1 2 0,1-4 2 0,3-2 7 0,0-2 27 0</inkml:trace>
  <inkml:trace contextRef="#ctx0" brushRef="#br0" timeOffset="22869.39">17442 14505 54 0,'-3'-11'198'15,"2"1"9"-15,-6 1 9 0,2-2 19 0,0 0 25 0,-2 1 10 16,2 1 10-16,-3 0-26 0,3 2-32 0,-3 1-5 0,2 0 1 16,2 2 8-16,-3 2 8 0,2-1-6 0,2 1-9 0,1 2-3 0,2 0 0 15,-3-1-20-15,3 1-23 0,0 0-10 0,0 0-6 0,0 0-19 0,0 0-22 16,0 0-15-16,0 0-14 0,0 0-4 0,0 0 3 0,0 0-14 0,3 0-14 16,2 1 9-16,3-1 10 0,0 3-5 0,5-1-8 0,0 0 10 15,4 0 11-15,2 1 5 0,3 0-1 0,3-1-5 0,2 1-5 0,1 0-13 16,2-2-14-16,0 0 5 0,4 1 10 0,1 0-19 0,-1-2-22 15,3 0 11-15,1 0 18 0,3 0-15 0,2 0-20 0,4 0 6 0,1 0 10 16,4-2 3-16,1 2-1 0,4-2 3 0,0 1 4 0,5 1 0 0,4-3-2 16,-1 2 5-16,5-1 0 0,-1 1 2 0,5-2 1 0,2 1 10 15,2-1 8-15,1 1-6 0,3 1-7 0,-1-2-2 0,3 3-2 0,-1-1-1 16,-2 2-2-16,1 1-2 0,-1-1-3 0,-3 2 4 0,0 2 6 0,-2-1-10 16,-2 3-10-16,-1 0-2 0,0 2-2 0,1 0-5 0,-2-2-5 0,2 4-2 15,-1-3 1-15,-1 2 0 0,2 0 0 0,-1-3 1 0,3 3 3 0,-1-2-2 16,-3 2-1-16,2-3 1 0,-1 2-2 0,0-1-19 0,0-1 0 0,-4 1 0 15,0-3 0-15,1 3 0 0,-5-2 0 0,2 0 0 0,-2 2 0 0,-4-4 0 16,2 2 0-16,-2-1 0 0,-1-2 0 0,0 2 0 0,-2-1 0 0,1-2 0 16,-4 2 0-16,1-3 0 0,-3 3 0 0,-1-3 0 0,-1-1 0 0,0 1 0 15,-4 1 0-15,-3-2 0 0,-2 1 0 0,-2 1 0 0,-2-2 0 0,-3 1 0 16,-3-1 0-16,-4 0 0 0,-1 1 0 0,-3-1 0 0,-7 2 0 0,0-2 0 16,-5 0 0-16,-3 0 0 0,0 1 0 0,-2-1 0 0,-4 0 0 0,-3 0 0 15,0 0 0-15,0 0 0 0,0 0 0 0,0 0 0 0,0 0 0 0,0 0 0 16,0 0 0-16,0 0 0 0,0 0 0 0,0 0 0 0,-1-1 0 0,-4-1 0 15,0 1 0-15,-4 0 0 0,-1-1 0 0,0-1-42 0,-3 2-141 0,-4 0-60 16,0-3-64-16,1 1-105 0,-4 1-118 0,-1 0-70 0,2 0-59 16,0-1-9-16,2 2 3 0,-4-2 18 0,4 3 19 0,1-2 33 0,1 1 36 15,2 1 33-15,0-2 33 0,4 0 60 0</inkml:trace>
  <inkml:trace contextRef="#ctx0" brushRef="#br0" timeOffset="23002.27">22174 14836 231 0,'4'12'489'15,"-3"-4"6"-15,-1 0 4 0,0-6-4 0,-1 1-2 0,1-3-13 0,-4-1-13 16,3-2-26-16,1-3-26 0,-2-1-78 0,2 2-90 0,-1 0-257 0,-1 4-293 16,2 1-107-16,0 0-63 0,0 0-16 0,0 0-9 0,-2-3 4 0,-1-2 1 15,2 1 11-15,-4-1 15 0,4-4 25 0,-2-1 26 0</inkml:trace>
  <inkml:trace contextRef="#ctx0" brushRef="#br0" timeOffset="24852.64">20399 15105 60 0,'-8'3'101'0,"0"-2"-2"15,-2 2-10-15,1 1-11 0,1 0-32 0,0 0-34 0,2 1-29 0,-2-1-27 16,2 1-21-16,1-2-18 0,0 0-11 0,2 2-9 0</inkml:trace>
  <inkml:trace contextRef="#ctx0" brushRef="#br0" timeOffset="25485.8">20399 15139 56 0,'0'0'137'0,"-2"-3"7"0,2 0 4 0,-1 2 8 0,-1-2-7 0,2 0-5 16,-1 1-26-16,-1-2-28 0,0 0-3 0,1 3-1 0,-1-3 14 0,1 1 15 15,-3 0 27-15,1-2 32 0,2 2 33 0,-3-1 34 0,2-1 26 0,-2 1 22 16,1 1 11-16,0-2 8 0,0 0 7 0,0 3 4 0,-1-3 1 0,1 2-4 16,2 0-11-16,-1 0-11 0,0 2-28 0,1-1-29 0,-4-2-34 0,5 4-36 15,0 0-30-15,0 0-27 0,0 0-8 0,0 0-8 0,0 0-7 0,0 0-13 16,5 3-6-16,0-2-6 0,1 2-5 0,0 0-2 0,4 0-6 0,2 2-1 16,3-1-5-16,0 2-1 0,3-1-8 0,1 1-8 0,3-2-2 15,0 2-2-15,2-1-9 0,0-1-11 0,1-1-1 0,-3 0 0 0,4 1-8 16,-5-2-12-16,0 1-13 0,-2 0-16 0,-2-1-17 0,-4-1-17 0,1 1-15 15,-4 0-12-15,-4-1-43 0,1 0-49 0,-5 2-85 0,-2 2-92 0,-2-1-87 16,-5 2-87-16,-2 2-17 0,-4 2 0 0,-6 2 9 0,-5 5 14 16,-2 1 18-16,-3 2 16 0,-3 0 21 0,-2 1 20 0,-4 2 39 0</inkml:trace>
  <inkml:trace contextRef="#ctx0" brushRef="#br0" timeOffset="25674.35">20105 15566 312 0,'-21'18'455'16,"5"-1"14"-16,2-3 6 0,5-1 2 0,1-1 2 0,0-3 13 0,7-2 17 15,2 0 14-15,1-4 12 0,5-3-62 0,0 0-83 0,4 0-72 0,3-3-73 16,2 0-62-16,4-2-57 0,5-1-12 0,0-1-1 0,3-1 1 0,2-1 0 15,3-1-19-15,2-1-23 0,-1-1-9 0,3-1-7 0,-1-1-16 16,3 1-17-16,0-1-1 0,-3 1 2 0,2-2-11 0,-1 1-11 16,-2 2-5-16,-4-2-1 0,-1 3-20 0,-5 1-28 0,1 0 4 0,-8 2 5 15,-2 1-9-15,-3 1-15 0,-2 1-11 0,-5 1-8 0,-1 3-26 0,-3-1-31 16,-2 2-32-16,-2-1-37 0,-4 1-71 0,-1 0-78 0,-2 0-20 16,-2 1-6-16,-2 1-50 0,-2-1-62 0,-2 2-15 0,-3-2-9 15,-2 1 13-15,1-2 17 0,-1-2 19 0,-1 0 22 0,1-3 40 0,2-1 46 16</inkml:trace>
  <inkml:trace contextRef="#ctx0" brushRef="#br0" timeOffset="25818.82">20437 15348 59 0,'-6'7'208'0,"3"4"11"16,-1 0 33-16,1 3 33 0,1 3 36 0,2 1 33 0,-1 0 20 0,1 3 19 15,0 2-43-15,1 2-57 0,-1 0-9 0,2 2-1 0,1-1-12 0,1 1-15 16,-3-2-16-16,5 1-11 0,-3-4-29 0,4-1-36 0,-3-2-33 0,3 0-34 16,-1-3-33-16,0-2-33 0,1-1-38 0,-1-2-39 0,1-2-84 0,-3-3-94 15,2-2-64-15,-1-1-57 0,2-4-46 0,-3-2-45 0,0-5-13 0,0-1-1 16,2-4-2-16,-3-2 2 0,2-3 4 0,-1-3 8 0,-1-2 20 0</inkml:trace>
  <inkml:trace contextRef="#ctx0" brushRef="#br0" timeOffset="25973.91">20601 15294 321 0,'5'0'411'15,"-2"1"34"-15,-1 6 28 0,0 3 22 0,-2 5 22 0,0 1 15 0,0 4 13 16,-4 4 10-16,3 4 8 0,-1 2-79 0,-1 5-99 0,1 4-53 0,-3 1-43 16,2 3-50-16,0 3-53 0,-1 0-25 0,0 4-17 15,1-1-26-15,2 3-29 0,-3 2-20 0,3-2-19 0,-1 1-33 0,2-3-35 16,0-2-26-16,0-1-22 0,3-5-32 0,1-3-31 0,-3-8-86 0,2-4-98 15,2-6-119-15,1-6-120 0,1-6-34 0,-1-8-13 0,2-6-1 0,1-7 4 16,1-8 22-16,0-5 28 0,0-7 16 0,1-6 16 0,-1-3 22 0,1-6 25 16</inkml:trace>
  <inkml:trace contextRef="#ctx0" brushRef="#br0" timeOffset="26219.5">21011 15201 40 0,'23'-20'268'0,"3"4"29"15,-4 1 31-15,0-1 35 0,0 5 35 0,-1 0 27 0,-1 1 25 0,-1 1 7 0,2 2 5 16,-4-2-78-16,0 3-92 0,0 4-36 0,0-3-23 0,-4 4-20 0,0-1-19 15,0 0-30-15,-5 4-28 0,2 0-33 0,-6-1-34 0,1 4-26 16,-3 1-23-16,-4 1-7 0,1 4-1 0,-6 1 2 0,-2 3 2 0,-2 3 4 0,-2 3 2 16,-4 1 1-16,1 4 3 0,-5 1 2 0,3-2 2 0,-2 2-2 15,1-1 1-15,2-1-2 0,3-4-1 0,1 0 0 0,2-3-3 0,2-4-1 16,2-2-2-16,5-2-1 0,-1-1-3 0,2-1-1 0,1-2 1 0,1-2 0 0,2 1-2 16,2-1 2-16,0-3 0 0,2 1 1 0,-1 1-1 0,3-3 0 0,1 0 0 15,1-1-2-15,1-1-3 0,1-1-6 0,0-3-9 0,-1 2-16 16,1-1-21-16,0-2-36 0,-2 1-39 0,1-2-85 0,-4 1-92 15,-3 1-54-15,2-2-45 0,-4 2-51 0,-2-1-53 0,-2 1-10 0,-1 0-3 0,-3 1 6 0,-1-1 6 16,-2 0 16-16,-3 0 18 0,2 0 34 0,-4-1 38 0</inkml:trace>
  <inkml:trace contextRef="#ctx0" brushRef="#br0" timeOffset="26507.16">21118 15327 162 0,'-14'1'316'0,"3"2"51"0,0 3 46 0,-3 2 42 0,2-2 20 16,2 3 17-16,0 1 15 0,0 2 17 0,1 1-45 0,0 4-61 0,-3 2-26 16,2 1-17-16,0 3-30 0,-1 2-34 0,0 2-47 0,1 2-48 0,-1 0-43 0,-3 3-44 15,5 1-20-15,-3-1-17 0,0 2-21 0,1 0-22 0,0 0-36 16,1-1-40-16,2-2-24 0,0-1-19 0,2-1-21 0,2-4-23 0,2-2-39 15,0-4-41-15,4-4-83 0,0-1-89 0,2-7-44 0,4-3-32 0,1-5-12 16,0-4-5-16,4-5 17 0,0-6 26 0,3-2 16 0,0-5 16 0,1-4 25 16,1-2 26-16,1 0 47 0,-2-1 52 0,0 0 98 0,-1 3 103 0,-2 1 60 15,-2 4 50-15,0 1 38 0,-2 4 39 0,-2 4 49 0,-1 2 52 0,-2 2 39 16,0 2 39-16,-2 2 8 0,0 2 1 0,2 2-4 0,-3 1-4 0,-2 0-13 16,3 0-15-16,1 0-15 0,-1 1-17 0,2 1-24 0,-1-1-25 0,0 2-43 15,0-1-49-15,0-1-44 0,2 2-41 0,-2 0-18 0,2 0-14 0,-1 0-10 16,0 0-11-16,-1 0-11 0,1 2-11 0,1-2-16 0,1 0-16 0,-3 0-33 15,1-1-35-15,-1 2-48 0,-1-3-54 0,3 1-32 0,-5 1-26 0,2-2-22 16,-3-1-20-16,0 0-13 0,0 0-13 0,2-1-12 0,0-2-6 0,-1 0-2 16,2-2 0-16,-1-2 8 0,1-2 8 0,1 0 43 0,-3-5 53 0,4-1 30 15,-1-3 28-15</inkml:trace>
  <inkml:trace contextRef="#ctx0" brushRef="#br0" timeOffset="27174.91">21473 15133 181 0,'6'-6'191'0,"1"3"23"16,-2 2 26-16,-1-2 32 0,-4 3 33 0,1 3 18 0,1 0 16 0,-1 0-41 15,-1 1-51-15,-1 4-14 0,-1 0-3 0,2-1-8 0,-1 2-5 16,-3 0-6-16,1 3-5 0,1-2-21 0,-1 1-26 0,2 1-30 0,-4 0-33 0,2-2-25 16,2 3-26-16,-1-2-14 0,0 0-14 0,-1-1-28 0,2 1-35 15,1-2-26-15,-2-2-25 0,0-1-16 0,2 0-13 0,2-1-9 0,0-1-9 16,-1-1-2-16,2-3-3 0,1 1 2 0,0-2 1 0,4 0 5 0,-2-1 5 16,1-1 19-16,1 0 24 0,3-1 25 0,-3-1 26 0,0 1 22 0,0 1 23 15,2-2 23-15,-3 2 21 0,1 0 16 0,-2 1 15 0,0 0 8 0,1 0 8 16,-1 1 3-16,-1 1 2 0,-2 0 2 0,5 0-2 0,-7 0 0 0,4 1 1 15,-2-1-7-15,0 0-11 0,1 2-13 0,-1-2-12 0,0 2-12 0,0-2-12 0,2 0-1 16,-5 0 1-16,1 1 3 0,-1-1 6 0,0 0 14 0,0 0 17 0,0 0 13 16,0 0 18-16,0 0 5 0,0 0 8 0,0 0 6 0,-6 2 10 15,2 2 8-15,-3 2 8 0,-1 0 3 0,-3 3 1 0,0 0-2 0,-2 3-3 16,-1 1-13-16,1 1-13 0,-1-2-15 0,3 1-17 0,-2 0-8 0,3-2-7 16,2-1-8-16,-1 0-11 0,5-3-7 0,-1-1-10 0,2-1-9 0,3-1-9 15,3-1-6-15,-1 0-4 0,4-1-4 0,0-2-3 0,-1 1 0 0,5-1-1 16,1-1 1-16,-2-1-2 0,2 0 1 0,0 0 1 0,2-1-2 0,-2 0 0 15,2-2-1-15,-2 2-1 0,0-1 0 0,-2-1-2 0,-1 2 0 0,-1 2 2 16,0-2-1-16,-2 1 0 0,-2 0-1 0,1 1 0 0,-4 1-1 0,0 0-2 16,1 0-2-16,-1 0-1 0,0 0-1 0,0 0-1 0,0 0-1 0,0 0 0 15,0 3-3-15,-1 2-2 0,-3 1-2 0,-1 1-2 0,-4 1-4 0,1 2-4 16,-1 2-1-16,-5 0 2 0,-1 3 0 0,1 0 1 0,-2 2 2 0,1-1 0 16,-1 2 1-16,0-1 4 0,2-2 2 0,2 0 2 0,0-2 3 0,2-1 7 15,2-1 6-15,2-2 7 0,3-1 4 0,2-1 5 0,1-2 3 0,1 1 2 16,2-1 0-16,3 0 2 0,1-1-1 0,1 0 0 0,1-1-1 0,5 1-2 15,-1-2-4-15,1-1-7 0,4 0-6 0,-1-2-5 0,1 0-7 0,2-1-5 16,0-3-16-16,-2 1-15 0,3-2-17 0,-1-2-17 0,-2 0-16 0,0 0-15 16,0-1-31-16,-1-2-34 0,-2 1-63 0,0 1-67 0,-3-3-37 0,-2 2-29 15,-2 0-15-15,-1 1-9 0,-2 0 3 0,-2 0 7 0,-2 2 6 0,-1-1 9 16,-3 1-1-16,0 1-3 0,-2-2 9 0,-1-1 7 0,-1 2 60 0,-2-2 70 16,3 0 65-16,-2-2 62 0,0 1 53 0,-2-1 51 0,2 0 31 0,4 1 23 15,-3 0 23-15,0 1 20 0,2 0 24 0,2 3 26 0,-1 0 31 0,1 1 34 16,2 2 17-16,-1 2 12 0,2 1 4 0,0 0-1 0,0 0 13 0,0 0 16 15,-3 1 12-15,1 2 14 0,1 4 6 0,-1-3 7 0,0 4 9 0,0 3 11 16,-2 0 5-16,1 3 7 0,2 4 0 0,-3 2-5 0,1 4-21 0,-2 3-24 16,0 5-45-16,1 2-56 0,-4 4-32 0,3 4-31 0,-1 4-26 0,-1 2-28 15,-2 3-24-15,1 3-25 0,0 0-35 0,0 1-36 0,-1 1-40 0,3 0-38 16,-1-2-69-16,1-2-79 0,-2-2-98 0,3-2-109 0,2-3-61 0,-2-5-54 16,2-4-5-16,0-3 6 0,1-4 5 0,1-7 7 0,-1-5 21 0,4-7 24 15,-1-5 31-15,3-7 31 0</inkml:trace>
  <inkml:trace contextRef="#ctx0" brushRef="#br0" timeOffset="27342.49">22260 15048 169 0,'9'-6'449'16,"-1"2"12"-16,0 2 3 0,-5 2 0 0,0 0-1 0,-3 0 2 0,2 2-3 15,-4 2 0-15,1-1-2 0,-1 0-46 0,1 4-54 0,-5-3-165 0,2 3-187 16,1-2-137-16,2 3-126 0,-3 0-70 0,4-2-57 0,0 0-38 0,4 0-33 15,-3-2-8-15,4 0-1 0,1-1 0 0,0-3 0 0,2 0 9 0,4-1 10 16,-2-3 47-16</inkml:trace>
  <inkml:trace contextRef="#ctx0" brushRef="#br0" timeOffset="27541.15">22480 15016 273 0,'1'-1'368'0,"-1"1"36"0,0 0 37 16,-1 0 18-16,-6 1 13 0,-2 2 10 0,-1 2 8 0,-1-1 6 0,-4 2 3 16,0 0-83-16,-2 2-102 0,-1 2-59 0,-1 1-46 0,1-1-38 0,-2 2-33 15,2 1-36-15,-2-2-35 0,2 1-18 0,0-1-14 0,4 0-9 0,0-3-10 16,3 1-6-16,3-1-5 0,0-2-1 0,0-2-2 0,7 0-1 0,-3-2 1 15,4-2 2-15,0 0 0 0,5 2 1 0,1-2 2 0,-1 0-1 0,3-2 0 16,2 0 0-16,0 0 2 0,2-1-1 0,-3 1 0 0,5-1 0 0,-3 0 0 16,3 2-3-16,-2-3-1 0,-1 3-1 0,1-2-4 0,-2 2-6 0,1-1-11 15,-2 2-10-15,2-1-12 0,-2-1-21 0,0 1-23 0,-1 1-63 0,-2-2-74 16,1 1-68-16,-4-1-64 0,3-1-57 0,-3 2-56 0,-2-4-24 0,3 1-15 16,-4-1 4-16,1 0 7 0,-1-2 10 0,-1-1 11 0,1 0 22 0,-2-1 25 15</inkml:trace>
  <inkml:trace contextRef="#ctx0" brushRef="#br0" timeOffset="28107.31">22402 14852 239 0,'-1'7'403'16,"-1"2"46"-16,1 4 40 0,-3 4 22 0,3 1 22 0,-3 5 16 0,0 4 16 15,-3 4-19-15,0 3-25 0,0 4-39 0,-1 2-39 0,-1 2-37 16,-2 5-35-16,0-2-75 0,-2 3-81 0,4-2-45 0,-3 1-36 0,2-2-24 0,-2 0-22 16,4-3-19-16,0-3-20 0,-1-3-17 0,4-3-14 0,2-5-12 0,0-3-14 15,1-3-10-15,1-5-7 0,-1-2-13 0,0-4-16 0,2-4-14 0,0-2-14 16,0-5-6-16,0 0-6 0,0-4 2 0,-1-2 2 0,-1-4 1 15,-2-1 4-15,1-3 3 0,0-2 3 0,-4-2 2 0,2-2 4 0,-3-1 11 0,-1 0 14 16,-1 0 19-16,1 1 21 0,-3-2 15 0,2 3 15 0,-1 1 10 0,0 1 7 16,1 4 4-16,2-1 4 0,1 5 4 0,-1 0-1 0,3 3 1 0,2 0 0 15,-1 3-2-15,3 0-2 0,1 3-7 0,1-1-4 0,4 1-11 0,0 1-11 16,1-1-7-16,4 3-5 0,-1-1-7 0,6 1-6 0,-1 0-5 0,-1 0-4 16,4 0-6-16,-3 1-4 0,3-2-4 0,-1 2-4 0,2-2-2 0,-4-1-3 15,2 1 0-15,-4-1 1 0,2-1 0 0,-2 0-3 0,-4 0 4 16,2 0 5-16,-3-1 5 0,-1 1 5 0,-1-2 6 0,-2 2 5 0,-3 0 6 15,0 0 6-15,5 2 7 0,-5-2 7 0,1 4 1 0,-1-1 2 0,-1 2 2 0,1 1 1 16,-5-1 0-16,4 5 0 0,-3 0-1 0,3 1 2 0,-2 1-2 0,-1 0 1 16,0 1-3-16,0 1-5 0,1 0-4 0,-3 2-5 0,3-1-4 0,-2 0-2 15,2 0-4-15,-2-2-4 0,2 1-1 0,-2-2-2 0,4-1 0 0,-5 0-1 16,2-2 0-16,0 0 0 0,0-2 0 0,1 0 1 0,2-1 1 0,-3-1 1 16,3-3 1-16,-3 1 3 0,4 2 3 0,-1-4 3 0,1-1 2 0,0 0 1 15,1 3 2-15,-1 0 2 0,0 0 0 0,4 0-1 0,-3 2 1 0,3-2 0 16,-3 1-1-16,6 2 0 0,-3-1 0 0,2 1 0 0,1-2-4 0,-1 1-5 15,2-1-10-15,0 1-8 0,3-1-10 0,-1-2-10 0,-1-1-14 0,2 2-12 16,-1-3-14-16,-1-3-13 0,0 0-9 0,-1 0-9 0,1-1 2 0,-5-2 1 16,4-2 2-16,-2 1 4 0,-2-1 23 0,0 1 23 0,-2-1 26 0,0 2 24 15,-1 0 26-15,1 2 25 0,-2-1 22 0,0 3 24 0,0 2 14 0,0 0 12 16,-2-4 6-16,2 4 5 0,-3 2 6 0,-2 0 7 0,0 0-8 0,0 1-13 16,-2 2-16-16,1-1-13 0,-3 3-15 0,0 0-11 0,-2 2-9 0,3-2-10 15,-2 2-4-15,1 0-6 0,1 0-14 0,0 0-14 0,0-1-22 0,1-2-23 16,2 0-33-16,-2 0-35 0,3-2-89 0,-3 0-102 0,0 0-71 0,0-1-62 15,1-3-50-15,-1 0-46 0,-1-3-11 0,-1-2-1 0,0 0 6 0,0 0 9 16,0-4 14-16,1 0 19 0,0-3 30 0,2-2 34 0</inkml:trace>
  <inkml:trace contextRef="#ctx0" brushRef="#br0" timeOffset="28485.6">22544 15134 114 0,'16'-10'172'0,"-3"1"11"0,-2 2 14 0,0 3 22 0,-1-1 24 16,-4 3 20-16,0 2 19 0,-1 0 6 0,-2 2 1 0,-2 1 10 0,3 1 11 15,-4 1 0-15,0 0-3 0,-4 5-8 0,1-2-7 0,-1 2-11 0,-1 2-15 16,-1 1-22-16,-1-1-25 0,-2 5-39 0,0-1-42 0,0 2-43 0,0-1-44 0,-2 0-27 16,5 1-25-16,-1 0-8 0,-1-1-5 0,2 0-5 0,3-2-6 15,0-3 1-15,1 1-1 0,1-2-1 0,2-1 0 0,1-1 2 0,-1 0 5 16,4 0 7-16,3-1 7 0,-2 1 10 0,2-1 9 0,0-1 7 0,5 0 6 16,-4 0 10-16,4 3 12 0,0-3 7 0,-2 1 6 0,3 1 5 0,-5 0 7 15,4-2-1-15,-4 2 3 0,-1 0 0 0,0-2 1 0,-2 3 3 0,1-3 3 16,-2 1-2-16,-4 1 2 0,1-2-7 0,-4 2-9 0,1 0-7 0,-3 2-6 15,0-1-5-15,-4 2-6 0,-2 0-13 0,-1 2-16 0,-3-1-25 0,0 0-27 16,-2 3-30-16,-2-1-33 0,0-2-45 0,-3 1-48 0,0 1-74 0,1-3-77 16,0-2-42-16,-1 1-31 0,0-2-31 0,4-3-28 0,-2 0-23 0,2-2-21 15,2-2 9-15,6-2 18 0,-2-3 55 0,4 0 64 0,3-3 81 0,0-2 88 16,6 1 106-16,0-4 111 0,2 2 86 0,1-1 81 0,0-1 81 0,4 2 80 16,-2 2 67-16,1 0 62 0,0 0 24 0,-1 1 13 0,1 1-20 0,-3 3-34 15,3-2-31-15,0 4-37 0,0-1-32 0,-2 2-31 0,2-1-46 0,3 4-48 16,-1-2-50-16,-2 1-52 0,2 4-34 0,2-3-31 0,-3 3-29 0,5 0-27 0,1 1-42 15,0-1-47-15,1 2-108 0,1 0-125 0,4-3-99 0,1 0-96 16,4-2-20-16,-1-1-5 0,2-1-1 0,1-4-1 0,-1 1 1 0,2-4 4 0,-1-1 12 16,1-1 13-16,-1-1 35 0</inkml:trace>
  <inkml:trace contextRef="#ctx0" brushRef="#br0" timeOffset="28819.2">23101 15112 230 0,'11'-13'442'0,"0"2"11"0,-1 2 2 0,-4 3 1 0,2 2-2 15,-4 1 3-15,0 3 1 0,-4 0 2 0,0 3-1 0,-4 1-43 0,1 4-56 16,-6 2-110-16,-1 1-118 0,-1 3-52 0,-1 3-37 0,-3 4-5 0,-3-1 1 16,2 2 1-16,-5 2 2 0,2-1-1 0,2 0-1 0,-4 2-4 0,5-3-1 15,-1-1-5-15,3 0-3 0,-2 0-4 0,5-4-6 0,-2-1-6 0,5-1-7 16,2-3-6-16,0-1-4 0,2-2-3 0,-2-3-2 0,5-2 0 0,-1 0-1 15,2-2 0-15,0-2 0 0,0 3 2 0,2-1 2 0,-1 1 3 0,3-2 1 16,-2 2 6-16,2 0 7 0,-1 0 6 0,2 2 5 0,-1 1 5 0,0 1 6 0,0 1 7 16,0 2 5-16,2 1 5 0,-5 1 4 0,2 1 0 0,1 1 0 15,-1-1 1-15,-2 2 0 0,1 0-4 0,0 2-5 0,-2-2-4 0,0 0-6 16,1 0-11-16,-1-3-10 0,0 0-11 0,2-2-11 0,0 1-13 0,-1-4-17 16,2-2-19-16,2-1-22 0,-2-2-45 0,3-5-52 0,2-4-70 0,3 0-76 15,0-5-36-15,2-3-27 0,4-3-14 0,-1-3-14 0,2-3-16 0,0-1-21 16,0-4-21-16,-1 0-17 0,1-2 11 0,-3 0 19 0,0-1 45 0,-1 1 50 15,-1-1 72-15</inkml:trace>
  <inkml:trace contextRef="#ctx0" brushRef="#br0" timeOffset="28940.21">23229 15184 162 0,'2'-15'229'0,"-1"0"25"0,-1 5 23 16,-1 0 53-16,-1 5 59 0,1 2 35 0,-3 1 28 0,1 4-31 0,2-1-46 15,-1 5-29-15,0 0-25 0,2 4-23 0,-1-2-20 0,1 3-15 0,0 1-13 16,0 0-19-16,-2 1-19 0,2 2-54 0,-2-1-59 0,1 1-35 0,-1 1-29 16,1 1-22-16,-4 0-20 0,2-1-36 0,0 0-40 0,-2 1-80 0,0-1-90 15,2-1-55-15,-2 0-48 0,-1-3-44 0,3-2-42 0,2 0-25 0,-1-5-17 16,2-5-3-16,0 0-1 0,0 0 12 0,2-8 14 0,-1-3 31 0,4-1 36 15</inkml:trace>
  <inkml:trace contextRef="#ctx0" brushRef="#br0" timeOffset="29474.4">23240 15105 119 0,'3'-26'221'0,"0"-1"11"0,2 2 11 0,-2 0 14 0,4 2 18 15,0 2 13-15,0 1 15 0,1 2-35 0,1 0-46 0,2 3-26 0,-1 2-20 16,0 1-13-16,2 1-6 0,-1 4-5 0,0 1-6 0,2 1 3 0,-4 1 4 16,4 2-3-16,-4 1-4 0,-1 2 0 0,0 3 0 0,1 1 7 0,-4 3 7 15,2 2 8-15,-2 2 9 0,-1 5 3 0,0 2 2 0,-2 2 0 0,-2 3-2 16,0 3-8-16,0 1-7 0,-2 4-11 0,-2 0-11 0,1 4-13 0,0 0-14 15,-2-2-14-15,2 3-13 0,0-1-15 0,-2 2-16 0,2-2-14 0,-3 0-11 16,3-2-11-16,-2 1-12 0,2-3-12 0,-1-2-8 0,1-2-8 0,0-3-4 16,0-2-7-16,-2-4-9 0,1-3-11 0,0-1-11 0,0-5-14 0,-1-2-12 15,0-4-4-15,-3-2-9 0,2-2 2 0,-2-3 6 0,0-3 1 0,-3-2 6 16,3-2 3-16,-2-5 2 0,1 0 9 0,0-3 9 0,1-2 12 0,0-1 13 16,-2-1 18-16,4-1 19 0,1 0 18 0,0 0 17 0,2 0 9 0,1 4 9 15,-1-2 2-15,3 6 2 0,-1 0 2 0,1 3 0 0,0 1-2 0,0 4-2 16,0 1-1-16,0 3-2 0,1 0-6 0,-1 3-5 0,2-2-10 0,1 2-11 15,0 2-6-15,2 1-7 0,2 1-3 0,-3 1-1 0,4-1-3 0,-2 2 2 16,2 0 0-16,0 2-1 0,0-1-2 0,-2 2-2 0,2-1-6 0,-3-1-5 16,2 1-4-16,0-1-7 0,-2 1-1 0,0-1-2 0,-2 1-2 0,0-2 1 15,2 0-1-15,-3-1 0 0,1 2 1 0,0-3-1 0,-2 1 3 0,1-1 2 16,-2-1 4-16,1-1 3 0,-1-2 6 0,0 0 6 0,0 4 3 0,0-4 0 16,0 4 3-16,0-2 0 0,0 1 0 0,0 2-1 0,0-2 2 0,0 1 0 15,0 2 2-15,0-1 3 0,0 2-2 0,0-1-2 0,0 0-1 0,0 2 0 16,-1-2-2-16,-1 3 0 0,1-2 0 0,-2 1 0 0,0-1 0 0,0 2 1 15,-2-2 0-15,-2 2-2 0,1 1 0 0,-2-2-4 0,-1 3 7 0,-1-2 8 16,-1 0 7-16,0 0 10 0,-2 2 9 0,1-2 10 0,1-2 5 0,-2 2 4 16,0-1 6-16,2-2 5 0,-1-1 2 0,1 2 1 0,1-3 0 0,1-1-1 15,2 0-5-15,1 0-4 0,1 0-8 0,2-1-11 0,1 1-8 0,2-3-8 16,0 0-8-16,2 0-7 0,3 1-13 0,-1-1-13 0,1 0-17 0,2-1-12 16,2 1-16-16,1-3-18 0,1 0-18 0,3-1-18 0,-1 0-37 0,0 0-38 15,0-2-73-15,1 0-79 0,-2 0-52 0,-3-2-44 0,-1 3-47 0,1 0-45 16,-4-1 1-16,-2 1 9 0,-1 2 16 0,-2 3 17 0,-5-3 19 0,-1 2 19 15,-3 1 35-15,-3 0 42 0</inkml:trace>
  <inkml:trace contextRef="#ctx0" brushRef="#br0" timeOffset="29808.49">20508 16081 302 0,'-44'21'429'0,"4"0"43"0,4-4 18 0,3-2 7 0,3-3 2 0,3-2 0 16,3-3 1-16,10-3 0 0,-2 0-2 0,8-2 0 0,5-1-136 0,3-1-163 15,6 4-52-15,7-1-26 0,4 4-43 0,10-3-48 0,6 2 6 16,11 2 15-16,9-2 3 0,10-2 0 0,11-1 22 0,10-3 23 16,10 0 10-16,10-2 9 0,7-2 6 0,7-3 8 0,6-1 2 0,6-2 4 15,-2 1 4-15,2-3 5 0,0 1-17 0,-3 2-21 0,-2-2-5 0,-5 3-3 16,-4 0-15-16,-2 4-21 0,-6-2-12 0,-4 4-45 0,-4 1-8 0,-4 1 0 15,-1 1 0-15,-6 2 0 0,-3 2 0 0,-5-2 0 0,-2 2 0 0,-3 0 0 16,-3 0 0-16,-5 1 0 0,-3-2 0 0,-4 1 0 0,-2-1 0 0,-4-1 0 16,-6 1 0-16,-1-1 0 0,-9-1 0 0,-2 0 0 0,-6 1 0 0,-5-2 0 0,-4 1 0 15,-5-1 0-15,-3-1 0 0,-4 2 0 0,-4 0 0 0,-1-2 0 0,-5 0-107 16,0 0-57-16,-6-4-52 0,-1 4-55 0,-4-1-102 0,-3-1-108 0,-2 1-83 16,-4-2-75-16,-4 1-18 0,-2-1-3 0,-1-1 7 0,-3 1 8 0,-1-1 31 15,-1-1 37-15,1-1 38 0,0 0 42 0,3-2 53 0</inkml:trace>
  <inkml:trace contextRef="#ctx0" brushRef="#br0" timeOffset="29942.84">23453 16206 238 0,'8'4'495'15,"0"-2"10"-15,-1-1 2 0,-1-2-5 0,0-1-8 0,-3 1-13 0,-1-1-15 16,0-1-15-16,-2 0-13 0,1 1-34 0,-1 2-37 0,0 0-250 0,-1 0-301 16,-3 0-107-16,0 0-68 0,-2 2-64 0,-1-1-63 0,-1 3-9 0,-1-1 2 15,-4 0 12-15,2-2 15 0,-3 3 14 0,0-4 12 0,1-2 25 0,-3-1 27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6:58:45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 3255 246 0,'-19'-9'274'0,"1"2"30"16,-3 0 60-16,-1 0 67 0,-2-1 24 15,-1-1 17-15,2-1-3 0,2-2-5 16,0 1-63-16,5 2-78 0,2-1-26 16,4 4-10-16,9 1-1 0,7 6 3 0,10 7-12 15,6 2-16-15,14 4-56 0,12 3-65 0,10 1-17 0,12 0-4 16,9-3 6-16,8-2 10 0,6-4-7 0,2-6-6 0,2-3-12 16,1-4-12-16,-2-7-6 0,-6-1-3 0,-3-4-14 0,-5 2-16 15,-4-2 4-15,-7-1 9 0,-5 4-6 0,-4-2-5 0,-5 3-5 0,-5-1-5 16,-3 5-2-16,-6-1 0 0,-2 3-3 0,-3 0-2 0,-3 1-11 0,-2 2-11 0,-3 1-3 15,0 1-3-15,-2 1-18 0,-1 0-17 0,-3 0-22 0,0 1-23 16,0 1-40-16,-4 1-44 0,-1-1-26 0,-2 1-22 0,-2 1-79 0,-1 0-94 16,-3 3-82-16,-3-1-75 0,1 1-53 0,-2 2-47 0,-3 1-3 0,1 3 6 15,-1 0 17-15,-1 1 20 0,1 2 42 0,-1 1 45 0,2-1 22 0,0 2 23 16</inkml:trace>
  <inkml:trace contextRef="#ctx0" brushRef="#br0" timeOffset="482.37">9026 3382 190 0,'-24'14'501'0,"5"-1"14"0,-3-1 11 16,5 1-1-16,1-4 0 0,2-1 0 0,1 0-1 0,5-3 3 0,2-1 3 16,3-3 6-16,3-1 5 0,6 3-178 0,2 0-215 0,3 0-53 0,5 0-18 15,3 2-7-15,3-2-4 0,6 1 5 0,4-1 9 0,5 0 8 0,3 0 4 16,3-3 1-16,3 0 1 0,3-3-6 0,3 0-4 0,1-1-2 0,2-1-6 16,3-1-7-16,-1-1-6 0,-2 1-4 0,4-1-4 0,-2-3-9 0,-2 2-7 15,2 1-4-15,-3-2-5 0,1 1-6 0,-2 3-4 0,0-3-1 16,1 2-3-16,0-1-5 0,-2 2-8 0,0-1-12 0,0 2-15 0,1 1-23 0,-3 0-26 15,2 0-30-15,-4 1-32 0,-1 1-40 0,-2-1-45 0,-2 4-97 0,0-1-111 16,-3 2-98-16,-2-1-91 0,-2 2-22 0,0 1-1 0,-1-1 9 0,-3 2 13 16,0-1 20-16,-1 4 27 0,1-2 31 0,0 0 33 0,2 1 40 15</inkml:trace>
  <inkml:trace contextRef="#ctx0" brushRef="#br0" timeOffset="1033.83">21414 3321 215 0,'-14'3'421'0,"-5"-2"39"0,1 2 18 0,-1-1 13 15,1-1 11-15,-2 0 11 0,2-1 8 0,3-2 8 0,0-1 3 0,2 0 3 16,0-2-119-16,2 4-145 0,5-1-64 0,-2 0-46 0,0 1-35 0,5 1-32 16,3 0-7-16,0 0-1 0,0 0 0 0,3 3-3 0,5-1 5 0,1 2 3 15,6 1 3-15,5 0 0 0,5 2 5 0,10-1 2 0,3-1 1 0,9 2-1 16,9-3-1-16,3 1-4 0,8-2-12 0,5-2-11 0,4-1-11 0,4-1-10 15,0-2-12-15,2 0-12 0,0-2-3 0,-2 1-7 0,-4-2-3 0,-1 0-6 16,-5 0-4-16,-5-2-5 0,-1 2 0 0,-8 0 0 0,0-1 0 0,-9-1 0 16,-1 2 0-16,-6 0 0 0,-2 1 0 0,-7-2 0 0,-1 1-8 0,-4 2-29 15,-3-2-21-15,-4 4-23 0,-3-1-30 0,-3 0-34 0,-2 1-71 16,-3 1-82-16,-4 0-117 0,-4 1-122 0,0 0-58 0,-3-3-41 0,-5 1-10 0,-4 1 2 16,-3-1 13-16,-5-1 17 0,-5 2 22 0,-5-1 23 0,-3-1 31 15,-6 2 32-15</inkml:trace>
  <inkml:trace contextRef="#ctx0" brushRef="#br0" timeOffset="1849.45">1003 10958 126 0,'0'-9'340'16,"0"1"46"-16,-1-3 46 0,-2 0 5 0,0 0-7 15,0 2 19-15,-2-2 23 0,3 2 1 0,-1 3-3 16,1 0-70-16,2 1-81 0,0 3-51 0,4 2-42 16,2 0-37-16,5 0-34 0,5 2-31 0,6 0-28 15,9 1 12-15,12 0 20 0,9 0-12 0,7 0-17 0,7-1 1 0,9-2 11 16,5 0-6-16,4 0-8 0,0 0 8 0,3-2 11 0,-2 1 0 0,-3 1-1 15,-1-2-13-15,0 2-13 0,-4 2-20 0,2-1-23 0,-3 1 3 16,5-1 8-16,1 0-8 0,-1 1-7 0,6 0 5 0,-1-2 9 0,3 0 1 16,1 0-5-16,0-4-5 0,0 2-4 0,-1 0-4 0,-2-2-4 0,-2-1 7 15,-1 0 8-15,-3 0-8 0,-2 0-11 0,-5 1 2 0,-1-2-27 16,-5 1-6-16,-2-1 0 0,-1 0 0 0,-3 2 0 0,-4-1 0 0,-1-1 0 0,-3 1 0 16,-5 1 0-16,1 1 0 0,-5 1 0 0,-1-2 0 0,-6 3 0 0,0-1 0 15,-5 0 0-15,-4 2 0 0,-2 0 0 0,-4 0 0 0,-4 2 0 16,-3 0 0-16,-2-1-51 0,-3-1-37 0,-3 4-39 0,-3-3-38 0,-3 0-32 15,-2-1-104-15,-5 2-117 0,-5-1-103 0,-1 3-102 0,-8-1-19 16,-3 3-4-16,-6-1 9 0,-4 1 14 0,-4 2 9 0,-4-2 7 0,-4 1 35 16,-2-1 43-16,0-1 35 0</inkml:trace>
  <inkml:trace contextRef="#ctx0" brushRef="#br0" timeOffset="1999.24">3781 11001 188 0,'7'27'464'0,"-1"1"19"0,-4-3 21 0,1-1-6 0,-5-3-12 15,1-3 1-15,-4-2 3 0,2-6-28 0,1 0-35 0,1-5-10 0,-1 1-5 16,0-3-236-16,-1 1-288 0,0 1-97 0,0 0-59 0,0 1-67 16,-2 3-68-16,-1-2-39 0,-2 4-30 0,-3-1-12 0,0 3-6 15,-2-2 26-15,-1 1 36 0,1 0 9 0,-1-2 5 0,3-2 49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06:58:02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8093 15406 62 0,'2'0'301'16,"1"-2"41"-16,-2-3 42 0,3 0 31 0,-3 0 28 0,1 0 12 0,1-3 11 15,-1 1 9-15,-1 1 7 0,-1 1-66 0,2-1-83 0,-2 5-26 0,0 1-14 16,0 0-25-16,0 0-26 0,0 0-34 0,0 0-33 0,0 0-25 0,0 0-25 16,0 0-10-16,0 0-7 0,-2 1-1 0,2-1 5 0,0 0 2 0,0 0 4 15,2 2-6-15,1-1-7 0,0 2-4 0,0-1-2 0,4-2-5 0,-1 0-4 16,2-2-2-16,4 1-1 0,0-1-1 0,2 1-4 0,0-1-7 0,3 1-11 15,-1-2-11-15,3 1-14 0,3-1-39 0,-1 0 0 0,1 0 0 0,1-1 0 16,3 1 0-16,-2 0 0 0,3 0 0 0,-1 1 0 0,1-1 0 0,0 0 0 16,1 2 0-16,1-1 0 0,1 1 0 0,2-1 0 0,-1-1 0 0,2 2 0 15,2-1 0-15,0-1 0 0,2 1 0 0,1-2 0 0,2 0 0 0,0-1 0 16,1 1 0-16,2-2 0 0,0 1 0 0,2-1 0 0,0 0 0 0,0 1 0 16,1 0 0-16,2-1 0 0,-1 1 0 0,1 1 0 0,-1 1 0 0,0-1 0 15,0 3 0-15,-2 1 0 0,1 0 0 0,0 1 0 0,-2 1 0 0,-2 3 0 16,2-2 0-16,0-1 0 0,0 3 0 0,-1 0 0 0,1 0 0 0,2-1 0 15,0 0 0-15,0-1 0 0,1 2 0 0,2-2 0 0,0 0 0 0,0 2 0 16,0-4 0-16,3 1 0 0,-2 2 0 0,0-3 0 0,0 1 0 0,0-2 0 16,0 0 0-16,-1 0 0 0,0-2 0 0,0 2 0 0,-3-1 0 0,1-1 0 15,-4 0 0-15,2 1 0 0,-3 1 0 0,-1-1 0 0,-3 0 0 0,0 1 0 16,-5-2 0-16,0 2 0 0,-3-2 0 0,-1 2 0 0,-5 0 0 16,-2 0 0-16,-2-1 0 0,-4 1 0 0,-2 0 0 0,-4 1 0 0,-2-1 0 0,-2 2 0 15,-1 0 0-15,-5-2 0 0,-2 2-33 0,1 4-94 0,-4 0-44 16,1-1-55-16,-3-1-129 0,-1 1-146 0,-3-2-82 0,0-2-67 0,1-2-16 0,-4-2-1 15,0-2 4-15,0-4 6 0,1-2 49 0,3 0 57 0,-2-1 8 0,4 0 0 16,3 1 43-16</inkml:trace>
  <inkml:trace contextRef="#ctx0" brushRef="#br0" timeOffset="916.99">12398 15301 255 0,'-6'3'459'15,"3"-1"16"-15,-2 1 7 0,1-2 7 0,-1 1 6 0,1-1 3 0,1 1 2 16,3-2 1-16,0 0 1 0,0 0-55 0,-4 0-68 0,4 0-99 0,-2-2-104 16,2 2-64-16,0 0-53 0,0 0-14 0,0 0-6 0,0 0-6 0,0 0-7 15,0 0 8-15,0 0 5 0,0 0 9 0,0 0 7 0,0 0 6 0,5 2 5 16,-1-2 1-16,1 0 4 0,3 0-1 0,0 0-3 0,3-2 0 0,0 2-1 15,-1-1 3-15,2-1 0 0,1 1-6 0,0-1-5 0,-1 1-6 0,1 1-7 16,0-2-3-16,0 2-5 0,-1-2-1 0,-1 2-2 0,0 0 0 0,2 0-5 16,-2 2 4-16,4-2 2 0,-2 0 1 0,1 2 2 0,1-2-3 0,0 0 0 15,1 1-2-15,2 1-4 0,-1-1 1 0,2-1 1 0,0 2-2 0,2-2-4 16,1 0 1-16,0 1 2 0,0-1-3 0,3 0-3 0,1 2-3 0,0-2 0 16,1 0-4-16,-1 0-2 0,4 0 1 0,0 0-1 0,0 0-2 0,0 0-3 15,2 0 1-15,-1 0-2 0,1 0 0 0,2 0-4 0,1 0 3 0,0 0 0 16,1 0 0-16,1 0-3 0,-1 0 0 0,4 0 0 0,-1 0 0 0,-1 0-2 15,2 0 0-15,2 0-1 0,0 0 0 0,0 0 0 0,-1 1 0 0,2-1 0 16,1 0 0-16,-1 2 0 0,1-1 0 0,1-1 0 0,-1 0 0 0,2 0 0 16,0 0 0-16,1-1 0 0,-1-1 0 0,3 2 0 0,-2-1 0 0,1-1 0 15,0 1 0-15,0-1 0 0,1 1 0 0,0-2 0 0,2 1 0 16,-2 0 0-16,-2 1 0 0,4-1 0 0,-4 0 0 0,2 0 0 0,0 1 0 0,-1-1 0 16,0 1 0-16,0 1 0 0,1 0 0 0,-1-2 0 0,1 2 0 0,1-1 0 15,-2 1 0-15,2 0 0 0,-1 0 0 0,2 1 0 0,-1-1 0 0,0 2 0 16,0-1 0-16,-1 2 0 0,2-1 0 0,-1 1 0 0,1-1 0 0,-1 2 0 15,2 0 0-15,-1-1 0 0,3 0 0 0,-2 1 0 0,2 0 0 0,0 0 0 16,1-1 0-16,2 2 0 0,0-3 0 0,1 3 0 0,1-2 0 0,-2 0 0 16,3 0 0-16,0 0 0 0,2 2 0 0,-1-2 0 0,1 0 0 0,1 0 0 15,-1-2 0-15,4 4 0 0,-3-3 0 0,4 0 0 0,-2 3 0 0,-1-5 0 16,3 4 0-16,-1-1 0 0,4 0 0 0,-4 0 0 0,2 0 0 0,0 1 0 16,2-2 0-16,-1 0 0 0,1 1 0 0,0-1 0 0,2 1 0 0,-1 1 0 15,-1-1 0-15,1 0 0 0,2 2 0 0,-2-3 0 0,0 3 0 0,0-2 0 16,0 1 0-16,1 1 0 0,0 1 0 0,-1-2 0 0,2 1 0 0,-2 0 0 15,2 2 0-15,-2-1 0 0,3-2 0 0,-2 2 0 0,-1 0 0 16,1 0 0-16,-2-1 0 0,1 1 0 0,2 0 0 0,-2-2 0 0,2 2 0 16,-1-1 0-16,-2-1 0 0,3 0 0 0,1 0 0 0,-3-1 0 0,2 1 0 0,3-1 0 15,-1 0 0-15,-2-2 0 0,0 2 0 0,2-1 0 0,1 2 0 16,-3-3 0-16,-1 0 0 0,-1 2 0 0,2 1 0 0,-1-3 0 0,-2 1 0 16,-2 2 0-16,0-3 0 0,0 1 0 0,-2 1 0 0,-1 0 0 0,0-1 0 0,-2 0 0 15,-2 1 0-15,0-1 0 0,-2 1 0 0,-1 0 0 0,-1 0 0 0,-4 0 0 16,0-2 0-16,-3 2 0 0,-2-1 0 0,-1 1 0 0,-2-2 0 0,-3 1 0 15,-4 1 0-15,-3-2 0 0,-2-1 0 0,-4 3 0 0,-4-3 0 0,-4 3 0 16,-4-3 0-16,-2 2-79 0,-5-2-74 0,-5 0-72 0,-5 0-148 16,-1 1-162-16,-7 1-66 0,-6-1-44 0,-6-1-11 0,-5 0-2 0,-7 0 5 0,-4-1 3 15,-8-2 9-15,-2-2 10 0,-4 0 27 0,-1-5 35 0,3 1 67 16</inkml:trace>
  <inkml:trace contextRef="#ctx0" brushRef="#br0" timeOffset="1966.96">21091 14526 209 0,'-9'-20'297'0,"0"1"48"0,1 1 49 0,-2 0 49 0,-1 1 18 0,3 1 11 16,2-1 6-16,-2 4 4 0,0-1-69 0,5 4-86 0,0 1-25 0,-1 2-12 16,1 3-25-16,2 0-29 0,1 2-32 0,0 2-37 0,0 0-36 0,0 0-40 15,1 3-8-15,4 3-6 0,2 3 1 0,2 1 1 0,2 5 8 0,0 2 6 16,6 4 3-16,4 3 3 0,0 3 4 0,2 5 2 0,2-1-8 0,4 4-13 15,-1 2-9-15,5 1-9 0,-1 2-7 0,1 1-4 0,2-1-8 0,2 4-5 16,-2-1-11-16,-1 1-8 0,4-1-4 0,-2 2-2 0,-1-1-2 0,2-1 2 16,-2-1-1-16,-1 0 5 0,4-3-1 0,-3-1-1 0,0-3 1 0,1 0-1 15,1-2 1-15,-3-4-3 0,2-1 2 0,-1-3 1 0,-2 1-2 0,-1-3-2 16,-2-2-13-16,-2-2-11 0,-1-1-21 0,-3-2-23 0,-2 0-29 0,-3-5-31 16,-3 4-29-16,0-7-29 0,-7 2-78 0,0-3-87 0,-5-1-88 0,1-3-89 15,-5-3-52-15,0 0-45 0,-6 0-1 0,-1-2 8 0,-1-2 17 0,-1-4 17 16,-5-4 30-16,1-4 29 0,-3-5 29 0,3-8 29 0</inkml:trace>
  <inkml:trace contextRef="#ctx0" brushRef="#br0" timeOffset="2167.84">21969 14476 257 0,'-16'-6'525'0,"-4"2"10"0,0 2 6 0,-2 2 6 16,-3 2 5-16,2 2 7 0,-4 1 5 0,1-1 0 0,-1 1-2 16,0 2 10-16,-3 5 13 0,-1 6-187 0,-4 5-234 0,-4 7-51 0,-4 4-15 15,-2 6 2-15,-5 7 2 0,-4 6 0 0,-3 3-2 0,-3 4-5 0,0 2-6 16,-3 3 1-16,-2 3 0 0,0 4-12 0,2-2-16 0,0 2-7 0,-1 1-8 15,4-1-8-15,4 0-33 0,0-3-6 0,5-1 0 0,4-4 0 0,8-3 0 16,2-5-27-16,5-3-32 0,6-5-28 0,4-8-33 0,7-2-35 0,3-8-36 16,4-3-94-16,5-6-103 0,3-3-90 0,3-5-83 0,5-4-43 0,3-3-35 15,1-4 1-15,7-7 8 0,1-2 17 0,2-7 20 0,4-4 28 0,4-7 31 16,4-7 38-16,0-4 37 0</inkml:trace>
  <inkml:trace contextRef="#ctx0" brushRef="#br0" timeOffset="2317.06">21909 14973 404 0,'24'28'613'16,"-6"2"13"-16,-5 0 10 0,0 0-1 0,-7-3 0 0,-1-1-1 0,-4-5-2 16,3-3-3-16,-4-3-3 0,1-5-7 0,-1 1-13 0,2-4-237 0,-2 3-278 15,2-2-98-15,-1 3-63 0,-1-1-44 0,3 1-41 0,-3 1-52 0,5-1-57 16,-5-1-98-16,1-1-111 0,1-2-72 0,-1-1-66 0,-1-3-8 0,0-3 5 16,0 0 14-16,4-3 14 0,1-1 21 0,-2-7 24 0,3-1 31 0,2-4 33 15,1-2 55-15</inkml:trace>
  <inkml:trace contextRef="#ctx0" brushRef="#br0" timeOffset="3719.06">23607 12100 3 0,'0'-12'297'0,"0"3"50"0,-5 0 40 0,2 1 40 0,2 1 23 0,-3 0 19 0,1 0 11 0,0 3 9 16,-2 0-25-16,2 1-29 0,0-1-52 0,-2 3-57 0,2-1-31 16,3 2-26-16,0 0-42 0,-3 0-44 0,1 2-38 0,1-1-39 0,1-1-18 15,-4 2-15-15,3 0-4 0,-1 0-4 0,1 0-3 0,-1 3-5 0,0 0-1 0,-1 5-4 16,2 0 0-16,-1 4-1 0,-1 2 2 0,0 2 0 0,2 5 2 15,-3 1 4-15,1 3 1 0,0 1 3 0,0 2 3 0,-1 0 0 0,0 1 2 0,-1 1 1 16,2-2 3-16,0 1 1 0,1 0-5 0,-1-1 1 0,1-2-5 16,-1 1-2-16,2-2-3 0,-1 0-3 0,0-3-8 0,1 1-6 0,-1-3-8 15,2-2-7-15,-1-1-7 0,1-2-7 0,0 0-8 0,0-4-10 0,0-1-11 16,0-3-10-16,0 0-20 0,0-4-20 0,1 2-26 0,-1-1-30 0,2-1-33 16,-1-2-37-16,3-1-75 0,-3 2-82 0,-1-2-83 0,3 0-83 0,-3-2-55 15,2 1-48-15,-2-1-4 0,0 0 6 0,0 0 17 0,3-1 19 0,-1-3 27 16,0-2 27-16,-1-4 35 0,2-1 35 0</inkml:trace>
  <inkml:trace contextRef="#ctx0" brushRef="#br0" timeOffset="4017.08">24108 12416 104 0,'-3'2'422'0,"0"0"44"15,-2-1 20-15,2-1 14 0,3 0 12 0,-3 0 8 0,0-1 5 0,1-1 5 0,0 0 4 16,2 2 3-16,-3-1-95 0,2 0-118 0,1 1-79 0,0 0-73 16,0 0-38-16,0 0-30 0,0 0-12 0,0 0-5 0,4 1-5 0,1-1-1 15,8 1-3-15,-1-1 1 0,7 0 0 0,4 2-1 0,4-2-1 0,4 0 0 0,2-2 2 16,8 1 2-16,2-2-9 0,4-1-9 0,4-1-7 0,3-1-5 16,3-1-7-16,1-1-7 0,1-1-2 0,2-2-4 0,-1 1-5 0,2-1-4 15,-2 2-1-15,-3-2-2 0,0 2-4 0,-2-2-4 0,-4 1-1 0,-5 2-2 16,-2 1-5-16,-4 1-5 0,-6 0-4 0,0 1-5 0,-6 1-15 0,-3 1-20 15,-5 1-21-15,-2 0-22 0,-2 2-24 0,-5-1-27 0,1 1-30 0,-5 0-30 16,-2 0-88-16,-5 0-102 0,0 0-82 0,0 0-75 0,0 0-40 0,-5 1-31 16,-2-1 7-16,-2 0 19 0,-2 2 19 0,-1-4 24 0,-1 1 23 0,1-3 28 15,0-2 29-15,1-4 32 0</inkml:trace>
  <inkml:trace contextRef="#ctx0" brushRef="#br0" timeOffset="4250.6">25345 11896 12 0,'3'-2'410'0,"-2"4"30"16,3 0 12-16,-1-1 5 0,0 1 8 0,1 1 9 0,1 0 6 0,0 1 10 15,1-1 5-15,2 2 4 0,2-1-72 0,-1 2-92 0,1 0-93 0,2 2-93 16,3 1-39-16,-1 0-25 0,-2 1-5 0,1 1-2 0,5 1 0 0,-6 1-1 16,4 1 3-16,-2-2 3 0,4 1 0 0,-2 1-1 0,-1-1 0 0,1 1-4 0,3-3 1 15,-2 2-2-15,-1 0 0 0,3-2 1 0,-3-2-5 0,1 2-4 16,-2 0-3-16,-1 1-3 0,-1-1-8 0,-3-2-7 0,-2 3-1 0,-3-2 1 16,-2 0-3-16,-1 3-1 0,-4-1-2 0,-2 1 0 0,-3 1-3 0,-4 1-4 15,-1 0-1-15,-4 1-2 0,-2 0-11 0,0 2-11 0,-2-1-21 0,1 1-20 16,-1-1-31-16,2-2-33 0,1-2-32 0,3 0-34 0,1-1-43 0,4-1-44 15,1-4-83-15,1-1-90 0,1 1-68 0,3-3-63 0,2-1-32 0,1-3-30 16,0 0 8-16,0 0 18 0,0 0 24 0,1-1 28 0,4-2 33 0,1-2 31 16,0 0 42-16</inkml:trace>
  <inkml:trace contextRef="#ctx0" brushRef="#br0" timeOffset="4618.59">26203 12055 57 0,'3'-7'311'0,"0"0"12"0,1 3 8 16,-3 0 1-16,1 1-1 0,0-1 0 0,1 1 2 0,-3 2 20 0,1 0 27 16,4 1-38-16,-2-2-50 0,0 0-31 0,3 2-28 0,-1 2-24 0,2 0-25 15,3-1-7-15,0 2-2 0,0 2 5 0,2-2 2 0,-1 3 5 0,3 1 2 16,-1 1-15-16,-2 0-22 0,2 0-25 0,-2 2-28 0,0 1-10 0,-2 1-4 15,-1 1 5-15,1 3 1 0,-5 0 8 0,2 0 7 0,-3 0 6 0,-3 0 3 16,0 0 2-16,-3 2-4 0,0 2 2 0,-3 0-2 0,-2-1-2 0,-2 1-4 16,0-1-7-16,-2 3-10 0,3-2-13 0,-4 1-12 0,2-3-12 0,1 2-12 15,-2-2-8-15,6-3-9 0,-1 0-24 0,1-3 0 0,3-1 0 0,-2-2 0 16,4-2 0-16,1 0 0 0,1-2 0 0,4 1 0 0,-1-2 0 0,3-1 0 16,1 0 0-16,4 0 0 0,1-2 0 0,4 1 0 0,1-4 0 0,6 0 0 15,-1-1 0-15,6-3-34 0,1-2-24 0,1-1-21 0,3-1-25 0,0 0-29 16,1-3-31-16,2-1-32 0,-4 1-89 0,0 0-101 0,0-1-95 0,-3 2-94 15,-3 0-34-15,0 1-22 0,-3 0 6 0,-2 1 10 0,-5-3 17 0,2 1 24 16,-3 1 25-16,-2 2 27 0,-3-2 34 0,1 0 33 0</inkml:trace>
  <inkml:trace contextRef="#ctx0" brushRef="#br0" timeOffset="4867.14">27108 12265 99 0,'-5'8'513'0,"3"-2"29"0,1 0 8 0,-3-2 4 0,4-1 3 0,0 2-1 16,0-5-1-16,4 1 0 0,0-1 0 0,4 0 0 0,3-4-69 0,0 2-85 16,5 1-146-16,2-2-161 0,4-2-46 0,3-1-20 0,3 2-3 0,4-3 1 15,3 2 1-15,1-1 1 0,4-3 1 0,2 1-1 0,3 0 1 0,0 1-2 16,1-2 1-16,2 4 1 0,-1-3 0 0,4 0 0 0,-5 1-6 0,1-2-6 16,-2 1-6-16,-3 1-7 0,-1 0-12 0,-4 3-10 0,-1 0-17 0,-4-2-21 15,-4 0-23-15,1 3-26 0,-6-2-29 0,-2 4-34 0,-4-1-85 0,-3 1-96 16,-3-2-75-16,-2 1-73 0,-5 0-41 0,1 0-35 0,-5 2-1 0,0-5 9 15,-5 1 18-15,1-1 17 0,-1-2 24 0,-2-2 25 0,1-2 33 0</inkml:trace>
  <inkml:trace contextRef="#ctx0" brushRef="#br0" timeOffset="5067.82">28179 11847 257 0,'7'1'395'0,"-1"0"10"0,2 1 6 0,-2 0 7 16,1 0 10-16,1 2 10 0,-1-1 15 0,1-1 8 0,2 0 8 0,1 1-56 15,-3 1-74-15,1 1-75 0,3 0-78 0,-2 1-28 0,0-1-24 0,0 3-1 0,0 0 0 16,0 1-4-16,-2 0-4 0,3 0-8 0,-5 0-11 0,1 1 1 15,-1 0 1-15,-1 0-2 0,2 1 1 0,-2 1-5 0,0 1-9 0,-2-2-8 16,4 3-9-16,-4-2-1 0,1 0-4 0,-1 2 2 0,1-1 0 0,-3 1 0 16,-1 0-1-16,-1 0-5 0,-6 0-9 0,1 1-12 0,-3 1-14 0,-3 0-11 15,-1 2-15-15,-2 0-19 0,0-2-26 0,-3 0-29 0,-1 1-36 0,3-1-43 16,-1 1-49-16,1-3-93 0,2 0-104 0,-1 0-76 0,5-3-68 0,2 0-45 16,-1-2-37-16,5-3-1 0,-1 0 8 0,5-3 20 0,0-3 21 0,0 0 29 15,8-3 31-15,2-1 40 0,1-4 43 0</inkml:trace>
  <inkml:trace contextRef="#ctx0" brushRef="#br0" timeOffset="5384.28">28676 11902 52 0,'16'-3'398'0,"0"-2"33"0,1 2 13 0,-3-1 11 0,2 1 13 0,-3 1 13 16,2-2 12-16,0-1 11 0,0 3 8 0,-2-2 8 0,-2 3-85 0,2 1-106 16,-4 0-78-16,3 1-72 0,-2 1-35 0,-2 2-30 0,-1-1-12 0,-1 1-9 15,2 0-9-15,-3 1-13 0,-4 0-10 0,2 2-12 0,-1 1-7 0,0-1-9 0,-4 0-5 16,0 2-6-16,-1 2-3 0,0-1-5 0,0 2-1 0,-5-1-3 15,2 5 1-15,-1-1-1 0,1 1 0 0,0 1-1 0,-4 0-1 0,6-1 0 16,-3-1-1-16,2 2 0 0,2-1 0 0,0-1-1 0,1 0 1 0,2-2 5 16,0-2-2-16,4 1 1 0,-1-1-1 0,2 0 1 0,1-1-2 0,2 0-1 15,1-1 3-15,1 1 0 0,-1 0 1 0,4-2 1 0,-4 2 6 0,3-1 4 16,-3-2 0-16,0 2-2 0,0-1 8 0,-3-1 10 0,1-1 8 0,-3 2 9 16,1-1 5-16,-4-1 2 0,1 1 0 0,-4 0-1 0,1-2-2 0,-3 3 0 0,-1 0-5 15,-2 1-5-15,-1-2 1 0,-2 1-2 0,2 1-17 0,-2-2-21 16,1 2-32-16,0-1-34 0,0-1-35 0,1-1-39 0,3 0-43 0,-2 0-43 15,4-4-88-15,-2 5-98 0,3-4-75 0,0 0-71 0,2-3-43 0,0 0-37 0,0 0 2 16,0 0 7-16,0 0 23 0,4-2 24 0,1 0 34 0,2-3 33 16,2-1 43-16</inkml:trace>
  <inkml:trace contextRef="#ctx0" brushRef="#br0" timeOffset="5617.4">29501 12072 423 0,'0'6'503'0,"2"3"9"15,-2-3 4-15,0-1-2 0,0 2 0 0,0-1 1 0,0-2 4 0,1-1 9 16,1 0 9-16,0 0 8 0,3-1-126 0,-1-1-156 0,5 2-92 0,3-1-81 16,2-1-21-16,2 1-6 0,2-1 1 0,3 0 1 0,6-1 4 0,3 0 3 15,2-1-3-15,4 0-6 0,7-1-6 0,0-2-5 0,4 1-6 0,1-2-2 16,0 2-6-16,4-3-2 0,-1 2-3 0,1-2 0 0,0-2-3 0,-2 2-1 16,-2-2-5-16,-5 5-4 0,0-5-2 0,-5 0-5 0,-3 2-12 0,-4 0-14 15,-4 1-20-15,-3 2-19 0,-5 1-20 0,-4 0-17 0,-2 1-36 0,0-1-36 16,-9 0-99-16,0 2-113 0,-4 0-77 0,0-4-74 0,-4 1-37 0,-3-1-36 15,-1-1 2-15,-2-1 8 0,-2 1 17 0,-1-1 17 0,-1-1 19 0,-2 0 17 16,2-2 35-16</inkml:trace>
  <inkml:trace contextRef="#ctx0" brushRef="#br0" timeOffset="5817.51">30478 11802 295 0,'13'0'319'0,"-2"1"20"16,5 1 24-16,-2-1 32 0,-1 2 33 0,0 0 18 0,0 0 13 15,0 2 12-15,-1 1 8 0,2 1-81 0,-3 1-101 0,3 0-45 0,-5 3-34 0,3-2-2 16,-2 4 5-16,-2-4-15 0,1 4-18 0,-2-1-24 0,-1 0-25 0,-1 0-13 15,2 0-10-15,-2 0-3 0,-2 0-1 0,0 3-2 0,0-1 1 0,0 0-5 16,-3 0-3-16,-3 1-9 0,0-1-9 0,0 2-5 0,-4 0-3 0,-1 1-5 16,-1-1-5-16,-5 1-3 0,-2 1-4 0,-3 0-10 0,-2 1-15 0,-1 1-24 15,-3-1-24-15,-4 1-28 0,3-1-30 0,-1 1-39 0,-2-2-44 0,6 0-76 16,0-1-87-16,3-3-87 0,4 0-95 0,2-2-64 0,2-4-58 0,2 2-10 16,5-3 4-16,3-1 11 0,1-3 12 0,2 0 26 0,6-1 24 15,0-5 40-15,5 0 43 0</inkml:trace>
  <inkml:trace contextRef="#ctx0" brushRef="#br0" timeOffset="6083.86">31233 11790 262 0,'8'-3'532'0,"-2"-2"7"15,-2 3 0-15,0 1 2 0,0 0 0 0,-4 1-1 0,0 0 0 16,2 1 7-16,-2-1 9 0,2 1 4 0,-2 4 5 0,-2 0-191 0,-1 2-228 15,-4 4-62-15,-2 1-20 0,1 3-5 0,-1 1 1 0,-5 2 0 0,2 4 1 16,0-1 3-16,-2 4 5 0,1-3-3 0,2 1-9 0,1-2 0 0,6 1-2 0,-1 1-7 16,1-4-7-16,4 1-2 0,2-4-3 0,3 1-2 0,1-2-1 0,2-2-4 15,5 1 0-15,-2-4-6 0,5 1-6 0,0-3-9 0,1-1-10 0,1-1-17 0,2-3-18 16,0 0-21-16,0-3-21 0,2-1-21 0,-2-3-21 0,1 1-22 0,-2-3-26 16,-2 0-41-16,0-1-44 0,-1-1-88 0,-2-1-97 0,-1-2-59 0,0 3-52 15,-4-4-19-15,-1 1-10 0,1-2 13 0,-2 0 18 0,-1 0 20 0,-1-3 18 16,-2-1 24-16,2-1 24 0,-2 0 44 0</inkml:trace>
  <inkml:trace contextRef="#ctx0" brushRef="#br0" timeOffset="6284.06">31595 11601 292 0,'-4'-2'525'0,"4"2"11"0,-1 3 1 15,-4 2 0-15,1-1 0 0,-3 2 4 0,2 3 6 0,4 0 12 0,-6 2 13 16,3 1 13-16,-6 3-87 0,1 4-108 0,-4 3-121 0,-3 3-128 0,-1 2-29 0,-2 4-8 16,-1 2 2-16,-1 1 0 0,-1 0-1 0,0-2-1 0,0 2-8 0,2-1-10 15,2-2-11-15,0 0-15 0,1-2-13 0,2 1-13 0,0-1-10 0,2-3-8 16,1 0-6-16,2 2-3 0,2-3-5 0,-1-3-7 0,1 2-10 0,3-3-9 15,-2-1-16-15,4-2-16 0,-2 0-24 0,3-2-23 0,2-2-33 0,0-3-33 16,0-1-36-16,0-1-39 0,0-2-83 0,0-1-95 0,2-1-89 0,-2-3-90 16,0-2-16-16,0 0 1 0,0 0 11 0,0 0 15 0,-2-2 20 0,-3-1 27 15,2-3 29-15,-2-2 32 0,-3-1 38 0</inkml:trace>
  <inkml:trace contextRef="#ctx0" brushRef="#br0" timeOffset="7702.88">31677 11641 44 0,'1'3'377'0,"1"-1"51"0,-1-1 25 0,-1-1 16 15,2 1 0-15,0 3-6 0,-2-4 9 0,0 0 12 0,0 0-13 0,0 0-18 16,0 0-63-16,0 0-73 0,0 0-64 0,0 0-63 0,0 0-51 0,0 0-46 16,1-2-25-16,3 0-20 0,-1 0 6 0,2-3 11 0,-1 1-4 0,4-4-9 15,0-1 5-15,2-1 8 0,0-1-7 0,3-1-9 0,-2-2 3 0,3 1 2 0,1-3-4 16,-1 2-8-16,-3-1 11 0,0 0 18 0,0 0-5 0,-1-1-5 16,-2 1 1-16,1-2 6 0,-4 1-4 0,0 0-4 0,-2 0-4 0,-2 0-6 15,-1-2-4-15,-1 1-5 0,-2 1 2 0,-1-2 5 0,-2 1-11 0,-2 1-13 16,-1-1-3-16,-1 0 1 0,-2-1-6 0,-1 2-9 0,-3-2-3 0,0 2-1 15,-3-2-1-15,2 1-2 0,-4-1 1 0,1 0 0 0,1 0 1 0,-2 0-1 16,2 0 1-16,-1 0-1 0,1 2 1 0,1-1-2 0,-1 0 2 0,1 5 0 0,2-4-1 0,0 5 0 16,2 0 0-16,-4 2 1 0,5 0 0 0,-1 4-4 0,-2 1 2 0,2 1 1 15,-2 1-1-15,2 2 0 0,-3 0 2 0,0 3-1 0,1 2 1 0,-2-1-2 16,1 4 2-16,-2-1 0 0,1 2-1 0,1 2 1 0,-2-1 0 0,5 1 0 16,-2 1-1-16,2 0 1 0,-1 0-1 0,3 0 0 0,1 1-1 0,-2 1-1 15,2-1 2-15,1 1 0 0,0-2-1 0,-1 3 0 0,2-1-1 0,-1 4 2 16,2-2-1-16,-2 2 0 0,-1 1-4 0,3 1-8 0,-1 1 4 15,1 3 6-15,-2 0-3 0,1 3-6 0,1-2 4 0,-1 4 5 0,-1-2 2 16,4-2 2-16,-2 2-1 0,0-1-2 0,2-4 1 0,1 1 1 0,0-5 3 16,2 0 8-16,-1-2-4 0,3-2-6 0,-1-3 2 0,1-1 5 0,-4-1-13 15,5-3-20-15,-1 0-14 0,1-1-16 0,0-3-15 0,0-2-18 0,0 0-21 16,0 0-25-16,0 0-29 0,1 1-29 0,-1-1-89 0,0 0-102 0,0 0-64 16,0 0-53-16,0 0-41 0,-4 0-36 0,0-2 3 0,0 1 11 0,-5-3 18 15,2-2 15-15,1 1 24 0,-3 0 23 0,1-1 29 0,-2-1 33 0</inkml:trace>
  <inkml:trace contextRef="#ctx0" brushRef="#br0" timeOffset="7952.46">30611 11381 273 0,'-1'6'308'16,"-3"1"25"-16,4 0 28 0,-1-3 25 0,1 5 29 0,0-4 20 0,0 4 21 15,1 0 11-15,1 2 9 0,0 0-82 0,1 3-101 0,-2 1-45 0,3 2-32 16,0 1-3-16,0 0 5 0,2 0-19 0,-2-1-21 0,1 1-19 0,2 0-19 15,-2-1-14-15,4 0-9 0,-1-2-4 0,0-2-2 0,1 0 0 0,4-1-5 16,-2-1-2-16,4 0-4 0,-2-2-6 0,6-2-5 0,-1-2-5 0,4 1-7 16,0-3-6-16,0-2-8 0,4-1-8 0,-1-1-11 0,2-2-7 0,-1-2-7 15,3 1-11-15,-2-3-8 0,1-2-3 0,-2 0-4 0,1-2-5 0,-1 0-9 0,0-1-17 16,-1 0-20-16,-2-1-24 0,1-1-23 0,-2 1-32 0,0-1-33 0,-1-1-78 16,-2 2-91-16,0-1-93 0,-5 1-96 0,0-2-49 0,-1 3-41 0,-2 0-4 15,-3 1 3-15,-2 0 18 0,-2 3 19 0,-3 0 25 0,-1 1 22 0,-1 2 34 16,-3 1 32-16</inkml:trace>
  <inkml:trace contextRef="#ctx0" brushRef="#br0" timeOffset="8117.75">31331 12034 283 0,'0'21'456'0,"-3"-4"6"0,3-1-7 0,-2-2-12 15,0-2-15-15,1-2-14 0,1-2-41 0,-2-4-45 0,2 1-63 0,-1-4-63 16,-3 1-159-16,3 2-180 0,-3-3-147 0,0 3-137 0,-5-2-31 0,2 0-9 15,-3 0 8-15,0-1 10 0,0-1 13 0,-1 0 17 0,-1-1 40 0</inkml:trace>
  <inkml:trace contextRef="#ctx0" brushRef="#br0" timeOffset="9117.67">25697 13606 184 0,'-3'-10'276'16,"-3"-1"25"-16,1 1 25 0,-2 1 29 0,-2 0 29 0,0 0 26 0,-1 1 24 0,-1 2 21 15,0 2-55-15,0 2-74 0,-2 1-17 0,1 2-9 0,-2 1-16 16,-1 5-17-16,1 1-19 0,-2 2-15 0,2 5-22 0,-5 2-22 0,2 2-18 0,-3 5-21 16,2 3-14-16,-3 3-9 0,2 3-9 0,0 3-7 0,1 3-5 0,0 3-1 15,2 1-6-15,0 1-6 0,3 3-6 0,3-2-6 0,1 2-2 0,5-4-3 16,2-1-6-16,4-2-7 0,-1-1-7 0,6-3-8 0,2-3-2 0,4-2 0 16,0-2-6-16,4-4-6 0,-1-4-3 0,4-3-2 0,4-2-4 0,-3-4-2 15,4-5-4-15,2-4-1 0,3-3-5 0,0-5-2 0,0-3-2 16,3-6-1-16,0-2-1 0,1-5-4 0,0-3-1 0,1-5 1 0,0-3-1 0,-2 0 0 15,-2-4 1-15,1 0 2 0,-4-3 0 0,-1-2 1 0,-3 0 1 16,-2 2-1-16,-1-3 0 0,-5 2-2 0,-1 0 0 0,-3-3-2 0,-4 3-4 16,-1-2-4-16,-2 0-6 0,-3 0-2 0,-2 1-5 0,-2 1-7 0,-1 0-2 0,-2 0-4 15,-2 5-2-15,-2 0-2 0,1 4-4 0,-2 2-1 0,-2 6-1 16,3 0-4-16,-4 6 3 0,1 2 2 0,-2 3 2 0,1 3 0 0,-2 3 4 16,0 3 4-16,-4 2 1 0,0 2-1 0,-2 4 2 0,-1-1 4 0,0 5 2 0,-3 2 1 15,-1 1-7-15,3 1-11 0,0 3-18 0,1 2-21 0,0 1-23 0,6 2-24 16,1 0-70-16,2-1-78 0,0 5-78 0,5-1-77 0,4 2-68 15,0 0-65-15,4 2-14 0,0-2-4 0,5 3 12 0,-2 1 12 0,5-1 20 0,2 0 23 16,2-1 26-16,4 1 28 0</inkml:trace>
  <inkml:trace contextRef="#ctx0" brushRef="#br0" timeOffset="9370.48">26635 13671 299 0,'-8'-2'465'0,"-3"1"12"0,1 2 3 0,4 2 1 15,-5 0 9-15,1 2 9 0,2 2 13 0,2-1 10 0,-2 3 8 0,0 2 7 0,2 2-111 16,-2 2-138-16,-1 5-90 0,1 2-77 0,0 4-22 0,-3 2-10 16,5 3-4-16,-2-2 0 0,1 3-9 0,2 1-12 0,-1-2-15 0,5 2-19 0,1-1-20 15,3-1-24-15,3-1-27 0,0-1-29 0,6 0-30 0,-2-1-29 0,5-3-78 16,0-1-83-16,1-1-68 0,2-4-64 0,-2-2-62 0,2-3-62 15,2-1-9-15,-2-5 1 0,0 0 14 0,-2-3 13 0,-1-3 22 0,1-2 20 16,-2-4 27-16,1 1 27 0</inkml:trace>
  <inkml:trace contextRef="#ctx0" brushRef="#br0" timeOffset="9768.75">26997 13759 280 0,'-2'7'474'0,"-1"1"11"0,2 0 11 0,1-1 9 0,-3 1 13 0,-1-3 15 16,3 2 9-16,1 0 9 0,-4-1 6 0,4 2 5 0,-4-1-108 0,0 4-131 16,0 0-100-16,-4 3-89 0,3 1-24 0,-3 2-11 0,3 1-10 0,-3-2-7 15,1 1-13-15,0 1-11 0,1-2-10 0,1-1-7 0,-1 0-11 0,1 1-6 16,2-4-10-16,2 1-13 0,-3-3-8 0,3-1-11 0,1 0-8 0,0-3-10 16,0 0-7-16,0-1-5 0,0-2-8 0,0 0-4 0,0-3-9 0,0 0-7 15,0 0-7-15,5-2-8 0,-1-1-2 0,2-2 0 0,1 1 1 0,-1-3 0 16,1-2 3-16,1-2 2 0,2-1 5 0,2-1 5 0,-3-3 3 0,5 2 4 15,1-4 9-15,-1 3 7 0,-1-2 9 0,4 2 9 0,-3 0 12 0,2 0 11 16,-3 2 10-16,2 1 11 0,-2 3 10 0,-1-1 14 0,0 3 8 0,-3 3 9 16,2 1 7-16,-1-1 7 0,-4 4 10 0,2 4 10 0,0-1 8 0,0 1 8 15,-4 2-1-15,1 2 4 0,2 1 1 0,-1 1 0 0,-3 2 1 0,-2 0-4 16,3 2-1-16,-3 1-4 0,1 0-2 0,-2 1-3 0,-2-1-8 0,2 2-8 16,-1-2-6-16,-1-1-5 0,0 2-6 0,-1-1-6 0,2-2-3 0,-4 1-5 15,4-1-4-15,-2-2-8 0,-1 0-3 0,3-1-3 0,-3-2-7 0,3 2-7 16,-1-3-9-16,1 1-10 0,-3-2-16 0,4-1-17 0,-1 2-22 0,1-3-20 15,-3 3-29-15,3-4-31 0,0 2-38 0,0 0-39 0,0-1-87 0,0 0-98 16,0 0-75-16,0-4-67 0,0 6-31 0,1-3-25 0,-1-3 8 0,0 0 15 16,0 0 19-16,0 0 19 0,3-3 31 0,4-5 28 0,-1-1 38 0</inkml:trace>
  <inkml:trace contextRef="#ctx0" brushRef="#br0" timeOffset="10002.7">27723 13516 69 0,'8'9'411'0,"-2"3"58"0,-2-1 29 0,0 0 23 16,-3 3 15-16,2 1 14 0,-1 0 8 0,0 0 12 0,-1 0 9 0,1 2 12 16,-2 1-87-16,0 1-108 0,0 3-71 0,-2 1-60 0,2 1-56 0,0 0-53 15,0 2-25-15,0-2-18 0,0-1-13 0,0 1-10 0,0 1-6 0,2-1-7 16,-2 1-10-16,2-1-10 0,-2-1-6 0,0 4-8 0,1-4-4 0,-1 3-7 16,-1-2-2-16,1 2-2 0,-2-2-4 0,0-1-6 0,-3 1-18 0,1-3 0 15,-1 2 0-15,-4-2 0 0,-1-1-25 0,0-2-34 0,-4 2-36 0,2-2-38 16,-1-2-59-16,-3-2-65 0,2 2-124 0,-3-3-136 0,1 1-68 15,1-4-54-15,3-1-9 0,-1-1-2 0,4-4 7 0,4-4 10 0,0-3 20 16,2-3 22-16,8-5 36 0,1-2 37 0,4-3 62 0</inkml:trace>
  <inkml:trace contextRef="#ctx0" brushRef="#br0" timeOffset="10136.02">28140 14220 212 0,'11'10'410'0,"-1"1"18"0,-1-1 10 15,-3-2 7-15,-1-1 9 0,-2-1 9 0,1 0 8 0,-1-4 6 0,-2 1 2 0,-1-3 1 16,0 0-122-16,0 0-150 0,0 0-86 0,0 0-76 0,-1 0-85 15,-4 0-89-15,0 0-80 0,-1-3-82 0,1 3-78 0,-3-2-75 0,0 1-23 16,0-2-10-16,-1 1-4 0,-2 0-2 0,0 1 5 0,-1 0 6 0,0 1 17 0,1 0 22 16</inkml:trace>
  <inkml:trace contextRef="#ctx0" brushRef="#br0" timeOffset="10669.93">24933 14851 55 0,'-19'-7'386'15,"1"1"67"-15,2 0 16 0,-1 0 6 0,2 0 2 0,1 0 3 0,3 0 0 0,1 0 0 16,3 1-4-16,3 1-2 0,8-1-79 0,3 4-98 0,6-2-51 16,4 0-45-16,7 1-53 0,11-1-56 0,6 0-8 0,9 0 1 0,9-1 0 0,14-3 2 15,8 0 2-15,9-2 1 0,11 0-1 0,6-1-3 0,9-1-8 0,5-1-7 16,7-1-7-16,2 1-4 0,6-1-4 0,-1 0-3 0,-2 1-1 16,1 1-1-16,-5 0 1 0,-2 3-4 0,-5-2 1 0,-2 2 2 0,-5 2 0 0,-7 0 0 15,-4 0 3-15,-3 2 3 0,-8 1-1 0,-3 0-6 0,-9 0-3 16,-2 1-6-16,-6 1-4 0,-5-1-4 0,-6 2-2 0,-4 0-3 0,-2 0-3 15,-6 0-5-15,-5 0-4 0,-3 0-3 0,-6 2-6 0,-2-2-5 0,-8 1-3 0,0-1 0 16,-9 0-6-16,0 0-5 0,-5 2-25 0,-3-2-29 0,-3 0-41 0,-6 0-41 16,0 0-81-16,-4-2-85 0,-2 2-109 0,-2 0-114 0,-5 2-53 0,-4-2-38 15,-4 1-7-15,-1 1-3 0,-5 1 4 0,-2-2 4 0,-2 2 24 16,1 2 28-16,-2-1 41 0,0 1 45 0</inkml:trace>
  <inkml:trace contextRef="#ctx0" brushRef="#br0" timeOffset="10784.57">28154 14831 149 0,'7'17'488'0,"-3"0"3"0,-2-2-12 0,-2-5-13 0,-5 1-24 16,2-4-23-16,-3 1-75 0,-2-3-83 0,-2 0-73 0,-4-2-71 0,-2 2-132 16,-4-1-148-16,-6 2-149 0,0 2-148 0,-4-1-27 0,-4 2-2 0,-2 0 8 15,-2 2 15-15,0-2 23 0,-3-2 27 0</inkml:trace>
  <inkml:trace contextRef="#ctx0" brushRef="#br0" timeOffset="11641.1">24850 15402 21 0,'1'-9'171'0,"2"0"14"0,1 0 11 16,-3 0 24-16,3-2 25 0,-3 2 40 0,1 1 44 0,-1 1-12 16,2 0-28-16,-1 2 9 0,-2-1 12 0,0 3 5 0,0 0 3 0,0 3-5 15,0 0-6-15,0 0-9 0,0-3-11 0,0 3-15 0,-5 0-12 0,4 0-33 0,-6 3-34 16,1 2-31-16,-2 2-26 0,-1 2-24 0,-4 3-22 0,0 3-8 15,-3 3-6-15,-1 3 1 0,0 3 1 0,-4 3 0 0,3 2-1 0,0 1-4 16,2 0-9-16,-2 4-4 0,4-1-5 0,2 0-4 0,0-1-7 0,4-1 1 16,1-2-5-16,4-1 3 0,3-2 2 0,1-4 0 0,6 1 1 0,0-5 0 0,4 0-1 15,2-3 0-15,6-2-5 0,1-2-1 0,3-2-2 0,4-1-3 16,1-6-2-16,5 1-2 0,2-3-1 0,1-3-5 0,2-1-4 0,0-2-6 0,2-3-3 16,1-2-2-16,-2 1-4 0,0-4 1 0,-3 3-2 0,0-4-2 0,-3 2-4 15,-3 0-3-15,-3 1-4 0,-3 1-9 0,-3 1-9 0,-3 0-12 0,-3 3-9 16,-4 0-26-16,-2 2-28 0,-2-1-26 0,-4 3-23 0,-2-1-33 0,-2 0-38 15,-2 3-71-15,-2-1-83 0,-3 0-50 0,-5 0-43 0,0 1-50 0,0-2-51 16,-4 2-4-16,0-3 9 0,0 1 25 0,-2 0 29 0,0-2 24 0,1 0 25 16,3-3 33-16,0-2 36 0</inkml:trace>
  <inkml:trace contextRef="#ctx0" brushRef="#br0" timeOffset="11839.54">25185 15324 180 0,'-3'3'354'0,"-1"0"46"0,-2 1 49 0,-2 4 29 0,2-1 20 16,-2 2 15-16,-1 2 14 0,1-1 9 0,-4 5 10 0,0 0-70 0,2 3-86 15,-2 4-49-15,-2-1-41 0,1 4-36 0,-1 0-38 0,-1 4-41 0,1-2-41 16,2 1-23-16,-2 1-17 0,2 1-14 0,1-2-7 0,-1 3-11 0,1-2-11 16,2 0-15-16,-3 1-22 0,4-2-14 0,2 1-15 0,-1-2-36 15,1-1-41-15,2 2-31 0,0-4-27 0,3-1-76 0,-1-1-83 0,0-1-76 16,2-3-73-16,0-2-71 0,2-2-69 0,0-2-7 0,-2-2 6 16,1-2 10-16,1-2 8 0,0-2 34 0,-2-4 38 0,0 0 24 0,0 0 26 0</inkml:trace>
  <inkml:trace contextRef="#ctx0" brushRef="#br0" timeOffset="12451.49">24644 15382 167 0,'-1'5'213'0,"-1"-1"14"16,0-1 18-16,1 0 37 0,1-3 38 0,0 0 39 0,-2 2 42 15,2-2-19-15,-1 0-30 0,1 0-8 0,0 0-3 0,0 0-1 0,0 0-5 0,0 0-5 16,0 0-9-16,0 0-16 0,-4 0-16 0,0 0-34 0,0 0-35 15,-2 0-38-15,2 0-35 0,-3-2-30 0,-1 2-32 0,-1 0-19 0,-2 0-16 16,-1 0-11-16,0 0-8 0,-1-2-2 0,-1 1-2 0,0 0 1 0,-3-1-1 16,1 0-2-16,-2 1-2 0,1 0-12 0,-4-2-12 0,3 1 1 0,-3-3 6 15,-1 1-8-15,-2 0-9 0,3-4 4 0,-2 1 7 16,-3-2-9-16,3-2-11 0,-2-1 3 0,4-1 8 0,-3-2-8 0,1-2-10 16,2 1 10-16,0-1 15 0,1-1-5 0,2-1-10 0,-1-1 3 0,5-2 5 15,0 1-7-15,1-3-12 0,2-2 5 0,3 1 7 0,2-1-6 0,3-2-8 16,-1-1 7-16,4 2 9 0,4-1-6 0,1-1-7 0,3 2 0 0,1 2 0 15,2 1 4-15,2 2 3 0,2 0 2 0,1 4 4 0,2 2 3 0,-1-1 2 16,2 5 1-16,1 0 1 0,-2 3 3 0,3-1 2 0,-3 3 1 0,2-1 0 16,-2 1 2-16,-2 4 1 0,2-1 0 0,-2 0 0 0,-2 3 1 0,0-1 0 15,2 0 0-15,-3 2-1 0,2 2 0 0,-2 0 1 0,1-1-1 0,-3 3-1 16,4 1 1-16,-1 1 3 0,-2 0 1 0,2 2 0 0,-1 3 1 0,3 1 2 16,-3 0 4-16,2 3 4 0,-2 2 6 0,3 2 4 0,-3 0 3 0,1 5 0 15,0-3 3-15,0 7 2 0,0-3 4 0,1 2 3 0,-3 2 4 0,3-1 1 16,-3 2 1-16,-1-1 0 0,-1-2-2 0,2 0-2 0,-4 0-10 15,0-2-12-15,-1 1 3 0,-1-2 11 0,-2-2-9 0,0 1-10 16,-3-2-1-16,3-2 5 0,-3-1-8 0,-1-1-11 0,0-1 2 0,0-4 6 16,0 0-1-16,0-3-3 0,0-1 6 0,0-2 7 0,0-2-5 0,0-1-9 15,0-3 4-15,0 0 6 0,0 0-10 0,0 0-19 0,0 0-18 0,0 0-18 16,0 0-31-16,0 0-33 0,-1 0-38 0,1 0-37 0,-5 0-82 0,0 0-89 16,2 0-55-16,-3 0-47 0,3-1-53 0,1-2-57 0,0 0-5 0,1-2 6 15,1-1 21-15,1 0 27 0,1-1 26 0,0-2 26 0,1 0 36 0,3-3 40 16</inkml:trace>
  <inkml:trace contextRef="#ctx0" brushRef="#br0" timeOffset="12706.87">24563 15102 169 0,'-10'-2'200'0,"0"2"21"0,2-1 20 0,0 1 21 0,0-2 27 16,3 0 7-16,1 1 7 0,0 0-41 0,1-1-49 0,3 2-18 0,0 0-10 15,0 0 38-15,0 0 47 0,0 0 6 0,0 0-3 0,2 3-14 0,-1 0-12 16,3 2-18-16,0-1-16 0,1 3-9 0,3 3-6 0,1-2-6 0,0 2-1 15,-1 0 0-15,2 1 1 0,-2-1-43 0,2 2-54 0,1 0-13 0,-2 0-6 16,1-1-5-16,0-1-3 0,0 0-5 0,2-2-4 0,-3 0-6 0,4-2-7 16,-4-1-7-16,5-1-6 0,-3-1-4 0,4-5-4 0,1 1-3 0,-2-3-2 15,3 0-5-15,-1-2-4 0,0-1-13 0,1-3-16 0,-1 0-17 16,1 1-20-16,-2-2-21 0,-1 0-23 0,-2 0-51 0,-2 2-61 0,1-1-86 0,-5 1-95 16,1 1-67-16,-4 2-60 0,-1 2-23 0,-2 4-12 0,0 0 4 0,-5 0 14 15,-2 3 14-15,-2 2 15 0,0 2 22 0,-3 3 21 0,1 4 54 0</inkml:trace>
  <inkml:trace contextRef="#ctx0" brushRef="#br0" timeOffset="13073">24613 15970 31 0,'-4'-3'296'0,"0"2"44"16,-1-1 54-16,-3 1 57 0,-1 2 26 0,-1 1 22 0,0 1 15 0,-4 1 13 16,1 2-28-16,-5 2-39 0,0 2-38 0,-4 2-39 0,-2 3-30 0,-4 3-27 15,-2 2-38-15,-2 4-40 0,-3 1-44 0,-4 4-44 0,-4 1-26 16,-3 4-21-16,-1 0-6 0,-2 4-7 0,-2-1-6 0,4 2-10 0,-4 1-7 15,3-1-4-15,1-2-14 0,5 1-17 0,2-4 0 0,5-1 5 16,2-4-14-16,6 0-18 0,2-4 4 0,4-1 7 0,3-6-17 0,0 0-21 16,7-5-13-16,0-1-12 0,2-1-34 0,4-6-40 0,2 1-22 0,-1-2-20 15,4-3-57-15,0-1-63 0,0 0-80 0,2-1-80 0,1-1-78 16,2-2-76-16,-2 0-18 0,3-1-7 0,-1 2 6 0,-2-2 9 0,2 1 35 16,-2-1 37-16,-1 2 28 0,-2 3 27 0,0 0 53 0</inkml:trace>
  <inkml:trace contextRef="#ctx0" brushRef="#br0" timeOffset="13385.44">23251 16891 278 0,'3'-3'387'0,"1"0"18"0,-3 2 14 0,-1 1 36 0,0 0 38 15,0 0 16-15,2 3 9 0,-1 1 13 0,-1 4 9 0,-1 1-64 0,-1 3-84 16,-1 6-59-16,-2 2-53 0,4 2-35 0,-4 3-33 0,-2 2-15 0,1 0-9 16,2 4-32-16,-1-2-36 0,2 1-11 0,-1-1-2 0,3-2-16 15,1-1-18-15,0 2-23 0,1-4-27 0,4-2-46 16,2-1-52-16,2 0-55 0,-1-3-56 0,5-2-136 15,1-2-157-15,3-5-68 0,5-4-52 0,2-5-17 0,3-6-9 16,0-5 2-16,3-4 5 0,2-3 11 0,-1-3 13 0,2-3 36 0,-1-2 43 16,-1 0 52-16</inkml:trace>
  <inkml:trace contextRef="#ctx0" brushRef="#br0" timeOffset="13719.27">24976 16123 34 0,'0'0'382'0,"0"0"39"0,0 0 22 0,0 0 18 0,0 0 19 0,0 5 19 16,0-2 16-16,-1 0 15 0,1 4 8 0,-2-1 8 0,0 4-72 0,-1 1-85 15,0 4-66-15,0 3-61 0,-5 1-29 0,3 3-26 0,1 3-16 0,-3 2-16 16,1 1-16-16,0 1-16 0,-1 3-14 0,2-1-12 0,1 0-9 0,-3 1-6 16,6 0-20-16,-4-1-23 0,2-1-9 0,2 0-3 0,-1 0-12 0,0-4-11 15,2 1-13-15,0-4-11 0,0 0-8 0,0-3-3 0,0-2-19 16,2-2-20-16,0-1-17 0,-2-1-19 0,1-6-33 0,-1 2-35 16,2-4-36-16,-1-2-29 0,2-1-88 0,-1 0-104 0,-2-3-69 0,0 0-62 15,3-1-42-15,0-1-36 0,0-1 9 0,-1 0 15 0,-1-1 16 0,-1 1 16 16,0-2 33-16,-1 0 35 0,-1 3 33 0,-1-1 31 0</inkml:trace>
  <inkml:trace contextRef="#ctx0" brushRef="#br0" timeOffset="14040.73">24777 16887 80 0,'-5'4'439'0,"2"-1"42"16,2 0 7-16,1 0 1 0,-2-1 2 0,2-2 0 0,0 0-1 0,0 0 3 15,0 0 5-15,3 0 6 0,0 0-90 0,3 0-111 0,-1 0-87 16,2 3-79-16,-1-3-54 0,2 1-50 0,3 1 0 0,-2-1 10 0,1 2-6 16,2 0-12-16,0 0 5 0,0 3 11 0,-1 0-13 0,1 0-18 15,-3 2 14-15,0-3 22 0,-1 5-9 0,0-1-17 0,-2 0 14 0,-1 1 17 16,-2 1 3-16,-1-1 1 0,-2 1 22 0,-2 1 25 0,1 0-3 16,-3 1-10-16,-3 1 12 0,2-3 19 0,-1 3-15 0,-2 1-21 15,0-1 2-15,0-1 4 0,0-1-11 0,2 0-15 0,-1 0-8 0,1-3-7 16,2-1-17-16,0-1-23 0,1-2 1 0,1 1 1 0,1-3-9 15,2-1-13-15,1 0-3 0,1-2 1 0,4 0-28 0,2-2-31 16,4 1-18-16,1-5-13 0,3-1-25 0,4-1-33 0,1-2-33 0,0-2-35 0,2-1-89 16,-1-1-103-16,3-1-68 0,-4 0-63 0,2-2-31 0,-4-1-26 15,-1 2 19-15,2-1 25 0,-2 1 21 0,-2-1 18 0,2-1 23 0,-1 2 27 16,-1-3 38-16</inkml:trace>
  <inkml:trace contextRef="#ctx0" brushRef="#br0" timeOffset="14373.79">25240 16218 318 0,'-4'-14'468'0,"0"2"20"0,3 1 9 16,-1 3 3-16,1 0 1 0,1 2-1 0,0 2-2 0,0-1 0 0,1 2 0 15,-1 3-56-15,0 0-72 0,2 0-90 0,1 3-95 0,0-1-55 0,3 5-47 16,1-1-11-16,1 2 1 0,4 2 6 0,-1 2 7 0,4 2 4 0,2 2 9 15,2 1 2-15,0 4 3 0,3 0 0 0,2 2-1 0,-2 1-5 0,2 4-6 16,-1 0-5-16,2 1-8 0,-4-1-3 0,3 3-6 0,0 0-4 0,-2-1-6 16,0 0-9-16,2-1-10 0,-1 0 3 0,2-2 2 0,2-1-9 15,2-1-10-15,-2-3-1 0,3 1 4 0,0-3-9 0,2 1-7 0,-2-5-1 16,-2 0 0-16,1 0-1 0,-3-4-3 0,-4-2 2 0,-1 1-10 0,-2-4-1 16,-2-1 0-16,-4-1 0 0,-3-1 0 0,0-2 0 0,-3-1 0 0,-2 2-15 15,0-3-39-15,-5 0-42 0,1 0-52 0,1-3-64 0,-2 0-66 0,0-1-114 16,-2-2-124-16,1-3-66 0,-3-2-55 0,3 1-11 0,-2-3-4 0,-1 0 4 0,-1 0 6 15,2-1 23-15,-3-1 27 0,2 2 44 0,-1 0 44 0</inkml:trace>
  <inkml:trace contextRef="#ctx0" brushRef="#br0" timeOffset="14785.65">26263 16667 64 0,'-2'2'484'0,"1"-1"18"0,-1 1 10 16,1 0 2-16,1-2-1 0,-5 3 1 0,5-3-2 0,0 0 1 0,0 0-1 16,5 1-3-16,-4 1-5 0,2-1-151 0,1 1-182 0,2 1-74 0,-1-1-50 0,1 3-14 15,3-2-7-15,0 2 0 0,-1-1 1 0,2 2 0 0,-2 0 0 16,0 0 0-16,0 2-1 0,3-2 1 0,-3 1 0 0,0 1-8 0,-1 2-11 15,2-2 7-15,-4 3 11 0,-1 0-4 0,0 1-4 0,-3-1 10 0,1 2 14 16,-4 1 2-16,-1-1-2 0,-2 2 10 0,-3 2 12 16,-3 1 4-16,2-3 1 0,-2 5 5 0,-3-4 8 0,1 2-13 0,-1-2-14 0,3 0-2 0,-1 0 1 15,2-3-12-15,2-1-16 0,-1 0 0 0,5-1 0 0,-1-1-10 0,4 0-13 16,2-3-4-16,1 0-1 0,2 1 0 0,3-1-3 0,1-1 3 0,1 0 0 16,4 0-3-16,0 2-2 0,0-2 5 0,4 1 9 0,1-1-2 15,2 0-5-15,0 2 5 0,0-2 9 0,1 0-3 0,-2 1-9 16,-2-2 5-16,-1 1 6 0,-2-2-3 0,-2 1-8 0,-3-2 9 0,-2 0 12 15,-1-1-11-15,-3 0-15 0,-5 1 7 0,-3 2 11 0,-2-2-7 0,-1 2-12 16,-7 0-9-16,0 1-12 0,-1 2-28 0,-6-1-36 0,0 2-29 0,-3-1-29 16,-1 1-88-16,1-2-100 0,-4-1-77 0,1 0-68 0,-2 0-66 0,0-3-61 15,0 0-12-15,0-3 1 0,0 0 15 0,-2-2 16 0,2 0 27 0,0-4 26 16,1-2 35-16,1-1 38 0</inkml:trace>
  <inkml:trace contextRef="#ctx0" brushRef="#br0" timeOffset="15184.89">25482 15967 154 0,'0'0'370'15,"0"0"37"-15,0 0 37 0,0-3 16 0,-1 0 15 0,1 0 6 0,0 0 5 16,0-1 4-16,-2 1 4 0,4 0-71 0,-2 0-86 0,1 1-34 0,5 0-25 16,1 0-44-16,1 0-48 0,1 2-31 0,9 0-28 0,0 0-8 0,3 3-5 15,6 0-3-15,3 0 0 0,3 3-3 0,5 1-3 0,6 4 0 0,1 1 2 16,4 3-10-16,0 3-7 0,3 0-10 0,2 4-9 0,-1 0-6 0,0 2-5 16,0 1-6-16,-1-1-7 0,-2 2-5 0,0 0-2 0,-3-3-2 0,-4 3 0 15,0-4-6-15,-1 2-9 0,-3-1-2 0,-5-2-2 0,1 0-1 0,-3 0 2 16,-2-1-3-16,-2-1-1 0,-1-1-1 0,-2-3 0 0,-1 3-1 0,-2-2-2 15,0-1-1-15,0-1 1 0,-4-1-2 0,1-1-2 0,0-1-1 0,-3-1 0 16,-1-2-3-16,-2-1 0 0,-2 1-4 0,0-4 0 0,-4 1 0 0,1-3 0 16,-4 2 0-16,0-3 0 0,-3 1 0 0,4-2-6 0,-5 0-15 0,0 0-18 15,0 0-31-15,0 0-37 0,0 0-61 0,0 0-69 0,0 0-123 0,3 0-136 16,0-2-75-16,2-1-61 0,1-1-14 0,1-2-3 0,0 1 1 0,1-1 4 16,2-1 14-16,1 1 18 0,-3-1 34 0,1 3 36 0,1 0 66 0</inkml:trace>
  <inkml:trace contextRef="#ctx0" brushRef="#br0" timeOffset="15606.52">27263 16570 451 0,'6'-1'498'15,"-2"-1"12"-15,1 1 0 0,-5 1 3 0,0 0-1 0,0 0 0 0,2 1-3 0,-2-1-2 16,0 0 2-16,0 0-1 0,1 2-141 0,-1 1-172 0,2-1-90 16,-2 2-73-16,0-1-34 0,2 0-25 0,-2 4-28 0,0-3-29 0,1 3-77 0,1 2-85 15,-2-2-59-15,0 2-51 0,1 2-42 0,3-2-42 0,-1 0-32 16,2 0-31-16,1 0-3 0,-2 0-3 0,3-2 13 0,-1-1 15 0,1 0 25 0,3-2 29 15</inkml:trace>
  <inkml:trace contextRef="#ctx0" brushRef="#br0" timeOffset="15939.49">27526 16704 331 0,'8'2'449'0,"2"0"16"15,-2 1 4-15,0-3-1 0,-4 2 0 0,1-2 0 0,2 0 0 0,-1-2 1 16,-2 1-3-16,0-1 1 0,-3 2-133 0,-1 0-158 0,0 0-75 0,0 0-56 16,3-2-25-16,-3 2-18 0,4-1-4 0,-3 1 1 0,4 0-12 0,0 0-12 15,1 0-27-15,0-1-33 0,1 1-52 0,-2-2-55 0,4 2-36 0,-1-1-31 0,0-2-12 16,0 1-5-16,2 1-1 0,2-1 0 0,-3 1 6 0,5-1 4 0,-1 0 29 15,3 1 30-15,-2 1 51 0,3-1 56 0,0 1 86 0,1 0 88 0,-2 0 58 16,2 0 53-16,-1 0 33 0,-1 1 26 0,-3-1 9 0,1 0 5 0,-3 1-4 16,0 1-4-16,-3-2-17 0,0 0-19 0,-2 2-23 0,0-1-24 0,-1-1-32 0,0 2-35 15,-2-2-22-15,-2 1-22 0,3 1-32 0,-1-2-37 0,0 3-35 0,-1-3-36 16,-1 1-53-16,-1-1-53 0,5 0-33 0,-4 2-30 0,-1-2-14 0,0 0-6 16,3 1-6-16,-3-1 1 0,4 3-1 0,-3-1 0 0,1-1 13 0,-1-1 16 15,3 2 40-15,-3-1 46 0,3 1 87 0,-1-1 95 0,0 1 88 0,1-1 85 16,-1 1 52-16,1-1 43 0,-1 0 22 0,0 1 11 0,0 0 9 0,1-1 8 0,-3-1 5 15,1 2 4-15,-2-2-3 0,3 1-8 0,-3-1-31 0,0 0-39 0,0 0-52 16,0 0-56-16,0 0-39 0,0 0-35 0,0 0-15 0,3 2-13 0,-3-2-7 0,1 0-8 16,2 1-8-16,1 1-7 0,1-1-7 0,-1 1-7 0,1-1-17 0,0 2-16 15,3-2-23-15,0 1-24 0,0 0-24 0,2 1-24 0,2-3-66 0,-3 0-78 16,5 3-57-16,-1-3-55 0,3 0-31 0,-2-3-26 0,3 3-43 16,1-2-51-16,1-1 2 0,0 0 10 0,1 0 20 0,1-1 25 0,0 1 24 15,-1-2 23-15,0 2 69 0</inkml:trace>
  <inkml:trace contextRef="#ctx0" brushRef="#br0" timeOffset="16474.93">28831 16537 417 0,'-2'5'499'0,"-1"-2"8"0,2 1 3 0,-3-1-2 0,3 0 1 0,-1 2-1 0,0-4 10 0,1 1 7 15,1-2 13-15,-2 3 12 0,2 0-122 0,-1 1-152 0,-2 2-86 0,1 2-75 16,1-1-15-16,-1 1-3 0,-1 5 2 0,0-3 2 0,0 5 2 0,-2-3 1 16,1 3-4-16,0-2-9 0,-1 2-7 0,1 0-11 0,0-2-7 0,1 2-12 15,0-1-5-15,1-1-7 0,-1 2-6 0,1-3-4 0,1 2-4 0,1-2 1 0,0-2-2 16,0-1-2-16,0 2-2 0,0-4-5 0,1 2-4 0,1-3-2 0,0 0-5 15,-1 0 0-15,2-1-6 0,-1-1-2 0,0-1-1 0,-2 0 3 0,0-3-2 16,1 2-1-16,-1-2 0 0,0 0 1 0,0 0-1 0,0 0-2 0,4-2-1 16,-1 1 0-16,-2-4-2 0,5 1 0 0,-1-5 1 0,0 0 2 0,0-5-5 0,3-1-6 15,1-3-1-15,1-2-4 0,-1-2-2 0,4-1-7 0,-1-2-2 0,2-2-3 16,2 0-1-16,0 0-2 0,2-1 1 0,-1 0 1 0,1 3-3 16,0 0-9-16,3 2 8 0,-4 2 12 0,0 3-3 0,0 2-3 15,0 1 9-15,-4 6 15 0,1 0 2 0,-2 3 0 0,-2 1 11 0,2 2 12 16,-4 2 1-16,1 1 0 0,-2 3 13 0,-1 1 20 0,1 1-3 0,-2 1-5 15,0 2 4-15,-2 3 7 0,-2 1-5 0,1 1-7 0,-2 3-2 0,0 0-1 16,-2 4-3-16,1-1-4 0,1 2-5 0,-2 0-3 0,1 2-4 16,1 1-5-16,1-2-6 0,2 2-5 0,2-1 1 0,1-1 4 15,1-2-6-15,4 3-6 0,1-3 1 0,-1 0 3 0,7 0-25 0,-2-3-31 16,2 0-21-16,0 1-22 0,2-3-62 0,2-4-71 16,-1 0-86-16,0-4-93 0,2-2-64 0,1-3-58 0,-2-5-45 0,2-3-45 15,1-3-7-15,-1-3-3 0,-3-2 20 0,1-1 25 0,0-1 27 0,-3 1 28 16,0 0 58-16,-4-1 66 0</inkml:trace>
  <inkml:trace contextRef="#ctx0" brushRef="#br0" timeOffset="16575.25">29737 16777 11 0,'3'8'498'0,"0"1"45"0,0-2 4 0,1 2-7 16,-3-1 8-16,1-2 6 0,-1 0-7 0,-1-1-8 0,0-3 3 15,0-2 6-15,0 0-66 0,0 0-82 0,-1 1-155 0,-1 3-173 0,-3-3-94 16,0 1-80-16,-4 1-86 0,-2 0-86 0,-3-2-80 0,-4 2-80 0,0 0-48 16,-3-1-41-16,-3-1-17 0,-3-1-10 0,1-1 7 0,-4-1 13 0,-2-1 8 15,0 0 13-15,1 0 34 0,-4-1 35 0</inkml:trace>
  <inkml:trace contextRef="#ctx0" brushRef="#br0" timeOffset="17141.78">22789 17670 134 0,'-25'-12'448'0,"8"-4"36"16,-1 3-9-16,7-2-20 0,0 0 4 0,3 3 12 15,4-1-8-15,2 4-11 0,4 0 14 0,2 1 22 16,4 3-73-16,6 4-94 0,7 1-93 0,8 1-95 15,10 1-41-15,9 2-31 0,10 3 13 0,12-3 22 16,12 2-2-16,13 0-5 0,8-1 20 0,14 1 26 16,8-2-4-16,9-1-11 0,8 0-21 0,8-3-20 15,9 0 0-15,5-3 4 0,5 0-4 16,8-3-5-16,5-1 1 0,3-1 7 16,1 1-1-16,7-1 2 0,0-1-18 0,1 2-20 15,0 1-15-15,0 1-12 0,0 1-1 0,-2 1 3 16,1 1-4-16,0 0-3 0,2 1-1 0,2 1 1 15,5-1 0-15,4-1 3 0,4-1-13 16,3-1-9-16,2-4 8 0,5-1 12 0,2-2 5 0,-6-2 3 16,-5 0 0-16,-8-2-2 0,-10-2 1 0,-11 0 1 0,-14 3-1 0,-10-1-3 15,-19 0-5-15,-12 1-7 0,-14 2 3 0,-10 0-9 0,-9 1 0 0,-9 3 0 16,-11 0 0-16,-1 1 0 0,-12 1 0 0,-1-1 0 0,-9 4 0 0,-3-2 0 0,-7 1 0 16,-6-2 0-16,-4 3 0 0,-2 1 0 0,-6-2 0 0,-2 3 0 0,-5-1 0 15,-2 0 0-15,-5 0 0 0,1 1 0 0,-4-1 0 0,-1 0 0 0,-2 2 0 0,0-1 0 16,-3 1 0-16,0 0-33 0,0 0-40 0,0 0-47 0,0 0-63 0,2-1-65 15,-2 1-113-15,-2-4-121 0,-1-1-80 0,-2 0-70 0,-2-1-15 0,-1-1-3 0,-4-4 0 0,0 1 3 16,-2-2 14-16,-5-2 16 0,-1-1 41 0,-3-3 45 0,-2 0 66 0</inkml:trace>
  <inkml:trace contextRef="#ctx0" brushRef="#br0" timeOffset="17274.95">30596 16887 330 0,'-21'7'544'0,"-4"-1"9"0,-2 0 10 16,-2-3-6-16,-1-1-11 0,0-4 0 0,2-2-3 0,-1-2-45 15,4-3-56-15,1 0-63 0,0-2-65 0,4 1-288 0,2 1-337 0,-2 3-125 0,2-1-77 16,0 5-29-16,-1 1-17 0,-5 1 5 0,-3 0 6 0,-3 1 3 16,-8-1-1-16,0 0 47 0,-5-1 55 0</inkml:trace>
  <inkml:trace contextRef="#ctx0" brushRef="#br0" timeOffset="26419.47">14251 14463 173 0,'2'-22'430'0,"-2"5"30"0,0 0 25 16,0 1 18-16,-2 2 14 0,2 1 5 0,-3 1 5 0,3 1 3 0,-1 1-2 15,-1 2-46-15,-1 3-59 0,2-2-93 0,-1 5-97 0,2 2-57 0,0 0-47 16,0 4-24-16,2 2-20 0,-2 1-11 0,1 4-6 0,2 0 1 0,0 5 9 16,2 1 3-16,1 0 4 0,-1 4 6 0,6 0 6 0,-1 3-3 0,1 0-4 15,1 2 0-15,3-1-2 0,0 2-2 0,3 2-2 0,1-1-4 0,0 1-6 16,3 0-7-16,-2 0-8 0,4 1-6 0,-3 0-8 0,3 2-45 0,-1-1 0 16,0 0 0-16,0 0 0 0,1 0 0 0,-1 1 0 0,-2-1 0 0,3 0 0 15,-2 0 0-15,0-3 0 0,-3 2 0 0,2-3 0 0,-1 0 0 0,-2-3 0 16,0 0 0-16,-3-1 0 0,0-3 0 0,-2-1 0 0,1-3 0 0,-2-1 0 15,-4-3 0-15,1 0 0 0,-3-3 0 0,1-1 0 0,-4-2 0 0,0-2 0 16,-1 1 0-16,-1-2 0 0,-1-3 0 0,0 0 0 0,0 0-105 0,-1-3-48 16,-1 0-49-16,-3-3-51 0,0-3-98 0,0-3-112 0,-4-2-87 0,1-3-86 15,0-5-18-15,-4-3-2 0,2-2 6 0,1-3 9 0,-1-3 28 0,-1-2 35 16,2 1 34-16,2-4 35 0,-2 2 47 0</inkml:trace>
  <inkml:trace contextRef="#ctx0" brushRef="#br0" timeOffset="26653.64">15086 14269 422 0,'5'-4'516'16,"-5"2"16"-16,0 2 7 0,-3 2 11 0,-2 1 9 0,-6 1 15 0,2 2 14 16,-4 2 17-16,-3-1 14 0,0 2-33 0,-4 7-46 0,-4 0-145 0,-3 6-168 15,-1 4-50-15,-5 4-25 0,-4 6-10 0,-1 3-7 0,-5 3-9 0,-4 4-11 16,-2 4-23-16,0 2-92 0,-3 4 0 0,-2 2 0 0,0 2 0 0,-1 2 0 16,1 1 0-16,1-1 0 0,0 4 0 0,3-4 0 0,-1 3 0 0,5-2 0 15,-1-2 0-15,6-1 0 0,3-5 0 0,3-2 0 0,3-3 0 0,5-5 0 16,5-5 0-16,2-5 0 0,7-5 0 0,2-4 0 0,2-7 0 0,2-3 0 15,4-2 0-15,0-7 0 0,3-1 0 0,0-1-70 0,0-5-58 0,0 0-30 16,5 0-41-16,1 0-43 0,1-6-104 0,3 1-122 0,0-5-84 0,4-2-79 16,0-6-10-16,2-3 2 0,3-3 14 0,0-5 15 0,0-1 18 0,2-3 16 15,-2-1 31-15,-2-4 31 0,0 1 43 0</inkml:trace>
  <inkml:trace contextRef="#ctx0" brushRef="#br0" timeOffset="26842.37">14898 15229 325 0,'7'21'551'0,"-3"0"8"0,-2-1 8 0,-2-4 0 0,-2 1-1 15,-1-4 1-15,-2-1 0 0,0-3 0 0,2-4-3 0,2-2 1 0,-2-3-4 16,0 3-211-16,3-3-257 0,0 0-67 0,-3 0-27 0,3 0-24 0,0 0-22 16,0 0-38-16,0 0-37 0,0 0-105 0,-2-3-118 0,0 1-99 0,-1-2-95 15,3-1-20-15,-1-2-6 0,-1-3 1 0,2 2 2 0,0-6 7 0,0 2 5 16,0-1 14-16,2-2 19 0,-2 0 35 0</inkml:trace>
  <inkml:trace contextRef="#ctx0" brushRef="#br0" timeOffset="30669.72">1848 5493 224 0,'3'-9'412'0,"0"1"24"0,0 0 18 0,-1 1 9 0,1 0 10 0,-3 2 7 0,0-1 6 16,0 0 8-16,0 1 9 0,-3 1-62 0,1 1-78 0,-1-1-62 0,0 1-62 16,-2-2-53-16,-1 2-53 0,-1-2-19 0,0 3-12 0,-3-3-6 0,2 2-5 15,-4 0-6-15,1 0-6 0,-2 1-7 0,-3 0-6 0,3-1-7 0,-6 1-5 16,2 1-7-16,0 1-6 0,-4 1-3 0,-1 1-5 16,0-2-4-16,-3 5-4 0,-2 1-1 0,-2 4-2 15,-2 2-5-15,-1 2-8 0,-1 6-1 0,-4 4 3 16,1 3 1-16,0 5 3 0,1 6 8 0,0 2 12 15,2 4 4-15,1 5 3 0,4 3 1 0,1 4 1 16,6 1 8-16,4 1 7 0,4 4 3 0,4 2 1 16,9 2 0-16,6 2 4 0,4-1-9 0,6 1-10 15,6-1-8-15,6-2-6 0,4-3-2 0,7-1-3 16,5-6-2-16,3-3-5 0,1-8-6 0,2-6-8 0,2-7-1 0,1-5 4 16,-1-7-2-16,1-7-6 0,-1-6 4 0,0-4 3 0,-3-5-9 0,2-4-1 15,-1-8 0-15,-2-1 0 0,0-5 0 0,2-5 0 0,-3-2 0 0,-1-3 0 16,1-5 0-16,-2-4 0 0,-1-3 0 0,-3 0 0 0,-1-3 0 0,-1-1 0 15,-3 0 0-15,-2 2 0 0,-4 1 0 0,-2 1 0 0,-4 1 0 0,-5 3 0 16,0 0 0-16,-6 3 0 0,-1 2 0 0,-6 1 0 0,1-1 0 0,-7 0 0 16,0-1 0-16,-2-1 0 0,-3 2 0 0,-1-3 0 0,-5-2 0 0,0-1 0 15,-5 0 0-15,0 0 0 0,-4-1 0 0,-2 1 0 0,-2 1 0 0,-3 0 0 16,-3 1 0-16,0 4 0 0,-5 1 0 0,0 2 0 0,-2 5 0 0,0 2 0 16,-2 4 0-16,-1 4 0 0,-4 4 0 0,3 6 0 0,-3 3 0 0,-1 6 0 15,2 5 0-15,-4 5 0 0,3 6 0 0,-5 6 0 0,0 6 0 0,1 5 0 16,-2 8-12-16,-1 8-23 0,-3 5-5 15,1 7-1-15,1 3-34 0,1 7-40 0,2-3-48 16,6 2-46-16,2-3-139 0,8 0-156 16,9-11-73-16,5-3-55 0,11-8-14 0,5-7-1 15,8-5 12-15,3-6 15 0,7-5 12 0,3-2 7 16,4-1 31-16,3-1 35 0,-1 2 49 0</inkml:trace>
  <inkml:trace contextRef="#ctx0" brushRef="#br0" timeOffset="31519.9">1909 10708 77 0,'-1'-24'196'16,"-1"-2"12"-16,-1 1 15 0,1-2 39 0,2 0 46 0,-1 0 49 0,1 1 55 15,1 1-14-15,-1 2-27 0,2 1-8 0,-2 4-3 0,2 2 4 0,-2 1 7 16,0 1-5-16,-2 4-7 0,0 1-6 0,1 1-9 0,-1 0-30 0,-4 3-37 16,3 0-47-16,-3 3-47 0,1-4-29 0,-3 3-27 0,0 1-17 0,-1 0-16 0,-1 0-9 15,0 1-7-15,-4 1-4 0,2 1-7 0,-4 1-5 0,1 1-7 16,-3 1-8-16,-1 2-8 0,1-1-4 0,-2 4-6 0,-1 0-5 0,-3 3-7 16,1 3-6-16,-4 1-8 0,2 7 1 15,-2 3 6-15,1 3 0 0,-1 7 2 0,1 8 2 16,-1 3 9-16,3 7 1 0,2 5 3 15,0 9-5-15,3 3-3 0,3 2 5 0,2 7 6 16,4-1-2-16,4 2 1 0,6-3-7 0,3-1-2 16,8-5 0-16,5-5-5 0,5-6 0 0,9-5-3 15,7-6-8-15,1-8-4 0,7-8 0 0,5-5 0 0,0-7 0 0,2-5 0 16,1-6 0-16,1-4 0 0,-2-6 0 0,-1-2 0 0,1-7 0 0,-1-2 0 16,-1-4 0-16,2-4 0 0,-4-4 0 0,2-2 0 0,-2-3 0 0,1-3 0 15,-3-2 0-15,1-4 0 0,-4 0 0 0,-1-3 0 0,-2-1 0 0,-2-1 0 0,-3-2 0 16,-1-1 0-16,-2 1 0 0,-5-2 0 0,-3 0 0 0,0 4 0 0,-4 0 0 15,-4 0 0-15,-2 0 0 0,-3 2 0 0,-3 3 0 0,-3-3 0 0,-3 3 0 16,-2-1 0-16,-4-1 0 0,-2-1 0 0,0 0 0 0,-6 0 0 0,0 0 0 16,-4-1 0-16,-1-3 0 0,-4 4 0 0,0-1 0 0,-4 0 0 0,-2 1 0 15,-1 1 0-15,-2 2 0 0,-2 1 0 0,-1 6 0 0,0 0 0 0,0 2 0 0,-2 5 0 16,0 3 0-16,-1 5 0 0,1 2 0 0,-1 4 0 0,-1 5 0 0,1 4 0 16,-2 4 0-16,-1 6 0 0,-1 2 0 0,0 3 0 0,1 4 0 0,-2 4 0 15,-1 2 0-15,0 4 0 0,4 2 0 0,-2 2 0 0,2 3 0 16,-1 1 0-16,4 1-9 0,2 0-55 15,3 1-24-15,5-1-25 0,7-2-53 0,4 0-57 0,6-3-86 0,6-1-92 16,7-3-64-16,5-3-57 0,7-3-58 0,5-3-53 0,5-3-10 0,0-1-3 16,6-4 27-16,-1-1 30 0,-1-3 25 0,2-3 25 0,-1-3 54 0,0-3 59 15</inkml:trace>
  <inkml:trace contextRef="#ctx0" brushRef="#br0" timeOffset="31621.01">2327 10702 241 0,'13'2'393'0,"-2"1"16"0,-2 1 6 0,-3 1 0 0,-1-1 1 16,-3 2-19-16,-1-3-22 0,-1 3-76 0,-1 0-87 0,-2 2-151 0,-2-1-163 15,-2 4-105-15,0-2-89 0,-1 6-51 0,-4-1-47 0,0 4-14 0,-1-2-6 0,-2 0-2 16,0 2 1-16,-5-1 18 0</inkml:trace>
  <inkml:trace contextRef="#ctx0" brushRef="#br0" timeOffset="36686.91">1484 7515 37 0,'-3'-3'206'16,"0"1"12"-16,1-1 18 0,-1 2 29 0,3-2 33 16,0 3 22-16,-2-2 22 0,2 2 3 0,0 0 4 15,0 0-29-15,0 0-32 0,0 0-20 0,0 0-15 16,0 0-2-16,0 0-4 0,0 0-8 15,0 0-9-15,0 0-28 0,0 0-33 16,0 0-17-16,0 0-13 0,0 0-41 0,0 0-49 16,0 0-4-16,0 0 5 0,0 0-16 0,0 0-26 15,0 0 10-15,0 0 15 0,0 0-15 16,0 0-23-16,0 0 10 0,0 0 14 16,0 0-7-16,0 0-12 0,0 0 14 0,0 0 19 15,0 0-15-15,0 0-24 0,0 0 13 0,0 0 19 16,0 0-12-16,0 0-20 0,0 0 13 0,0 0 20 15,0 0-13-15,0 0-20 0,0 0 6 16,0 0 11-16,0 0-7 0,0 0-12 16,0 0 6-16,0 0 11 0,0 0-7 0,0 0-11 15,0 0 8-15,0 0 11 0,0 0-5 0,0 0-13 16,0 0 8-16,0 0 11 0,0 0-9 16,0 0-13-16,0 0 8 0,0 0 12 0,0 0-7 15,0 0-9-15,0 0 6 0,0 0 12 16,0 0-8-16,0 0-12 0,0 0 6 0,0 0 11 15,0 0-8-15,0 0-9 0,0 0 7 0,0 0 11 16,0 0-7-16,0 0-14 0,0 0 8 16,0 0 14-16,0 0-8 0,0 0-13 0,0 0 8 15,0 0 11-15,0 0-7 0,0 0-9 16,0 0 6-16,0 0 12 0,0 0-9 0,0 0-11 16,0 0 8-16,0 0 15 0,0 0-8 0,0 0-11 15,0 0 8-15,0 0 10 0,0 0-10 16,0 0-18-16,0 0 15 0,0 0 21 15,0 0-6-15,0 0-10 0,0 0 11 0,0 0 15 16,0 0-8-16,0 0-13 0,0 0 9 0,0 0 12 16,0 0-9-16,0 0-13 0,0 0 16 0,0 0 24 15,0 0-15-15,0 0-23 0,0 0 7 16,0 0 17-16,0 0-14 0,0 0-19 16,0 0 12-16,0 0 17 0,0 0-13 0,0 0-22 15,0 0 14-15,0 0 17 0,0 0-6 0,0 0-16 16,0 0 10-16,0 0 17 0,0 0-11 15,0 0-16-15,0 0 22 0,0 0 29 0,0 0-7 16,0 0-12-16,0 0 21 0,0 0 27 16,0 0-12-16,0 0-20 0,-1 2 4 0,-1-2 14 15,2 0-3-15,-3 1-4 0,0 1 4 0,3-2 5 16,-3 1-17-16,3-1-20 0,0 0 5 0,0 0 8 16,0 0-9-16,3 0-12 0,5-1 14 0,3-1 20 15,5-1-7-15,0-1-14 0,4-1 0 0,5-2 2 0,-2-1-2 0,5-1-6 16,-1-1 4-16,0-1 6 0,0 0-10 0,-2 1-10 0,-4-1-2 15,-1 3 3-15,0 0-11 0,-5 0-18 0,1 1 5 0,-5 1 7 16,-2 3-10-16,1-1-15 0,-4 1 1 0,-1 1 7 0,0-1-16 0,-4 2-19 16,-1 1-9-16,0 0-6 0,0 0-34 0,0 0-38 0,0 0-12 15,-1 1-5-15,-3 2-45 0,1-1-52 0,-3 1-59 0,-1 0-55 16,-3 0-58-16,0-2-57 0,-2 2-53 0,0-1-56 0,1-4-2 0,-3 0 7 16,1-2 29-16,-2-3 34 0,2-3 14 0,0-1 10 0,-1-4 44 0,3-3 48 15</inkml:trace>
  <inkml:trace contextRef="#ctx0" brushRef="#br0" timeOffset="36970.4">1611 7035 20 0,'1'-6'253'0,"1"3"37"0,-2 3 57 0,0 4 61 16,4 2 31-16,-2 3 23 0,1 5 17 0,0 1 13 0,1 2-27 0,-1 5-39 16,0 3-38-16,0 2-40 0,-1 5 0 0,1 0 7 0,-1 4-20 15,-1 2-27-15,2 3-43 0,-3 1-45 0,0 0-23 0,2 1-15 0,-1 2-13 0,-1 0-10 16,0 0-11-16,0 0-12 0,2 0-6 0,-2-3-5 0,0 0-19 0,1-1-21 16,1-3-12-16,-2-1-40 0,0-4-33 0,0-4 0 0,0-1 0 0,0-3 0 15,0-4 0-15,0-2 0 0,-2-6 0 0,2-1 0 0,0-3 0 0,-1-2 0 16,1-2 0-16,0-2 0 0,0-3 0 0,0 0 0 0,0 1 0 0,0-1 0 15,-3 0 0-15,-3-1-15 0,1-1-71 0,-2-2-18 16,-1-2-6-16,-2-5-8 0,-2-2-2 0,1-7-4 16,-1 0 1-16,-1-8 1 0,-1 0 14 0,4-4 17 15,-1-1 17-15,0 2 15 0,3-1 17 0,2 2 15 16,1 6 6-16,2 3 4 0,1 2 10 0,2 5 11 16,2 2-14-16,1 3-18 0,5 0-46 0,0 3-54 15,3-1-95-15,0 1-103 0,0-2-76 0,5 1-69 0,-2-1-44 0,4-1-39 16,0 0 1-16,-3 0 8 0,2 0-3 0,-1-3-5 0,1 2 16 0,-1-4 21 15,0 0 47-15</inkml:trace>
  <inkml:trace contextRef="#ctx0" brushRef="#br0" timeOffset="37137.21">1916 7068 42 0,'5'-17'443'0,"1"2"46"16,-3 1 18-16,0 4 8 0,-1 1 6 0,-1 3 6 0,1 2 9 0,0-1 7 16,-1 2 2-16,-1 3 2 0,0 0-67 0,0 0-77 0,-1 3-99 0,-1 2-100 15,0 3-60-15,-1 0-52 0,0 3-10 0,1 1-3 0,-4 1-11 16,3 4-10-16,0-1-11 0,0 2-8 0,-1 1-35 0,1 1-37 0,0-1-32 15,0 3-33-15,1-1-57 0,2 0-61 0,-1-3-79 0,-1 2-79 16,2-2-55-16,0-4-46 0,0-1-48 0,0-3-47 0,0-4-10 0,2-3-2 16,-2-3 29-16,1-3 38 0,-1-3 19 0,2-3 15 0,-1-2 48 0</inkml:trace>
  <inkml:trace contextRef="#ctx0" brushRef="#br0" timeOffset="37803.68">1931 7101 26 0,'5'-15'332'0,"-1"4"26"16,-1 1 22-16,0 1 21 0,2 1 20 0,-2 4 17 0,1-1 8 0,-1 2 6 15,2 2-7-15,-3-1-12 0,1 1-70 0,0 1-81 0,2-2-56 0,-3 2-48 16,5 0-27-16,-4 2-23 0,2-2-22 0,0 0-21 0,0 1-17 0,0 1-20 15,2-1-10-15,-2 1-7 0,0-1-8 0,0 2-10 0,1 0-12 0,-1 2-14 0,-2-1-15 16,3 2-18-16,-4 0-21 0,1 2-23 0,-1 1-47 0,-2-1-51 0,-2 3-32 16,-1 1-29-16,1 2-3 0,-5-1 3 0,0 0-5 0,1 1-4 15,-2 0 14-15,-1-1 23 0,-1 1 23 0,2-5 28 0,0 2 47 16,-1 0 53-16,1-2 71 0,3 0 73 0,-2-2 48 0,3 2 42 0,-2-5-6 16,4 1-18-16,1-3 18 0,-1 1 25 0,2-3-18 0,0 0-26 15,0 0-3-15,0 0 1 0,0 0-36 0,0 0-46 0,0 0-14 0,0 0-9 16,3 2-24-16,-3-2-27 0,2 0 20 0,4 0 29 0,-3 0-19 15,-3 0-29-15,3 0 16 0,0 0 28 0,-3 0-18 0,2 1-30 16,1 1 21-16,-1 1 30 0,-2 0-18 0,0 1-29 0,0 1 25 0,-2 1 39 16,1 1-13-16,-1 2-24 0,-3-1 24 0,2 2 32 0,-3 0-19 15,1 0-32-15,-1 0 23 0,1 2 33 0,-3-1-15 0,-1-1-28 0,1 3 23 16,-2-4 35-16,-1 4-21 0,2-3-31 0,-1 1 13 0,2-1 28 16,-1 1-25-16,1-2-31 0,1 0 17 0,1-2 29 0,2-1-20 15,0 0-32-15,3-2 17 0,1 1 27 0,3-3-23 0,1 1-35 16,0-3 14-16,2 1 25 0,2-1-20 0,0-1-31 0,3-2 18 0,2 1 28 15,1-3-18-15,-2 1-27 0,3-2 16 0,1-1 27 0,-2 1-19 16,2-2-30-16,-2 0 17 0,2 1 28 0,-2 0-18 0,0 1-29 16,-1 0 16-16,-1 1 26 0,-2 2-17 0,0 0-27 0,0 2 18 0,-3 1 28 15,-1 1-18-15,-1 2-26 0,0 0 18 0,-2 2 27 0,1 1-16 0,-2 1-28 16,-2 1 18-16,0-1 27 0,0 2-17 0,0 0-28 0,0 0 17 16,-2 0 26-16,2-1-19 0,-4 2-27 0,4 0 11 0,-2-3 24 15,1 2-22-15,1-2-31 0,-2-1 15 0,2 0 26 0,0-1-21 16,0 1-26-16,0-4 17 0,-1 2 28 0,1-4-17 0,0 0-26 0,0 0 19 15,0 0 29-15,0 0-14 0,0 0-23 0,0 0 21 0,0 0 33 16,0 0-19-16,0 0-26 0,0 0 20 0,0 0 29 0,0 0-13 0,0 3-25 16,0-3 23-16,1 3 35 0,-1 0-11 0,0 1-19 0,0 1 23 15,0-1 31-15,0 2-12 0,0 0-20 0,0 2 19 0,0 0 30 16,-1 0-5-16,-1 1-11 0,0 0 8 0,1 0 11 0,-1 0-11 0,-1 0-16 0,1-1 2 16,-1-2 5-16,0 0-10 0,0-1-13 0,-2 2 5 0,2-4 10 0,-2 2-5 15,0-3-9-15,1 1 1 0,-1-1 1 0,-3-1 0 0,3 1 1 0,-1-2-2 16,0-2 0-16,-1 2-2 0,-2-1-1 0,4-3 0 0,-3 2-3 0,3-1-8 15,-3-2-11-15,1 1-1 0,2-1 3 0,0-1-12 0,0 1-14 16,2-2-5-16,0-1-8 0,1 1-27 0,1-2-33 0,1-1-20 0,1-2-18 16,2-1-48-16,4-1-57 0,-2-3-84 0,3 1-93 0,2-4-82 0,0 1-82 15,3-4-22-15,1 1-7 0,-1-2 1 0,-1 0 3 0,3-1 25 16,0 2 31-16,-2-1 19 0,3 0 15 0,-2-1 52 0</inkml:trace>
  <inkml:trace contextRef="#ctx0" brushRef="#br0" timeOffset="38053.75">2358 7071 231 0,'8'-3'423'0,"-1"3"19"0,-1 0 13 0,-1 0 16 0,-1 4 14 15,-2-1 12-15,0 0 12 0,-1 2 6 0,-1-2 9 0,-3 2-63 0,1 3-76 16,-2 0-76-16,1 2-76 0,-4 1-60 0,1 2-52 0,-2 2-21 0,-1 0-14 16,-2 3-22-16,1 0-24 0,-4 0-7 0,4 2-1 0,-4-2-16 0,3 0-18 15,1-2-1-15,1-1 4 0,1 0-18 0,2-3-25 0,-1-1-3 16,4-3 4-16,0 0-11 0,0-3-17 0,3-1 18 0,0-2 24 16,0-2-3-16,5 1-9 0,-2-1 10 0,0 0 13 0,2 0-2 0,1 0-6 15,1 0 20-15,0-1 21 0,1 1 2 0,-1 0-3 0,-1 0 14 0,3 0 18 0,-1 0-3 16,-1 1-8-16,-1 2 4 0,3 0 7 0,-4-1 0 0,2 3 3 0,-3 1 0 15,1 3-1-15,-2-2-2 0,2 2-5 0,-4 1 1 0,1 1 1 0,-2 0-1 16,0 3-2-16,-2 0-7 0,1-1-7 0,-2 0-20 0,0 3-19 0,0-4-27 0,-1 1-25 16,1-1-31-16,0-3-31 0,1 0-79 0,-1-2-90 0,0 0-66 0,1-4-62 15,2-3-46-15,0 0-45 0,0 0-25 0,2-6-20 0,-1-3 9 0,3-2 12 16,1-3 20-16,-1-3 24 0,3-1 27 0,0-5 28 0</inkml:trace>
  <inkml:trace contextRef="#ctx0" brushRef="#br0" timeOffset="38388.31">2417 7239 256 0,'6'-26'379'0,"-4"3"54"0,1 3 30 0,0-1 26 16,0 3 15-16,-1 1 14 0,0 4 7 0,-2 2 5 0,0 0-51 0,0 6-65 15,0-1-42-15,0 1-41 0,0 5-59 0,0 0-62 0,0 0-60 0,-4 2-58 16,1-1-35-16,0 4-32 0,-2 1-26 0,-1 3-22 0,0 0-23 0,-1 3-17 0,3-1-16 16,-3 4-19-16,2-2-10 0,1 0-10 0,1 0-3 0,1 1 0 0,4-2 5 0,-1-1 7 15,5-4 9-15,1 1 9 0,1-4 17 0,3-1 19 0,1-1 20 0,3-2 24 16,-1-4 16-16,4 2 18 0,-1-4 11 0,0 1 12 0,2-2 5 16,0-1 2-16,-1-1 1 0,0 2-1 0,-3-1-3 0,2 1-4 0,-1-1-6 0,0 0-8 15,-2 1-9-15,-2 1-11 0,1 0-6 0,0 2-5 0,-4-2-12 16,1 1-15-16,1 2-13 0,-3 0-14 0,-2 0-34 0,-1 2-39 0,-2-1-41 0,-3 2-45 15,0 0-25-15,0 0-22 0,-3 2-12 0,-2 1-12 0,0 1-8 0,-3 3-6 16,-1-3-1-16,-2 2 4 0,1 1 8 0,-4 3 10 0,0 0 34 0,0-1 38 16,-1 1 48-16,0-1 54 0,2 2 35 0,-3-1 33 0,2 1 26 0,0-3 27 15,3 3 32-15,1-2 38 0,-1 1 61 0,3-1 67 0,0 2 54 0,2 0 54 16,3 0 29-16,-3 2 25 0,4 0 20 0,1 2 15 0,-1 3 13 0,2 1 15 16,0 3-5-16,2 2-3 0,-1 3-20 0,2 1-21 0,-1 2-49 0,2 3-59 15,-1 2-45-15,1 4-46 0,-1 0-30 0,0 2-28 0,0 5-22 0,-1 0-26 16,0 1-25-16,-1 0-48 0,-1 3-15 0,0-2 0 0,-1 0 0 0,-1 0 0 15,0-3-5-15,-1-3-59 0,0 0-38 0,1-6-40 0,-1-2-70 0,0-3-72 16,-3-5-123-16,3-3-130 0,-2-3-61 0,0-4-43 0,0-5-8 0,-1-2 1 0,1-6 8 16,-1-3 9-16,1-5 21 0,-1-4 22 0,-1-4 38 0,3-4 38 15</inkml:trace>
  <inkml:trace contextRef="#ctx0" brushRef="#br0" timeOffset="38520.8">2515 7782 239 0,'11'-18'411'0,"2"3"23"0,1 1 21 0,-3 4 13 0,0-1 7 0,2 4 3 16,-2-1 1-16,3 0-2 0,-3 1 0 0,2 1-67 0,-2-1-83 0,0 1-116 15,0-2-122-15,-2 2-96 0,1 0-93 0,-2 0-86 0,-4 2-87 0,3-1-58 16,-4 2-50-16,0 0-46 0,-3-1-39 0,0 4-12 0,0 0 2 0,0 0 5 16,-3 0 9-16,0 0 20 0,-4 2 26 0,3 3 49 0</inkml:trace>
  <inkml:trace contextRef="#ctx0" brushRef="#br0" timeOffset="38621.65">2637 7719 408 0,'-5'13'480'16,"2"-1"33"-16,3-2 26 0,-2 0 19 0,4-2 24 0,1-1 9 0,2-3 7 16,-1 1 7-16,3-3 4 0,1 0-78 0,1-2-94 0,2 0-92 0,-1 0-89 15,2-2-64-15,0 1-60 0,-1-3-34 0,1 1-24 0,-1-2-36 0,2-1-36 16,-2 2-34-16,-3-2-36 0,0-2-38 0,1 4-42 0,-2-2-98 0,-4-1-113 15,0 2-98-15,0 2-100 0,-3-1-33 0,0-1-17 0,-3 1-4 0,0 2-1 16,-2 2 12-16,-3 1 16 0,-1 0 27 0,-1 4 26 0,-1 3 33 0</inkml:trace>
  <inkml:trace contextRef="#ctx0" brushRef="#br0" timeOffset="39170.47">1571 12927 227 0,'-20'-6'511'0,"5"1"19"0,-2 1 17 0,1 1 0 15,2-1-7-15,3 3 15 0,1 1 17 16,4 0 4-16,6 0 2 0,5-1 5 0,1 2 6 15,4 0-186-15,4 3-229 0,0-1-63 0,5 0-29 0,0-1-14 0,0 0-11 16,1 0-12-16,1 0-15 0,-2-2-24 0,-1-1-26 16,-1 0-38-16,-3 1-40 0,0-2-25 0,-2 2-26 0,0 0-65 0,-6-2-74 0,2 2-71 15,-4-1-70-15,-1 0-77 0,-3 1-77 0,0 0-3 0,-2-5 16 16,1 0 8-16,-6 0 10 0,2-1 33 0,-1-4 38 0,-5 2 21 0,0-3 16 0</inkml:trace>
  <inkml:trace contextRef="#ctx0" brushRef="#br0" timeOffset="40070.71">1549 12712 275 0,'-8'-10'436'15,"0"4"38"-15,3 6 27 0,2 6 25 0,-1 7 27 16,2 6 18-16,2 9 14 0,0 6 24 0,0 10 26 16,0 7-76-16,0 8-94 0,0 5-49 0,-3 6-40 15,3 5-70-15,-2 1-78 0,-1 1-35 0,1-2-26 16,1-3-30-16,-1-8-27 0,-1-3-41 0,1-7-69 16,1-9 0-16,1-6 0 0,-2-9 0 0,2-6 0 15,-1-8 0-15,-1-7 0 0,-1-8 0 16,0-5 0-16,-2-6-44 0,0-8-3 0,-1-5-5 0,-2-5-4 15,-1-6 1-15,-1-3 2 0,2-3-6 16,-3-4-11-16,3-1 18 0,2 0 24 16,1 1-1-16,5-1-5 0,2 1 10 0,3-1 18 15,4 1-8-15,7-1-11 0,1 0 13 0,7 2 20 0,3-1 3 16,3 3-3-16,2 2 4 0,1 2 8 0,0 2-4 0,0 6-5 16,1 1 4-16,-3 8 6 0,-1 1-7 0,-3 4-4 0,0 5 3 0,-2 1 4 15,-3 3-5-15,-1 4-7 0,1 1-7 0,-6 2-6 0,1 4 8 16,-1-1 15-16,-3 4-9 0,-4 2-13 0,0 3 9 0,-4 0 13 15,0 1-9-15,-3 0-13 0,-2 4 7 0,-2-1 13 0,0-1-8 0,-3 1-12 16,1-1 7-16,-2-4 13 0,-1 3-10 0,3-5-14 0,-1 0 8 0,0-2 14 16,-1-1-13-16,1-3-15 0,-1 1 6 0,-1-2 7 0,1 0-16 15,0-1-16-15,1-1 3 0,-1-1 6 0,-1-1-7 0,1-1-14 16,1 1 4-16,-1-1 5 0,1-1 3 0,2 2 1 0,0-3 2 0,1 2 3 16,1-1-1-16,-1 1-3 0,2 2 12 0,0 0 10 0,0 0 1 0,0 0-3 15,-3-1 5-15,3 1 8 0,-3 1 2 0,-2 1-1 0,2-1 1 0,0 3-1 16,-2 1-6-16,2 1-8 0,-4 3 11 0,3 0 15 0,-4 2-11 15,2 2-15-15,-1-2-2 0,-1 5-2 0,1-3-12 0,0 1-13 16,-1 1 5-16,3-3 10 0,-1 0-14 0,0-1-17 0,1-1 14 0,2-4 21 16,0 0-14-16,0-1-25 0,-1-2 17 0,1 0 26 0,0-2-4 15,1-1-7-15,-2-1 20 0,1-1 24 0,1 1-8 0,-1-1-16 16,1 1 11-16,-1-1 21 0,1 1-9 0,2 1-19 0,0 0 14 0,0 0 19 16,0 0-7-16,-3 3-15 0,2 1 15 0,-1 4 23 0,-1 2 0 0,3 3-7 15,-2 3 10-15,1 3 13 0,-1 1-7 0,2 4-9 0,2 0 8 0,-1 0 14 16,1 3-7-16,1-4-7 0,0 2 0 0,2-4 1 0,2-2-3 15,-3-1-5-15,4-1-8 0,0-2-7 0,-2-3 1 0,1-3 7 0,2 0 0 16,-3-2 2-16,1-1 0 0,-1-3-2 0,-1 0-1 0,1-2-2 0,-1-1 3 16,1-1 2-16,-1-2-7 0,0-1-7 0,2-2-2 0,-2-4 3 0,0 2-7 0,3-3-8 15,-2-1-5-15,2-3-2 0,0 2-3 0,0-4-3 0,2 1-8 0,0 0-12 16,0-2-21-16,3-1-24 0,-1 1-13 0,1 0-8 0,1 0-26 16,2-2-28-16,0 2-10 0,0 0-7 0,-1 0-19 0,1 0-24 0,0 1-29 15,-3 0-31-15,1 1-39 0,-5 4-40 0,1-2-13 0,1 2-9 16,-5 0-20-16,-2 3-22 0,-1 1 8 0,-2-3 12 0,-1 4-14 0,-3-1-22 15,0 1 36-15,0 0 51 0,-2 0 58 0,-3 0 61 0,2 0 62 16,-1 1 66-16,3-1 58 0,-3 2 60 0,1-2 49 0,3 1 49 0,0 0 50 16,3 0 50-16,-2-1 70 0,4 0 76 0,-2 3 4 0,3-3-11 0,-1 3-17 15,-1-2-23-15,4 3-14 0,-2 0-16 0,-2 0-9 0,1 2-6 16,1 0-21-16,-1-3-25 0,-2 4-23 0,0 0-24 0,0 0-52 16,0 0-57-16,0 0-16 0,0 0-2 0,0 0-16 0,0 0-17 0,0 0 13 15,0 0 20-15,0 0-16 0,0 0-25 0,1 4 9 0,1-3 15 16,1 3-8-16,-1 1-15 0,0 1 17 0,-1 1 23 0,1 1-7 15,1 0-19-15,1 3 13 0,-2 3 18 0,-2-2-17 0,1 1-26 16,1 4 8-16,-2 0 12 0,-2 2-11 0,1-1-15 0,-1 3 6 0,-2 0 9 16,1 1-7-16,-2 0-13 0,2-1 0 0,-2 2 4 0,0-2-22 0,2-1-26 0,0-2-17 15,-2-3-12-15,4-1-26 0,-1-3-30 0,1 0-11 0,-1-5-11 0,2 0-53 16,0-2-59-16,0-4-67 0,0 0-67 0,0 0-38 0,0 0-32 0,0 0-15 16,0-6-12-16,0 1-8 0,0-4-8 0,0 2 16 0,0-2 18 0,0 0 18 0,2 0 19 15,-1 0 46-15,1-1 54 0</inkml:trace>
  <inkml:trace contextRef="#ctx0" brushRef="#br0" timeOffset="40170.61">2131 13278 172 0,'11'-5'213'15,"-2"1"34"-15,1-1 18 0,-2 2 14 0,3 0 4 0,-3 2 3 0,0-1-42 0,1 2-52 16,-3 2-24-16,2-1-16 0,0 0-15 0,0 1-12 0,-2-1-10 0,1 1-9 16,-1 0-35-16,-1 1-36 0,3-2-36 0,-2-1-35 0,-1 0-41 0,0 0-42 15,1-1-42-15,0 0-42 0,-3-3-38 0,2-1-35 0,0-1-8 0,-2 1-2 16,0-3 0-16,2-2-3 0,-3 2 4 0,4-2 3 0</inkml:trace>
  <inkml:trace contextRef="#ctx0" brushRef="#br0" timeOffset="40905.78">2414 12604 290 0,'3'-30'435'0,"0"4"29"16,0 3 19-16,-1 2 18 0,1 2 15 0,-3 5 9 0,2 2 6 0,-1 1 5 16,-1 4 4-16,0 1-74 0,0 3-87 0,0 3-73 0,-1-3-68 0,1 3-60 15,0 0-53-15,0 0-27 0,0 0-20 0,-2 3-15 0,-1 3-16 0,1 0-8 0,2 3-8 16,-3 0-5-16,0 6-2 0,0-2-5 0,0 4-2 0,-2 1-3 0,2 0-1 16,0 1-5-16,-1 1-6 0,1-1 0 0,-2 1-1 0,1-2-3 0,1 0-1 15,1-2-1-15,1-2-1 0,-1-3-2 0,-1 0-2 0,3 0-1 0,-2-5-1 16,2-2 0-16,-1 0-1 0,1-4 0 0,0 4 1 0,0-4-1 0,1 3 1 15,1-2 1-15,1 1 3 0,0 1 1 0,0-2 0 0,3 2 2 0,-1 0 2 16,2 0 0-16,-1 2 3 0,2-2 0 0,0 1 1 0,-2-1 0 0,2 2 0 0,-2 1 0 16,2-2 0-16,0 2-2 0,-3 1-1 0,1-3 2 0,-1 1 0 0,1 3-2 15,-1 0 0-15,-2-3 0 0,0 3 0 0,0 0-1 0,-1 1 1 0,0-2 0 16,-1 1-1-16,-1 1 0 0,0-2 0 0,-1 2-2 0,-1-1-3 0,0-1-4 16,1-1-6-16,-1 1-2 0,-1 0-6 0,1-2-3 0,1 1-4 15,-2 1-1-15,-2-3-3 0,4 1 1 0,-1-3-3 0,-1 3-3 0,1-3-1 0,2 1-1 0,0-3-3 16,0 0 2-16,0 0 1 0,0 0 5 0,0 0 3 0,0 0 4 15,0 0 2-15,0 0 2 0,2 1 1 0,0 2 3 0,1-3 2 0,1 2 2 0,-1 0 3 16,0-2 3-16,2 0 5 0,-2 1 4 0,2-1 3 0,0 0 0 0,-2 0 0 16,3 0 1-16,-4 0 1 0,1 0-1 0,-3 0 1 0,3 0-1 0,-3 0 0 15,5 0 0-15,-5 0 0 0,0 0 0 0,0 0 2 0,2 1 6 0,-2-1 6 16,3 1 6-16,-1-1 8 0,-1 4 8 0,1-3 6 0,-1 2 7 0,1 0 6 16,2 3 4-16,-2 0 6 0,-2 0 2 0,1 3 3 0,1 2 2 0,-2-1 0 15,0 2-5-15,-2 3-7 0,1-1-5 0,-2 2-7 0,-3 0-9 0,1 0-7 16,0 2-6-16,-3-2-6 0,-1 1-4 0,3-1-8 0,-4-1-1 0,2 0-1 15,-1-1-3-15,-1-3-2 0,2 0-2 0,0-2-3 0,0-1-3 0,0-2-5 16,2 0 0-16,1-1-2 0,-2-3-1 0,2 1-2 0,-2-1-1 0,3-2 0 16,0 1-1-16,-2-1-2 0,2-1 1 0,-1 1 0 0,3 0 3 0,-1-2 2 0,0 0 3 15,3 2 2-15,-2-1 2 0,2 1 4 0,0 0-2 0,0 0 2 0,0 0-1 16,0 0 3-16,0 0 1 0,0 0 2 0,0 0 0 0,3 3 4 0,2 2-1 16,-2-1 2-16,5 1 1 0,-2 1 1 0,2 1 3 0,4 0 2 0,0 3 0 0,1-3 1 15,1 1 1-15,2-1 0 0,1-2 0 0,1 1-1 0,1-3-2 0,1-3-2 16,-1 0-3-16,0-2-4 0,3-3-4 0,-3 0-5 0,0-3-7 0,0-1-8 15,-2 0-8-15,1-3-8 0,-4 0-14 0,2 0-14 0,-5 1-24 0,0-4-22 16,0 4-44-16,-1-3-47 0,-4 2-77 0,-1-1-82 0,-2 2-40 0,-1 1-31 16,0-1-21-16,-4 1-23 0,0 2-7 0,-3-1-1 0,0 3 33 0,-1 0 43 15,1 0 54-15,-4 1 55 0,4 2 74 0,-3-1 74 0,3 1 113 0,-1 2 123 16,-2 1 74-16,5 0 66 0,-2 0 51 0,2 0 47 0,3 0 51 0,-1 1 53 16,1-1 5-16,0 0-3 0,0 0-12 0,1 2-14 0,1-1-13 0,-1 3-16 15,4-3-19-15,-3 0-23 0,5 2-28 0,-2 0-28 0,0 0-17 0,0 0-17 16,1 0-37-16,-1 0-42 0,1 0-28 0,0 0-24 0,-1-1-20 0,-2 1-20 15,2-2-13-15,0 2-14 0,-1-1-20 0,1-1-22 0,-3 0-25 0,3-1-28 16,-5 0-27-16,3 0-29 0,-3 0-29 0,3 0-28 0,0-1-77 0,0 1-86 0,-3 0-105 16,0 0-104-16,0 0-48 0,4-3-35 0,-4 3-2 0,0 0 8 0,0 0 20 15,0 0 23-15,-5 3 24 0,0-2 25 0,-1 4 29 0,-2 0 32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14:05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14368 13383 84 0,'-4'-5'167'0,"4"0"4"0,-2 0 9 0,2-1 8 16,-1 3 7-16,-1-2 8 0,2 2-30 0,0 0-39 0,-1-1-19 0,1 2-12 16,0 2 0-16,0 0 7 0,0 0 8 0,0 0 8 0,0 0 11 0,0 0 13 15,0 0 11-15,0 0 12 0,0 0 11 0,0 0 12 0,0 0 8 0,0 0 6 16,0 0 3-16,0 0-1 0,0 0-6 0,0 0-8 0,0 0-9 0,0 0-11 16,0 0-13-16,0 0-15 0,0 0-15 0,0 0-12 0,0 0-10 0,0 0-11 15,0 0-7-15,0 0-11 0,1 2-2 0,1-1-3 0,-1 2 0 0,1-1 3 16,4-1 2-16,-1 0 1 0,0 3 3 0,1-3 2 0,2 1 4 0,3-2 4 15,-2 1-4-15,4 1-6 0,0-2 1 0,1 0 0 0,3 0 0 0,4 0-2 16,-2-2-5-16,3 2-4 0,2-1-5 0,-2-1-5 0,3 1-3 0,4-1-3 16,-3 0 1-16,5 1 2 0,-3 0-3 0,4-1-1 0,-2 2-1 0,1 0 0 15,2 0-2-15,-1 0-4 0,1 3 1 0,2-2 1 0,0 3-32 0,3 0-24 16,0 1 0-16,0 1 0 0,1 0 0 0,2 1 0 0,0 0 0 0,2 3 0 16,3-2 0-16,0 2 0 0,3-2 0 0,0 0 0 0,2 2 0 0,1-3 0 15,1 0 0-15,1-1 0 0,3 2 0 0,0-2 0 0,1-1 0 0,-1 2 0 16,3 0 0-16,0-1 0 0,2 0 0 0,1 0 0 0,-1 0 0 0,1 2 0 15,2-3 0-15,-2 1 0 0,2 1 0 0,0-3 0 0,0 2 0 0,0 0 0 16,3 0 0-16,-2 0 0 0,1-2 0 0,-1 4 0 0,1 0 0 0,3-1 0 16,-2 1 0-16,0 1 0 0,1 1 0 0,0-1 0 0,2 2 0 0,0-2 0 15,-1 1 0-15,4 1 0 0,-1-1 0 0,0 0 0 0,3-1 0 0,-2 1 0 16,5-2 0-16,-3 2 0 0,3-1 0 0,1 0 0 0,0-1 0 0,2-3 0 16,-1 1 0-16,2 0 0 0,1-2 0 0,0 0 0 0,-2-1 0 0,3-2 0 15,2-1 0-15,-1 0 0 0,-4 0 0 0,7-1 0 0,-6-1 0 0,4 1 0 16,-3-1 0-16,2 0 0 0,-1 1 0 0,-2 1 0 0,0-1 0 0,2-1 0 15,1 2 0-15,-3-1 0 0,0-1 0 0,2 2 0 0,-1 0 0 0,-2-1 0 16,2 1 0-16,1-2 0 0,-1 2 0 0,-2-1 0 0,0 1 0 0,4 0 0 16,-4-3 0-16,0 3 0 0,2-2 0 0,0 0 0 0,-5 2 0 0,1-1 0 15,1 1 0-15,0 0 0 0,-2 0 0 0,-3-1 0 0,-2 1 0 0,2-1 0 16,-3 1 0-16,-2-2 0 0,-5 0 0 0,1 1 0 0,-6-1 0 0,-1-1 0 16,-4 0 0-16,-4 0 0 0,-5 1 0 0,-2-2 0 0,-4 0 0 0,-8 1 0 15,-3-1 0-15,-3 1 0 0,-10 2 0 0,0-2 0 0,-7 2 0 0,-3-1 0 16,-7 2 0-16,-4-1-374 0,-4 0-155 0,-6-3-131 0,-2 1-28 0,-7 0-10 15,-6-3-2-15,-4 2 1 0,-2-4-1 0,-5-2 3 0,0 2 25 0,0-2 33 16,0-1 52-16,4 1 60 0</inkml:trace>
  <inkml:trace contextRef="#ctx0" brushRef="#br0" timeOffset="170.13">22381 13898 178 0,'2'5'407'0,"0"1"3"16,-4-1-2-16,-3-3-36 0,-1 0-45 0,2 0-54 0,-5-2-58 16,1-2-44-16,-2 0-40 0,0 1-91 0,0 0-101 0,-2 0-140 0,-1-3-150 15,2 3-42-15,-1-1-15 0,-3-1-1 0,0 0 0 0,-2 0 38 0,0-3 45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14:08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9910 1027 164 0,'-7'3'227'0,"0"-1"20"0,0-2 20 0,3 0 26 0,-1 0 26 0,1-2 19 0,1 2 17 16,-1-2-36-16,4 2-50 0,0 0-8 0,0 0 0 0,0 0 2 0,0 0 0 15,0 0-12-15,0 0-16 0,4-1-13 0,1 1-14 0,3-3-19 0,0 2-21 16,3-4-13-16,2 2-12 0,2-3-9 0,3 0-9 0,2-1-20 0,0 0-22 16,3-4-12-16,1 0-12 0,3 1-4 0,-1-5-5 0,1 4-7 0,1-2-7 15,-1-1-6-15,-1 1-7 0,1-1-3 0,-2 2-7 0,0-1-5 0,-2 1-4 16,-1 1-6-16,2 1-5 0,-2-1-13 0,-1 0-14 0,0 3-21 0,-2-2-19 15,1 2-52-15,-2 0-56 0,-2 1-65 0,-2-1-70 0,-1 2-38 0,0 3-33 0,-4-1-51 16,-2 1-57-16,-3 1-9 0,-4 2 1 0,0 0 11 0,0 0 16 0,-3 3 19 16,-2 2 22-16,-4-1 49 0</inkml:trace>
  <inkml:trace contextRef="#ctx0" brushRef="#br0" timeOffset="169.14">10141 1069 69 0,'-5'11'214'0,"0"-1"7"16,0 1 19-16,2-2 24 0,0-2 27 0,1 0 35 0,-2 0 28 0,4 1 27 15,-2-1-39-15,2 2-53 0,-1 0-21 0,1 0-12 0,-2 1-12 0,2 2-12 16,0 0-8-16,-3 2-4 0,3-1-18 0,-2 2-24 0,2-2-30 0,-3 1-30 0,3-1-33 16,-1 1-29-16,1 0-38 0,0-3-41 0,0 2-59 0,-2-1-64 0,2-2-56 15,0 1-57-15,2-1-38 0,-2-2-41 0,1 1-43 0,1-3-47 0,-1-1-11 0,1-2-3 16,1-1 2-16,-3-2 2 0,5-3 17 0,4-1 17 0,-2-3 54 16</inkml:trace>
  <inkml:trace contextRef="#ctx0" brushRef="#br0" timeOffset="336.13">10278 1057 63 0,'3'2'267'0,"-1"1"18"0,-2 0 22 0,0 3 28 0,0-3 34 16,0 4 28-16,0-1 27 0,0-1 13 0,0 5 10 0,0 1-64 0,-2 2-80 15,2 1-40-15,-3 4-30 0,1 0-8 0,1 1-3 0,-1 0-16 0,-2 4-17 16,-1 0-29-16,0 1-31 0,2-1-27 0,-2 0-29 0,0 3-11 0,2-2-13 0,-3-1-7 16,3 2-9-16,0-1-14 0,0-1-15 0,-1-2-23 0,1 2-28 0,2-2-48 15,-1-1-52-15,0-4-68 0,1-1-72 0,-1-3-57 0,1 0-54 0,-1-2-45 0,-1-3-43 16,2-3-8-16,-2-2-4 0,3-2 7 0,-4-3 7 0,-1-4 19 15,-1 2 22-15,1-4 45 0</inkml:trace>
  <inkml:trace contextRef="#ctx0" brushRef="#br0" timeOffset="684.79">9801 1374 165 0,'-11'7'320'16,"1"-1"5"-16,1 2 4 0,1-1 0 0,1-1 3 0,1 0 0 0,0 0 2 16,3 0 1-16,1 0 3 0,-1 1-76 0,1 1-93 0,2 2-52 0,-1 0-46 15,1 0-26-15,1 2-22 0,-1 0-8 0,2 0-4 0,1-1-1 0,2-1 0 16,3-2-10-16,0 1-10 0,3-3-23 0,4-3-26 0,0 0-21 0,5-6-19 15,4 1-6-15,0-4-7 0,6-4-3 0,4-4-1 0,1-1 0 0,3-3 2 16,0-2-2-16,6-2-2 0,-1 0 7 0,0-4 10 0,1 2 20 0,-1 0 25 16,-1 2 20-16,-2 1 17 0,-4-1 15 0,-1 6 11 0,-3 2 15 0,-4 3 14 15,-1 0 19-15,-5 4 17 0,-6 2 34 0,0 4 38 0,-5 1 27 0,-3 1 25 0,-2 2 9 16,-3 5 8-16,-3-1-1 0,-1 4 3 0,-5-1-9 0,-2 4-9 0,-2 2-10 16,-4 1-10-16,-2 2-16 0,-4 4-19 0,-1-1-33 0,-3 2-35 0,-3 4-26 15,-3-1-24-15,0 1-10 0,-3 0-10 0,-2 1 0 0,0 4 1 0,-1-3 6 16,0 0 9-16,-1-1 4 0,-1 2 5 0,0-3 5 0,2-1 5 0,0-1 10 0,4-2 7 15,1-3 8-15,1-2 6 0,4-2 7 0,4-4 6 0,2-2-1 0,2-3-4 16,5 1-4-16,4-4-8 0,0-1-5 0,2-2-8 0,4-1-6 0,3-1-5 16,0 0-8-16,3-1-9 0,2-3-12 0,4-1-13 0,-1-1-16 0,5-1-16 15,1-4-16-15,2-1-14 0,3-1-18 0,3-2-15 0,-1-2-21 0,2-1-21 16,1-1-36-16,3-1-42 0,-2 0-39 0,1 1-45 0,-1-1-25 0,0 3-22 16,0-1-11-16,-1 1-9 0,-1 2-25 0,-2 0-30 0,0 2-3 0,-3 1 1 15,-3 0 17-15,-2 1 21 0,-1 2 37 0,-4 2 41 0,-1 1 43 0</inkml:trace>
  <inkml:trace contextRef="#ctx0" brushRef="#br0" timeOffset="901.48">10044 1573 84 0,'-8'8'354'15,"0"0"29"-15,-1 0 23 0,1 0 16 0,3-1 15 0,0 1 15 0,1-1 12 16,-1-1 19-16,2 0 15 0,0 1-53 0,0 4-68 0,-1 0-41 0,-2 2-34 16,1 2-38-16,-1 4-34 0,1 3-14 0,-3 1-12 0,2 3-7 0,-2 1-11 15,-3 2-5-15,3 0-8 0,-2 3-8 0,-2 0-7 0,3 1-11 0,-3 1-12 16,-2-1-14-16,1 3-13 0,-2 0-17 0,-1-1-14 0,-3 3-15 0,0-1-29 15,2-1-33-15,-4 0 0 0,0-2 0 0,-1 0 0 0,0 0 0 0,-1-1 0 16,3-3 0-16,-2-2 0 0,2-3 0 0,4 0 0 0,0-4-106 0,2-3-66 0,4-3-79 16,1-2-89-16,4-2-92 0,1-5-99 0,2-2-62 0,2-4-56 15,0 0-13-15,6-4-4 0,2-5 12 0,5-2 16 0,0-4 28 0,5-4 33 16,2-4 44-16,2-2 48 0</inkml:trace>
  <inkml:trace contextRef="#ctx0" brushRef="#br0" timeOffset="1117.25">11037 1765 457 0,'6'11'535'0,"-1"-2"16"0,0 0 9 16,-2-2 8-16,-1 1 0 0,-1-3 2 0,-1 2-1 0,-1-3-2 15,-1 1 0-15,1-2-2 0,1-3-137 0,-2 1-162 0,2-1-107 0,-2 3-92 0,2 0-32 16,-3 2-19-16,1-1-12 0,1 0-11 0,-1 1-23 0,-2 1-25 0,2-1-40 15,-1-1-43-15,0 1-92 0,1-1-102 0,-1 1-104 0,3-5-100 0,0 0-24 16,0 0-4-16,0 0-3 0,0 0 0 0,0 0 2 0,5-4 5 0,1 1 20 16,3-4 25-16,3 1 41 0</inkml:trace>
  <inkml:trace contextRef="#ctx0" brushRef="#br0" timeOffset="1884.37">12143 931 148 0,'4'-4'301'0,"-1"1"16"16,-1 0 14-16,-1 0 7 0,-1 3 6 0,0 0 1 0,0 0 1 0,0 0 5 15,0 0 2-15,0 0-37 0,-1 3-53 0,-1 0-38 0,2 3-41 0,-3-1-23 16,0 5-17-16,0-2-16 0,-2 6-16 0,0-1-5 0,0 3-7 0,-1 2-4 15,0 0-5-15,0 0-31 0,-1 1-34 0,1-1-90 0,-2 2-104 0,2-3-56 0,-1 1-48 16,1-1-34-16,3-2-32 0,0 0-46 0,-1-3-47 0,0 0-10 0,2-3-3 16,2-1 2-16,0-3 6 0,2-1 16 0,-2-4 22 0,0 0 63 0</inkml:trace>
  <inkml:trace contextRef="#ctx0" brushRef="#br0" timeOffset="2001.84">12196 1092 151 0,'11'-7'287'0,"-2"0"20"0,-2 1 5 0,-1 2 4 0,1-1 2 15,0 1 3-15,-3 2 2 0,0-1-2 0,-2 2-51 0,1-1-64 0,0 1-45 16,-1-1-43-16,1 0-30 0,0 2-32 0,-1-1-22 0,1 1-22 0,0-1-16 15,0-1-17-15,0 2-30 0,-1-1-36 0,0-1-29 0,-1 1-28 0,-1 1-25 16,3-2-25-16,-3 2-50 0,4-1-56 0,-3 1-15 0,-1 0-7 0,4-3 1 0,-4 3 2 16,0 0 11-16,0 0 13 0,0-5 29 0</inkml:trace>
  <inkml:trace contextRef="#ctx0" brushRef="#br0" timeOffset="2152.35">12014 1045 64 0,'-11'12'217'0,"-1"0"12"16,2 0 11-16,0-1 12 0,1 0 7 0,1 1 5 0,0-1 5 0,2 2 4 0,-2-2-61 15,4 1-75-15,-3 2-25 0,2-1-13 0,2 1-6 0,1-3-6 0,-1 3-9 16,3-2-8-16,0 0-10 0,3-2-8 0,2-2-9 0,0 0-7 0,5-1-10 0,2-3-12 16,-1-1-37-16,6-1-41 0,1-4-30 0,4 1-27 0,0-2-27 15,3-3-28-15,1-2-31 0,3-2-28 0,1-2-30 0,1-1-30 0,-1-2-6 0,3 1-1 16,-3-4 8-16,2 2 6 0,-2-2 37 0</inkml:trace>
  <inkml:trace contextRef="#ctx0" brushRef="#br0" timeOffset="2267.25">12593 1017 34 0,'6'0'168'0,"-1"0"15"16,0 0 9-16,-5 3 9 0,0 0 9 0,-2 1 6 0,-1 1-28 0,-2-1-36 15,-1 2-19-15,-1-2-19 0,-2 4-6 0,0-2-7 0,-1 0-8 0,-1 0-10 16,2 0-13-16,-1-1-12 0,2-1-27 0,-3 1-30 0,3-5-28 0,2 4-32 0,-2-4-30 16,3 0-30-16,-1 0-47 0,3-4-51 0,0 1-15 0,1-3-6 0,2 0-2 15,0-3-1-15,0-2 1 0,3 0-1 0,-1-2 20 0</inkml:trace>
  <inkml:trace contextRef="#ctx0" brushRef="#br0" timeOffset="2449.8">12463 820 38 0,'-5'11'206'0,"-4"4"10"0,1-1 13 0,0 2 11 15,-1 0 11-15,1 2 12 0,-2 0 21 0,1 0 20 0,0 2-44 0,1 1-59 16,-1 0-10-16,2-1-1 0,-1 2 3 0,3-3 2 0,0 1 7 0,2-4 10 16,1 0-7-16,2 0-5 0,0-3-10 0,4-3-10 0,-1 1-19 0,3-4-22 15,1 1-18-15,3-3-20 0,-1-1-11 0,2-1-12 0,1-1-14 0,-1-2-12 0,3 0-29 16,-1 0-27-16,0-4-42 0,1 3-38 0,0-3-54 0,0-1-51 0,-1 1-36 16,-2-2-29-16,0 0-20 0,-1 0-17 0,1 1-17 0,-5 1-17 0,2-1-33 15,-3 1-38-15,-2 0-12 0,0 2-10 0,-3 2 29 0,0 0 37 0,0 0 48 0,-8 1 50 16,0 0 36-16</inkml:trace>
  <inkml:trace contextRef="#ctx0" brushRef="#br0" timeOffset="2783.56">12318 1323 20 0,'-19'15'208'0,"3"0"16"0,-3-4 14 16,6 2 7-16,-1-5 7 0,3-1 2 0,0 2 4 0,0-3-33 0,5-1-40 15,-1-2-37-15,2 1-37 0,4 0-17 0,-1-2-12 0,2-2-15 0,0 3-13 16,3 0-15-16,-1-2-12 0,1-1-7 0,1 2-5 0,0-1-2 0,1-1-1 16,3 0-2-16,-2-1 2 0,2-1-3 0,0 2-1 0,1-1-2 0,1-2 1 15,0 1-3-15,-1 1-1 0,2-1 2 0,-1 2 3 0,-1 0 16 0,0 2 23 16,-1-1 24-16,1 4 29 0,-2 2 30 0,-1 1 30 0,1 3 14 0,-2 2 10 15,-2 3 9-15,0 2 8 0,0 3 4 0,-1 5 7 0,-2 1 4 0,0 2 1 0,-2 2-13 16,-1 2-15-16,0 1-15 0,-2 0-17 0,2 2-22 0,-2-2-26 0,0-1-6 16,-1 0-3-16,2-3 0 0,-3-2 0 0,2-2 2 0,2-4 4 15,-2-1 4-15,-1-3 6 0,2-3 3 0,0-1-1 0,-1-4-9 0,2-1-10 0,0-2-8 16,-2-4-6-16,-1 1-6 0,1-3-9 0,-1-1-8 0,1-1-10 16,-1-4-11-16,-1-2-12 0,-2-1-12 0,1-2-15 0,0-3-15 0,-1 0-12 0,1-3-9 0,2-2-8 15,-1 0-8-15,-2-3-8 0,1 0-8 0,0-3-9 0,0-2-4 16,-3 2-3-16,1-1-2 0,1-1 0 0,-3-1 4 0,2 0 4 0,0 2 4 0,-2-1 6 15,2 2 9-15,1 2 5 0,-4 1 7 0,5 1 10 0,0 4 8 0,-1 2 6 16,1 4 6-16,3 0 4 0,-1 5 4 0,2 0 3 0,-3 2 0 0,4 3 0 16,-2 0-5-16,3 3-7 0,-2 2-16 0,0 0-20 0,-1 5-31 0,1 0-33 15,-2 2-88-15,-1 1-96 0,2 4-64 0,-1-2-54 0,1 2-50 0,-1-1-45 16,3-1-11-16,2 0-2 0,-1 0 5 0,4-3 6 0,-1-2 16 0,5 0 19 16,2-3 34-16,3-4 35 0</inkml:trace>
  <inkml:trace contextRef="#ctx0" brushRef="#br0" timeOffset="2933.17">12517 1645 56 0,'29'5'365'0,"-4"-2"48"0,-3 3 27 0,-2-1 21 16,-4 2 12-16,-2 0 9 0,-1 1 2 0,-2-2 3 0,-1-2-1 0,-1 2 0 16,-2-1-102-16,-1 2-126 0,2-1-50 0,-4 0-36 0,1 0-45 0,-2 1-48 15,-1 0-25-15,1-1-24 0,-3 1-16 0,0-2-16 0,0 1-24 0,0 0-22 16,0 0-67-16,-3-2-78 0,1 2-77 0,-1-3-77 0,0 2-65 0,0-1-63 16,0 1-13-16,-2-1-5 0,2-1 1 0,-2 2 1 0,0-2 4 0,2 1 7 15,2-1 20-15,-1 0 23 0</inkml:trace>
  <inkml:trace contextRef="#ctx0" brushRef="#br0" timeOffset="3018.59">12830 1846 226 0,'5'5'323'0,"-2"-1"-7"0,0 1-9 0,0-1-44 16,-3 1-53-16,0-5-88 0,0 0-96 0,0 2-19 0,-3 2-5 0,3-4-80 15,-3 0-95-15,-3 0-68 0,-2 0-61 0,0-4-15 0,0 3-6 0,-2-2 9 16</inkml:trace>
  <inkml:trace contextRef="#ctx0" brushRef="#br0" timeOffset="6000.57">3296 3057 26 0,'-3'-2'198'0,"-2"-1"12"0,2 0 11 0,-3-1 13 0,3 1 17 0,-2-2 17 0,0 2 19 16,2 0 19-16,1-1-37 0,1 2-49 0,-1-1 6 0,2 3 14 0,0 0 9 15,0 0 7-15,0 0 1 0,-3-1 0 0,3 1-8 0,0 0-10 0,0 0-11 0,0 0-16 16,0 0-18-16,0 0-18 0,0 0-26 0,0 0-26 0,0 0-28 0,0 0-27 16,0 0-19-16,0 0-15 0,0 0-9 0,0 0-9 0,0 0-4 0,0 0-4 15,0 0 5-15,0 0 5 0,3 1 4 0,0 1 2 0,2-1 8 16,3 2 9-16,1-1 6 0,1-1 5 0,1 2 5 0,5-1 6 0,0-2 2 0,4 1 6 16,1 1 5-16,1-1 4 0,2-1-6 0,2 0-7 0,3-1-1 15,3 1 0-15,-1-2-5 0,1 1-8 0,1-1-1 0,4 0-3 0,-3 1-4 0,2-2-3 16,-1 0-5-16,0-1-1 0,0 1-4 0,0 1-4 0,-2-2 0 0,2 1 4 15,-2-2 1-15,0 2-1 0,0 0-2 0,0 0-2 0,-1 1-3 0,1-2 0 16,-1 3-3-16,-1-1 1 0,1 1-1 0,-2 1-3 0,0 0-1 16,0 0-3-16,0 1-2 0,-3 1-4 0,0-1-3 0,0 3-3 0,-2-2 0 0,-1 3-2 15,-1-1 1-15,-2-1 0 0,0 2-2 0,-1-1-1 0,-4 1 2 16,0-1 0-16,-2-1 0 0,0 0-3 0,-4 0 2 0,1 0 1 0,-2 0 0 0,-2-1-3 16,-1-1 3-16,-1 1 0 0,-2-2-1 0,0 1-1 0,2-1 1 15,-5 0 2-15,0 0-1 0,0 0-2 0,0 0 1 0,0 0 2 0,0 0-6 16,0 0-6-16,0 0-14 0,0 0-16 0,0 0-20 0,-5 0-24 0,2-1-23 0,0-1-28 15,-2 1-27-15,-1-2-28 0,-1 0-72 0,-2-1-79 0,-1 0-55 16,-1 1-46-16,1-1-29 0,-2-1-23 0,1 1-31 0,-1 1-36 0,0-2 10 0,0 2 19 16,1 0 25-16,0 0 26 0,0 2 28 0,4 0 28 0,-1-1 72 0</inkml:trace>
  <inkml:trace contextRef="#ctx0" brushRef="#br0" timeOffset="6119.89">4521 3001 169 0,'7'5'302'0,"-4"0"12"0,2 0 0 16,-2 0 3-16,-1-2-3 0,-1 1 2 0,2-1-3 0,-3 0 1 0,0-3-54 0,0 2-66 15,0-2-83-15,0 0-87 0,0 3-67 0,0-3-62 0,0 3-36 16,-3 0-31-16,3-3-47 0,0 4-48 0,0-4-24 0,-3 3-19 0,1 0-3 16,1 0-1-16,1-3 10 0,-3 2 10 0,3-2 28 0</inkml:trace>
  <inkml:trace contextRef="#ctx0" brushRef="#br0" timeOffset="15653.15">7987 9510 119 0,'2'-5'254'0,"-2"-2"36"0,0 1 35 0,0 0 35 0,0-2 31 16,0 2 30-16,-2 0 17 0,1 2 14 0,-1-1-51 0,2 3-66 0,-1-2-16 16,1 4-3-16,0-1-12 0,0 1-11 0,0 0-26 0,0 0-29 0,0 0-34 15,0 0-34-15,0 0-29 0,0 0-27 0,0 0-19 0,0 0-15 0,0 0-12 16,0 0-13-16,0 0 2 0,-2 1 6 0,0 3 6 0,-1-1 10 0,2 5 5 16,-3 2 9-16,1 3 9 0,0 3 9 0,-5 5 6 0,2 2 3 0,-4 6 7 15,1 1 6-15,-4 5 2 0,0 3 0 0,-2 0-13 0,-1 3-17 0,-1 0-16 16,1-2-89-16,0 3 0 0,0-3 0 0,0 0 0 0,5-4 0 0,-3-1 0 15,5-3 0-15,-1-2 0 0,2-2 0 0,2-5 0 0,3-2 0 16,0 0 0-16,1-6 0 0,0 0 0 0,1-4 0 0,-1-2 0 0,2-1 0 0,2-2-6 16,-1-2-188-16,1-3-115 0,1 0-129 0,2-5-106 0,3-3-102 15,4 0-25-15,1-5-7 0,4-3 0 0,1-4 1 0,2-3 17 0,2-3 23 0,-1-2 29 16,5-4 38-16,-3 1 46 0</inkml:trace>
  <inkml:trace contextRef="#ctx0" brushRef="#br0" timeOffset="16134.96">9309 9540 302 0,'3'-3'392'0,"2"-2"26"0,-2 1 13 0,-2 2 13 0,1 1 11 0,-2 1 12 15,0 0 14-15,0 0 10 0,3-3-28 0,1 6-40 0,0-2-62 0,0 1-71 16,0-1-52-16,2 3-52 0,2 1-21 0,0 0-18 0,0 1-8 0,5-2-7 16,-2 4-3-16,0-2-2 0,5-1-7 0,-2 3-7 0,2-1-1 0,3-2 1 15,-2 3-6-15,2-1-3 0,0 1-7 0,2-1-10 0,-1 1-8 0,-2 1-7 16,2-2-7-16,-1 2-4 0,-1 0-8 0,-1-1-6 0,-3 3-5 0,0-1-4 15,-1-2-6-15,-2 2-8 0,-2 0-3 0,-2 1-3 0,-1 1 1 0,-4 0 1 16,0 0-1-16,-4 1-1 0,0 2 3 0,-4 0-13 0,-4 2-8 0,0-1 0 16,-2 2 0-16,-3-1 0 0,0 1 0 0,-2-2 0 0,1 1 0 0,1-3 0 15,0 2 0-15,1-1 0 0,3-3 0 0,0-2 0 0,1 1 0 0,2-4 0 16,2 1 0-16,1-2 0 0,2-3 0 0,1 1 0 0,-2-3 0 0,4-1 0 16,0 0 0-16,0 0 0 0,2 3 0 0,2-1 0 0,-1 2 0 0,4-3 0 15,1 0 0-15,4-1 0 0,1 2 0 0,1-1 0 0,3-1 0 0,2-1 0 16,2-1 0-16,1 0 0 0,0-2 0 0,1 1 0 0,0-1 0 0,1-1 0 15,-1 1-16-15,-2-3-170 0,3 1-33 0,-2 1-31 0,0 0-92 0,-3 1-105 16,3-2-100-16,-1 1-94 0,-2 2-19 0,1-1-1 0,-1 1 14 0,0 1 18 16,-2 1 35-16,1 1 38 0,-1 0 34 0,-2 1 30 0,2 2 30 15</inkml:trace>
  <inkml:trace contextRef="#ctx0" brushRef="#br0" timeOffset="16552.28">11268 9812 89 0,'14'-14'461'0,"0"0"12"0,-1 1 5 0,3 2 6 0,-3-1 7 0,-1 1 8 0,2 3 6 16,-1-2 4-16,3 3 0 0,-2 0-1 0,2 1 1 0,0 0-165 15,0 1-201-15,0 2-51 0,2 1-18 0,0 0-5 0,-2 0 0 0,-1 2-1 16,1 0-3-16,1 0-8 0,-4 2-7 0,1-1-2 0,-1 0-1 0,0 1 1 16,-1 1 2-16,-2-1 0 0,-2 2 5 0,1 1-7 0,-4 1-10 0,0-1-6 15,-4 2-2-15,1 2-4 0,-4 1-2 0,-2 2-1 0,-3 2 0 0,-2 2 1 16,1 0 0-16,-3 4-4 0,-3-1 1 0,1 3-6 0,-1-1-6 0,1-2-1 16,3 1 0-16,-2-1 0 0,2-2 0 0,4-2 0 0,1-2 3 0,2-2 0 15,0 2 0-15,3-4 3 0,0 0 3 0,5-1 1 0,-1-2 6 0,1 1 1 16,2-2 3-16,-1 1 5 0,3-1 1 0,1-1 8 0,0 0 6 15,0 1 2-15,2-2 4 0,-1 1 9 0,1-1 9 0,-4 0 4 0,2 0 1 0,1 2-2 16,-5-3-1-16,0 3-3 0,-1-2-49 0,-2 3-22 0,1 0 0 0,-2-1 0 16,-2 2 0-16,-2 1 0 0,-2-2 0 0,1 4 0 0,-2-2 0 15,-3 3 0-15,2 0 0 0,-3-2 0 0,-1 2 0 0,2-1 0 0,-3-1 0 0,3 0-42 16,0-1-191-16,2-1-116 0,-2-1-129 0,5 0-92 0,0-4-87 16,3-2-18-16,0 0-8 0,3-2 3 0,2-4 2 0,2 1 22 0,3-2 27 15,3 0 35-15,4-4 38 0,5 2 57 0</inkml:trace>
  <inkml:trace contextRef="#ctx0" brushRef="#br0" timeOffset="17067.58">14228 9717 258 0,'1'-6'313'15,"-1"0"37"-15,0 1 29 0,0 2 32 0,-1 0 20 0,-1-1 21 0,2 2 11 16,-3-1 10-16,3 3-57 0,0-2-70 0,0 2-31 0,0 0-23 0,-3 0-25 16,3 0-24-16,-5 0-28 0,-1 0-29 0,1 2-24 0,0 1-22 0,-3 2-7 15,0 1-8-15,-4 1-2 0,2 2-3 0,-4 4-5 0,2-1-5 0,-1 5-7 0,-3 0-9 16,3 1-3-16,-2 1 0 0,3 1-1 0,-1-2-5 0,4 1-3 15,1 0-5-15,4-1-11 0,-1-2-12 0,8 0-6 0,0-1-5 0,2 0-4 16,5-1-3-16,2-1 0 0,4-1 0 0,3-3-7 0,0 0-4 0,3-1-3 16,3-3-2-16,1 0-4 0,-1-1-3 0,2-2-1 0,2-2-3 0,-4 0-4 15,0 0-5-15,-2-1-11 0,-2 0-10 0,-2-1-20 0,0 0-17 0,-3-1-22 0,-2 0-23 16,-3 0-29-16,1 0-35 0,-2-1-63 0,-2-1-69 0,-3-1-88 16,2-1-92-16,-3 0-70 0,2-1-67 0,-3-1-7 0,-1-3 7 0,1 0 16 15,-3-4 21-15,-1 3 19 0,-1-3 23 0,0-2 31 0,-1-1 33 0</inkml:trace>
  <inkml:trace contextRef="#ctx0" brushRef="#br0" timeOffset="17218.37">14478 9587 283 0,'-4'3'475'0,"0"2"14"0,-1 1 19 16,-3 3 21-16,2 0 17 0,-4 0 19 0,1 2 17 0,-4 2 13 0,0 2 12 15,1 1 10-15,-1 1-98 0,0 4-116 0,-4 2-97 0,4 2-91 0,-5 0-25 16,0 4-12-16,2-2-19 0,-2 3-20 0,1-2-19 0,0 1-20 0,0 0-34 16,1-5-66-16,3 3 0 0,-1-2 0 0,5-1 0 0,0-1 0 0,2-2-122 15,5 0-60-15,1-5-100 0,2 0-114 0,5-1-117 0,2-4-120 0,2 0-28 16,4-5-6-16,2-2 0 0,4-2 1 0,1-4 15 0,1-2 20 0,5-2 31 15,3-2 31-15,2-3 46 0</inkml:trace>
  <inkml:trace contextRef="#ctx0" brushRef="#br0" timeOffset="17670.09">16704 9619 400 0,'0'-4'459'0,"0"-1"9"0,-2 3 8 0,-1 0 5 16,0 2 5-16,-2-1 7 0,0 1 4 0,1 0 3 0,-4 0 7 0,3 1 7 16,0 1-130-16,-3 2-161 0,0 2-62 0,-1 0-44 0,0 4-2 0,0 0 5 15,-3 6 2-15,4 0 0 0,-2 1 1 0,1 2-1 0,1 2 0 0,2 2-1 16,1-1-4-16,3 2-1 0,-1 0-7 0,5-1-6 0,-1 1-9 0,3-2-11 16,0 2-8-16,5-3-4 0,-2 0-7 0,1 0-3 0,2 0-5 0,-1-3-5 15,2 0-3-15,0-1-38 0,-1-2-10 0,-1 0 0 0,-1-2 0 0,0-2 0 16,-1 1 0-16,-1-3 0 0,-2 0 0 0,0 0 0 0,-4-2 0 0,0-1 0 15,-2 1 0-15,-3 2 0 0,0-4 0 0,-4 2 0 0,0 0 0 0,-4 1 0 16,-3-1 0-16,-1 0 0 0,-1 0 0 0,0 0 0 0,-3-1 0 0,0-2 0 16,-1 1 0-16,5-4 0 0,-4-1-111 0,4-1-115 15,1-3-99-15,0-1-111 0,5-4-81 0,3-2-73 0,3-3-44 0,4-4-36 0,1-2 0 16,4-4 5-16,3-2 22 0,3 1 24 0,3-4 36 0,4 1 37 0,1-2 48 0,-2 1 53 16</inkml:trace>
  <inkml:trace contextRef="#ctx0" brushRef="#br0" timeOffset="17784.71">16611 9776 115 0,'7'-7'442'0,"-4"0"37"16,1 2 23-16,-3 3 19 0,3 0 14 0,-4 2 15 0,0 0 8 15,1-2 6-15,1-1 3 0,-1 3 1 0,3-1-89 0,-1-1-113 0,0 2-96 0,4 0-94 16,-2-1-44-16,2-1-35 0,1 2-22 0,3 2-19 0,-2-1-16 0,2 1-15 16,2-1-20-16,0 1-23 0,2-2-37 0,1-2-37 0,1 1-76 15,1-2-82-15,3-2-103 0,-1-1-107 0,2 1-57 0,2-4-46 0,1 1-9 16,0-2-3-16,1 3-1 0,-1 3 1 0,2-1 11 0,-2 2 17 0,1 2 31 16,-3 2 40-16</inkml:trace>
  <inkml:trace contextRef="#ctx0" brushRef="#br0" timeOffset="18203.27">18838 9563 2 0,'3'-1'389'0,"-3"1"31"0,0 0 26 0,0 0 18 0,-3 3 16 0,-2 0 21 15,-1 3 17-15,-2 0 9 0,0 1 9 0,-4 4-25 0,2 1-36 16,-3 2-77-16,0 2-87 0,-2 4-58 0,0 3-51 0,-3 4-21 0,1 0-10 0,-1 4-12 16,-1 0-9-16,2 3-14 0,1 0-16 0,0 0-9 0,4-1-6 15,-1 0-9-15,4-1-9 0,1-2-9 0,4-2-10 0,1-1-2 0,5-4 2 16,-1-1-8-16,4-2-7 0,3-4-8 0,1-1-41 0,3-3-4 0,-3-3 0 15,5-2 0-15,1-2 0 0,-1-2 0 0,0-3 0 0,3-3 0 0,-1-2 0 16,1 0 0-16,0-4 0 0,-2-2 0 0,1-1 0 0,0-1 0 0,-2-1 0 16,0-1 0-16,-3 2 0 0,-1-2 0 0,-2 1 0 0,-2 1 0 0,-3-1 0 15,0 2 0-15,-3 0 0 0,-1 2 0 0,-2-1 0 0,-1 2 0 0,0 2 0 0,-6-2 0 16,2 4 0-16,0 1 0 0,0-1 0 0,-2 1 0 0,0 1 0 16,0 1 0-16,0 1 0 0,0 1-19 0,2 0-164 0,-3 0-97 0,5 1-107 15,-1 1-118-15,1 1-122 0,3-2-32 0,1 2-13 0,2-3-1 0,0 0 1 16,2 5 13-16,1-4 18 0,3 1 30 0,2-2 33 0,5-2 46 0,0-1 51 15</inkml:trace>
  <inkml:trace contextRef="#ctx0" brushRef="#br0" timeOffset="18568.38">20016 9325 485 0,'-11'9'542'0,"-1"0"5"0,-3-3 5 15,1-1 3-15,5-4 0 0,-3 1 0 0,3-2 2 0,3-2-4 0,3-2 0 16,1-1-31-16,0 1-37 0,4-1-191 0,3 4-220 0,1-2-48 0,5 1-11 16,0 2-6-16,0 0-5 0,2-1-2 0,0 1-1 0,1 0-1 0,0 1-2 15,2-1 2-15,-2 2 2 0,3-1 0 0,1 1 3 0,-1 1 3 0,2-2 6 16,0 3 3-16,2 0 2 0,-2 0 2 0,1 1 3 0,2-1-2 0,-2 2-1 16,-2-1 2-16,-2 1 4 0,2-1 10 0,-6 0 9 0,4 2 9 0,-5-1 6 15,2 3 0-15,-5-2-4 0,0 2 13 0,-2 2 14 0,0 0 3 0,-3 1 1 16,2 2 2-16,-3 2 3 0,-2 2-4 0,0 2-3 0,-2 1-9 0,-3 4-56 15,0 1-21-15,-2 2 0 0,-1 2 0 0,-2 2 0 0,1 0 0 0,-1 2 0 16,-1 2 0-16,0-2 0 0,0 3 0 0,0-2 0 0,0 3 0 0,3-2 0 16,-2 0 0-16,4 0 0 0,-1-2 0 0,0 0 0 0,2 0 0 0,-1-2 0 15,3-4 0-15,-3 0 0 0,2-4 0 0,1-1 0 0,2-3 0 0,-1-2 0 16,0-2-36-16,-1-4-154 0,3-1-71 0,0-3-79 0,-1 0-111 16,-1-2-120-16,0-2-53 0,1 1-41 0,1-5-9 0,-2 1 0 0,2-1 17 15,-5-1 26-15,-1-4 31 0,2 1 34 0,0-2 42 0,1-3 44 0</inkml:trace>
  <inkml:trace contextRef="#ctx0" brushRef="#br0" timeOffset="18686.66">20246 10135 114 0,'-2'5'484'0,"1"1"10"0,-4-1 3 0,0 0-1 0,-2 1 1 0,1 0-2 15,-2-3 1-15,0 0-4 0,0-3-2 0,2 0-28 0,-5 0-29 0,3 2-252 16,-1 0-297-16,-5 0-142 0,1 1-105 0,-3 0-63 0,0 0-54 0,-1 0-12 16,-2-1-4-16,-3 0 0 0,0-1 0 0,-4-1 3 0,4-1 2 15,-3-1 26-15,0-3 31 0</inkml:trace>
  <inkml:trace contextRef="#ctx0" brushRef="#br0" timeOffset="19601.96">7233 10858 28 0,'-6'2'405'0,"-2"-1"50"0,0-1 24 15,0 1 14-15,1-1 13 0,-2 2 13 0,3-2 5 0,-2 2 4 0,3-2 2 0,0 0-1 16,-1 0-86-16,3 0-109 0,3 0-79 0,-3 1-75 0,3-1-52 16,0 0-44-16,0 0-14 0,0 0-6 0,3 2-6 0,2-1-3 0,2 1 1 0,3 1 2 15,1-2 2-15,5 1 6 0,0 0 2 0,6 2 4 0,2-3 2 16,2 2 3-16,6 0 1 0,1-1 1 0,5-1-3 0,0 1-5 0,6-2-3 15,1 0 1-15,4 0-1 0,4-2 0 0,0 1-2 0,4-2 0 0,1-2-1 16,5 2 1-16,-1-3-2 0,3 2 1 0,3-1-41 0,1-1-24 0,1 2 0 16,-2-1 0-16,5 1 0 0,1-1 0 0,2 1 0 0,0 2 0 0,0-1 0 0,4 0 0 15,0 2 0-15,2 1 0 0,1-2 0 0,4 0 0 0,-1 2 0 0,3 2 0 16,2 0 0-16,1-1 0 0,4 1 0 0,2 1 0 0,0-2 0 0,5 3 0 16,0-2 0-16,4-1 0 0,1 3 0 0,4-1 0 0,2-2 0 0,-2 2 0 15,5-1 0-15,3-1 0 0,2 1 0 0,0-2 0 0,1 1 0 16,2 0 0-16,3-1 0 0,-3 0 0 0,3 2 0 0,3-2 0 0,-3 2 0 15,0-1 0-15,1 1 0 0,0-1 0 0,2 2 0 0,-3 0 0 0,-1 0 0 0,1 2 0 16,2-2 0-16,-2 1 0 0,1 1 0 0,1 1 0 0,0-2 0 16,0 2 0-16,-1 0 0 0,5 2 0 0,-1-1 0 0,0 1 0 0,1-1 0 0,1 0 0 15,2 3 0-15,-4-1 0 0,3-2 0 0,2 4 0 0,-1-1 0 16,-1-1 0-16,0 2 0 0,3-1 0 0,-3 1 0 0,2-1 0 0,-2 2 0 16,0-1 0-16,3 2 0 0,-4 1 0 0,0-2 0 0,0 1 0 0,-1 1 0 0,2-1 0 15,-3 1 0-15,0 1 0 0,1-1 0 0,-1 2 0 0,-2-1 0 16,2 2 0-16,-2-3 0 0,1 2 0 0,-4 0 0 0,3 1 0 0,-5-1 0 15,1 0 0-15,-2 1 0 0,0-1 0 0,-2 1 0 0,-1 1 0 0,-2-4 0 16,0 4 0-16,-2-2 0 0,-2-1 0 0,-1 0 0 0,-1 0 0 0,0 0 0 16,-3-2 0-16,-1 1 0 0,-2-3 0 0,-1 2 0 0,-4-1 0 0,0 0 0 15,0-2 0-15,-5 2 0 0,-2-1 0 0,-3-1 0 0,-1 1 0 0,-2-2 0 0,-3 1 0 16,-3-1 0-16,-3 2 0 0,-1-4 0 0,-7 2 0 0,-2-1 0 16,0-1 0-16,-8-1 0 0,-1 0 0 0,-5 0 0 0,-4 2 0 0,-6-2 0 15,-4-2 0-15,-7 3 0 0,-3-4 0 0,-6 1 0 0,-5 0 0 0,-3-1-70 16,-6 2-153-16,-5-4-105 0,-5 0-115 0,-3-1-107 0,-5 2-104 0,-3-2-22 15,-5-2-7-15,-4 0 3 0,-3-1 6 0,-3-2 27 0,-5 1 35 0,-1-3 30 16,-2-3 32-16,-3 2 48 0</inkml:trace>
  <inkml:trace contextRef="#ctx0" brushRef="#br0" timeOffset="19753">21169 11766 35 0,'-3'9'451'0,"-4"-4"5"0,3 2-10 0,-3-3-14 16,0-1-61-16,-5-1-68 0,1-2-81 0,-3 0-86 0,1-2-60 0,-4-4-60 16,3 2-80-16,-7-1-82 0,2 1-133 0,-3-1-145 0,-2 1-28 0,-1-2-5 15,-3 0 11-15,-4-2 16 0</inkml:trace>
  <inkml:trace contextRef="#ctx0" brushRef="#br0" timeOffset="21085.36">8383 14070 427 0,'-4'-4'453'0,"1"2"8"0,-2 1 4 0,-1 1 1 0,0 0 0 0,1 0-1 15,-1 0 1-15,-1 1 0 0,2 0 8 0,2 0 10 0,-3 4-121 0,5 1-148 16,-2 5-61-16,1 3-42 0,0 4-4 0,-1 7 3 0,0 3 6 0,1 5 5 15,-1 6 7-15,0 6 7 0,-3 3 9 0,4 3 10 0,-4 5-11 0,3 1-15 16,-2 3-7-16,3 1-6 0,-1 0-4 0,0 3-7 0,1 1-9 0,-1-1-9 16,0 2-7-16,2-2-9 0,-1-1-5 0,2 0-3 0,-1-1-23 0,1-2-40 15,0-3 0-15,0-3 0 0,0 0 0 0,1-5 0 0,1-2 0 0,-1 0 0 16,-1-4 0-16,3-1 0 0,0-6 0 0,-3 2 0 0,2-6 0 0,-1-2 0 16,1-3 0-16,-2-4 0 0,2-2-112 0,-1-3-31 0,-1-7-47 0,2 0-47 15,-2-4-107-15,0-2-117 0,0-5-94 0,0-5-86 0,0-3-20 0,0-6-5 16,0-4 19-16,1-6 26 0,1-6 25 0,-2-3 24 0,3-6 26 0,-1-6 28 15,1-4 43-15</inkml:trace>
  <inkml:trace contextRef="#ctx0" brushRef="#br0" timeOffset="22002.1">8226 14394 168 0,'0'-6'230'0,"-2"0"2"0,1 0 4 0,-1 0 5 16,1 1 10-16,1 3 15 0,0-3 20 0,1 0 21 0,1 0-32 0,1 2-46 15,0-1 1-15,2 1 10 0,3-1 6 0,-2 1 6 0,2-2 7 0,-1-1 10 16,3 2 7-16,-2-3 7 0,0 3-5 0,2 0-9 0,2-2-9 0,-2 0-11 16,2 0-28-16,0 0-30 0,0-2-25 0,2 1-23 0,1-1-12 0,0 1-8 15,3-1-8-15,-1-1-6 0,2 2-6 0,-1-1-4 0,2 1-3 0,-1-1 0 16,3 1-6-16,0 0-8 0,0-2-2 0,1 3-2 0,0-1-2 0,3 1-2 16,0 0-4-16,1 0 1 0,-1 0-7 0,2 2-4 0,1-2-39 0,-1 3-21 15,2 0 0-15,0 1 0 0,2-1 0 0,-2 2 0 0,2-2 0 0,-1 1 0 16,1 1 0-16,1 1 0 0,2-2 0 0,-1 1 0 0,1-1 0 0,0 1 0 15,3 1 0-15,-3-2 0 0,3 2 0 0,3 0 0 0,-2 0 0 0,1-2 0 16,4 2 0-16,-1 0 0 0,4 0 0 0,-2 0 0 0,3 2 0 0,2-2 0 16,2 0 0-16,1-2 0 0,0 2 0 0,2 0 0 0,4-1 0 0,1 0 0 15,1-1 0-15,3-1 0 0,1 2 0 0,1-2 0 0,3 0 0 0,1 1 0 16,3-1 0-16,-1 2 0 0,1-2 0 0,3 1 0 0,1-1 0 0,0 2 0 16,1-1 0-16,4 1 0 0,-1-3 0 0,2 3 0 0,0 0 0 0,3 0 0 15,-1-3 0-15,4 3 0 0,-1-1 0 0,2 1 0 0,2-2 0 0,-2 3 0 16,3-2 0-16,2 0 0 0,0 2 0 0,0 0 0 0,3-1 0 0,0 1 0 15,1-1 0-15,1 0 0 0,0 1 0 0,4 0 0 0,-3 0 0 0,2 0 0 16,1 0 0-16,-1 0 0 0,3 0 0 0,0 0 0 0,0 2 0 0,1-2 0 16,1 1 0-16,-1 1 0 0,1 0 0 0,1 1 0 0,1-2 0 0,-2 1 0 15,-1-1 0-15,3 3 0 0,-1-2 0 0,0-1 0 0,-1 3 0 0,4-1 0 16,0-2 0-16,-2 4 0 0,0-2 0 0,5-1 0 0,-4 2 0 0,3-3 0 16,0 1 0-16,0 1 0 0,1-2 0 0,0 1 0 0,1-1 0 0,0-1 0 15,0 0 0-15,1 2 0 0,-1-2 0 0,1 1 0 0,0 0 0 0,-2 1 0 16,0 0 0-16,1 1 0 0,0 0 0 0,-3-2 0 0,3 2 0 0,-4 1 0 15,2 0 0-15,-2 0 0 0,-1-2 0 0,1 4 0 0,-1-2 0 0,-1-1 0 16,1 2 0-16,0-2 0 0,-1 1 0 0,0-1 0 0,0-2 0 0,4 3 0 16,-3-3 0-16,1 1 0 0,-3 0 0 0,3-1 0 0,0-1 0 0,-4 0 0 15,3 0 0-15,-2-1 0 0,0-1 0 0,-5 0 0 0,2 1 0 0,0 1 0 16,-2-2 0-16,-4 2 0 0,-2-2 0 0,2 2 0 0,-2 2 0 0,0-2 0 16,-5 2 0-16,0 1 0 0,-1-1 0 0,-2-1 0 0,-3 0 0 0,0 2 0 15,-1 0 0-15,-6-2 0 0,-1 4 0 0,-2 0 0 0,0-1 0 0,-8 0 0 16,2-1 0-16,-3 4 0 0,-3-3 0 0,-3 1 0 0,-2 1 0 0,-3 0 0 15,-4-2 0-15,-2 2 0 0,-2 0 0 0,-3 0 0 0,-4 0 0 0,-2 0 0 16,-2 0 0-16,-3 0 0 0,-2 0 0 0,-1 0 0 0,-4 1 0 0,-2 0 0 16,-3-3 0-16,-1 2 0 0,-2 0 0 0,-3-1 0 0,-4 1 0 0,-1-2 0 15,-2 1 0-15,-2-1 0 0,-4-1 0 0,2 0 0 0,-3 0 0 0,1-2 0 16,-3 1 0-16,-1-2 0 0,0 0 0 0,0 0 0 0,0 0 0 0,0 0 0 16,0 0 0-16,0 0 0 0,0 3 0 0,0-3 0 0,-1 3 0 0,1-3 0 15,-4 2 0-15,4 1 0 0,-3 0 0 0,2-1 0 0,-2 2 0 0,0 0 0 16,1 1 0-16,-3-1 0 0,2 2 0 0,0 0 0 0,0 1 0 0,-1 3 0 15,0-3 0-15,-4 4 0 0,3-1 0 0,0 1 0 0,1 1 0 0,-3 1 0 16,1 4 0-16,-2 1 0 0,2 2 0 0,-1 0 0 0,-2 3 0 0,1 1 0 16,0 1 0-16,-1 4 0 0,-1 0 0 0,2 3 0 0,0 1 0 0,2 2 0 15,-2 0 0-15,4 5 0 0,0-1 0 0,1 0 0 0,3 3 0 0,2-2 0 16,1 3 0-16,0 0 0 0,4-1 0 0,0 0 0 0,1-1 0 0,3-2 0 16,0 2 0-16,0-3 0 0,-1-1 0 0,4-3 0 0,-3 1 0 0,3-3 0 15,-3-4 0-15,1-1 0 0,-2-3 0 0,0-3 0 0,-2 0 0 0,1-3 0 16,-2-3 0-16,-2-1 0 0,-2-4 0 0,-2-1 0 0,3-2 0 15,-6 0-2-15,0-3-208 0,-1-1-64 0,-3-3-106 0,-2 2-114 0,-3-4-85 0,0-1-80 16,-6-1-18-16,-3-4-2 0,-2 1 9 0,-5-4 10 0,-3 1 32 0,-3-2 30 16,-5-2 38-16,-4 1 39 0,-3-1 58 0</inkml:trace>
  <inkml:trace contextRef="#ctx0" brushRef="#br0" timeOffset="23870.18">8169 15822 21 0,'-1'7'322'16,"-1"2"32"-16,0-2 25 0,-1 0 21 0,2-2 17 0,1 0 15 0,-2-2 11 15,0 0 8-15,2-3 7 0,0 0-56 0,0 0-67 0,0 0-38 0,0 0-28 16,0 0-36-16,-1 2-39 0,1-2-21 0,0 0-19 0,0 0-13 0,0 0-9 15,0 0-6-15,0 0-7 0,3 0-2 0,0 0-1 0,4-2-5 0,-1 2-3 16,5-1-10-16,-2-1-5 0,5 0-6 0,-1 1-6 0,2 0-1 0,2-3-4 0,2 2-5 16,0 1-4-16,1-3-2 0,2 1-5 0,-1 1-2 0,3 0-3 15,-1 0-4-15,3-1-7 0,-1 2 2 0,2-2 4 0,0 1 0 0,1 1-3 0,-1-1 0 16,3-1-3-16,3 0-3 0,-1 0-4 0,1 2 0 0,1-2 0 0,0 0 0 16,1 0-9-16,3-1-28 0,-2 3 0 0,1-3 0 0,-1 2 0 0,1-1 0 0,2 0 0 15,-1 2 0-15,0-1 0 0,0-1 0 0,4 2 0 0,-2-1 0 0,0 1 0 16,2-1 0-16,1 1 0 0,1 1 0 0,2-2 0 0,0 2 0 0,1-1 0 15,2 1 0-15,1-2 0 0,2 1 0 0,3-1 0 0,0-1 0 16,-1 2 0-16,5-4 0 0,1 4 0 0,1-4 0 0,4 0 0 0,0 2 0 0,4-2 0 16,-1-1 0-16,2-1 0 0,3 3 0 0,1-1 0 0,-1-2 0 0,2 1 0 15,0 2 0-15,2-2 0 0,-1 0 0 0,0 1 0 0,2 1 0 0,-1-1 0 16,-1 1 0-16,1-1 0 0,1 1 0 0,2-1 0 0,-2 2 0 0,1-1 0 16,0 1 0-16,3 0 0 0,-1 0 0 0,-2 0 0 0,3-1 0 0,2 2 0 15,-1 0 0-15,0-2 0 0,2 2 0 0,-2-1 0 0,4 0 0 0,0 0 0 16,1-1 0-16,1 1 0 0,-1-2 0 0,2 2 0 0,0-1 0 0,-1-1 0 15,1 1 0-15,2 1 0 0,-2-2 0 0,2 3 0 0,-2-3 0 16,2 2 0-16,-1 0 0 0,-1-1 0 0,2 1 0 0,-3 2 0 0,1-2 0 0,-2 1 0 16,2 1 0-16,-4 1 0 0,1 0 0 0,0 0 0 0,0 0 0 0,-2 1 0 15,-1-1 0-15,3 2 0 0,-2-2 0 0,2 3 0 0,-2-2 0 16,0 1 0-16,1-1 0 0,0 3 0 0,0-4 0 0,-1 3 0 0,2-3 0 0,-2 1 0 16,0 1 0-16,0-1 0 0,1-1 0 0,-1 2 0 0,2-2 0 15,-2 2 0-15,1-2 0 0,0 0 0 0,-1 1 0 0,2-1 0 0,0 0 0 0,-5-1 0 16,5 1 0-16,-2-2 0 0,2 0 0 0,-3 2 0 0,2-1 0 0,0-1 0 15,0 2 0-15,-3-1 0 0,0 1 0 0,1 0 0 0,-1 0 0 0,-2 0 0 16,0 0 0-16,1 0 0 0,-1 0 0 0,-3 0 0 0,0 0 0 0,3 1 0 16,-4-1 0-16,1 0 0 0,-4 0 0 0,3 0 0 0,-2-1 0 15,0 1 0-15,-2 0 0 0,0-1 0 0,0 1 0 0,0-2 0 0,-4 2 0 16,4 0 0-16,-4-2 0 0,0 0 0 0,0 2 0 0,-3 0 0 0,2-1 0 0,-3 1 0 16,2 0 0-16,-4-2 0 0,0 1 0 0,0 1 0 0,1-3 0 15,-1 3 0-15,-1-2 0 0,-1 1 0 0,-1 0 0 0,0-2 0 0,1 1 0 16,-5 1 0-16,3-1 0 0,-2-1 0 0,-1 2 0 0,0-1 0 0,-4-1 0 0,2 3 0 15,-1-1 0-15,-2-2 0 0,-2 3 0 0,2-2 0 0,-4 1 0 16,2 1 0-16,-3-2 0 0,0 0 0 0,-2 1 0 0,0 0 0 0,-1-1 0 16,-1 2 0-16,1-3 0 0,-3 3 0 0,0-1 0 0,1-2 0 0,-2 3 0 0,-1-2 0 15,-1 1 0-15,0-1 0 0,1 1 0 0,-3 1 0 0,0-2 0 16,0 1 0-16,-2-1 0 0,-1 1 0 0,-1 1 0 0,1-2 0 0,1 2 0 16,-3-1 0-16,-1 1 0 0,-1-2 0 0,1 2 0 0,-4-1 0 0,2 1 0 0,-4 0 0 15,-2 0 0-15,1-2 0 0,0 2 0 0,-3 0 0 0,0 0 0 16,0 0 0-16,-1 0 0 0,-3 0 0 0,0 0 0 0,0 0 0 0,-2 0 0 0,3 0 0 15,-5 0 0-15,0 0 0 0,1 0 0 0,-2 0 0 0,-2-1 0 0,1 1 0 16,1 0 0-16,-4 0 0 0,2 0 0 0,2 0 0 0,-6-2 0 16,3 2 0-16,-1 0 0 0,-1-1 0 0,3 1 0 0,-4 0 0 0,1-2 0 0,2 2 0 15,-4-2 0-15,0 2 0 0,0 0 0 0,-3 0 0 0,5 0 0 16,-5 0 0-16,0 0 0 0,0 0 0 0,1 0 0 0,-1 0 0 0,5 0 0 16,-5 0 0-16,3-1 0 0,0 1 0 0,1 0 0 0,1 0 0 0,-2-1 0 0,4 1 0 15,-2-2 0-15,2 2 0 0,-1 0 0 0,0-1 0 0,3-1 0 16,1 1 0-16,-2-1 0 0,1 1 0 0,-1 1 0 0,2-2 0 0,-2 1 0 15,1-1 0-15,-1 2 0 0,0-2 0 0,0 2 0 0,0-1 0 0,-2 1 0 16,2 0 0-16,-1-1 0 0,0 1 0 0,1-2 0 0,0 2 0 0,0 0 0 16,1 0 0-16,0 0 0 0,0-1 0 0,0 1 0 0,1 0 0 0,0 0 0 15,-1 0 0-15,0 0 0 0,-1 1 0 0,0-1 0 0,2 2 0 0,-2-2 0 0,0 1 0 16,-4-1 0-16,4 0 0 0,-2 1 0 0,-1-1 0 0,-2 2 0 16,2-2 0-16,-1 2 0 0,-1-2 0 0,-2 1 0 0,5-1 0 0,-4 2 0 15,1-2 0-15,-3 0 0 0,2 0 0 0,1 1 0 0,-3-1 0 0,1 0 0 16,-1 0 0-16,0 0 0 0,0 0 0 0,4 2 0 0,-4-2 0 0,0 0 0 15,0 0 0-15,0 0 0 0,3 0 0 0,-3 0 0 0,2 0 0 0,-2 0 0 16,0 0 0-16,3 0 0 0,3 0 0 0,-6 0 0 0,1 0 0 0,-1 0 0 0,5 0 0 16,-2 0 0-16,0 0 0 0,1 0 0 0,-1 0 0 0,0 0 0 15,0 0 0-15,3 0 0 0,-3 0 0 0,1 0 0 0,-4 0 0 0,3 0 0 16,0 0 0-16,-3 0 0 0,3 0 0 0,-3 0 0 0,4 0 0 0,-4 0 0 16,0 0 0-16,3 0 0 0,-3 0 0 0,0 0 0 0,0 0 0 0,0 0 0 15,0 0 0-15,0 0 0 0,0 0 0 0,0 0 0 0,0 0 0 0,6 0 0 0,-3 0 0 16,0 0 0-16,0 0 0 0,1 0 0 0,-1 0 0 15,2 0 0-15,-2-2 0 0,2 2 0 0,1 0 0 0,-2 0 0 0,1 0 0 0,-2 0 0 16,2 0 0-16,-2 0 0 0,2 0 0 0,0 0 0 0,-4 0 0 0,2 0 0 16,-3 0 0-16,5 0 0 0,-5 0 0 0,0 0 0 0,3 0 0 0,-3 0 0 15,0 0 0-15,0 0 0 0,0 0 0 0,0 0 0 0,0 0 0 0,0 0 0 0,0 0 0 16,0 0 0-16,0 0 0 0,2 0 0 0,-2 0 0 0,0 0 0 16,0 0 0-16,3-1 0 0,-3 1 0 0,0 0 0 0,0 0 0 0,0 0 0 15,0 0 0-15,0 0 0 0,0 0 0 0,0 0 0 0,0 0 0 0,0 0 0 16,0 0 0-16,0 0 0 0,0 0 0 0,0 0 0 0,0 0 0 0,0 0 0 15,0 0 0-15,0 0-130 0,-5 0-156 0,2 0-112 0,-3 0-121 0,-2-2-78 0,2 1-70 16,-4-3-14-16,2 0-2 0,-3 0 2 0,0-2 5 0,0 0 27 16,-3-3 33-16,-1 0 44 0,-2-3 50 0,1 0 64 0</inkml:trace>
  <inkml:trace contextRef="#ctx0" brushRef="#br0" timeOffset="25237.01">8898 13200 32 0,'-3'-3'203'16,"-1"1"15"-16,1 1 18 0,-3-1 29 0,3 1 35 0,-2 1 29 15,-1 0 32-15,1 0-5 0,0 0-13 0,-1 0-26 0,0 0-29 0,3 1-3 0,-2-1 0 16,-2 2-2-16,3-1-1 0,-2-1-11 0,1 2-11 0,-2 1-25 0,1-2-29 15,1 1-26-15,-1-1-28 0,0 2-22 0,1-1-24 0,0-1-8 0,0 1-6 16,1 1-9-16,-2 0-13 0,2 0-6 0,-2-1-3 0,1 3-1 0,-1 0 1 16,-1 1 0-16,1 1 1 0,-2 0 6 0,0 2 9 0,0 2 1 0,-1 3-1 15,-1 1-1-15,2 3-4 0,-2 0 1 0,0 3 2 0,2 3 1 0,0 1 2 16,-1 4-3-16,2-1-4 0,1 4-4 0,1-1-3 0,2 2-10 0,0 1-9 16,3 0-3-16,0 0-1 0,5-1-4 0,-1-2-1 0,3 1-3 0,1 0-4 15,4-4-5-15,-2-2-7 0,4-3 1 0,2-3-1 0,3-2 0 16,-2-1-2-16,4-6 0 0,2 0-2 0,-2-4-2 0,3-3-1 0,-1-3-1 0,4-2 3 15,-3-4-4-15,2-1 0 0,0-5 1 0,-2-2 0 0,1-2-9 16,-2-3 0-16,0-2 0 0,-1-3 0 0,0-1 0 0,-2-2 0 0,-2-3 0 16,0 3 0-16,-4-3 0 0,0 1 0 0,-1 1 0 0,-4-2 0 0,-2 0 0 15,-2 3 0-15,-1-1 0 0,-2 1 0 0,-4-1 0 0,-1 1 0 0,-3 1 0 0,-1 0 0 16,-1 0 0-16,-4 2 0 0,1-1 0 0,-2 3 0 0,-3 0 0 16,2-1 0-16,-3 6 0 0,-2 0 0 0,1 1 0 0,1 3 0 0,-1 1 0 15,0 2 0-15,0 2 0 0,2 1 0 0,0 1 0 0,-1 2 0 0,4 0 0 16,-1 3 0-16,1 0-45 0,1 0-44 0,1 0-30 0,1 2-27 0,3-1-41 0,0 2-46 15,2 0-94-15,2 2-109 0,0-1-76 0,3 2-74 0,2 0-34 16,1 2-26-16,2-1 10 0,0 1 20 0,2 2 26 0,-1 1 25 0,2-1 29 16,4-1 28-16,0 1 43 0</inkml:trace>
  <inkml:trace contextRef="#ctx0" brushRef="#br0" timeOffset="25652.99">10484 13184 80 0,'0'0'412'0,"-5"-1"40"16,2 1 21-16,-2 1 16 0,2-1 14 0,-2 2 10 0,0 0 11 0,1-2 12 16,-1 3 12-16,0-3 18 0,2 3-72 0,0 1-88 0,-2 2-64 0,0 2-56 15,-1 3-42-15,0 5-39 0,1 2-28 0,-3 4-27 0,0 5-13 0,-1 3-12 16,1 3-7-16,0 1-10 0,-1 1-11 0,-1 1-10 0,2 2-23 0,2-2-25 15,-2 0-23-15,2 0-16 0,1-4 0 0,-2 1 0 0,3 1 0 0,-4-5 0 16,5 3 0-16,-2-3 0 0,2-1-20 0,-2-2-27 0,3-2-33 0,-1-2-36 16,1-1-69-16,1-3-78 0,-1-1-134 0,-2-2-145 0,4-2-62 0,0-3-41 15,0-4-6-15,0-6 1 0,0 0 9 0,0 0 11 0,3-1 15 0,0-6 18 16,0-3 28-16,2-1 33 0</inkml:trace>
  <inkml:trace contextRef="#ctx0" brushRef="#br0" timeOffset="26337">11951 13162 252 0,'2'-4'329'16,"-1"1"24"-16,-1 0 20 0,2-1 17 0,0 3 15 0,-2 1 16 0,0 0 14 15,1-1-14-15,-1 1-21 0,3 0-45 0,-1 0-49 0,5 0-42 0,-2 1-37 16,2 0-32-16,1 3-30 0,2-1-20 0,2 0-14 0,-1 1-13 0,5 0-10 16,0 1-10-16,2 1-12 0,0 0-6 0,1 2-4 0,1-2-8 0,-1 0-10 15,2 3-4-15,-1-2-3 0,-2 1-3 0,1-1-2 0,-2 0 2 0,-1 3 4 16,-2-3-3-16,-1 3 2 0,-3-1 3 0,-1-1 2 0,-3 2 2 0,-1 0 2 16,-2 0 4-16,0 2 8 0,-3 2 4 0,-1 1 4 0,-3 0 3 0,-2 3 3 15,-2 0-1-15,-3 2-2 0,0 1-1 0,-3 2-2 0,-2 1-4 0,-1 0-4 16,-1 0-5-16,-1 1-6 0,3-5-7 0,-1 1-9 0,1-3-4 0,4-1-5 15,0-4-6-15,3-1-2 0,1-1-24 0,3-4-4 0,1-1 0 0,0-1 0 16,3-2 0-16,-1-2 0 0,2-1 0 0,0 0 0 0,0 0 0 0,0 0 0 16,0 0 0-16,3 3 0 0,-1-1 0 0,1 0 0 0,4 2 0 0,-1-1 0 15,3 0 0-15,-1 1 0 0,2-1 0 0,4 1 0 0,-1 1 0 0,1 0 0 16,0 0 0-16,2-2 0 0,-2 1 0 0,-1 0 0 0,3-1 0 0,-2 1 0 16,0-2-26-16,2 1-83 0,-2 2-63 0,1-4-69 0,0 2-128 0,1 0-139 15,0 0-76-15,-2-2-57 0,3-1-15 0,-2 0-5 0,2 0 4 0,-3 0 3 16,2-1 20-16,-3 0 20 0,1-1 34 0,-1-1 34 0,-1 2 63 0</inkml:trace>
  <inkml:trace contextRef="#ctx0" brushRef="#br0" timeOffset="26885.57">14328 13068 307 0,'6'-8'458'16,"3"1"10"-16,-2-1 6 0,-3 1 1 0,1-1 0 0,0 2-2 0,1 0 0 0,-3 0 0 15,2 2 0-15,0-1-45 0,0 2-56 0,-1 1-119 0,4 1-134 0,-2 2-51 16,2-1-35-16,-1 4-9 0,2-1-7 0,-1 0 1 0,0 1-1 0,0 0 1 16,1 3 0-16,-2-1 1 0,-1-1 0 0,1 3-1 0,-1 0 0 0,1-1 6 15,-2 2 5-15,-1-2 6 0,-1 3 5 0,-2-2 6 0,1 3 8 16,-2-1 4-16,-2 0 6 0,1 0 4 0,-2 3-1 0,-2-2 0 0,0 1-1 0,-3 0-4 15,4 0-6-15,-3 0-8 0,2 0-6 0,0-1-6 0,-1 1-8 0,3-3-5 16,0 1-9-16,2-2-2 0,-1 1-6 0,4-2-2 0,-1 1 1 0,2-1-2 16,3 1 1-16,-1-1 0 0,3 2 0 0,0-1 1 0,4 1 0 0,0 0 0 15,-1 0 0-15,5 0-1 0,-4-2 1 0,2 1 0 0,-1 2-2 0,1-2 0 16,-1 1-2-16,-2-2 1 0,0 2 0 0,-1-2 9 0,-4 1 13 0,2 1 7 16,-4 0 5-16,0 1 4 0,-3 0 7 0,-1 0 1 0,-1 1 3 0,-3 1 3 15,-2 1 3-15,-1-1 3 0,-2 2 3 0,-2 1 2 0,-3-2 0 0,1 2-11 16,-1 0-13-16,-2 2-7 0,-1-2-7 0,1 1-13 0,1-2-12 0,0-2-18 15,1 3-19-15,3-5-27 0,1 1-31 0,1-4-48 0,3 0-56 0,2 0-99 16,0-4-112-16,2 0-98 0,2-3-96 0,0 0-21 0,2 3-4 16,2-2 5-16,1-1 9 0,2-1 14 0,2 0 16 0,0-3 25 0,3 0 27 0,3-3 50 15</inkml:trace>
  <inkml:trace contextRef="#ctx0" brushRef="#br0" timeOffset="27339.85">16683 13059 293 0,'-5'-2'428'0,"-1"2"12"0,0 0 6 0,-2 2 1 0,0-2 3 16,-1 3 8-16,-1 0 5 0,2 0 7 0,-3 1 9 0,0 2-57 0,0 1-68 15,-1 4-83-15,-3 1-83 0,1 3-45 0,0 2-35 0,-2 1-8 0,3 1-1 16,-2 4 1-16,2-2 1 0,1 1 0 0,0 1-1 0,4-1-4 0,2 1-5 15,2-2-6-15,3-1-9 0,2 1-6 0,3-3-8 0,2 2-4 0,4-4-4 16,2 2-2-16,1-4-3 0,4 1-4 0,2-3-5 0,2 0-4 0,1-3-6 16,0 0-5-16,4-3-1 0,-1 0-6 0,0-1-4 0,2-3-5 0,0 0-2 15,-5-2-4-15,3-2-6 0,0 1-10 0,-3-3-12 0,-1 4-17 0,-2-3-18 16,0-1-26-16,-5 0-31 0,2 1-42 0,-3-1-44 0,-4 1-89 16,2 0-98-16,-4-1-82 0,-1 0-82 0,-1 0-21 0,-2-2-9 0,-1 0 6 0,-1-2 10 15,-2 0 15-15,-1-2 19 0,1 0 27 0,-1-4 30 0,-3 1 45 0</inkml:trace>
  <inkml:trace contextRef="#ctx0" brushRef="#br0" timeOffset="27506.1">16908 13098 24 0,'-2'-8'456'0,"1"2"26"16,-1 2 7-16,-3 1 1 0,2-1 3 0,-3 4 4 0,1 0 7 0,-1 2 14 15,-1 1 13-15,1-1 12 0,-3 3-48 0,-1 3-65 0,0 1-106 16,0 3-121-16,-1 3-31 0,-2 2-12 0,-1 2 4 0,1 4 6 0,-1 1-1 0,1 1-2 16,-1 2-11-16,1 2-11 0,4-1-16 0,-4 2-13 0,4-1-21 15,-3 0-26-15,3 0-69 0,3-1 0 0,-1 0 0 0,2-3 0 0,-2 1 0 16,5-3 0-16,-1-3 0 0,2 1 0 0,-1-4 0 0,2-1 0 0,2-1-14 0,-2-1-49 15,1-5-19-15,2 2-18 0,-1-1-36 0,2-3-40 0,1-1-82 0,-2 0-95 16,2-1-105-16,2-1-111 0,-3 1-38 0,6-2-24 0,-2-2 2 16,1-1 5-16,4 0 10 0,-1 0 15 0,1-1 20 0,1-2 19 0,5-2 37 0,-3 1 41 15</inkml:trace>
  <inkml:trace contextRef="#ctx0" brushRef="#br0" timeOffset="27987.32">19199 13189 247 0,'-6'-1'311'0,"-2"1"32"0,-1 0 23 0,0 0 21 0,3 0 21 0,0-2 19 16,-3 2 7-16,5 0 6 0,-4 0-53 0,2 2-65 0,1 2-28 0,0 1-21 15,2 1-27-15,0 3-25 0,0 0-25 0,1 4-22 0,1 1-18 0,2 2-15 16,1 2-12-16,2 3-13 0,1 0-5 0,2 0-2 0,1 2-9 0,2-1-6 16,0 0-7-16,1 3-6 0,1-4-3 0,1 0-2 0,-1 0-7 0,2-2-6 15,-3 1-5-15,1-4-3 0,-1 1-5 0,-1-2-8 0,-1-4-1 0,-2 2-3 16,-1-4-4-16,-1 1-8 0,-2-4-3 0,0 2-3 0,2-4 3 0,-4-1 5 16,-1 2 5-16,0-5 1 0,0 1-1 0,0 2-3 0,-3 0 0 15,-3-1-2-15,0 1-3 0,-2 1-1 0,-6 1-8 0,-1-2-7 0,-2 4-16 0,-4-1-15 16,1 1-33-16,-4 0-36 0,2-1-53 0,-2 0-57 0,0-2-102 15,3 0-113-15,-2-1-89 0,3-3-84 0,1-1-18 0,1-2-3 0,3-3 5 16,0-3 9-16,1-1 14 0,3-4 17 0,1-4 24 0,0-1 27 0,3-2 49 16</inkml:trace>
  <inkml:trace contextRef="#ctx0" brushRef="#br0" timeOffset="28120.91">19004 13312 8 0,'14'-10'417'0,"1"3"35"0,-1-1 8 16,0 0 2-16,-1 2 5 0,-1 1 4 0,1-2 5 0,0 3 6 0,-2-2 3 0,0 1 0 15,1 0-75-15,-2 1-92 0,3 0-100 0,-1 1-104 0,1 0-44 16,1-1-31-16,1 2-9 0,-1 0-4 0,0-1-9 0,2 2-13 0,-2-2-40 15,3 1-47-15,-1 1-94 0,0-1-105 0,2 1-92 0,0-2-89 0,0 1-19 0,2-1-4 16,1-1-3-16,-2 1 0 0,3-4-1 0,2 5 0 0,-2-3 5 16,-1 1 10-16,2 1 35 0</inkml:trace>
  <inkml:trace contextRef="#ctx0" brushRef="#br0" timeOffset="28607.85">20679 12993 211 0,'-5'-6'393'0,"2"-1"22"0,-4 2 11 0,3 2 11 16,-4 0 5-16,-1 3 6 0,0 0 7 0,-2 1 6 0,1 4-6 0,-2 0-7 16,3 5-84-16,-4 3-103 0,0 2-52 0,-2 5-40 0,2 2-22 0,-3 5-18 15,4 2-2-15,-1 2 0 0,0 2-2 0,4 3-1 0,1 0-2 0,0 0-4 16,5-1-6-16,1-1-8 0,2-1-8 0,4-1-10 0,0-2-10 0,5-3-13 15,0-2-1-15,0-2-7 0,3-4-4 0,0-1-9 0,2-3-4 0,-1-1-2 16,-2-4-5-16,3 0-2 0,-1-3-4 0,-1-1-1 0,-1-2-4 0,1-1-5 16,0-3 0-16,-1 0-1 0,-1-1-3 0,0-4-2 0,-2 2 0 15,1-3 0-15,-3 1-1 0,1-2-3 0,-2-1-1 0,0 1 1 0,-3 0 0 0,-1-1-3 16,-1 0 2-16,0-2 0 0,-3 2-1 0,2-2-1 0,-6 0-2 0,2 2 1 16,-1-2-1-16,-2 4-1 0,2-2-3 0,-2 1 0 0,0 0-8 0,0 2-7 15,2 0-12-15,-1 2-10 0,1 0-22 0,-1 1-24 0,2 1-41 0,-2 1-46 16,2 1-103-16,1 1-116 0,-1 0-97 0,2 2-94 0,1-1-19 0,2 2-5 15,0-3 6-15,2 3 7 0,4-2 10 0,0-1 14 0,2-2 21 0,5 0 23 16,4-3 43-16</inkml:trace>
  <inkml:trace contextRef="#ctx0" brushRef="#br0" timeOffset="29105.47">21918 12970 224 0,'-7'5'439'0,"0"-2"16"0,1 1 6 0,-1-1 0 0,2 0 3 16,2 0-3-16,-1-1 0 0,4-2-1 0,0 0 1 0,0 0-66 0,0 0-76 16,0 0-83-16,3 3-80 0,1-2-64 0,0 2-57 0,2 2-9 0,1-1 4 15,3 1 1-15,2-1 1 0,0 1 2 0,4 1-1 0,0-2 2 0,3 1 1 16,1 1 0-16,0-3 0 0,2 1 2 0,1-1 2 0,-2 2-2 0,1-2-5 16,-2-3-8-16,-2 4-10 0,2-1-3 0,-4-1-1 0,-2-1 1 0,-1 0-2 15,0 1 1-15,-5 0 1 0,-2-1 4 0,2 1 9 0,-4-2 3 0,0 0 1 16,-4 0 0-16,0 0 5 0,0 0 2 0,0 0 4 0,0 0 0 0,0 0 1 15,0 0 14-15,0 0 18 0,0 0 8 0,0 0 8 0,0 4 0 0,-4 2-3 16,3 0 0-16,-2 3-1 0,-5 0 3 0,2 4 3 0,-1 1 9 0,-2 3 12 16,-4 2 1-16,4 2 0 0,-4 3-14 0,0 2-15 0,1 3-10 0,-2-1-9 15,1 1-7-15,0 3-4 0,1 0-42 0,-2 0-12 0,1 0 0 0,1 0 0 16,0-3 0-16,3 1 0 0,-1 1 0 0,-1-4 0 0,3-2 0 0,2 1 0 16,-1-3 0-16,0 0 0 0,4-4 0 0,-2 1 0 0,1-2 0 0,3-3 0 15,-1 0 0-15,1-3 0 0,1 0 0 0,-2-1-25 0,2-4-64 0,2 1-27 16,-2-1-44-16,1-1-50 0,2-1-98 0,1 0-110 0,-1-1-106 0,0 0-104 15,5-3-19-15,-2 1-2 0,2-2 11 0,0 0 10 0,3-2 17 0,-1-2 18 16,1 0 21-16,1-4 26 0,3 0 46 0</inkml:trace>
  <inkml:trace contextRef="#ctx0" brushRef="#br0" timeOffset="29907">22696 14251 71 0,'0'0'170'0,"-1"1"6"0,1-1 8 0,0 0 7 0,0 0 10 0,0 0 8 15,0 0-22-15,0 0-30 0,-4 0-4 0,4 0-4 0,0 0 12 0,0 0 13 16,0 0 12-16,0 0 13 0,0 0 11 0,0 0 9 0,0 0 3 0,0 0 2 15,0 0-1-15,0 0-2 0,0 0-11 0,0 0-13 0,0 0-18 0,0 0-17 16,0 0-24-16,0 0-25 0,0 0-20 0,0 0-18 0,0 0-18 0,0 0-17 16,0 0-11-16,0 0-8 0,0 0-8 0,0 0-11 0,0 0-22 0,0 0-28 15,0 0-79-15,0 0-88 0,0 0-67 0,0 0-60 0,0 0-43 0,0 0-41 16,0 0-8-16,0 0-1 0,0 0-1 0,0 0-1 0,0 0 0 0,0 0 4 16,0 0 19-16</inkml:trace>
  <inkml:trace contextRef="#ctx0" brushRef="#br0" timeOffset="35304.58">9304 3795 114 0,'-3'1'167'0,"3"-1"3"0,0 0 5 0,-3 0 2 0,3 0 7 0,0 0 4 16,0 0-26-16,0 0-35 0,0 0-8 0,0 0-2 0,0 0 15 0,0 0 18 16,0 0 18-16,0 0 19 0,0 0 15 0,0 0 14 0,0 0 13 15,0 0 14-15,0 0 4 0,0 0 7 0,-2-1-6 0,2 1-11 0,0 0-15 0,0 0-16 16,0 0-23-16,0 0-25 0,0 0-22 0,0 0-18 0,0 0-19 16,0 0-15-16,0 0-14 0,0 0-14 0,0 0-13 0,0 0-9 0,0 0-3 15,0 0-2-15,0 0-3 0,0 0 0 0,0 0-2 0,0 0 1 0,0 0-1 16,0 0 0-16,0 0-3 0,0 0-2 0,0 0 0 0,0 0 1 0,0 0 0 15,0 0-1-15,0 0-2 0,0 0-2 0,0 0-1 0,0 0-2 0,0 0-3 16,0 0-1-16,0 0 0 0,0 0-2 0,-3 1 1 0,3-1 3 0,0 0-2 16,0 0 2-16,0 0 0 0,0 0-2 0,0 0 4 0,-2 0 0 0,2 0 3 15,0 0 2-15,0 0-1 0,0 0 0 0,0 0 1 0,0 0 3 0,0 0-2 16,0 0 0-16,0 0-1 0,0 0 1 0,0 0-3 0,0 0 1 0,0 0-2 0,0 0-1 16,0 0-2-16,0 0-2 0,0 0 1 0,0 0 0 0,0 0-2 15,-3 2-3-15,3-2-1 0,0 0-1 0,0 0 0 0,0 0-2 0,0 0 0 0,0 0 0 16,0 0 0-16,0 0-1 0,0 0 0 0,0 0 1 0,0 0-1 0,0 0-1 15,0 0 1-15,0 0 2 0,0 0-1 0,0 0 0 0,0 0 0 16,0 0 1-16,0 0-1 0,0 0 1 0,0 0-1 0,0 0 1 0,0 0-1 16,0 0 1-16,0 0 0 0,0 0 1 0,0 0-2 0,0 0 1 0,0 0 1 15,0 0 0-15,0 0-1 0,0 0-1 0,0 0 1 0,0 0-1 0,0 0 1 16,0 0-1-16,0 0 1 0,0 0-1 0,0 0 1 0,0 0 0 0,0 0 0 16,0 0 1-16,0 0-1 0,0 0 0 0,0 0 1 0,0 0 2 0,0 0-2 15,0 0 1-15,0 0 0 0,0 0 0 0,0 0 1 0,0 0-1 0,0 0 0 16,0 0 1-16,0 0-1 0,0 0-2 0,0 0 1 0,0 0 0 0,0 0 0 15,0 0-2-15,0 0 2 0,0 0-1 0,0 0 0 0,0 0-2 0,0 0 1 16,0 0 1-16,0 0-2 0,0 0 0 0,0 0 0 0,0 0 0 16,0 0 0-16,0 0 0 0,0 0 1 0,0 0-1 0,0 0 0 0,0 0-1 15,0 0 1-15,0 0 1 0,0 0-2 0,0 0 1 0,0 0-1 0,0 0 2 0,0 0-1 16,0 0 1-16,0 0 0 0,0 0 1 0,0 0-2 0,0 0-1 0,0 0 1 16,0 0 1-16,0 0-1 0,0 0 1 0,0 0 0 0,0 0 1 0,0 0 0 15,0 0-2-15,0 0 1 0,0 0 0 0,0 0-1 0,0 0-1 0,0 0 1 16,0 0 2-16,0 0 0 0,0 0 0 0,0 0 5 0,0 0 6 0,0 0 1 15,0 0-2-15,0 0 3 0,0 0 2 0,0 0 0 0,0 0 0 16,0 0-1-16,0 0 2 0,0 0-1 0,0 0 1 0,0 0-1 0,0 0 1 0,0 0-7 16,0 0-5-16,0 0-2 0,0 0-3 0,0 0 1 0,0 0 0 0,0 0 0 15,0 0 1-15,0 0 0 0,0 0-1 0,0 0 1 0,0 0 0 0,0 0-2 16,0 0 1-16,0 0 0 0,0 0 0 0,0 0 2 0,0 0 0 0,0 0 0 16,0 0-1-16,0 0 0 0,0 0-1 0,0 0 2 0,0 0 3 0,0 0 1 15,0 0 1-15,0 0 2 0,0 0 3 0,0 0 0 0,0 0-2 0,0 0 2 16,0 0-1-16,0 0 1 0,0 0 0 0,0 0 1 0,0 0 2 0,0 0-3 15,0 0-1-15,0 0-2 0,0 0 0 0,0 0-3 0,0 0-1 0,0 0 0 16,0 0 1-16,0 0 0 0,0 0 0 0,0 0-1 0,0 0 1 0,0 0-1 16,0 0-2-16,0 0 1 0,0 0 2 0,0 0-3 0,0 0-1 0,0 0-1 15,0 0 1-15,0 0-2 0,0 0-1 0,0 0 1 0,0 0 0 0,0 0-2 16,0 0-1-16,0 0 1 0,0 0 1 0,0 0-2 0,0 0-2 0,0 0 2 16,0 0 2-16,0 0-1 0,0 0-1 0,0 0 1 0,0 0 1 0,0 0-1 15,0 0 0-15,0 0 2 0,0 0 1 0,0 0 3 0,5 0 3 16,-2 1 12-16,1-1 12 0,0 1-1 0,1-1 2 0,0 2 0 0,4-2 3 0,-2 0-1 15,-1 2 0-15,2-2-2 0,1 0 4 0,-1 1-2 0,2-1-1 0,-1 0-2 16,-1 0-1-16,2 0-9 0,-1 0-12 0,2 0 0 0,-1 0 1 16,-1 0-2-16,2 0 2 0,0 0-1 0,2-1 2 0,-2 1 0 0,0 0-1 0,1 0 0 15,0-2 2-15,-1 2-2 0,1 0-5 0,-2-2 0 0,1 2 1 0,0-1-2 16,0 1-3-16,0-1 2 0,-3 1-2 0,2 0 0 0,-2-2-2 16,-1 2-1-16,0 0 2 0,-1 0-1 0,-1 0-3 0,1 0 2 0,2 0 2 0,-3 0 0 15,0 0 0-15,-1 0-2 0,3 0 3 0,-1 0-1 0,0 0-3 16,-1 0 3-16,0 0 0 0,1 0 2 0,-1 0-2 0,1 0 1 0,0 0 3 15,-1-1 1-15,0 1-2 0,1 0 3 0,0 0-1 0,-1-2 3 0,2 2-2 16,-1 0 1-16,-1-1 2 0,1 1-2 0,0-2-1 0,-1 2 1 0,1-1 0 16,-1 1-1-16,2 0-4 0,0 0 2 0,-2-2-1 0,1 2-1 0,1-1-2 15,-1 1 0-15,0 0 0 0,1 0 0 0,-1 0-2 0,1 0 1 0,-1-2 1 16,3 2-1-16,-2 0-1 0,-1 0 2 0,2 0-1 0,-1 0 1 0,0 0-2 16,1-2 1-16,0 2 0 0,0 0 1 0,-2 0-3 0,2 0 3 0,0 0 0 15,1 0-1-15,-1 0 0 0,-1 0 0 0,2-1 1 0,0 1-1 0,-1 0-1 16,-1 0 2-16,4 0-1 0,-3 0 0 0,1 0-1 0,-2 0 1 0,2 0-1 15,-3 0 0-15,2 0 0 0,-1 0 1 0,0 0 1 0,1 0-2 0,0 1 0 16,-1-1 0-16,0 2 1 0,1 0-1 0,0-1-1 0,0 1 1 0,2-1 1 16,-2 2 1-16,1-1-3 0,-1-1 2 0,3 1 1 0,-1 0 5 0,-1 0 4 15,2 0 8-15,0 1 7 0,-1-2 2 0,2 2 0 0,1-1-13 0,1 1-15 16,1-2 0-16,2 2 0 0,0-1 0 0,1 1 0 0,2-2 0 0,-1 1 0 16,3 1 0-16,0-2 0 0,1 1 0 0,0-1 0 0,1 1 0 0,1-1 0 15,-1 1 0-15,3-1 0 0,-2 1 0 0,2-2 0 0,0 1 0 0,-2 1 0 16,2-2 0-16,0 3 0 0,0-2 0 0,0-1 0 0,1 3 0 0,-1-3 0 15,0 3 0-15,0-3 0 0,0 1 0 0,-2 1 0 0,4 0 0 0,-2 1 0 16,1-3 0-16,0 3 0 0,1-3 0 0,-1 1 0 0,2 0 0 0,0 1 0 16,2-2 0-16,-2 2 0 0,3-2 0 0,0 0 0 0,-1-2 0 0,1 2 0 15,-1 0 0-15,1-2 0 0,0 1 0 0,-1 0 0 0,0-2 0 0,-1 3 0 16,-2-3 0-16,-1 1 0 0,-1 0 0 0,0 1 0 0,-4 0 0 0,1-1 0 16,-5 0 0-16,0 1 0 0,-1 1 0 0,-3-1 0 0,-2 1 0 0,-1 0 0 15,-2-3 0-15,-3 3 0 0,-1 0 0 0,-2 0 0 0,-1 0 0 0,-3 0 0 16,0 0 0-16,0 0 0 0,0 0 0 0,0 0 0 0,0 0 0 0,0 0 0 15,0 0 0-15,0 0 0 0,0 0 0 0,0 0 0 0,0 0 0 0,0 0 0 16,0 0 0-16,0 0 0 0,0 0 0 0,0 0 0 0,0 0 0 0,0 0 0 16,0 0 0-16,0 0 0 0,0 0 0 0,0 0 0 0,0 0 0 0,0 0 0 15,0 0 0-15,0 0 0 0,0 0 0 0,-3 0 0 0,-3 0 0 0,0 0-151 16,-2 3-52-16,1-3-62 0,-2 1-102 0,0 2-117 0,-1 0-87 0,1 0-79 16,1 2-18-16,1-2-2 0,1-2 16 0,1 2 20 0,5-3 25 0,0 0 29 15,0 0 30-15,5-4 29 0,1-1 55 0</inkml:trace>
  <inkml:trace contextRef="#ctx0" brushRef="#br0" timeOffset="36039.33">12890 3856 295 0,'-3'3'406'0,"0"-3"34"15,0 2 11-15,3-2 8 0,0 0 3 0,0 0 6 0,0 0 0 0,-2 0 1 16,2 0-35-16,0 0-42 0,0 0-75 0,0 0-86 0,0 0-59 0,0 0-56 16,0 0-36-16,0 0-28 0,0 0-11 0,0 0-7 0,0 0-3 0,0 0-3 15,0 0 1-15,0 0 5 0,0 0 0 0,0 0-1 0,2 0-1 0,1 0-1 16,3 0-5-16,0-2-6 0,1 2-3 0,-1 0-4 0,2 0-2 0,1 0 1 16,-1 0-1-16,1 0 1 0,1 0-1 0,-2 2-3 0,2-2 0 0,2 1 0 15,-4 1 10-15,4-2 10 0,0 3 5 0,-1-2 3 0,2 0 9 0,1 1 9 16,2 0 3-16,3-1 1 0,0-1 0 0,2 1-2 0,2-1 0 0,1 2-1 15,-1-2-1-15,3 0 1 0,1-2-6 0,1 2-9 0,-1-1-4 0,3 1 0 16,-1 0-7-16,-1-1-8 0,0 1-2 0,2 0-1 0,-3 0-3 0,3 0-1 16,-1 0 1-16,-2 1 1 0,1-1 0 0,1 1-2 0,-1 1-2 0,1 0-1 15,-1-1-2-15,1 1-3 0,-3 0 0 0,4 0 2 0,-3 1 3 0,2-1 3 16,-1 0 4-16,-1 1 3 0,2-1 1 0,-1 1 0 0,2 0 2 0,0-1-1 16,0 1 2-16,0-1-1 0,0 0 3 0,2-2 2 0,0 1 2 0,-1 1 0 15,4-2-1-15,-2 0-4 0,2 0-1 0,-1 0-4 0,1-2-1 0,0 2-1 16,2-1-1-16,-2 1-1 0,-1 0-1 0,4-1 1 0,-3 1-5 0,0 0-2 15,-1 0-2-15,1 0-2 0,-1 0-3 0,-1 1-1 0,-2-1-1 0,1 1 0 16,1 1 1-16,-3 0 0 0,0-1 0 0,0 1-1 0,0 1 1 0,1-2 1 16,-3 1-1-16,2 0 3 0,0 0-1 0,0-2 0 0,0 3-1 0,2-3 3 15,-1 2-1-15,-1-1 0 0,4-1-1 0,-4 2 1 0,1-2 0 0,-1 0-1 16,4 1 1-16,-4-1 1 0,1 2 1 0,1-2-3 0,-2 1-1 0,1-1 2 16,0 0-1-16,-3 2 0 0,0-2 0 0,1 0 0 0,-1 1 0 0,-3-1 0 15,1 2 0-15,-2-1 0 0,-1 0-1 0,1 1-2 0,-4 0 1 0,1-2 0 16,-2 1-1-16,-3 1 0 0,1-1-1 0,-1 1 1 0,-2-2-1 0,-3 0-1 15,0 1 1-15,-1 1 0 0,-2-2 0 0,-2 0-2 0,0 1 2 0,-3-1 0 16,1 0 0-16,-4 0-2 0,0 0 1 0,0 0 1 0,0 0-2 0,0 0 2 16,0 0-5-16,0 0-3 0,0 0-15 0,0 0-20 0,0 0-20 0,0 0-24 15,0 0-39-15,0 0-45 0,0 0-99 0,0 0-109 0,0 0-110 0,0 0-109 16,0 0-26-16,-5 2-7 0,2-4 4 0,-2 2 0 0,1-1 19 0,0-1 17 16,3-1 22-16,1 3 23 0,1-4 42 0</inkml:trace>
  <inkml:trace contextRef="#ctx0" brushRef="#br0" timeOffset="36942.87">18462 3906 139 0,'-11'1'269'0,"1"1"37"0,-2-2 43 0,2 0 41 0,2-2 24 0,0 1 22 15,-1-2 8-15,4 0 9 0,1 1-62 0,0 0-73 0,1 1-22 0,1-2-12 16,2 3-13-16,0 0-13 0,0 0-29 0,0 0-33 0,0 0-39 0,0 0-38 16,0 0-25-16,0 0-20 0,0 0-10 0,0 0-8 0,0 0-4 0,0 0-4 15,0 0-6-15,2-1-6 0,1-1-6 0,1 1-4 0,0-2-2 0,6 2-3 16,2-1 0-16,1-1 2 0,4-1 2 0,1 0 1 0,4 0 1 0,2 1 0 16,-1-2 2-16,3-1 2 0,1 3 2 0,0-1 2 0,-1-1-3 0,1 2 0 15,-2 0-3-15,2 0-2 0,-3 2-2 0,0-2-1 0,0 1-2 16,-1 1 0-16,-2 1 2 0,3-2 5 0,-2 1-1 0,1 1-2 0,-2 0-1 0,1-2-2 15,0 2-1-15,-1 0 1 0,3 0 1 0,-2-2 2 0,0 2 5 0,0 0 6 16,2-1 1-16,1 1 0 0,0 0-3 0,0 0-4 0,3-1 0 16,0 1 1-16,4-2-2 0,-1 1-2 0,4-1 0 0,-1 1 0 0,0 1-1 0,2-3-2 15,-1 1-2-15,2 1-4 0,-1-1-4 0,2 0-1 0,-4 1 1 0,1 0 1 16,0-1-2-16,2 1-1 0,-3 1 0 0,0-2 0 0,0 1 1 16,-1 1-2-16,-3-2 1 0,2 2-3 0,-2-1-2 0,0 1-5 0,-3 0 2 0,0-2-1 15,-2 2 1-15,0 0-3 0,-3 0 2 0,-1 0 0 0,-2 0-2 16,-2 0-2-16,-2 2 1 0,0-2 1 0,-3 0 0 0,-3 0-2 0,2 0 2 15,-5 1 0-15,2-1 0 0,-1 0-3 0,-1 2 2 0,-1-2 1 0,-1 1 0 16,1-1-4-16,0 2 2 0,-2-2 2 0,2 1-2 0,0-1-1 0,1 2 1 16,-3-1 1-16,2 0-1 0,0 1-2 0,0-2 0 0,-2 2 4 0,3-1-2 15,-3 1-2-15,0-2 2 0,0 1 1 0,1-1-1 0,-3 2-2 0,2-2 1 0,-3 0 3 16,0 0-1-16,4 0-3 0,-4 0 3 0,1 1 1 0,-1-1 0 0,3 0-4 16,2 2 1-16,-4-2 2 0,3 0-1 0,0 1-2 0,0-1 1 15,-1 2 3-15,2-2-2 0,-1 1-2 0,2-1 2 0,-1 0 2 0,2 1-2 0,-3 1-2 16,1-2 2-16,0 2 2 0,-2-2-1 0,3 0-2 0,-1 1 1 15,0 1 3-15,-2-2-3 0,2 1-1 0,-2-1 1 0,0 2 1 0,3-2 0 16,-3 0-2-16,-3 0 1 0,4 0 1 0,-4 0-1 0,0 0-1 0,0 0 0 16,0 0 2-16,0 0 1 0,1 1-3 0,-1-1 1 0,0 0 2 0,0 0-2 15,0 0-2-15,0 0 1 0,0 0 2 0,0 0-5 0,0 0-7 0,0 0-12 16,0 0-13-16,0 0-22 0,0 0-24 0,0 0-38 0,0 0-39 0,0 0-80 16,0 0-85-16,0 0-91 0,0 0-93 0,0 0-51 0,0 0-44 15,0 0-6-15,0 0 3 0,0 0 12 0,-5-1 16 0,1-1 20 0,-4-2 24 0,0-1 37 16,2-1 45-16</inkml:trace>
  <inkml:trace contextRef="#ctx0" brushRef="#br0" timeOffset="37640.96">18778 2950 117 0,'-2'-4'253'0,"1"-3"19"0,-2 0 37 0,-3 1 43 15,3 0 38-15,-4-1 33 0,2 1 14 0,-1-2 8 0,-2 1-46 16,2-1-55-16,-1-1-42 0,-1 3-38 0,-1 0-12 0,-2-1-7 0,1 1-12 0,-2 0-13 16,-1 0-35-16,-1 0-40 0,-3 2-32 0,-1 0-30 0,-1 1-4 0,-3 3 7 15,-1 0 3-15,-3 2 2 0,2 2 5 0,-3 1 2 0,-1 2 2 0,0 4-1 16,-2 2 1-16,-2 2 2 0,0 2 1 0,2 2 1 0,-1 4-2 0,1 1-5 15,0 0-10-15,1 3-12 0,4 0-11 0,1 0-11 0,3 1-8 0,3 1-8 16,3-1-5-16,4 1-6 0,2-1-5 0,4 1-6 0,3-2-3 0,4 0-4 16,3 0-2-16,1 0 0 0,7-2-1 0,-1 1-1 0,6-1 0 0,-2-1 0 15,4 2 1-15,-1-5-1 0,5 1-1 0,0-1 0 0,1 0-1 16,2 0-1-16,-2-2 1 0,2 1-1 0,2-2 1 0,-3 0-2 0,4 0 2 0,-1-1 2 16,1-3 0-16,0 2-1 0,1-3 1 0,-1-1 1 0,1-1-1 0,-1-2 0 15,0-2 0-15,0-2 0 0,0 0 2 0,-4-4-2 0,3-1-1 16,-1-1 4-16,-2-4-3 0,1 0-1 0,0-1 0 0,-1-3 1 0,0-2-1 0,-3 2-1 15,1-6 1-15,2 2 2 0,-3-2-1 0,-1-1-3 0,-1-2 2 0,1 0 2 16,-2-3-1-16,0-1-2 0,-1-1 4 0,-1-4 5 0,-3 3 1 0,0-5 2 16,-2 0-1-16,-2-1-2 0,0-4 1 0,-1 0-1 0,-2-2-1 0,-2-1 1 15,0-3-1-15,-3 0-2 0,-1-2 1 0,-2-2 2 0,-2 2-3 16,-2 0-5-16,-4 0 0 0,2 2 1 0,-4 0 1 0,-4 5-2 0,1 2 0 16,-4 1 1-16,-1 4 0 0,-2 4 1 0,-2 1 0 0,-2 5-1 0,-3 2 0 0,-1 0-3 15,-2 8 1-15,-4-2 0 0,-1 5-2 0,2 3-3 0,-4 2 2 0,0 2 0 16,-1 2-2-16,0 4-2 0,0 1-5 0,-1 1-3 0,2 2-11 0,3 3-12 15,-3 0-12-15,2 3-11 0,4 0-14 0,2 1-15 0,2 3-21 16,1 0-18-16,4 1-32 0,2 1-35 0,3 1-82 0,3 1-93 0,1 1-59 16,5-2-54-16,5 1-51 0,3 1-45 0,3-3-4 0,5 0 11 0,6 0 12 15,2-1 16-15,6-5 19 0,5-1 19 0,3-3 33 0,5-1 34 0</inkml:trace>
  <inkml:trace contextRef="#ctx0" brushRef="#br0" timeOffset="38090.18">19624 3745 84 0,'-11'1'415'0,"1"3"35"0,1-3 12 0,1 1 10 0,2-1 0 0,-1-1 2 0,3 0-1 16,1-1 0-16,1-1-1 0,2 2 0 0,0 0-92 0,0 0-113 16,3-1-80-16,3 1-76 0,4 0-35 0,1 1-25 0,3 1-5 0,5-1-2 15,3 1 10-15,7-1 13 0,3 3 8 0,2-3 7 0,6 0 3 0,2-1 3 16,5 0 4-16,1 0 3 0,0 0 0 0,2 0 3 0,2 0-8 0,-1-1-2 15,3 1-6-15,-4 0-4 0,0 0-9 0,0 0-12 0,1 1-6 0,-4-1-6 16,0 1-2-16,0 1-2 0,0 1-4 0,-3-1-3 0,0 1-5 0,-1 0-5 16,0 0-5-16,-1-1-3 0,-4 2-2 0,1-1 0 0,0 1-2 0,-6-1-5 15,0 0-2-15,-3 0 1 0,-1 0-2 0,-5 2-1 0,-2-4 0 0,-2 1 0 16,-4 1-1-16,-4-2 0 0,0 0-1 0,-4 1 4 0,-1-2-2 0,-3 2-2 16,0-2 1-16,-4 0 1 0,0 0-1 0,0 0-4 0,0 0-15 0,0 0-21 15,0 0-27-15,0 0-29 0,0 0-40 0,-3-5-44 0,2 1-98 0,-5 1-108 16,-1-3-90-16,-1 0-87 0,0 0-27 0,-4-2-17 0,1 1-3 0,-5-2 2 15,2 2 17-15,-4-1 21 0,1 0 26 0,0 1 30 0,0 1 41 0</inkml:trace>
  <inkml:trace contextRef="#ctx0" brushRef="#br0" timeOffset="38220.54">20799 3874 7 0,'-3'17'437'0,"0"-1"19"0,-4-2 3 0,2-1 1 15,1-1 0-15,-4-3-1 0,3-1-7 0,-1-3-6 0,-1-1-48 0,3-1-57 16,-4-3-151-16,-2-2-172 0,2 1-198 0,-4-1-202 0,-1 2-51 0,-4-2-21 15,-2 1-4-15,-5 1-2 0,-3-1 0 0,-4-1 1 0,-3 1 5 0,0-2 9 16</inkml:trace>
  <inkml:trace contextRef="#ctx0" brushRef="#br0" timeOffset="39153.11">421 4311 117 0,'2'1'423'0,"1"1"41"0,-3-2 5 0,0 0-3 15,0 0 11-15,0 0 16 0,0 0-1 0,2-2-5 16,1-1 11-16,-1 1 14 15,-2 2-95-15,3 2-117 0,2 1-75 0,6 2-65 16,1 2-35-16,7 1-29 0,4 2 4 16,8 1 11-16,7-1-9 0,5 2-14 15,6-1 14-15,3-2 18 0,5-2-3 0,1-1-7 16,2-1-4-16,2-4 1 0,0 2-9 0,-4-3-10 16,1-1-17-16,-3-1-20 0,-1 2-4 0,-2-1 1 15,-2-1-2-15,-2 1-2 0,-2 1-11 0,-7 0-14 0,1 0-4 0,-8 0-5 16,-2 0-8-16,-6 0-11 0,-3 1-6 0,-5-1-3 0,-1 2-14 15,-5-1-16-15,-3-1-31 0,-4 2-33 0,1-2-39 0,-5 0-38 0,0 0-97 16,0 0-110-16,0 0-104 0,-6 0-106 16,-2-2-13-16,-3 2 3 0,-5-3 3 0,-1 2 3 15,-4-1 22-15,1-1 24 0,-1 0 26 0,3 0 25 16,1 0 39-16</inkml:trace>
  <inkml:trace contextRef="#ctx0" brushRef="#br0" timeOffset="39253.78">1518 4384 63 0,'1'5'366'0,"1"1"7"0,-2 1-58 0,1 1-71 15,-1 0-94-15,0 0-99 0,0-2-30 0,3 0-17 16,-3-1-3-16,-4-2-1 0,2 0-95 0,-1-2-116 16,-2 1-75-16,0-1-67 0,0 1-15 0</inkml:trace>
  <inkml:trace contextRef="#ctx0" brushRef="#br0" timeOffset="41688.87">7625 8254 21 0,'0'-6'318'0,"0"0"32"16,0 2 26-16,-2 1 18 0,0 0 10 0,0 1 5 0,-1 1 4 0,0-1 14 0,-1 1 18 15,3 2-54-15,-4 1-69 0,2 1-31 0,-1 3-23 0,-3 0-36 16,2 3-37-16,-3 3-22 0,-2 3-16 0,0 2-9 0,-3 5-5 0,-1 2 1 0,1 2 2 16,-1 2-14-16,-2 1-15 0,0 2-10 0,2 0-9 0,-2 1-9 0,0 1-11 15,4-2-8-15,-2 0-7 0,2-1-13 0,-2-1-10 0,3 0-17 16,1-4-15-16,0 1-23 0,2-3-24 0,1-1-37 0,1-2-45 0,1-1-97 16,-1-3-110-16,3-1-79 0,1-3-69 0,1-1-45 0,1-2-44 0,1-3-7 15,4-3 0-15,-2 0 8 0,5-6 6 0,0 0 18 0,2-5 19 0,2-1 37 16,2-3 44-16</inkml:trace>
  <inkml:trace contextRef="#ctx0" brushRef="#br0" timeOffset="41921.04">7658 8551 237 0,'-1'-3'329'0,"-4"3"18"0,0 0 17 0,-1 0 25 0,-2 2 28 16,0-1 14-16,-3 1 12 0,0 1 12 0,-3 1 10 0,1 2-73 0,-1 2-89 16,-2 1-53-16,-1 0-45 0,2 1-16 0,-2 3-12 0,3-1-16 0,-2 1-16 15,2-2-26-15,1 0-27 0,1-1-15 0,2 0-11 0,2-2-11 0,0-1-12 16,4-1-10-16,0-1-7 0,3-1-5 0,-1 0 0 0,4-1 1 0,-1 0 1 15,1 1 2-15,3 0 2 0,0 0 3 0,2 1 3 0,1-1 0 0,2 1 0 16,1-1 0-16,1 2 1 0,0 0 0 0,3-1-4 0,0-2-4 0,0 4-6 16,1-3-5-16,0 1-2 0,0 1-5 0,1-1-2 0,0-1-4 0,-2-1-1 15,0 3-3-15,0-3-5 0,-2 1-23 0,2 1-28 0,-2-2-34 0,-1 2-38 16,0-2-85-16,-3 1-97 0,2-1-79 0,-3 2-76 0,0-2-38 0,0 0-27 16,-2-2-7-16,-1-1-3 0,-2-1 2 0,-1-1 4 0,-1-1 22 0,-1-3 28 15,2-1 36-15</inkml:trace>
  <inkml:trace contextRef="#ctx0" brushRef="#br0" timeOffset="42671.17">7780 8642 134 0,'0'2'416'0,"0"3"27"0,0-3 10 0,-2 1 12 0,2 1 3 0,0 0 4 15,0-4 2-15,-1 2 1 0,1-2-1 0,0 0 2 0,0 0-101 0,0 0-124 16,0 0-80-16,0 0-75 0,0 0-28 0,0 0-23 0,0 0-6 0,1 1-6 16,2 1-3-16,2 0-1 0,-1-2-2 0,2-2-1 0,0-1-1 0,5 1-1 15,-3 0 0-15,3-4-1 0,2 1 1 0,-2 0-3 0,0-1-3 0,3-1-4 16,-2-2-5-16,0 2-5 0,-3 0-1 0,1 0-1 0,1 1-1 0,-5-2 0 15,2 4-1-15,-3-3 0 0,-2 2-1 0,-1 0-1 0,-2 1 0 0,0 0 0 16,-2-1 1-16,-1 0-1 0,-2 2 0 0,-1-2 0 0,-2 3 1 0,-3 1-3 16,1-1 1-16,-1 2-1 0,-1 2 2 0,-1 0 2 0,-2 3 0 0,0 1 0 15,-1 2 0-15,2 2 0 0,0 0 0 0,1 2-1 0,0 2 1 0,1-1-1 16,2 2 2-16,1 0 0 0,0 0 0 0,2 0 3 0,2 0-2 0,0 0-2 16,2-1 0-16,2-2-2 0,1 0 0 0,1 0 1 0,1-4 1 0,1 2 1 15,0-2 0-15,2 1 0 0,3-2-1 0,0-2 1 0,-2 2-1 0,5-4-1 16,-3 2 1-16,5-3 0 0,-2-1-5 0,1-1-3 0,3 0-11 0,-1-1-10 15,0-1-12-15,2-3-11 0,1-1-6 0,1-2-3 0,-2 1-3 0,1-3-3 16,-1 2 0-16,1-2 0 0,-4-1-2 0,3 3-1 0,-4-1 6 0,0 0 8 16,-2 2 8-16,0-1 12 0,-2 3 10 0,0 0 12 0,-4 2 3 0,1 0 1 15,-3 0 5-15,1 1 3 0,-3 2 1 0,0 0 0 0,0 0 1 0,0 0 2 16,3 2-2-16,-1-1-3 0,0 1 1 0,-1 1 3 0,1 0 1 0,-1-2-2 16,-1 3 2-16,3-2 3 0,-1 1-2 0,-1 0-2 0,1 0 0 0,-1-1 1 15,1 1 0-15,3-2-1 0,-2 0 3 0,0-1 3 0,4 0-2 0,-1 0-3 16,0-2-1-16,2-1 1 0,2 0 0 0,0-3-1 0,0 0 0 0,0-3 3 15,2 0-2-15,-2 0-4 0,-1-1 1 0,2-1 3 0,-3-2-2 0,-1 3-2 16,-1-3 2-16,0 4 4 0,-1-2 1 0,-2 1 2 0,0 1 7 0,0 0 6 16,-1 1 4-16,1 0 2 0,-3 1 4 0,2 1 6 0,-2 1-1 0,0 3 0 15,0-1 0-15,0-2 1 0,0 5 0 0,-2-1-2 0,2 1-1 0,0-3-4 16,0 3-4-16,0 0-8 0,0 0-3 0,0 0-2 0,0 0-3 0,0-4-3 16,0 4-1-16,0 0 1 0,0 0 4 0,0 0 4 0,0 0 5 0,0 0 5 15,0 0 4-15,0 0 5 0,0 0 3 0,0 0 5 0,0 0 4 0,0 0 5 16,0 0 3-16,0 0 3 0,0 0 1 0,0 0 3 0,0 0-4 0,0 0-5 15,0 0-4-15,0 0-6 0,0 0-4 0,0 0-5 0,-5 2 0 0,1 3 2 16,-1-1-2-16,-3 3-1 0,2 1-1 0,-1 4 3 0,-1 0 0 0,-2 3 0 16,0 2 5-16,0 4 5 0,0-1 5 0,0 5 3 0,0-1 4 0,1 1 4 15,-2 2-1-15,1-1-1 0,-2 5 4 0,4-2 6 0,0 1 0 0,1 0-2 16,-2-2 2-16,3-1-3 0,-1 0-1 0,1-1-2 0,1-2-1 0,2-2 0 16,0-3-1-16,0-1-2 0,0-1 1 0,1-3 0 0,1-1-3 0,-1-2-7 15,0-2-21-15,1-1-27 0,-1-3 0 0,2 0 0 0,-1-2 0 0,-1 0 0 16,2-3 0-16,-2 1 0 0,-1 1 0 0,-3-2 0 0,0 1 0 0,-1-1 0 15,-1-1 0-15,-4 1 0 0,1-2 0 0,-2 1 0 0,-3-2 0 0,0 0 0 16,1-2 0-16,-1 1 0 0,0-2 0 0,0-2 0 0,0-1 0 0,4 0 0 16,-1 0 0-16,4-1-72 0,1-1-42 0,0-1-24 0,5 0-27 0,1-1-28 15,4 0-28-15,1 0-30 0,5-2-59 0,0 2-65 0,3-2-37 0,1 1-33 16,3 0-13-16,2-1-6 0,1 1-12 0,2 0-11 0,2 1-19 0,0 2-18 16,2-1 18-16,0 2 26 0,-1 1 30 0,1 0 32 0,2 3 69 15,-3-1 75-15</inkml:trace>
  <inkml:trace contextRef="#ctx0" brushRef="#br0" timeOffset="42787.35">8310 8871 4 0,'6'10'256'0,"1"-1"46"0,-3 2 41 0,-2-2 41 0,2 1 28 16,-2-3 25-16,-2 1 8 0,-2-1 4 0,1 0-57 0,-2 0-67 0,1-1-24 16,-2 0-13-16,0 0-48 0,0 0-56 0,-1 1-130 0,-2-2-150 0,1 1-133 0,-2-1-130 15,0-1-46-15,2-1-30 0,-2-1-8 0,-1-1-7 0,1-1 3 16,-2 0-1-16,1-3 0 0,2 0-2 0,-1-1 23 0</inkml:trace>
  <inkml:trace contextRef="#ctx0" brushRef="#br0" timeOffset="44039.86">3941 12925 105 0,'-6'-2'417'0,"-1"0"34"0,0-2 8 0,-1 3 3 16,0-3 2-16,0 4 5 0,0 0 5 0,0-3 9 0,0-1 3 15,-1 4-1-15,-1 4-76 0,-1-1-94 0,-1 4-78 0,-1 4-74 16,0 2-36-16,-4 2-28 0,1 5 6 0,0 0 11 0,-1 5 1 0,1 2-1 15,-3 1 3-15,3 2 5 0,1 0 4 0,0 0 0 0,1 2-17 16,3-2-22-16,0 1-7 0,0-1-5 0,1 0-8 0,2-1-12 0,-1-2-19 0,4-2-23 16,-1 0-17-16,3-2-16 0,-1-2-33 0,1-1-34 0,0-2-42 15,3-4-40-15,0 0-77 0,0-3-84 0,3-2-87 0,-1-2-88 0,1-2-50 0,2-5-44 16,3-5-1-16,-2-2 5 0,5-5 13 0,0-3 14 0,3-6 19 0,-1-4 25 16,4-3 37-16,-2-1 39 0</inkml:trace>
  <inkml:trace contextRef="#ctx0" brushRef="#br0" timeOffset="44254.32">3845 12694 107 0,'3'4'401'0,"0"1"19"0,-1 1 18 0,-1 1 19 0,1 3 17 0,0 0 16 0,-1 1 11 15,1 1 14-15,1 1 4 0,1 4 7 0,-1 3-80 0,2 5-95 16,-1 2-75-16,-1 3-71 0,0 2-17 0,0 4-6 0,0 2-15 0,2-1-19 16,-4 2-13-16,4 0-13 0,-2 1-7 0,-1-3-6 0,1 1-4 0,0-3-2 15,2-1-21-15,0-1-23 0,-1-2-11 0,1-1-7 0,2-2-18 0,-3-3-18 16,1-3-12-16,0-3-9 0,-1-1-14 0,1-2-10 0,0-4-24 0,-2-2-26 15,0-4-52-15,-1 0-57 0,1-5-103 0,-3-1-112 0,0 0-93 0,0-5-88 16,-1-3-13-16,-1-4 3 0,-1-4 8 0,-2 1 8 0,0-5 7 0,-4-1 12 16,-1-1 17-16,-1-3 18 0,-3 3 52 0</inkml:trace>
  <inkml:trace contextRef="#ctx0" brushRef="#br0" timeOffset="44438.3">3486 13143 398 0,'-10'2'518'15,"1"0"15"-15,1 3 0 0,2-2 2 0,1 1-2 0,0-1 0 0,2 0 0 0,3 2-3 16,0-5 2-16,0 0 3 0,0 1-122 0,3 1-148 0,0-1-104 15,0 2-95-15,2 0-31 0,0 0-18 0,4 0 5 0,1 2 11 16,3-2-5-16,1-2-6 0,2 4 5 0,3-4 9 0,1 1-6 0,2-2-12 16,4 0 2-16,-1-2 3 0,3-1-10 0,-3 0-13 0,2 0 7 15,-3-1 11-15,2-1-13 0,-3 1-18 0,-1-1-7 0,-4 2-3 16,-1-2-36-16,-1 4-40 0,-2-2-57 0,-3 2-57 0,-1-1-106 0,-3 1-115 16,-2 1-59-16,-5 0-46 0,0 0-17 0,0 4-9 0,-3 0 3 0,-2 3 8 15,-2 0 12-15,-1 2 10 0,0 0 31 0,-3 2 32 0</inkml:trace>
  <inkml:trace contextRef="#ctx0" brushRef="#br0" timeOffset="45287.78">4357 13105 285 0,'-1'-3'484'0,"-1"2"19"0,0-2 9 15,1 1 7-15,-1-1 2 0,1 1 3 0,1 2 1 0,0 0 4 0,1-2 3 16,-1-3 7-16,0 5-110 0,0 0-133 0,0 0-101 0,0 0-92 0,0 0-31 15,0 0-19-15,0 0-7 0,0 0-7 0,0 0 1 0,0 0-1 0,2 0-2 16,3 0-1-16,2 0-14 0,-2 1-13 0,3 1-1 0,3 0 2 16,2-1-39-16,0 0-51 0,2-1-42 0,-2 2-44 0,2 0-89 0,-2 1-99 15,1-3-92-15,-1 2-91 0,-3-2-20 0,-1 0-7 0,-3 1 6 0,-6-1 9 16,0 0-4-16,0 0-5 0,-3 1 36 0,-2 2 46 0,-5 0 44 0</inkml:trace>
  <inkml:trace contextRef="#ctx0" brushRef="#br0" timeOffset="45421.51">4333 13207 26 0,'-5'9'444'0,"1"2"30"0,1-1 5 0,0-1 1 0,-1 0 1 0,3-2-2 0,-1 1 1 16,1-1 0-16,1-4-2 0,0 2 1 0,1-2-73 0,1 0-88 0,-1 1-117 16,3-2-123-16,-1 1-45 0,2 2-27 0,2-1-6 0,0-1-1 0,1 3-12 15,1-1-15-15,4-1-39 0,-2-1-43 0,4 0-80 0,2-2-84 0,1-2-57 16,0 1-49-16,2-4-42 0,2-1-45 0,0 1-10 0,1-4-1 0,0-1-2 16,1 1 1-16,1-3 12 0,-1 0 15 0,-2 0 40 0</inkml:trace>
  <inkml:trace contextRef="#ctx0" brushRef="#br0" timeOffset="45704.67">4994 12594 434 0,'-1'-5'493'0,"-1"2"4"15,-1 1 0-15,3 2 0 0,-5 2 5 0,2 1 3 0,-2 0 9 0,2 2 8 16,0 1 7-16,0 3 7 0,0 0-128 0,-2 5-158 0,0 3-88 0,-1 1-70 0,-2 6-15 16,3 2-2-16,-3 2-1 0,0 1 2 0,-1 2-7 0,1 1-2 15,0 1-10-15,0-1-9 0,-1 3-7 0,2-2-8 0,1-1-9 0,1 1-13 16,0-2-13-16,-2 0-12 0,5-1-18 0,-1 1-24 0,1-1-33 0,-1-2-38 16,3-1-83-16,-3-1-93 0,3-2-77 0,-2-2-70 0,2-2-53 0,2-6-54 15,-2 2-10-15,3-7 0 0,0-2 6 0,2-2 6 0,0-5 18 0,2-5 21 16,0-1 33-16,1-3 40 0</inkml:trace>
  <inkml:trace contextRef="#ctx0" brushRef="#br0" timeOffset="45904.48">5078 12925 20 0,'-5'2'167'0,"0"1"4"0,-4 0 1 16,3 1 2-16,-1 0 5 0,-2 3 5 0,-2 0 5 0,1-1-31 0,1 2-40 15,-4 1-25-15,4 1-22 0,-1-1-4 0,-1 0 4 0,3 0-1 0,-1 2 2 16,1-3 0-16,0 2-4 0,3-3 2 0,0 1-1 0,2-2-3 0,0 0-3 15,1 0-6-15,-2-3-5 0,4 2-4 0,0 0-4 0,4 0-4 0,-2-2-2 16,0 1-4-16,2-1-2 0,1 0 0 0,0 0 2 0,0 0-3 0,4-1-5 16,-3 1-9-16,4-2-11 0,0 1-24 0,0-2-28 0,2 0-28 0,-1 0-24 15,1 0-20-15,-2-2-19 0,2 1-26 0,1 0-28 0,-3-1-35 0,2 0-40 16,-1-1-6-16,-1 0-1 0,2 2 5 0,-4-2 11 0,2 0 20 0,-1 2 27 16</inkml:trace>
  <inkml:trace contextRef="#ctx0" brushRef="#br0" timeOffset="46554.04">5236 13073 3 0,'3'0'186'0,"1"0"5"0,-4 0 1 0,3 0 12 0,0 0 15 16,3 0 11-16,-6 0 11 0,3 0-21 0,0 0-26 0,1 0-20 0,-1-1-21 16,0 0 7-16,0 1 14 0,2-2 14 0,-1 2 14 0,1-3 6 0,0 2 4 15,0-2-8-15,1 0-10 0,1-3-14 0,0 1-11 0,1-1-10 0,-1-2-9 16,-1 1-11-16,2 0-11 0,-4-2-14 0,3 1-18 0,-4 1-17 0,0-1-17 16,-1 0-7-16,1 1-8 0,-3 1-1 0,-3 0-3 0,1 2 4 0,-1-2 2 15,0 0-1-15,-2 2-1 0,-1 0-7 0,-2 0-11 0,2 1-9 0,-2 1-8 16,0 1-3-16,-3 1-1 0,3 1 0 0,-2 1-2 0,1 1 0 0,-1 1-2 15,2 2-2-15,-1 1-1 0,-2 1 0 0,3 1 5 0,0 2-3 0,-1 1-4 16,1 1 1-16,1 0 2 0,-1 3-2 0,1-1-2 0,2 0 2 0,0 3 1 16,0-3-1-16,2-1-2 0,0 4 2 0,3-5 2 0,0 0-4 0,0-1-2 15,3-1 2-15,0-3 4 0,2 2 0 0,3-4-4 0,0-2-1 0,0 1-1 16,1-2-5-16,1-3-6 0,2 0-4 0,0-2-4 0,1-2-6 0,0-1-7 16,3-1 0-16,-3-1-1 0,-2-1-5 0,3-1-6 0,-1 0 2 0,-1-1 6 15,-1 3 0-15,1-4 0 0,-2 4 5 0,0-2 7 0,-2 0 5 0,1 2 1 16,-2 0 8-16,-1 1 6 0,1 0 1 0,-1 0-1 0,0 1 6 0,0 1 7 15,-1-2-3-15,0 3-4 0,0 0 1 0,1-2 5 0,-3 2-4 0,3 0-7 16,-1 2 5-16,-2-2 4 0,2 0 0 0,0 1-6 0,-1 0 4 0,-2 1 1 16,1 0 0-16,-3 1-3 0,3-2 0 0,-3 2 4 0,0 0 0 0,4 0-4 15,-4 0 3-15,1 2 8 0,1-1-5 0,1 0-5 0,-1 1 1 0,-1 0 4 16,2 1-2-16,-1 0-2 0,1-2 2 0,2 1 1 0,-2 1-1 0,0 0-4 16,2-2 3-16,-2 1 3 0,4 1 0 0,-3-2-6 0,4 1 4 0,-2-2 5 15,1 0-3-15,-1 0-3 0,3-2 3 0,-2 1 4 0,-1-2 6 0,1 0 5 16,-3 0 4-16,4-2 5 0,-3 1-3 0,0-1-4 0,-1-1 3 0,-2 0 3 15,1-2-3-15,-1 1-4 0,1 0 1 0,0-2 6 0,-2 0-4 0,1-2-4 16,-1 0-5-16,1 1-7 0,-2-1-1 0,2 2 0 0,-2-2 3 0,1 2 5 16,-1 0 1-16,0 1 1 0,0 1 4 0,0 1 7 0,0 0 1 0,0 1 0 15,0 0 1-15,0 5 3 0,0 0-2 0,0 0-2 0,0-1-1 16,0 1-3-16,0 0-3 0,0 0-3 0,0 0 11 0,0 0 16 0,0 0-1 0,-1 1-5 16,-1 6 2-16,2-1 4 0,-3 3 11 0,1 4 12 0,-2 2 12 0,1 3 8 15,0 2 7-15,-1 3 6 0,1 3 6 0,0 1 3 0,0 3-9 16,-2 1-12-16,2 5 5 0,-2-1 8 0,1 3 2 0,0 2-5 0,-2-1-6 0,1 2-9 15,0 1-7-15,-2 1-6 0,2-2-5 0,-2 1-3 0,1 0-4 16,1-3-3-16,-2-3-1 0,0 0-5 0,1-5-7 0,1-1-5 0,-1-2-7 16,-2-2-4-16,3-2-4 0,-3-4-3 0,3-1-3 0,-3-4-6 0,1-1 0 0,0 1-3 15,-1-5-9-15,2 1-11 0,-3-2-16 0,1-4-20 0,1 2-33 0,-1-3-36 16,1 1-61-16,0-4-69 0,1-1-112 0,1-1-121 0,0-4-76 0,-1-2-71 16,5-4-15-16,-1-3-7 0,4-4 8 0,-1-2 8 0,4-4 16 0,-1-3 19 15,3-3 32-15,1-3 38 0,4-2 62 0</inkml:trace>
  <inkml:trace contextRef="#ctx0" brushRef="#br0" timeOffset="46754.73">6161 12883 242 0,'2'12'526'0,"-2"-2"7"0,-2 2 2 0,2 1 1 0,-3-3 0 15,1 2 0-15,-3-2-1 0,2 0-1 0,0-4 0 0,-3 1-1 0,1 1-1 16,-3 1-194-16,-1 1-236 0,-4 1-64 0,2 0-30 0,-3 3-7 0,1 0-5 15,-4 1-31-15,4-2-39 0,-4-1-86 0,4 2-96 0,-4-2-103 0,4-2-106 16,2-1-39-16,-1-1-23 0,2-2-6 0,2-3-4 0,-1-2 2 0,4-1 0 16,0-1 1-16,2-2 2 0,1-3 33 0,4-2 38 0</inkml:trace>
  <inkml:trace contextRef="#ctx0" brushRef="#br0" timeOffset="46906.52">5930 12957 360 0,'0'0'497'0,"0"0"7"0,0 0 1 15,0 0 0-15,0 0 1 0,0 0 10 0,0 2 13 0,2 1 10 0,-1 1 8 16,2-1-32-16,2 1-45 0,0 2-140 0,0-1-161 0,1 2-56 0,2 0-30 15,0 1-9-15,0 1-2 0,0 0 1 0,3 1 0 0,-2 0-10 0,1-1-16 16,2 0-8-16,-2 0-14 0,2 0-29 0,-2 0-38 0,1-2-44 0,3-1-50 16,-4 0-97-16,1 0-107 0,0-1-92 0,-3-1-88 0,0 0-33 0,1-3-20 15,-1-1-5-15,-2 0 0 0,1-1 0 0,-1-3 2 0,0 0 21 0,1-3 27 16,-1 2 44-16</inkml:trace>
  <inkml:trace contextRef="#ctx0" brushRef="#br0" timeOffset="47071.12">6426 12751 284 0,'4'-3'439'0,"-4"3"18"0,1 3 10 0,1-3 23 0,-2 0 30 0,2 3 22 0,-1 2 22 16,-1-2 14-16,0 2 8 0,-3 1-59 0,0 4-75 0,-2 0-86 0,-1 2-91 15,1 3-53-15,-1 3-47 0,-2 2-16 0,1 1-12 0,-3 1-22 16,2 2-28-16,-1 1-28 0,0 0-30 0,3-2-26 0,-2 3-25 0,0 0-37 0,-1-1-38 16,2 0-77-16,-1 0-86 0,2-3-128 0,-2 1-137 0,2-1-55 15,-1-2-34-15,1 2-9 0,3-3-3 0,-2-2 4 0,3 0 5 0,0-4 17 16,2-2 12-16,2-1 33 0,3-2 36 0</inkml:trace>
  <inkml:trace contextRef="#ctx0" brushRef="#br0" timeOffset="47204.77">6585 13316 146 0,'11'7'474'0,"0"-1"11"0,-5-1 2 0,2 2 2 0,-3-3 0 16,-2 1 2-16,-1-3-2 0,-1 2 0 0,-1-4 0 0,0 0-1 0,0 0-1 16,0 0-201-16,0 0-241 0,0 0-109 0,0 0-81 0,0 0-83 0,-1-4-83 15,-2 2-79-15,-1-3-76 0,1 1-19 0,0-3-3 0,-2 2-2 0,2-1 1 16,-3-1-2-16,3 0 1 0,0 1 23 0,-1 0 24 0</inkml:trace>
  <inkml:trace contextRef="#ctx0" brushRef="#br0" timeOffset="48488.18">10403 14720 173 0,'-2'-7'317'0,"-1"1"45"0,2 0 32 0,-4 0 25 15,4 0 18-15,-1 1 14 0,1 0 1 0,-1 2 2 0,2 0-55 0,0 3-68 16,0 0-36-16,0 0-29 0,0 0-23 0,0 0-22 0,0 0-33 0,-2 3-32 16,1 2-23-16,-1 0-20 0,0 4-4 0,2 5-3 0,-1-1 7 0,-1 5 10 15,1 1 9-15,-1 4 11 0,2 1 4 0,-2 3 6 0,-1 0-5 0,2 3-7 16,-1-1-7-16,-1 0-5 0,0 0-5 0,0 1-6 0,0-1-7 0,-1-2-11 16,1-2-10-16,-2 2-9 0,2-4-12 0,0-2-12 0,1 0-8 0,-2-3-39 15,2-2-10-15,-1-1 0 0,2-1 0 0,-1-2 0 0,2-2 0 0,-2-2 0 16,2 0 0-16,0-1 0 0,0-3-54 0,2 3-29 0,0-4-34 0,-1 1-38 15,2-1-84-15,3 0-96 0,-1-2-112 0,3 2-123 0,0-3-44 0,5-3-29 16,-1 0 2-16,1-3 6 0,4-3 9 0,1-3 9 0,-1-1 20 0,2-3 21 16,0-2 36-16,2-2 39 0</inkml:trace>
  <inkml:trace contextRef="#ctx0" brushRef="#br0" timeOffset="49121.12">12136 14716 288 0,'-2'-4'466'0,"-1"1"14"0,2-2 11 0,-1 1 8 0,0-1 4 0,-1 2 2 16,3-1 0-16,0-1 0 0,2 1-1 0,-1 1 2 0,1 0-109 0,1 0-133 15,2 1-85-15,-2 0-73 0,4 1-23 0,2 0-14 0,0 0-5 0,1 1-7 16,4-2 1-16,-1 2 0 0,4 0-1 0,-1 2 2 0,1-2 0 0,1 2 0 16,1-1-8-16,0 3-12 0,-2-1-9 0,2 1-6 0,-1 1-4 0,1-1-3 15,-5 2-3-15,3 0-3 0,-2-2-2 0,-1 3-5 0,-2-1 1 0,1-1 0 16,-4 2 4-16,-1-1 5 0,0 0 10 0,-2 0 13 0,-1 1 5 0,-2 0 7 15,-1 0 6-15,-4 4 6 0,1-1 5 0,-4 1 6 0,0 2 5 0,-4 2 4 16,-1 0 5-16,-1 1 4 0,-3 2-2 0,-2 2-4 0,-1-2-10 0,2 1-14 16,-2 1-6-16,1-2-36 0,-1 1-18 0,3-2 0 0,-2-1 0 0,5-2 0 15,-1-2 0-15,2-1 0 0,3-1 0 0,-2-3 0 0,4 1 0 0,2-4 0 16,0-1 0-16,1 0 0 0,1-2 0 0,1-1 0 0,0 0 0 0,0 0 0 16,0 0 0-16,1 4 0 0,3-3 0 0,0 1 0 0,1 0 0 0,3 0 0 15,0 0 0-15,2-1 0 0,0 1 0 0,1-1 0 0,1-1 0 0,3 0 0 16,-2-1 0-16,3-1 0 0,-2-1 0 0,3-1 0 0,-2 1 0 0,0-3 0 15,-2 0-82-15,3 0-68 0,-2 1-58 0,0-2-60 0,-1 1-105 0,1-2-116 16,-3 1-81-16,-1 2-77 0,2-2-11 0,1 1 1 0,-2-2 10 0,3 2 17 16,-1 0 21-16,4 0 26 0,-1 0 33 0,3 2 37 0,2-2 57 15</inkml:trace>
  <inkml:trace contextRef="#ctx0" brushRef="#br0" timeOffset="49739.68">14435 14787 122 0,'-5'-10'430'0,"-2"3"25"0,0 0 14 16,2 1 11-16,0 0 9 0,1 0 2 0,-2 1 1 0,2-1 1 0,1 3-1 16,2 0-44-16,-1 0-52 0,2 3-98 0,0 0-112 0,2-3-67 0,1 3-56 15,0-2-22-15,5 2-14 0,-2 2-10 0,4-2-8 0,-1 2-3 0,2-1-1 16,2 1 1-16,1 1-2 0,-1 0 1 0,1 0 1 0,-1 1 1 0,-1-1-2 16,1 2-1-16,-2-1-1 0,-1 1 0 0,0-1 2 0,-2 1 7 0,-3 0 9 15,2 1 8-15,-1-1 7 0,-5 1 3 0,2 1 7 0,-3 2 0 0,0 0 2 16,-3-1 0-16,2 4 2 0,-5-1 1 0,-1 1 0 0,2 0 0 0,1 1-3 15,-3-1-9-15,2 0-9 0,-1 2-6 0,0-4-8 0,3 0-5 0,1 1-3 16,1-2-4-16,-1 0 0 0,4-1 0 0,-1 0-2 0,1 0-1 0,3 1 3 16,1-1-1-16,2-1 2 0,0 2 0 0,0 0 2 0,2 0 0 0,0 0 0 15,1 0 1-15,2 0 0 0,-4 0 0 0,3-1 0 0,-2 0-1 0,0 1 1 16,-2-1 0-16,-2 0-2 0,3-1 9 0,-4 0 10 0,-1 3 6 0,-1-3 3 16,-2 2-5-16,-1 0-8 0,-3 2 5 0,-2-1 7 0,-1 2-5 15,-5 2-8-15,1 1 3 0,-2-1 6 0,-4 3-12 0,3 2-16 16,-2-5-43-16,0 3-49 0,3-2-72 0,1-2-78 0,1-1-96 0,2-1-98 15,4-4-72-15,2-1-65 0,2-3-8 0,5-3 3 0,2 0-5 0,5-4-6 0,0-2 14 16,4-3 14-16,3-3 34 0,7 0 37 0</inkml:trace>
  <inkml:trace contextRef="#ctx0" brushRef="#br0" timeOffset="50204.97">16601 14739 128 0,'2'-6'420'0,"-1"0"26"0,-1 1 9 0,-1 1 4 0,-1 1 3 16,2 0 4-16,-2 1-2 0,2 2 1 0,0-3 5 0,-1 2 5 0,1 1-90 15,0 0-114-15,-3 1-75 0,-1 2-73 0,0 3-27 0,-2 2-23 16,1 1-4-16,-2 1-4 0,1 5-1 0,0 0-2 0,-3 3 1 0,2 0-1 0,1 2-1 15,-1 1 1-15,1-1-4 0,5 2-1 0,-1-1-2 0,2 0-2 0,0-1-3 16,3-1-2-16,3-1-2 0,1 0 0 0,-1-2 2 0,2-1 0 16,4 0 1-16,-2-1-2 0,4-2-3 0,-1-2-4 0,1 1-7 0,0-4-6 15,2 0-6-15,0 1-5 0,-2-1-5 0,4-5 0 0,-4 3-4 0,3-2-1 0,-1-2-11 16,-2-1-13-16,1 0-16 0,0 0-19 0,-2-1-25 0,1-2-28 16,1-1-41-16,-5 2-43 0,2-3-81 0,-3 1-91 0,2-3-54 0,-3 0-48 0,0 0-48 15,-2-2-49-15,2-3-5 0,-2 0 9 0,-2-2 14 0,0-1 18 16,0-1 27-16,0-2 27 0,-2 0 42 0</inkml:trace>
  <inkml:trace contextRef="#ctx0" brushRef="#br0" timeOffset="50339.18">16897 14787 237 0,'-4'-6'367'0,"-2"1"39"16,3 2 26-16,-2 1 23 0,2 2 15 0,0 4 13 0,-2-2 13 0,0 5 15 15,-1 0-38-15,0 4-51 0,-2 0-37 0,0 3-39 0,-3 3-53 0,2 1-53 0,-3 3-39 16,2 1-38-16,-3 2-25 0,0 1-24 0,0 0-13 0,2 2-15 16,-1-2-12-16,1 2-18 0,-1 1-10 0,2-3-13 0,2 2-18 0,1-2-19 15,2-1-21-15,-1 0-22 0,5-1-34 0,-1-1-36 0,4-2-77 0,1-2-88 16,3 0-81-16,0-3-85 0,-1-4-56 0,3 0-49 0,3-2-11 0,0-4-3 15,2-2 7-15,4 0 7 0,-1-3 15 0,6-3 18 0,0 0 33 0,3-3 34 16</inkml:trace>
  <inkml:trace contextRef="#ctx0" brushRef="#br0" timeOffset="50788.38">19163 14769 125 0,'-7'-3'415'0,"2"3"24"0,0 0 6 0,2 0-3 0,-3 0 1 0,3 0-1 0,0 0 2 16,0 0-3-16,3 0 3 0,0 0 7 0,0 5-90 0,-2 0-112 0,2 0-80 16,2 2-74-16,-1 2-23 0,1 2-16 0,0 1 0 0,2 0 5 15,1 1 0-15,-1 2 3 0,1 0 5 0,0 0 4 0,2 2-2 0,-1-1-3 16,1 0-10-16,2 1-9 0,-1 0-3 0,0-2-3 0,-1-1-7 0,1 2-10 15,0-3-4-15,0 2-1 0,-2-3-2 0,1 0-4 0,-1-1-3 0,-1-1-3 0,-2-1-2 16,0 0-3-16,0-2 0 0,-1 1 1 0,-7-1-2 0,4 0-1 0,-4 0 0 16,-2 0-2-16,-1 3-17 0,-4-3-19 0,1 4-46 0,-4-3-50 15,0 3-103-15,0-1-115 0,-2 0-79 0,0-3-73 0,1-1-18 0,0-2-3 16,5-4 0-16,1-4-2 0,1-2 1 0,5-4 0 0,4-4 18 0,0-5 19 16,1-2 47-16</inkml:trace>
  <inkml:trace contextRef="#ctx0" brushRef="#br0" timeOffset="50906.49">19175 14805 182 0,'6'-23'483'0,"-1"4"14"0,2 1 14 0,-3 1 6 0,0 4 3 15,2 0 2-15,-5 3 2 0,2 1 0 0,-1 0 0 0,1 0-1 0,0 2 1 16,2 1-187-16,2 1-227 0,0 2-52 0,1 0-15 0,2 0-15 0,2 2-15 16,3-2-27-16,2 1-29 0,1 1-98 0,0-3-113 0,6 3-116 0,-2 0-120 15,5-1-27-15,0-1-6 0,1 2-1 0,4-2 0 0,-2-2-2 16,2 1 1-16,-1-2 0 0,4 1-1 0,-1-1 24 0</inkml:trace>
  <inkml:trace contextRef="#ctx0" brushRef="#br0" timeOffset="51373.11">20990 14565 340 0,'0'0'434'0,"-6"1"8"0,1-1 6 0,-3 3 11 0,0 0 12 15,-3 2 12-15,2 1 13 0,-2 0 8 0,-2 3 7 0,0 0-65 0,-2 3-77 16,0 3-88-16,-2 3-89 0,3 1-40 0,-3 4-32 0,0 1-6 0,0 1-3 15,1 2-8-15,2 0-10 0,3 0-12 0,-1 0-11 0,4-1-5 0,0-1-1 16,3 0-3-16,1-2-3 0,4-2-3 0,2-1-5 0,1-2 0 0,2-2-1 16,2-1 0-16,-1-3-1 0,3-1 1 0,1-3 2 0,1 0-4 0,1-3 0 15,0-2-3-15,2-2-6 0,-3-2-5 0,2-2-2 0,2-2-4 0,-2-3-2 16,1 0-4-16,-3-3-4 0,3 1-1 0,-4-2 3 0,0-2-3 0,-4-1-2 16,2 2 2-16,-5-1-1 0,-2-1 1 0,-1 1 0 0,0 3 1 0,-1-3-1 15,-2 2-8-15,-1 2-11 0,-2-1 3 0,2 1 6 0,-3 2-7 0,1 1-11 16,1 1-10-16,-3 0-17 0,4 1-19 0,-3 4-25 0,2-2-28 0,0 1-29 15,2 2-58-15,3 0-68 0,-1 2-90 0,-4-1-100 0,5-1-77 0,5 3-73 16,-2 3-10-16,2-1 1 0,3-1 10 0,1 1 15 0,5-1 20 0,2-1 23 16,3-1 29-16,3-2 28 0,2 0 61 0</inkml:trace>
  <inkml:trace contextRef="#ctx0" brushRef="#br0" timeOffset="51640.61">21746 14559 237 0,'10'-3'506'0,"0"-1"8"0,2 0 1 0,-4 0 3 0,2-2 0 16,-2 1 4-16,2-1 10 0,2 0 3 0,0-2 2 0,2 0 4 0,-1 0 3 0,1 2-192 16,3 2-232-16,0-1-56 0,3 0-18 0,-2 3-4 0,0-2-2 15,2 3-2-15,-1-1 0 0,1 0-9 0,-3 2-5 0,0 0-4 0,1 2-5 0,-2-1-4 16,-1 0-4-16,-2 2-4 0,1 0-2 0,-3 2-2 0,2-2 0 0,-4 3 0 16,-1-1 1-16,0 2 5 0,-2 0 4 0,-3 2 3 0,1 0 2 15,-4 3 4-15,-2 1 5 0,-1 4 3 0,-5 1 4 0,0 3 0 0,-1 2 3 0,-4 2 0 16,-1 3 0-16,-2 4 1 0,0 3 2 0,-3 1-1 0,3 3-6 15,-2 0 0-15,0 3 0 0,-1 1-5 0,5 2-6 0,-4 0-7 0,4 2-10 16,-2-2-16-16,5-2-19 0,-3 2-28 0,5-3-31 0,1 0-60 0,-2-1-68 16,2-4-111-16,4-3-121 0,-3 1-69 0,4-5-58 0,0-1-14 0,-2-2-1 15,4-2 4-15,-1-4 6 0,2 0 13 0,0-5 19 0,0 0 28 0,3-3 32 16</inkml:trace>
  <inkml:trace contextRef="#ctx0" brushRef="#br0" timeOffset="51788.28">22337 15351 81 0,'2'-5'471'0,"-2"1"8"0,-2-1 2 0,-1 1-1 0,-3-2-2 0,1 1-1 16,-1-1-17-16,-4 0-19 0,2 0-82 0,0 1-96 0,0-3-150 0,-2 1-169 15,0 4-182-15,-1-2-188 0,0 2-43 0,1-2-9 0,-2 2-2 0,2 0 0 16,1 0 2-16,-4-1 1 0,4-1 17 0,1 0 18 0</inkml:trace>
  <inkml:trace contextRef="#ctx0" brushRef="#br0" timeOffset="54688.82">3764 14224 124 0,'-3'-10'366'0,"-2"-2"40"0,0-2 36 0,-1-1 11 0,-3 1 9 15,-1 0-6-15,-1-1-11 0,-1 1 17 0,-3 2 22 16,0 2-78-16,0-1-98 0,-4 4-37 0,0 1-21 0,0 1-53 0,-3 3-63 15,1-2-23-15,1 3-15 0,1 1-17 0,0 0-15 0,2 1 15 16,2-1 18-16,3 4-22 0,2-4-33 0,2 1 12 0,2 0 20 16,3-1-22-16,3 0-32 0,0 0 6 0,6 1 15 0,4 1-22 15,1 1-27-15,8 0 10 0,4 0 18 0,3 2-8 0,10 1-17 0,2 0 13 16,5 0 20-16,6 1-3 0,0 2-6 0,6-1 7 0,2 1 13 16,2-1-8-16,1 2-10 0,0-2 9 0,0 2 9 0,1-3 0 0,-1 3-5 15,2-1 8-15,0-1 10 0,-2 2-6 0,0-3-6 0,2 0-2 0,-1-1 2 16,1 0 1-16,-2-1 2 0,3-2 2 0,-1-2 2 0,1 2 1 0,0-4 0 15,2-2-4-15,-1 0-3 0,-1-3 1 0,0 0-1 0,0-2 0 0,-3-1-2 16,2 0-2-16,-3-2-3 0,-1 0-1 0,0-2-1 0,-1 1 1 0,-3-1 1 16,0 0-1-16,-2-1 1 0,-1 1-4 0,-1-2-3 0,-4 1-2 0,0 1-3 15,0-1 1-15,-5 1-2 0,0-1 1 0,0-1-4 0,-5 2-18 0,-1-2 0 16,0 3 0-16,-3-4 0 0,-1 2 0 0,-1 0 0 0,-1-1 0 0,-2-1 0 16,-1-1 0-16,-3 0 0 0,2-2 0 0,-1 1 0 0,-1-3 0 0,-2 0 0 15,1 0 0-15,0-3 0 0,-1 0 0 0,-4 0 0 0,4-1 0 0,-5-3 0 16,1 2 0-16,-1-3 0 0,-2 0 0 0,-1 0 0 0,-1-1 0 0,-2 0 0 15,-2-1 0-15,-2 1 0 0,2-2 0 0,-3 0 0 0,-2 1 0 0,-1-2 0 16,-1 0 0-16,-2 0 0 0,-1-2 0 0,-1 1 0 0,-2-3 0 0,-1-1 0 16,0-1 0-16,-1-4 0 0,-3 0 0 0,0-2 0 0,-2-1 0 0,1-2 0 15,-3-2 0-15,1 0 0 0,-4 2 0 0,3-2 0 0,-5 2 0 0,3 0 0 16,-3 3 0-16,-1 1 0 0,0 4 0 0,0 1 0 0,-2 1 0 0,1 5 0 16,-2 2 0-16,-1 2 0 0,-3 2 0 0,0 3 0 0,-1 2 0 0,-1 2 0 15,-4 2 0-15,0 3 0 0,-2 2 0 0,-1-1 0 0,-4 3 0 0,-2 3 0 16,-1 0 0-16,-2 2 0 0,-4 1 0 0,-1 0 0 0,-1 1 0 0,-1 2 0 15,-1 0 0-15,-3 2 0 0,0 0 0 0,1 0 0 0,-3 0 0 0,1 2 0 16,0-2 0-16,0 2 0 0,0-2 0 0,-2 2 0 0,3 0 0 0,-1-1 0 16,0 1 0-16,2 0 0 0,-1-1 0 0,1 0 0 0,1 2 0 0,-1-1 0 15,1-1 0-15,2 0 0 0,0 2 0 0,-2 1 0 0,3-1 0 0,1 1 0 16,-1 0 0-16,2 3 0 0,-1 0 0 0,2 0 0 0,-1 3-1 0,0 0-41 16,3 2-5-16,-1 2-5 0,1 1-2 0,-1 1 0 0,1 0 1 0,0 4 2 15,0 1 0-15,-1 0 1 0,-1 2-2 0,1 1-2 0,1 1 9 0,-3 1 10 16,1-1 8-16,1 4 11 0,1-1 6 0,-1 1 7 0,2 2-4 0,1 1-6 15,3-1-1-15,1 4 3 0,0-2 1 0,5 1 1 0,1 3 1 16,3 0 3-16,4-1-7 0,2 1-8 0,2 1-1 0,3 1 0 0,1-1-2 0,3 3 0 16,0 0 6-16,5-1 11 0,2 2 2 0,-1 1 2 0,4 3 11 15,1-3 15-15,2 5-3 0,3 2-3 0,0-1 2 0,3 4 0 0,0 2-1 16,2 2 1-16,4 1 1 0,-1 0 1 0,2 0-1 0,0 1-1 0,2-2 9 16,3-2 12-16,0 1-6 0,1-2-12 0,1-3 6 0,4-2 10 15,0-1 4-15,2-3 2 0,2-1 4 0,2-4 0 0,5-1-2 0,-2-4-2 16,6-2 4-16,2-1 9 0,4-7-16 0,3 0-17 0,0-4 2 0,7 0-14 15,1-3-13-15,1-3 0 0,2-1 0 0,2-3 0 0,2-1 0 0,-1-4 0 16,-1-1 0-16,1-1 0 0,-1-3 0 0,0-2 0 0,1-1 0 0,-2-2 0 16,2-2 0-16,-2-4 0 0,-1 0 0 0,3-2 0 0,-4-1 0 0,2-2 0 15,-4-3 0-15,0-2 0 0,-1 1 0 0,-3-4 0 0,0 1 0 0,-1-2 0 16,-2 0-122-16,-4-2-38 0,1 2-64 0,-4-1-71 0,-2 0-114 0,-1 0-127 16,-4 2-65-16,0-2-49 0,-4 2-9 0,-1 1 5 0,-5 0 14 0,0 1 16 15,-6-2 22-15,0 0 25 0,-5 3 36 0,0-1 38 0</inkml:trace>
  <inkml:trace contextRef="#ctx0" brushRef="#br0" timeOffset="54840.24">5563 14023 112 0,'2'15'197'0,"-2"-1"-77"0,-2-3-85 0,-1-1-22 0,-1-4-11 0,-1-1-1 16,0 0-1-16,0-2 0 0,0-1 0 0,-4-1-75 0,3-1-93 15,-1 0-57-15</inkml:trace>
  <inkml:trace contextRef="#ctx0" brushRef="#br0" timeOffset="56657.43">3603 12827 175 0,'0'-7'443'0,"1"1"15"0,-1 0 4 0,-1 2 6 0,-1 0 6 16,1 0 5-16,-1 1 4 0,-3 1 3 0,4 0 4 0,-4 0-37 0,4 0-45 0,1 2-104 15,-2 0-118-15,2 0-71 0,0 0-60 0,0 0-6 0,-3 0 9 16,0 2-7-16,-1 0-9 0,1 0 15 0,0 7 20 0,-2-1 3 16,2 4 3-16,-3 6 9 0,1 3 9 0,-1 4 0 0,-1 3-6 15,-1 8 20-15,1 0 23 0,-1 3-1 0,1 0-9 0,-1 4 5 0,1-1 6 16,0 2-19-16,3-2-25 0,-3 0-8 0,2-2-8 0,-2 1-17 0,4-2-19 15,-2-4-11-15,1 0-8 0,1-2-21 0,0-4-21 0,1-3-20 0,1-3-18 16,1-2-22-16,0-3-21 0,0-4-30 0,3-2-34 0,0-3-44 0,-1-3-50 16,1 0-94-16,2-3-105 0,-2-3-79 0,5-2-75 0,-2-2-11 0,2-5 4 15,0-2 12-15,1-4 15 0,-1-1 18 0,0-4 16 0,0 0 31 0,3-3 31 16,-4 0 48-16</inkml:trace>
  <inkml:trace contextRef="#ctx0" brushRef="#br0" timeOffset="57056.31">3533 13180 162 0,'-3'-1'197'0,"0"-2"32"0,-3 1 35 15,4 1 33-15,-1-2 28 0,1-1 31 0,-1 3 33 0,2 0-33 0,-1-1-46 16,2 2-5-16,0 0 5 0,-2-3-1 0,2 3-2 0,0 0 1 0,0 0 1 16,0 0-25-16,0 0-29 0,0 0-24 0,0 0-22 0,0 0-27 15,0 0-28-15,0 0-28 0,0 0-30 0,0 0-6 0,0 0 0 16,0 0-13-16,-1-1-15 0,1 1-2 0,0 0 0 0,0 0-11 0,0 0-14 15,0 0-2-15,0 0 2 0,0 0-10 0,0 0-12 0,0 0 5 16,0 0 10-16,0 0-14 0,0 0-19 0,0 0 6 0,0 0 13 16,0 0-16-16,0 0-18 0,0 0 1 0,0 0 4 0,0 0-27 0,0 0-35 15,0 0-6-15,0 0-3 0,0 0-25 0,0 0-32 0,0 0-42 0,0 0-48 16,0 0-70-16,0 0-77 0,0 0-56 0,0 0-53 16,0 0-25-16,0 0-21 0,1-3 18 0,1 0 26 0,1-1 11 0,-1 1 9 15,-1-1 22-15,1 0 24 0,0-1 51 0</inkml:trace>
  <inkml:trace contextRef="#ctx0" brushRef="#br0" timeOffset="59506.05">3636 13048 42 0,'-2'3'180'16,"2"-3"14"-16,0 0 12 0,-1 0 35 0,1 0 42 0,-2 2 17 0,2-2 14 15,-3 0 0-15,0 0-5 0,1 1-2 0,2-1-3 0,-3 0 3 0,-1 0 0 16,1 2-8-16,-1-2-14 0,1 1-6 0,0-1-5 0,0 2-29 0,-2-2-36 15,3 1-43-15,-1 1-43 0,-1-2-22 0,0 0-17 0,3 3-24 16,-1-2-27-16,2-1 0 0,0 0 7 0,0 0 2 0,0 0 3 16,2 3 7-16,1-1 8 0,3 2 0 0,0-1-3 0,4-1 23 15,4 3 26-15,0 0-6 0,5-2-13 0,1 2 20 0,3-2 28 16,2 1-7-16,1-2-15 0,-1-1 2 0,2-1 2 0,0 0-10 0,0-1-15 16,-2-2-5-16,-2 0 0 0,0 0-16 0,-3-2-14 0,2 2-4 0,-6-2 1 15,2 0-11-15,-4 3-15 0,0-1-3 0,-1 0 1 0,-5 0-9 0,3 2-14 16,-5-1-3-16,1 1-2 0,-4-2-10 0,0 3-10 0,-3 0-15 0,4-2-16 15,-4 2-31-15,0 0-32 0,0 0-40 0,0 0-42 0,-4-1-96 0,2-2-106 16,-1 1-71-16,-2-1-64 0,-1 0-46 0,-2-1-37 0,-1-1-3 0,-1 0 7 16,0 0 16-16,0-1 15 0,0-2 30 0,2-1 35 0,-3-1 41 0,5-2 43 15</inkml:trace>
  <inkml:trace contextRef="#ctx0" brushRef="#br0" timeOffset="59738.6">4074 12566 279 0,'0'0'337'0,"0"0"12"0,0 0 3 0,0 0 4 15,0 4 41-15,2-1 46 0,-2 0 22 0,0 1 15 0,0 2-35 0,-2 2-48 16,2 1-41-16,-3 4-38 0,1 3-34 0,-2 3-30 0,-1 3-5 0,0 2 4 16,-1 3 5-16,1 3 7 0,-1 1-28 0,-1 3-37 0,1 2-13 0,1-2-9 15,-1 2-13-15,1 1-16 0,0-1-20 0,1 2-14 0,-1-1-18 0,-3-1-12 16,5 1-14-16,-2-3-30 0,0-2-41 0,2 2 0 0,0-3 0 0,-2-3 0 16,4 0 0-16,-3-2 0 0,2-5 0 0,0 1 0 0,0-1 0 0,1-3 0 15,-1-1 0-15,2-4 0 0,-3 0-18 0,3 0-59 0,0-4-22 0,-2-3-23 16,2 3-37-16,0-3-35 0,0-3-61 0,0 2-62 0,0 0-83 0,0-4-89 15,0-1-68-15,0 5-63 0,0-5-4 0,-1 5 13 0,1-1 15 0,-2 0 13 16,1 0 22-16,-1-3 22 0,0 3 35 0,2-4 41 0</inkml:trace>
  <inkml:trace contextRef="#ctx0" brushRef="#br0" timeOffset="70706.34">8460 9247 68 0,'5'-3'145'0,"-1"-1"9"0,1-1 9 16,0 1 5-16,-2 0-6 0,-1-1-8 0,2 2-5 0,-1 0 1 0,-1 0 19 15,0 0 25-15,-1 0 26 0,-1 3 27 0,0-2 27 0,0 2 24 16,0 0 4-16,0 0 1 0,0 0-4 0,0 0-4 0,0-3-10 0,0 3-8 0,-1-3-18 15,-1 2-18-15,0-3-29 0,1 3-32 0,-2 0-31 0,-2-1-33 0,2 1-30 16,-2-1-30-16,0 2-13 0,1-1-8 0,-3-1-4 0,1 2-3 0,-2 0-4 16,0 0-5-16,0 3-4 0,-1-1-4 0,-1 1-1 0,-1-1-3 0,0 3-3 15,2 1-4-15,-3-1 0 0,2 1-1 0,0 0 1 0,0 3 1 16,1-3-1-16,3 1 1 0,-2-1 0 0,3 0-1 0,2-1-1 0,-3-1 0 0,4 0 0 16,2 1 0-16,-1-1 1 0,1-2 2 0,1 1-1 0,-1-1-3 0,2 2 1 15,2-1 0-15,-2 0 1 0,1 0 0 0,2 2 0 0,1-2 1 16,-1-1-1-16,4 2 0 0,-1-1 0 0,2-2 0 0,-2 1-1 0,4-1 0 0,-2-1 1 15,2 0 1-15,-2 0 0 0,1-1-1 0,0-1 0 0,-3-1 1 0,0 2 0 16,0-1 1-16,1 0-1 0,-4 0-1 0,0 1 1 0,-2-1 0 0,0 0 0 16,1 2 0-16,-4 0 1 0,0 0-1 0,0 0 1 0,0 0-1 0,0 0 1 15,0 0 1-15,0 0 0 0,0 0 2 0,0 0 2 0,0 0 3 16,0 0 2-16,0 0 2 0,0 0 1 0,0 0-1 0,0 0 0 0,0 0-1 0,-2 2-1 16,-1 0-1-16,-1 0 0 0,1 1 0 0,0 3 0 0,-3 2 1 15,0-1 1-15,-1 5 4 0,-1 0 7 0,0 3 6 0,-1 2 10 0,-1 2 11 0,1 3 12 16,-5 1 9-16,3 4 10 0,-5 0 9 0,3 1 6 0,-6 2 3 0,3 4 6 15,-4-1 5-15,2 3-1 0,-4-2-1 0,0 3-8 0,1 0-7 0,-1-1-9 16,0 1-10-16,0-1-6 0,3 0-10 0,-1-1-8 0,2-1-7 0,-1 1-6 16,2-3-4-16,3-3-10 0,-2-1-3 0,6 0-11 0,-1-5-8 0,2-1-5 15,1-2-4-15,0-4-9 0,3-1-10 0,2-3-8 0,0-2-10 0,0-1-13 16,1-1-13-16,1-2-18 0,-1-2-20 0,2 1-30 0,0-2-33 16,0-3-33-16,0 0-34 0,3 1-74 0,-3 1-85 0,0-2-55 0,2 1-49 0,-2-1-41 15,6-1-39-15,-3-1 1 0,0-2 9 0,2 1 20 0,0-3 17 16,1-3 34-16,2-1 32 0,-2-3 39 0,2 1 38 0</inkml:trace>
  <inkml:trace contextRef="#ctx0" brushRef="#br0" timeOffset="70959.48">8232 10107 83 0,'-1'5'220'0,"-1"2"8"15,1-3 2-15,-1 1 3 0,2-2 3 0,0-3 3 0,0 0 24 0,0 0 25 16,0 0-18-16,0 0-30 0,0 0-3 0,0 0 4 0,0 0-3 0,5 0-6 15,1-2-2-15,0-1-5 0,-1 0 2 0,3-3 0 0,-1 0 4 0,0 0 1 16,1-1-15-16,0-4-22 0,-1 2-32 0,-1 0-31 0,1 0-26 0,-2-1-25 16,0 0-1-16,-2 0 2 0,-1 3 3 0,0-3 4 0,-2 3-1 0,0 0-3 15,0 1-5-15,-2 1-3 0,0-1-5 0,-1 2-8 0,0 1-7 0,-2 0-6 16,2 0-7-16,-3 1-7 0,1 1-7 0,-1 1-10 0,-1 0-7 0,2 0-5 16,-1 1-5-16,-1 1-3 0,0-1-18 0,2 2-19 0,0 0-30 0,-1 2-30 15,0-1-68-15,1 1-75 0,2 0-73 0,0 0-71 0,0 1-69 0,1 0-63 16,2-1-20-16,0-1-12 0,0 3 1 0,2-3 1 0,1 0 16 0,0-1 15 15,2 0 32-15,0 1 30 0</inkml:trace>
  <inkml:trace contextRef="#ctx0" brushRef="#br0" timeOffset="71540.75">8542 9802 132 0,'0'-3'269'0,"2"0"20"0,-2 3 29 0,-2-3 28 0,2 3 23 0,-1-1 22 15,-1-2 12-15,2 3 11 0,-3-2-50 0,1 2-60 0,2 0-37 0,-3 0-29 16,0 2-25-16,-2 1-19 0,2-2-21 0,0 2-20 0,-2 2-27 0,2-1-28 16,-2 2-24-16,2 2-23 0,0-1-12 0,1 2-7 0,-1 1-9 0,1 1-7 15,2 1-3-15,0 0-2 0,0-2-4 0,2 3-6 0,0-3 1 0,-1 2 2 16,3-1-3-16,-1-1-3 0,0 1 2 0,2-1 4 0,-2-1 6 0,1 0 4 15,1 0 3-15,-2 0 4 0,2 0 5 0,-2-2 6 0,-1 3 4 0,3-3 6 16,-4 1 0-16,4-1-2 0,-4 0 3 0,1 1 3 0,1 0-1 0,-1-2-3 16,-1 1-5-16,1 0-7 0,0 0-4 0,-2-1-3 0,1-1-5 0,-1 2-5 15,0-1-5-15,0-2-4 0,0 1-2 0,0-2 0 0,0 0 0 0,0 1-2 16,0-1 1-16,0-1 1 0,0-2-1 0,0 4-1 0,-1-1 2 0,-1-1 0 16,0 2 1-16,1-1 0 0,-3 0-1 0,1 0 1 0,-1 2 0 0,1-2 2 15,-2 1-2-15,0-1 1 0,0 1-3 0,-1 2 1 0,-2-4 1 0,2 3 0 16,0-2 2-16,-1-1-1 0,1 2 6 0,-2-1 7 0,3-2 3 0,-1 1 2 15,1-2 0-15,0 0-1 0,-1-2 0 0,3 1 1 0,0-2 1 0,0-1 0 16,1 1 0-16,0-4-1 0,2-1-2 0,2-1-3 0,0 1-4 0,1-4-9 16,0 0-2-16,3-2-1 0,0 1-1 0,1-2 1 0,1 0 1 0,3 1-2 15,-2-1 0-15,-1 0 1 0,2 2-1 0,-1-3 0 0,2 3 0 0,-3 1 1 16,1 0 0-16,0 0 0 0,-1 0-1 0,0 2 1 0,-1-1-1 0,0 2 0 16,-1 0 0-16,-1 0 1 0,1 0 0 0,0 0-1 0,-3 2 2 0,2 1 1 15,-2 0 4-15,-1-2 6 0,1 3 4 0,-1 0 4 0,-2-1 3 0,2 1-1 16,-1 1 4-16,-1-1-1 0,0 1 0 0,-1 1 1 0,-1-2 0 0,2 2 1 15,-2 0-3-15,-1 0-1 0,1 0-4 0,-1 0-6 0,0 0-4 0,-2 0-6 16,-1 0 0-16,1 0-2 0,1 1-1 0,-1 1-3 0,-2 0 0 0,1-2-1 16,0 3-8-16,1 0-6 0,-1 3-19 0,-1-3-21 0,1 1-28 0,0 0-29 15,1 1-70-15,-1 0-82 0,-1 1-61 0,1 0-60 0,0 0-66 0,1 0-67 16,0-1-15-16,-1 5-4 0,1-1 6 0,-1 1 8 0,-2 1 18 0,3 2 22 16,-1 0 27-16,1 1 30 0</inkml:trace>
  <inkml:trace contextRef="#ctx0" brushRef="#br0" timeOffset="71706.39">8721 10089 333 0,'2'9'406'0,"-1"-2"25"0,-1 0 19 0,2 0 14 0,-4-3 11 0,2 1 1 0,-1-2 4 16,1-3 0-16,-2 1 0 0,2-1-80 0,0 0-99 0,0 0-77 0,0 0-69 16,0 0-44-16,0 0-36 0,0 0-28 0,0 0-28 0,-2 2-39 0,2-2-42 15,0 0-87-15,-4 0-97 0,0-2-76 0,1 2-74 0,0-1-41 0,-3-1-34 16,4-1-9-16,-1 2-3 0,0-1-1 0,-2-1 2 0,2 2 5 0,0-1 8 15,-1 1 27-15</inkml:trace>
  <inkml:trace contextRef="#ctx0" brushRef="#br0" timeOffset="79025.47">7372 10428 256 0,'-3'6'310'0,"0"-2"23"0,0 2 21 0,1-3 11 0,-1 1 10 16,3-2 11-16,0-2 9 0,-2 2-27 0,2-2-36 0,0 0-34 0,0 0-36 15,0 0-31-15,0 0-31 0,0 0-26 0,0 0-24 0,0 0-20 0,0 0-17 16,0 0-10-16,0 0-9 0,0 0-5 0,0 0-6 0,0 0 1 0,0 0-1 16,0 0-4-16,4 1-6 0,-1-1-3 0,3 0-3 0,-1 0-3 0,4 0-6 15,1 0 0-15,-1 0-1 0,4-1 1 0,-2 1 0 0,3 0-3 0,-1 0-5 16,0 0-2-16,2 1-3 0,0-1-3 0,0 0-3 0,1 2-1 0,0-2-3 16,0 3-2-16,1-2 0 0,2 0 0 0,-3 3 0 0,4-3-1 0,-2 0-2 15,2 1-1-15,2 1-1 0,-2-1-2 0,2 0-2 0,1-1-1 0,-1 1-4 16,1 0-2-16,2 0-4 0,-1-1 2 0,-1 0-1 0,1 2 0 0,0-1-2 15,1 0 9-15,-1 0 12 0,1 0 5 0,-1 0 8 0,1-1-2 0,0 2 3 16,2 0-1-16,0 0 1 0,3 2 0 0,0-2 1 0,2 0-1 0,1 0 1 16,0-2-2-16,2 0 0 0,0 3-8 0,3-4-10 0,0 0-6 0,1 0-4 15,1 0-4-15,2-4 0 0,0 4 0 0,-1-1-1 0,4 0-1 0,-2 0-1 16,1-1 2-16,1 0 2 0,-1-1-1 0,2 2-1 0,-2-2 0 0,4-1-1 16,-1 3 0-16,-1-1-4 0,3 0 0 0,-2 0 1 0,2 1-1 0,1-1-1 15,0 0 1-15,2 2 1 0,-1-2-1 0,1 2-1 0,2-2 4 0,-2 2 5 16,3 0 1-16,1 0 4 0,-1-2 2 0,2 2 5 0,0-3-1 0,1 3 4 15,-1-1-2-15,5 0-1 0,-2-3-10 0,3 3-18 0,-1-1 0 0,3-2 0 16,0-1 0-16,-2 3 0 0,3-2 0 0,0 2 0 0,1-1 0 0,-1 0 0 16,1 1 0-16,1-1 0 0,3 0 0 0,-3 2 0 0,2-1 0 15,0-2 0-15,2 4 0 0,-1-2 0 0,0-1 0 0,2 2 0 0,0-1 0 0,1 0 0 16,0 1 0-16,3 0 0 0,-2-1 0 0,1 1 0 0,1-1 0 0,1 1 0 16,2-1 0-16,1-1 0 0,-2 2 0 0,3-1 0 0,0-1 0 15,-1 0 0-15,5 0 0 0,-3 0 0 0,1 0 0 0,3-2 0 0,-2 3 0 0,4-3 0 16,-1 1 0-16,-1-1 0 0,2 1 0 0,1-1 0 0,0 2 0 0,-1-3 0 15,3 3 0-15,-1-1 0 0,1 1 0 0,-2-1 0 0,2 0 0 0,1-1 0 16,0 3 0-16,-1-3 0 0,1 3 0 0,2-3 0 0,0 1 0 0,0 0 0 16,0 1 0-16,4-1 0 0,-1-1 0 0,-1 1 0 0,-1-1 0 15,3 1 0-15,1-1 0 0,-2 1 0 0,1 1 0 0,0-3 0 0,-1 1 0 0,2 0 0 16,-2 1 0-16,1 1 0 0,-2-1 0 0,1 1 0 0,1-2 0 0,-2 1 0 16,1 1 0-16,-2-2 0 0,-1 2 0 0,4 0 0 0,-5 2 0 0,1-2 0 15,1 1 0-15,-2-1 0 0,1 2 0 0,-2-1 0 0,0 1 0 16,0-1 0-16,-1 2 0 0,1 0 0 0,-3 0 0 0,1 2 0 0,-1-1 0 15,-3 1 0-15,2-1 0 0,-3 1 0 0,0-1 0 0,-3 1 0 0,0 1 0 0,1-1 0 16,-2 2 0-16,-5-1 0 0,2 0 0 0,-3 0 0 0,1 0 0 0,-2 1 0 16,-2-1 0-16,1 0 0 0,-3 2 0 0,-3-1 0 0,3 1 0 15,-3-1 0-15,-3 1 0 0,2-1 0 0,-4 1 0 0,0-1 0 0,-1 2 0 16,-2-1 0-16,-2 1 0 0,1-3 0 0,-2 2 0 0,-2 0 0 0,-3 0 0 16,4 0 0-16,-4-2 0 0,0 2 0 0,-5-1 0 0,4 2 0 0,-3-2 0 15,-1 1 0-15,-3-2 0 0,0 1 0 0,-1 0 0 0,-3 1 0 0,0-2 0 16,-3 1 0-16,-2-1 0 0,-2 0 0 0,-1 2 0 0,-1-2 0 0,-2-2 0 15,-1 2 0-15,-3 0 0 0,1-1 0 0,-5 1 0 0,0-2 0 0,0 1 0 16,-2-1 0-16,-2 1 0 0,-4-1 0 0,1 0 0 0,-3 1 0 0,-1-2 0 16,-2 2 0-16,0-2 0 0,-4 0 0 0,0 1 0 0,-4-1 0 0,0 0 0 15,0 0 0-15,0 0 0 0,0 0 0 0,0 0 0 0,0 0 0 0,0 0 0 16,0 0 0-16,0 0 0 0,0 0 0 0,0 0 0 0,0 0 0 0,0 0 0 0,0 0 0 16,0 0 0-16,0 0 0 0,0 0 0 0,0 0 0 0,0 0 0 15,0 0 0-15,0 0 0 0,0 0 0 0,0 0 0 0,0 0 0 0,0 0 0 0,0 0 0 16,0 0 0-16,0 0 0 0,0 0 0 0,0 0 0 0,0 0 0 15,0 0 0-15,0 0 0 0,0 0 0 0,0 0 0 0,0 0 0 0,0 0 0 16,0 0 0-16,0 0 0 0,0 0 0 0,0 0 0 0,0 0 0 0,0 0 0 16,3-1 0-16,-3 1 0 0,0 0 0 0,0 0 0 0,0 0 0 15,0 0 0-15,0 0 0 0,0 0 0 0,0 0 0 0,0 0 0 0,0 0 0 0,0 0 0 16,0 0 0-16,0 0 0 0,0 0 0 0,0 0 0 0,0 0 0 0,0 0 0 16,0 0 0-16,0 0 0 0,0 0 0 0,0 0 0 0,0 0 0 0,0 0 0 15,0 0 0-15,0 0 0 0,0 0 0 0,0 0 0 0,0 0 0 0,0 0 0 16,0 0 0-16,0 0 0 0,0 0 0 0,0 0 0 0,0 0 0 15,0 0 0-15,0 0 0 0,0 0 0 0,0 0 0 0,0 0 0 0,0 0 0 0,0 0 0 16,0 0 0-16,0 0 0 0,0 0 0 0,0 0 0 0,0 0 0 0,0 0 0 0,0 0 0 16,0 0 0-16,0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0-53 0,0 0-34 16,0 0-17-16,0 0-20 0,0 0-21 0,0 0-31 0,0 0-31 0,0 0-86 16,0 0-98-16,0 0-75 0,0 0-71 0,0 0-41 0,-3-4-30 0,-1 2 3 15,1-3 12-15,2-1 14 0,-4 1 18 0,2 0 20 0,-1-3 23 16,-2 1 32-16,3-1 35 0</inkml:trace>
  <inkml:trace contextRef="#ctx0" brushRef="#br0" timeOffset="82657.48">22010 9453 105 0,'1'-2'267'16,"-1"2"31"-16,2-1 38 0,-2 1 40 0,0-3 29 0,0-2 30 0,0 3 11 15,-2 0 9-15,2-1-53 0,-1 0-64 0,-1 1-31 0,1 0-21 0,-4 0-19 16,2 0-17-16,0-1-23 0,0 1-26 0,-2 0-32 0,0 0-38 0,0-1-28 16,-2 2-28-16,0 0-9 0,2-1-5 0,-1 0-4 0,0 1-4 15,-2-1-7-15,2 2-7 0,-1 0-6 0,-1 0-5 0,3 3-4 0,-4-3-6 16,3 4-3-16,-1-3-4 0,-1 1-2 0,1 3-1 0,-1-1-3 0,1 2-1 0,-1-2-3 15,2 2 1-15,-2 0 0 0,4 0-1 0,-1 1-1 0,-2-1 1 0,3 2-2 16,1 1 0-16,1-2 0 0,1 2 0 0,-3 0 1 0,4 2 0 16,0-1 3-16,4 1 3 0,-3 1 3 0,7 0 2 0,-4-1 3 0,5 2 3 0,-1 0 1 15,2-1 2-15,3 2 1 0,0-1 3 0,1-1 2 0,0 1 3 16,4 0 4-16,-4-1 2 0,3 1 3 0,-1-1 1 0,1 0-1 0,1 1 0 16,-4-2 3-16,3 1 5 0,-4-1 1 0,4 1 0 0,-4-2 0 0,0 1-2 15,-1-1-1-15,1 1-1 0,-2-3-4 0,0 2-5 0,-3-2-5 0,3 2-1 16,-1-2-2-16,-4-1-4 0,2 0-8 0,-2 0-2 0,0 0-6 0,-1-1-3 0,-2-1 1 15,1 2-1-15,-1-3-1 0,0 2 0 0,-3-3 0 0,3 3 3 0,-3-3 4 16,0 2 2-16,0-3 6 0,-1 3 7 0,-1-2-1 0,1 2 2 16,-3-2 2-16,-1 3 2 0,1-3 3 0,-3 3 0 0,0-2 2 0,-1 1 4 0,0-1 0 15,-5 1 2-15,4-1-4 0,-4 0-2 0,0 0-4 0,1-1-5 16,-2 0 0-16,-1-2-2 0,1 0 0 0,-2 1-4 0,2 0 1 0,-3-2-2 16,-1-2-3-16,5 0-4 0,-4 1-1 0,3 0 0 0,1-4-4 0,1 2-2 0,0-1-2 15,0-1 0-15,2-1-2 0,6 0-2 0,-3-1-1 0,4-2 0 0,1 0-1 16,2-2-3-16,2 1 0 0,1-2 2 0,5-2-1 0,0-1-3 15,5 0 2-15,-2-2-1 0,3-1 2 0,2 1-2 0,3-1 4 0,-2 0 1 16,2-3-1-16,-1 3 1 0,2-2 1 0,-1 2 0 0,-1 0 1 0,0 0-1 0,2 0 1 16,-3 1 0-16,0-1 0 0,-1 2 0 0,0 1 1 0,-2-1 0 0,2-1 0 15,-3 2-1-15,-1-1 1 0,2 1 1 0,-2 0 0 0,0 0-1 16,-2 0 2-16,-1 0 0 0,-1-1 1 0,1 4 0 0,-4-3-1 0,2 2 2 16,-4 1 0-16,0 0-1 0,-1 2 3 0,-2-1 1 0,0 0-1 0,-2 3-2 0,-1 0 1 15,0-1 1-15,-2 2 0 0,-2 1-3 0,3 0-1 0,-6 0 1 16,1 1-1-16,-2 1 0 0,0 2-2 0,-2 1 0 0,-3-1-2 0,2 2-2 15,-5 2 0-15,1 1 0 0,0 1-4 0,-3 1-2 0,2 1-8 0,-3 1-2 16,2 1-11-16,0 1-12 0,2-2-14 0,1 2-16 0,0 0-23 0,4-1-24 16,1-1-38-16,2 1-38 0,2-2-87 0,2-1-100 0,0 0-85 0,1 1-83 15,2 0-35-15,0-1-23 0,1 0 4 0,1-3 10 0,1-2 15 0,0 0 15 16,0 0 24-16,3 3 26 0,2-1 38 0</inkml:trace>
  <inkml:trace contextRef="#ctx0" brushRef="#br0" timeOffset="82825.19">22461 9598 19 0,'1'23'451'0,"-2"-1"30"0,1-3 8 0,-2 1 6 15,2-3 2-15,-1-3-1 0,-1-3-2 0,0 0 1 0,2-4 0 0,0-1-1 16,0-3-70-16,0-3-83 0,0 0-127 0,0 2-132 0,0-2-64 0,0 0-49 16,0 0-86-16,-3 3-93 0,3-3-105 0,0 0-106 0,0 0-42 0,-5-1-24 15,0-1-6-15,1-1-2 0,-4-2-1 0,3 0 1 0,-3 1 4 0,0-2 3 16,-1 0 19-16,-1 1 20 0</inkml:trace>
  <inkml:trace contextRef="#ctx0" brushRef="#br0" timeOffset="84259.86">23599 9574 105 0,'-3'-2'360'0,"-2"2"40"0,2-1 36 15,-2-1 19-15,2 1 14 0,0 0 12 0,-3-1 9 0,3 0 5 0,1 1 6 16,0 0-61-16,1 0-72 0,1 1-53 0,0 0-47 0,0 0-47 16,0 0-48-16,0 0-38 0,0 0-34 0,0 0-20 0,0 0-13 0,1-2-11 0,3-1-8 15,0-1-6-15,5 2-3 0,1-4-7 0,1 0-7 0,3-2-4 16,4-1-5-16,2-1-3 0,1-2 0 0,1-2-1 0,2 1 1 0,1-2 0 16,0-1 0-16,0 2 1 0,0-2-1 0,0 0 0 0,-2-2-1 0,1 2 5 15,0-1 6-15,-5 0 7 0,0 1 8 0,-3 1 5 0,-1 0 3 0,-2 2 2 0,-1-3 1 16,-2 3 0-16,-3 1-3 0,-3 0 1 0,0 0-1 0,-2 0 0 0,-2 0 0 15,-2 0-7-15,-2 1-4 0,-2-2-11 0,0 0-7 0,-3 1-7 0,-1 0-5 16,0 0-3-16,-1 0-1 0,-3 1 0 0,-1 2 1 0,0 0 0 16,0 1-2-16,0 3 0 0,0-1 1 0,0 3-1 0,0-1-1 0,1 3 1 15,2 2-1-15,-2 1 0 0,2 1-2 0,1 2 2 0,-1 1 2 0,1 1-3 16,1 4 0-16,-1-1 1 0,0 3 1 0,1 3-2 0,1-1 0 0,1 3-1 16,2 0-1-16,-1 0 2 0,1 1-1 0,5 1 0 0,-3-1 3 0,4 0-2 0,0 3-1 15,4-2 1-15,-3-1 1 0,5 0 0 0,1 0-1 0,-1 0 0 16,2-1 2-16,1-2 0 0,1 0 0 0,1 1 0 0,0-3 0 0,0-1-2 0,0 1-1 15,2-2 2-15,-4-1 0 0,3 0-1 0,-2-2-1 0,2-1 1 16,-4 1-1-16,-1-2 1 0,1-1-1 0,-1 0 1 0,-1 0 2 0,0-1-2 16,-3-1-1-16,2 0 1 0,-2 1 1 0,0 1 0 0,1 1-2 0,-3-2 2 15,1 4 0-15,0 0 1 0,-1 2 0 0,-1 2 12 0,0 1 15 0,0 2 7 0,-1 2 5 16,-1 1 6-16,0 4 4 0,-1 3 5 0,0 0-2 0,0 2 3 16,-4 1 3-16,4 5 0 0,-3 0-1 0,1 1 0 0,-1 2-2 0,1 2-33 15,0 0-23-15,0 2 0 0,-1 1 0 0,2-2 0 0,-3 2 0 0,4-3 0 0,0 2 0 16,0-4 0-16,-1-1 0 0,2-3 0 0,2 0 0 0,-2-5 0 15,2 1 0-15,0-3 0 0,2-3-14 0,-2-2-58 0,2-3-24 0,0 1-43 16,0-5-51-16,1 1-96 0,-2-6-107 0,1 1-112 0,0-4-117 0,-1-1-23 0,1-3-5 16,-2-2 6-16,5-2 7 0,-4-3 14 0,2-4 13 0,3-2 22 15,-1-4 27-15,0-2 46 0</inkml:trace>
  <inkml:trace contextRef="#ctx0" brushRef="#br0" timeOffset="84424.35">24306 10099 330 0,'-2'13'557'0,"1"0"6"0,-3-1 3 16,1-3 3-16,0 1 0 0,-2-3 0 0,-1-1-2 0,2-1 0 0,0-3-1 16,-1 0-1-16,2-2-2 0,-2 0-214 0,2 0-257 0,-4 0-72 0,3 0-31 15,0 0-29-15,-3 0-26 0,2 0-32 0,1-2-30 0,-2 0-73 0,1 1-79 16,-2-3-75-16,4 2-73 0,-2-3-62 0,0-1-58 0,1 0-13 0,-1 0-1 16,2 0 9-16,-2-1 9 0,2 1 22 0,2-2 23 0,-3 2 28 0,-1 2 32 15</inkml:trace>
  <inkml:trace contextRef="#ctx0" brushRef="#br0" timeOffset="86010.01">7581 10407 85 0,'-10'16'277'0,"2"-1"5"0,-2 0 0 0,0-5-1 15,0 1-1-15,-2-4-22 0,4-2-24 0,1-1-18 0,-2-2-16 0,5 0-96 0,-1 0-113 16,1 0-54-16,3 1-43 0,1-3-64 0,0 0-63 0,0 0-30 16,0 3-15-16,0-3-2 0,0 4 1 0,0-4 21 0,0 0 23 0,0 0 20 15</inkml:trace>
  <inkml:trace contextRef="#ctx0" brushRef="#br0" timeOffset="86157.83">7587 10432 7 0,'2'8'394'0,"1"-1"48"0,-2 1 11 0,-1-2 2 15,0 0 1-15,0-2 0 0,0-1-1 0,0-3-3 0,0 0 1 0,-1 4-2 16,1-4-91-16,0 0-111 0,0 0-87 0,-3 2-82 0,3-2-69 0,0 3-62 16,0-3-61-16,0 2-60 0,0-2-51 0,-2 2-53 0,2-2-35 0,0 0-35 15,0 0-46-15,0 0-47 0,0 0-3 0,2 2 2 0,-2-2 8 0,6-2 7 16,0 1 16-16,-1-2 20 0,3-1 50 0</inkml:trace>
  <inkml:trace contextRef="#ctx0" brushRef="#br0" timeOffset="86975.45">24103 10276 119 0,'-10'20'426'0,"1"-4"26"16,1 0 13-16,4-4 11 0,-2-2 3 0,-1-3 1 0,6-2 1 0,-3-2-2 16,4-3-2-16,-1-3-2 0,-1 1-97 0,1-1-112 0,-1 1-96 0,2 2-87 15,0 0-46-15,0 0-35 0,0 0-27 0,0 0-26 0,0 0-69 0,0 0-79 16,0 0-59-16,0 0-60 0,0 0-67 0,3 0-70 0,2 2-17 0,1-1-3 15,-1-1-1-15,4-1 3 0,-1-1 8 0,4-2 11 0,-2-1 14 0,2-5 16 16</inkml:trace>
  <inkml:trace contextRef="#ctx0" brushRef="#br0" timeOffset="87107.97">24111 10420 340 0,'-8'20'356'0,"-2"-4"7"0,1-3 4 0,0-1 6 16,0-3-2-16,1-2-4 0,-2-3-38 0,2-2-44 0,-3 0-88 0,3 0-100 15,0 1-107-15,2 0-110 0,-5 0-84 0,3 4-79 0,0-4-41 0,-1 4-33 16,1-1-9-16,0-2-5 0,0 1 0 0,-1-2 4 0,2 0 37 0,1-2 46 16</inkml:trace>
  <inkml:trace contextRef="#ctx0" brushRef="#br0" timeOffset="88625.27">23673 3330 109 0,'-1'1'298'15,"-4"2"38"-15,2 0 41 0,1 0 27 0,-1 0 32 0,2 0 13 0,-3-1 12 16,1-1-12-16,2 2-16 0,-1-1-47 0,0-1-55 0,2-1-29 0,0 0-25 0,0 0-34 15,-1 2-35-15,1-2-39 0,0 0-38 0,0 0-29 0,0 0-30 16,-2 3-4-16,1 0 0 0,-3-2 6 0,2 5 9 0,0-1 8 0,0 2 13 16,-1 4 3-16,0 2 3 0,-2 4 7 0,2 3 6 0,-2 0 8 0,0 6 12 15,-1-1 4-15,3 5 2 0,-2 0-7 0,1 3-10 0,-1 2-14 0,1-1-16 16,0 1-16-16,-2 0-15 0,1 0-19 0,2 1-52 0,-2-3 0 0,0 1 0 16,2-2 0-16,0-2 0 0,-3-1 0 0,3-4 0 0,-1-1 0 0,3-2 0 15,-3-2 0-15,1-4 0 0,2-2 0 0,1 0 0 0,-2-4 0 0,0-2 0 16,2-1 0-16,0-2 0 0,0-2 0 0,0-3 0 0,0 0 0 0,0 0 0 15,0 0 0-15,0 0-47 0,0 0-103 0,0 0-60 0,0 0-116 0,0 0-129 16,2-2-97-16,0-4-87 0,-1-1-20 0,2-3-4 0,2 0 5 0,-1-3 5 16,0-3 16-16,2-2 15 0,-3-4 27 0,2 1 29 0,0-1 54 0</inkml:trace>
  <inkml:trace contextRef="#ctx0" brushRef="#br0" timeOffset="89224.93">24351 3277 222 0,'0'0'256'0,"-1"-3"43"15,-1 2 46-15,1-1 42 0,-4-1 43 0,4 2 12 0,-1 0 11 0,1-1-38 0,1-1-48 16,0 3-15-16,0-4-12 0,-2 2-11 0,2-2-12 0,0 2-7 16,0-3-4-16,0 2-36 0,-2 0-40 0,2 0-31 0,-1-1-31 0,1 1-11 15,-4 0-9-15,4 0-12 0,-3 0-13 0,0 0-14 0,-2 0-16 0,-2 0-12 16,0 1-9-16,-2 1-17 0,-1-1-16 0,-2 4-8 0,-3-1-4 0,-2 4-12 15,-1-1-10-15,0 2-3 0,-1 3 0 0,-1 0-1 0,2 3-2 0,-1-1 1 16,3 0 1-16,0 2-1 0,3-3-2 0,2 1 1 0,4-2 1 0,-1 0-1 16,4 0 1-16,1-3 0 0,2 1 0 0,2-2 0 0,1 1-1 0,1-2 1 15,3 2 1-15,2-3-1 0,2 0 0 0,-1-1 1 0,4-2 0 0,1 0 1 16,2 0-2-16,-2-2 1 0,3-1 0 0,-1-1-1 0,1-2 0 16,0 0 0-16,-2-2 1 0,-2 2-1 0,-2-1-1 0,2 1 0 0,-4-2 1 0,-2 2-2 15,0 1 0-15,-2 1 1 0,-2 1 0 0,0 2-1 0,-3 1-2 0,0 0 3 16,0 0 0-16,0 0 2 0,0 0 1 0,-1 4 4 0,-1 2 1 0,-1 2 4 0,0 1 0 15,0 1 3-15,-5 4 5 0,3 2 2 0,-3 2 3 0,0 3 13 16,-1 2 17-16,-1 2 1 0,2 2 6 0,-4 2-4 0,-1 2 0 0,2 2-2 16,-3 2 0-16,-1 1-2 0,2 1-2 0,-4 1-31 0,4 1-20 15,-4-1 0-15,0 3 0 0,3-3 0 0,-2 1 0 0,2-3 0 0,-2 1 0 0,2-3 0 16,-2 2 0-16,2-5 0 0,0-1 0 0,1-2 0 0,2 1 0 0,-2-5 0 16,4 0 0-16,-4-3 0 0,5-3 0 0,2-2 0 0,-1-2 0 0,3 1 0 15,-2-5 0-15,1 1-73 0,2-4-34 0,1-1-21 0,0-1-21 0,2-1-42 16,2-2-46-16,0-1-99 0,-2-1-107 0,4-1-92 0,4-2-89 0,0-2-9 15,2-2 6-15,-2-4 15 0,4 0 15 0,1-3 19 0,1-3 19 16,0-3 21-16,2 0 21 0,0-3 45 0</inkml:trace>
  <inkml:trace contextRef="#ctx0" brushRef="#br0" timeOffset="89442.26">24223 3985 45 0,'7'2'256'0,"-2"2"41"0,-2-1 43 0,-2 2 41 16,3 1 28-16,-1-2 24 0,-2 1 8 0,1-2 4 0,0 1-44 0,-1-1-57 0,4 0-18 15,-4 0-9-15,4-1-12 0,-2 1-8 0,0-2-34 0,4-1-37 16,-2-1-41-16,2 0-43 0,1-3-26 0,2-1-24 0,1 1-7 0,-2-3-5 15,3-1-9-15,-2 1-9 0,0-2-8 0,0-2-8 0,-1 2-7 0,-3 0-7 16,1 0-3-16,-4 0-2 0,0 0 0 0,-1 0 2 0,-2 2 1 0,0 0 3 16,-2-1-3-16,-1 0 1 0,0 1-2 0,-2-1 0 0,-2 2-5 0,-2 0-9 15,3 2-4-15,-2-1-4 0,-5 3-2 0,5 1 0 0,-3 0-3 0,0 2-2 16,2 0-4-16,-3 3-4 0,2 2-22 0,-2-2-25 0,4 4-33 0,-1-2-37 16,3 1-88-16,-1 1-96 0,1 1-57 0,3-2-46 0,0 1-61 0,1-2-64 15,4-2-13-15,-1-1-4 0,2-1 2 0,4-2 5 0,1-3 19 0,4-2 25 16,-1-1 34-16,2-1 38 0</inkml:trace>
  <inkml:trace contextRef="#ctx0" brushRef="#br0" timeOffset="89858.66">24643 3609 25 0,'6'-6'321'0,"2"1"26"0,-4 3 19 0,1-1 19 0,-2 2 19 16,-1 1 19-16,-2 0 20 0,0 0 10 0,0 0 7 0,0 0-49 0,-2 3-64 16,-1 2-52-16,2 1-47 0,-3-1-41 0,0 2-41 0,-1 0-20 0,0 2-15 15,2 2-17-15,2-2-14 0,1 1-14 0,0 1-13 0,1-1-7 0,2 1-6 16,2-1-6-16,3 1-9 0,0-1-2 0,2 1-2 0,0-1-1 0,1-1 2 15,1 3-1-15,2-2-5 0,-1 0-3 0,2 0-4 0,-2-1-6 0,1 0-5 16,-1 2-4-16,0-4-2 0,-3 2-2 0,2 0-3 0,-4 0 0 0,1 0-1 16,-3-1 7-16,1 1 6 0,-2-2 10 0,-2 1 7 0,1 0 5 0,-2-3 4 15,-2 3 1-15,-2-1 3 0,-1-1 2 0,-1 2 1 0,-1-1 8 0,-2 1 7 16,-2-2 7-16,-1 1 5 0,-1-1 4 0,-2 2-2 0,-2-2 0 0,0 0-1 16,0-2 2-16,0 0 0 0,-2 0 0 0,-2-1-1 0,3-3-1 0,1 0-4 15,-1 0-6-15,0-2-9 0,2-1-48 0,0 0-13 0,1-3 0 0,3 2 0 16,-1-4 0-16,3-1 0 0,2 0 0 0,3-1 0 0,-1-4 0 0,6 2 0 15,1-4 0-15,2-2 0 0,2 0 0 0,3-2 0 0,2-1 0 0,0-2 0 16,2 1 0-16,2 0 0 0,2-1 0 0,-1 1 0 0,2-1 0 0,-2 2 0 16,1 0 0-16,-1 3 0 0,-2 0 0 0,0 2 0 0,0 0 0 0,-3 2 0 15,-1 1 0-15,-1 3 0 0,-1 0 0 0,-3 0 0 0,1 3 0 0,-2 1 0 16,0 0 0-16,-2 3 0 0,-2 0 0 0,2 2 0 0,-3 1 0 0,0 0 0 16,0 0 0-16,0 0 0 0,0 0 0 0,0 0 0 0,0 0 0 0,0 0-44 15,0 0-23-15,0 0-16 0,0 0-30 0,-3 3-30 0,2-1-54 0,-2 2-58 16,-1-1-105-16,1 0-116 0,0 3-78 0,-2-2-69 0,0 1-8 0,-1-2 4 15,1 2 9-15,1-1 12 0,0-2 13 0,0 2 18 0,0-1 27 0,4-3 34 16,0 0 55-16</inkml:trace>
  <inkml:trace contextRef="#ctx0" brushRef="#br0" timeOffset="90028.12">25293 3567 324 0,'4'10'499'15,"2"1"13"-15,1-3 7 0,-4 2 17 0,0-3 20 0,-1-2 18 0,-1 1 19 16,3 0 9-16,-1-4 4 0,0 2-32 0,1-1-46 0,1-2-141 0,0 1-158 15,1 1-64-15,1-3-38 0,2 1-11 0,-1 1-8 0,2-2-18 0,0 1-20 16,2-1-17-16,-3-1-20 0,4 1-13 0,-2-2-11 0,2 2-22 0,-3-1-24 16,2-1-36-16,-3 1-37 0,4-1-52 0,-4 1-51 0,-1-1-95 0,1 2-103 15,-4 0-77-15,-5 0-70 0,4 0-35 0,-4 0-27 0,0 0-2 0,-5 5 4 16,-2-1 18-16,-3 2 18 0,-3 0 35 0,-1 0 35 0,-2 3 50 0</inkml:trace>
  <inkml:trace contextRef="#ctx0" brushRef="#br0" timeOffset="90161.6">25283 3769 93 0,'-7'6'371'16,"1"0"30"-16,2 0 23 0,2-1 21 0,1-1 20 0,1 0 11 0,3 0 10 15,1-1 7-15,1 0 6 0,1-2-54 0,1 1-64 0,1-2-66 16,2 0-65-16,2 0-53 0,-1 0-48 0,3-2-28 0,-1 1-24 0,2-2-20 0,1 0-19 16,2 1-23-16,-2-2-24 0,2-1-34 0,1 1-40 0,-1-3-87 0,1 2-101 15,0-1-76-15,1-1-69 0,1 2-58 0,0-1-52 0,1-1-11 0,0 3-3 16,-2 0-1-16,-1 0-2 0,3 2 10 0,0 0 14 0,-1 2 29 0,0 2 33 16</inkml:trace>
  <inkml:trace contextRef="#ctx0" brushRef="#br0" timeOffset="90475.02">26281 3312 210 0,'6'-5'398'15,"-2"4"13"-15,0-1 3 0,-4 2 7 0,0 0 18 0,1 2 24 0,3 1 15 16,-4 1 12-16,0 1 1 0,0 1-5 0,0 2-71 0,0 3-88 16,-4 3-57-16,3 1-50 0,-1 4-6 0,-1 2 5 0,-3 5 9 0,1-1 6 0,0 4-15 15,1 1-23-15,-3 3-12 0,2 0-13 0,-1 1-13 0,2 1-14 16,-1 1-22-16,1 0-25 0,0-1-25 0,0 1-72 0,3-1 0 0,-1-1 0 16,1 0 0-16,-4-3 0 0,4-1 0 0,1-1 0 0,0-3 0 0,-2 0 0 0,2-3 0 15,0-2 0-15,0-2-59 0,0-2-74 0,0-2-61 0,-1-3-65 16,1 0-133-16,-2-2-147 0,-1-2-64 0,-1-1-47 0,-2-1-10 0,0-1-3 15,-4-1 10-15,-1-1 15 0,2 1 22 0,-5-2 24 0,1-1 31 0,-3-1 34 16</inkml:trace>
  <inkml:trace contextRef="#ctx0" brushRef="#br0" timeOffset="91174.97">23123 5532 51 0,'2'4'262'0,"-2"-1"29"0,1-1 35 0,-1-2 34 0,2 2 35 16,-1 0 28-16,-1-2 17 0,0 0 13 0,0 0-40 0,0 0-50 16,0 0-22-16,0 0-17 0,0 0-16 0,5 0-18 0,-1-2-21 0,0 1-24 15,4-2-34-15,-2 0-34 0,4-3-31 0,2 0-31 0,0-1-17 0,5-2-10 0,-3-3-12 16,6-2-10-16,-2 0-15 0,4-2-16 0,0 0-10 0,-1-2-11 16,1 0-4-16,0 0-4 0,-1-3-1 0,-1 3-4 0,2 0 3 0,-4-2 0 15,-1 4 1-15,-1-2 0 0,-2 2 4 0,-1 2 5 0,-1-2 0 0,-4 3 2 0,1 0 2 16,-5-1 3-16,2 2 0 0,-4 0 0 0,-2 0 2 0,-2 2 1 0,1-2 0 15,-4 1 1-15,1 0-3 0,-1 1 2 0,-3 1-5 0,1 2-6 16,-3-1-1-16,-2 4-2 0,1-2-2 0,-1 3-3 0,-3 1-1 0,3 2-1 0,-3 2-1 16,1 1-3-16,2 0 0 0,-4 4 0 0,2-1-1 0,2 2-1 15,2 0 2-15,0 2 2 0,2 0-2 0,0 1 0 0,4 1 0 0,-1-1 2 16,1 2 3-16,4 0 4 0,0 0 7 0,2 3 5 0,0-1 3 0,-1 0 4 16,4 1 1-16,-2 1 4 0,3-1 1 0,2 0 1 0,-1 2 6 0,-1-2 3 15,3 2 4-15,-1-2 5 0,0 1 0 0,0 4 2 0,1-2 4 0,-2 2 3 16,-1 2 4-16,1 2 0 0,-1 1 1 0,-5 2 1 0,2 4-4 0,-3 1-2 15,0 3-3-15,-3 0-4 0,-1 3-31 0,-1 1-23 0,-1 2 0 0,-1-2 0 16,-1 1 0-16,-1 0 0 0,1 1 0 0,2-4 0 0,-2 0 0 0,0-2 0 16,2-3 0-16,1-1 0 0,2-3 0 0,-1-3 0 0,3-2-81 0,1-3-48 15,1-3-57-15,3-3-65 0,0-3-123 0,1-1-140 0,3-4-72 0,0-4-60 16,2-4-9-16,-1-2 2 0,3-5 10 0,1-4 13 0,0-2 16 0,0-2 19 16,-1-2 29-16,2-4 33 0,-1 1 59 0</inkml:trace>
  <inkml:trace contextRef="#ctx0" brushRef="#br0" timeOffset="91560.62">24318 5010 56 0,'5'-6'433'0,"-2"0"18"0,0 0 7 0,-3 3 6 15,0-2 10-15,-3 2 13 0,2 1 7 0,-4-2 9 0,-3 1 0 0,4-1 5 16,-5 0-80-16,1 3-93 0,-2-2-104 0,2 3-109 0,-4 0-26 0,0 1-8 15,1 2-2-15,0 1 3 0,-3 2-10 0,1-1-10 0,0 2-8 0,2 0-7 16,1 2-3-16,-2-1-2 0,3 0-1 0,0 2-3 0,5-3-6 0,-4 2-6 16,7-1-7-16,-3-1-7 0,3 1-5 0,1-1-7 0,1 1-2 0,3-1-2 15,-3-1 0-15,7 1 0 0,-4-2 0 0,5 1 0 0,-1-3-1 0,2 1 3 16,0-2-3-16,1 0 1 0,1-2 0 0,1 0 2 0,1 0-3 0,-2-3-1 16,0 2 1-16,-1-3 0 0,0 1-1 0,-1 0-1 0,-1 0 0 0,-2 1 1 15,-3 1-1-15,1-1-1 0,-1 0-1 0,-1 2 1 0,-3 0-1 0,0 0 0 16,0 0 3-16,-2 3 2 0,1 1 4 0,-1 2 3 0,-1 3 9 0,-2 3 7 15,-2 2 10-15,3 2 5 0,-5 5 17 0,0 2 16 0,-2 1 10 0,2 5 7 16,-2 2 7-16,1 2 4 0,-2 1 1 0,1-1-2 0,-2 3-5 16,0 2-3-16,0-2-10 0,0 1-8 0,1 1-26 0,-2-2-49 0,1-2 0 0,2 1 0 15,-3-2 0-15,5-1 0 0,-4-1 0 0,2-3 0 0,1 1 0 0,2-4-53 16,-1 1-53-16,4-5-32 0,1 0-49 0,-1-3-53 0,1 0-94 0,3-3-102 16,1-3-99-16,1-3-95 0,3 1-17 0,1-5 0 0,1-4 13 0,2-1 15 15,3-3 16-15,0-1 19 0,3-5 28 0,0 0 32 0,4-2 50 0</inkml:trace>
  <inkml:trace contextRef="#ctx0" brushRef="#br0" timeOffset="91760.96">24355 5811 216 0,'6'0'386'0,"-1"1"36"0,-2 1 35 0,0-2 28 0,2 3 29 0,-5-3 20 0,0 0 20 15,0 0 13-15,0 0 16 0,0 0-71 0,0 0-89 0,1-3-69 0,1 1-61 16,-1 1-48-16,1-4-45 0,1 2-37 0,1-4-32 0,-1-1-29 0,2-2-28 16,-1-2-21-16,4 0-17 0,-3-2-18 0,1 1-13 0,1-3-3 0,-3 2-1 15,2-1 2-15,-2 1-1 0,-1 0-1 0,0 3 1 0,-1-1-1 0,-1 1-3 16,-1 1-2-16,-1 2-4 0,-3 1-8 0,3 0-12 0,-2 1-17 15,-3 2-16-15,-1 3-30 0,1-1-31 0,-1 2-41 0,-1 2-45 0,-2 0-84 0,2 3-91 16,-4 1-84-16,3 1-81 0,1 0-21 0,-2 0-8 16,6 0 6-16,-4 1 11 0,5-2 16 0,1 0 16 0,2-3 31 0,4-1 31 0,2 1 43 15</inkml:trace>
  <inkml:trace contextRef="#ctx0" brushRef="#br0" timeOffset="92161.06">24927 5305 209 0,'-6'5'465'0,"-2"0"9"0,-2 0 2 0,0 1 2 0,-2 0-1 0,-2 2 0 0,3-1 1 16,0 0-2-16,-2 0 0 0,5 0 1 0,-1 1-100 0,0 1-123 0,2 1-109 15,2-1-104-15,2 2-20 0,0 1-1 0,1-2 9 0,2 2 9 16,4 0 8-16,-1 0 7 0,2-1 4 0,1 1 4 0,3-2 2 0,1 1 2 0,-1-1 2 16,5 1 3-16,-1-1 2 0,3-1 2 0,-2 2-9 0,3-2-9 0,-2 0-9 15,0 0-11-15,-2 0-8 0,0-2-8 0,-2 0-3 0,-1 1-3 16,-2-2-3-16,-1 2 0 0,-2-2 7 0,-2-2 11 0,0 2 6 0,1-1 3 0,-4-1 6 15,0 2 4-15,-4 0 2 0,1-1 2 0,0 1 2 0,-3-1 3 0,-2 0 6 16,-2 1 2-16,2 0 2 0,-4 0 2 0,1-2-8 0,-1-1-8 16,-1 1-4-16,0-2-2 0,0 0-1 0,0-1 0 0,4 1-2 0,-2-4-1 0,1 1-3 15,2-2-3-15,2 0-5 0,-2-2-4 0,5-2-5 0,0-1-6 16,1-2-4-16,4 0-2 0,0-2-7 0,2-2-4 0,1 1-4 0,4-4-4 16,-1 1 0-16,4-2-3 0,0 0 3 0,1 0-1 0,2 0 0 0,-2 0 1 15,3-1 0-15,-2 0 4 0,0 2 0 0,1 1 0 0,-2 0 2 0,-1 0 2 16,-1 0-1-16,2 1 1 0,-5 2 1 0,0 1 1 0,-3 0-2 0,-1 3 0 15,2-2 2-15,-3 4 0 0,1-1 0 0,-4 2-1 0,0 0-1 0,0 3 0 16,-4-1-1-16,3 1-3 0,-2 0-1 0,-5 1-1 0,2 1-5 0,-1 1-3 16,-1 0-6-16,-4 0-6 0,1 3-10 0,-1 0-15 0,-2-1-18 0,0 3-19 15,-2 0-36-15,0 1-35 0,1-1-61 0,0 3-66 0,-2-2-101 0,3 2-105 0,-2-1-62 16,2-1-53-16,0 0-7 0,1 2 2 0,0-2 9 0,2 0 15 16,1-3 19-16,0 2 20 0,3-1 35 0,1-3 38 0</inkml:trace>
  <inkml:trace contextRef="#ctx0" brushRef="#br0" timeOffset="92342.73">25316 5320 151 0,'11'9'466'0,"2"2"19"15,-5-1 5-15,1-1 3 0,-1-1 11 0,-2-2 15 0,1 0 7 0,-1-3 8 16,3 2 0-16,-1-3 0 0,0-2-89 0,0 0-112 0,3 0-112 0,0 0-115 16,2-2-36-16,1 2-18 0,1-2-5 0,-1-1-2 0,0 1-13 0,2 1-17 15,-3-2-22-15,0 0-22 0,-1 1-38 0,-1-1-35 0,0 2-77 0,-3-2-86 16,-2 3-59-16,1-3-53 0,-3 3-67 0,-4 0-73 0,5 1-15 0,-5-1-2 15,0 0-2-15,-3 5-1 0,-2-1 17 0,0 1 17 0,-1 1 33 0,-4-1 36 16</inkml:trace>
  <inkml:trace contextRef="#ctx0" brushRef="#br0" timeOffset="92458.53">25431 5502 158 0,'-9'9'391'0,"1"1"29"0,2-2 9 0,1 1 5 0,0-4 5 0,0 2 11 16,3-3 2-16,2 1 3 0,0-4-19 0,2 2-26 0,5-3-76 0,-2 2-88 16,4-2-72-16,4 0-73 0,1-2-35 0,5 0-30 0,2 0-28 0,1-2-29 15,3-1-80-15,2 0-91 0,3-1-63 0,0-1-60 0,-2 1-64 0,5-3-63 16,-1 1-12-16,0-2-2 0,-2 2-2 0,0-1 0 0,0 0 2 0,-2 1 0 15,-4-2 20-15,3 2 24 0</inkml:trace>
  <inkml:trace contextRef="#ctx0" brushRef="#br0" timeOffset="92709.69">26170 5077 398 0,'1'-10'505'16,"3"1"19"-16,-1 1 11 0,-2 2 2 0,3 0 2 0,-1 3-1 0,0 0-3 15,0 2 1-15,2-1-1 0,-5 2-35 0,0 0-46 0,1 2-111 0,1 2-127 16,-2 2-41-16,0 3-25 0,-2 2-12 0,1 3-8 0,-4 3-1 0,4 4 0 16,-3 2 1-16,1 4 3 0,-2 3-3 0,2 1 0 0,-2 2-20 0,2 2-98 15,-2 1-12-15,1 3 0 0,1-1 0 0,0 2 0 0,-1 0 0 0,3 2 0 16,-1-1 0-16,1-1 0 0,-1 1 0 0,0-2 0 0,1-2 0 0,1-1 0 16,-2-1 0-16,0-2 0 0,2-3 0 0,0-3 0 0,0 0 0 0,0-4 0 15,2-1-69-15,0-3-138 0,-2-1-125 0,0-2-138 0,1 0-93 0,-1-4-84 16,4-2-18-16,-4-1-3 0,1-1-1 0,-1-2 1 0,0-6 13 0,0 0 18 15,0 0 29-15,-1-5 31 0,1-2 57 0</inkml:trace>
  <inkml:trace contextRef="#ctx0" brushRef="#br0" timeOffset="92876.51">26616 5658 371 0,'12'19'585'16,"-2"2"6"-16,-2 2 3 0,-3-2-1 0,1-2-1 0,-5 1-1 0,2-4 0 15,-1-2-1-15,5-3-2 0,-3-1-1 0,0-4-1 0,-3-2-218 0,2-1-262 16,-3-3-69-16,0 0-29 0,0 0-13 0,0 0-10 0,0 0-20 0,0 0-21 15,0 0-54-15,0 0-61 0,0 0-123 0,-3 3-137 0,3-3-76 0,0 0-65 16,-3 0-14-16,-3 0-4 0,-3 0 0 0,0 0-2 0,-2-1 6 0,-2-1 8 16,-2 0 20-16,-1 0 22 0,-2-1 56 0</inkml:trace>
  <inkml:trace contextRef="#ctx0" brushRef="#br0" timeOffset="93326.54">23191 6385 168 0,'-36'14'402'0,"-1"-4"30"0,6 1 12 0,-1-1 12 0,3-2 0 0,6-1 1 15,3-2-1-15,3-2-1 0,5 0 1 0,2-3 1 0,2-2-114 0,5 2-138 16,3 0-58-16,7 2-41 0,1 1-18 0,7 1-9 0,6 1 0 0,8 0 6 16,5 0 14-16,9 1 15 0,8 0 14 0,10-1 14 0,9-1 13 0,7-1 16 15,9-1 13-15,8-2 15 0,9-2 2 0,9-1-3 0,5-1-15 0,8-1-19 16,3-1-15-16,5 0-15 0,5 0-16 0,0 0-37 0,2 0-81 0,-1 0 0 15,-1 2 0-15,-2-1 0 0,-2 2 0 0,-4 0 0 0,-5 3 0 0,-2 0 0 16,-5 3 0-16,-5 0 0 0,-4 2 0 0,-4 1 0 0,-5-1 0 0,-3 2 0 16,-6-2 0-16,0 3 0 0,-9 0 0 0,-1-2 0 0,-7 1 0 0,-1 1 0 15,-5-3 0-15,-5 2 0 0,-3-1 0 0,-5 0 0 0,-5-4 0 0,-3 3 0 16,-8 0 0-16,-4-2 0 0,-3 0 0 0,-7-2 0 0,-5 0 0 0,-3 1 0 16,-7 0-122-16,-3-2-131 0,-7 0-163 0,0 0-176 0,-8 0-53 0,-5-2-21 15,-3-2-5-15,-4-1 0 0,-5-1 3 0,-5-4 3 0,-4-3 17 0,-2 1 22 16,-4-6 33-16,-2-2 34 0</inkml:trace>
  <inkml:trace contextRef="#ctx0" brushRef="#br0" timeOffset="93458.62">26518 6499 587 0,'-19'36'667'0,"5"-3"-22"0,-2-3-29 0,3-5-42 0,0-3-45 15,3-4-71-15,1-3-78 0,6-7-125 0,5-4-130 0,-2-4-65 0,0 0-47 16,0 0-266-16,0 0-315 0,-7 0-75 0,1 1-23 0,-6-1 22 0,-1 0 28 15,-4 2 41-15,-3-2 46 0</inkml:trace>
  <inkml:trace contextRef="#ctx0" brushRef="#br0" timeOffset="100145.02">23046 3270 158 0,'7'-13'228'16,"-3"2"6"-16,-3-3 5 0,-1 2 25 0,-1-1 25 0,-1 2 29 0,-2 1 27 15,-3-1-47-15,2 4-61 0,-1 1-20 0,-1 1-9 0,-2 2-5 0,1 2-6 16,0 1-25-16,-1 1-27 0,-4 4-8 0,0 0-2 0,0 3-23 15,-2 2-24-15,-4 3-25 0,2 2-23 0,-4 3-6 0,-1 3-4 0,1 3-2 0,-1 1-4 16,-1 2 4-16,-1 3 5 0,3 0 1 0,-1 2-1 0,3-1 4 0,0 2 4 16,2-1-2-16,2 1-3 0,2 1 1 0,1-1 1 0,3 0-16 15,0 2-21-15,2 1 13 0,2 0 15 0,2 0-12 0,0 0-21 16,1 1 15-16,2 1 20 0,0-2-14 0,2 1-19 0,-1-1 15 16,3 0 22-16,-1-1-12 0,0-2-18 0,2 0 22 0,-2-2 33 15,0-2-9-15,2-1-19 0,-2-2 10 0,-2-2 17 0,-1-2-16 0,0 1-23 16,-3-2 10-16,-1-2 17 0,-1-1-14 0,-1 0-22 0,-1 0 9 0,-2-1 16 15,-2-1-13-15,0-1-16 0,-2 0-5 0,0-1 2 0,-1-1-3 0,-2-1 1 16,2 0 1-16,-2-1 1 0,2-2 0 0,-2-2-2 0,3-1 2 0,0-1-2 16,1-2 0-16,3 0-1 0,-2-3 0 0,4 0 2 0,-1 0-1 0,4-3-1 15,-2 0 1-15,3 0 0 0,-1-2-1 0,4 1 0 0,0-2 1 0,2-2 0 16,1 2-2-16,0-1-1 0,5-2 1 0,-2 1 2 0,4-1-3 0,1 2-1 16,-2-3 0-16,3 3 1 0,0 1 0 0,-1 0-2 0,0 1 1 0,0 4 0 15,0 0 0-15,1 1 0 0,-2 2 2 0,0 2 3 0,-2 2 1 0,3 1 0 16,-2 2 5-16,0 3 3 0,0 2 6 0,-5 4 2 0,3 1-7 0,-2 5-11 15,-2 3 12-15,-1 5 16 0,-2 2-4 0,-2 5-8 16,-1 6 12-16,-4 2 15 0,1 2 6 0,-3 5 6 0,-1 1 3 0,-1 4 1 16,-2 0-7-16,1 4-11 0,0-2 10 0,-2 4 16 0,2-1-11 0,-2-1-12 0,1 2 5 15,0-4 11-15,1 1-11 0,2-1-14 0,-2-3 1 0,0 0 8 16,3-4-2-16,-4-3-4 0,4-2 0 0,-4 1 3 0,4-2 4 0,1-3 5 16,-2-1-6-16,1 0-7 0,-1-2-4 0,2-1-2 0,1-1-1 15,-1-2-1-15,1-1-9 0,1-2-13 0,-2-2-2 0,0-3-3 0,0-1 4 0,2-3 4 16,-1-2 0-16,1-3-1 0,2-3-3 0,-1-1-3 15,1-4 7-15,1-2 6 0,2-4-8 0,-3-1-11 0,4-1-4 0,0-5-1 16,0 0-44-16,0 0-55 0,0 0-51 0,0 0-48 0,0-3-99 16,4-4-110-16,-1-4-76 0,0 0-70 0,4-6-21 0,2-2-12 15,-1-3 5-15,0-7 9 0,1-1 1 0,4-4 2 0,-4-2 43 0,1-3 55 16,2-1 55-16</inkml:trace>
  <inkml:trace contextRef="#ctx0" brushRef="#br0" timeOffset="100312.66">22579 6005 216 0,'4'8'358'0,"-4"-1"9"15,-4-4 5-15,3 1 6 0,-4-3-11 0,2-1-12 0,-4 0-55 0,4-1-63 16,-3-3-43-16,5 3-37 0,1 1-185 0,-4-2-216 0,4 2-66 16,0 0-33-16,0 0-15 0,-3-2-9 0,0 2-5 0,0-2-4 0,-4 1 9 15,1-3 12-15</inkml:trace>
  <inkml:trace contextRef="#ctx0" brushRef="#br0" timeOffset="102494.47">2926 6166 52 0,'3'-9'159'0,"1"2"8"0,-3-4 4 0,1 2 3 0,-1-1 7 0,1-1 7 15,-2-1-25-15,0 0-34 0,-2 0-11 0,2 2-5 0,-1-4 8 16,-1 4 10-16,1-2 19 0,-3 0 26 0,1 0 21 0,0 1 25 0,0 2 2 0,-1-2-1 16,0 3-9-16,-2 0-9 0,1-1-8 0,0 2-7 0,-3-1-16 0,2 2-17 15,-2 2-17-15,0-2-18 0,0 0-30 0,-3 3-34 0,2-2-34 0,-1 2-31 16,-2 0-7-16,0 0-2 0,1 2 2 0,-1-1 2 0,-1 2-3 0,-1 0-6 15,1 0 2-15,-1 2 1 0,-2-1-5 0,2 1-4 0,-2 0 4 0,0 1 8 16,-1 2 2-16,1-2 1 0,-1 2 1 0,-2-2 1 0,3 1-2 0,-3 1-6 16,1 1 9-16,-2-1 16 0,1 2-4 0,-2 0-6 0,1 2-1 0,-2-1 2 15,3 1-1-15,-2 1-3 0,-1-1 1 0,3 3 3 0,0-1 1 0,-1 0-4 16,4 2 4-16,0 0 3 0,0 0-9 0,2 2-13 0,0-1 6 0,0 3 7 16,1-1 4-16,2 2 1 0,-2 0 4 0,0 0 0 0,1 3 1 0,1 0-2 15,-2 2 1-15,2-2 4 0,0 1 3 0,1 2 3 0,-2 0 2 0,4 1 1 0,0 0-1 16,-1 0-2-16,4 1-1 0,0-1 3 0,2 0-2 0,1 2-5 0,2-1 5 15,2 1 5-15,1 0-3 0,4-2-3 0,0 1-2 0,1 0-2 0,3-2 2 16,3-1 1-16,-1 0 4 0,4 0 4 0,-2-1 18 0,5-1 19 16,1 1-4-16,3-3-11 0,1-1 14 0,3 0 16 0,2-3-5 0,2-2-7 15,1-1 10-15,2-1 18 0,1-4-6 0,2-1-10 0,0-2-6 0,0-3-5 16,0-2-17-16,0-3-19 0,0-2 7 0,-2-1 10 0,-1-1-14 0,-2-2-19 16,1-1 2-16,-3-2 10 0,-1-1-15 0,0-1-18 0,-3 0 4 0,-2-2 10 15,1 1 3-15,-4-2 1 0,0 2 0 0,-2-4-1 0,0 2-1 0,-2 0-2 16,0-1 0-16,-4-1-1 0,2-1 1 0,-5-2 2 0,2 1-6 0,-2 0-3 15,-2-4 2-15,-2 2 7 0,-1-3-20 0,-2 0-21 0,-2-1 7 16,-2-2 13-16,-2 0-13 0,-4-2-20 0,0 0 9 0,-4 1 15 16,-5 0-14-16,0 0-21 0,-5 3-3 0,1-1 0 0,-5 4-7 0,-1 3-12 15,-5 1 17-15,0 3 23 0,-2 1-13 0,-3 4-17 0,0 4 16 0,1 0 24 16,-4 3-11-16,3 4-20 0,-3 1 24 0,3 1 33 0,-1 1 0 0,1 4-7 16,-1 0 11-16,3 3 16 0,0 0-7 0,-1 2-10 0,4 2 2 0,0 2 5 15,2-2-4-15,3 1-6 0,2 2-2 0,1-1-3 0,5-1-10 0,1 2-12 16,5-1 7-16,0-1 9 0,3 1-8 0,3-1-11 0,3 2-4 0,2 0 1 15,2 2-70-15,3-1-83 0,1 4-74 0,1 0-75 0,5-1-9 0,-1 2 0 16,3 0 1-16,2-2 0 0,1 1 1 0,3-3 2 0,-1-1 0 0,1-5 1 16</inkml:trace>
  <inkml:trace contextRef="#ctx0" brushRef="#br0" timeOffset="102610.52">3130 6518 257 0,'11'20'407'0,"-4"-2"-6"16,-4 0-13-16,0-3-4 0,-3 0 0 0,0-3-30 0,-3 0-34 0,3-4-60 15,-2-1-61-15,2-3-120 0,2 3-129 0,-2-1-135 0,3-2-135 0,-1 0-53 16,2 1-34-16,2-2 6 0,-1-1 14 0,0-4 3 0,3 1 0 0,1-4 29 0</inkml:trace>
  <inkml:trace contextRef="#ctx0" brushRef="#br0" timeOffset="103626.35">23259 4337 199 0,'3'0'304'0,"-3"0"26"0,0 0 31 0,0 0 29 0,4-1 21 0,-4 1 19 16,0-4 4-16,0 4 4 0,0-3-56 0,0 3-69 0,0 0-55 0,0 0-52 16,0 0-20-16,0 0-13 0,2-2-38 0,2 2-43 0,0-2-14 15,4 1-10-15,2 1-28 0,4-1-35 0,2-1 7 0,3 0 15 16,1 0 1-16,4-1-1 0,2 0 15 0,0-2 22 0,3-1-13 0,-1 0-22 16,1 0 9-16,-1 0 17 0,0-1-15 0,-1-1-21 0,-1 2 8 0,-1-1 16 15,-3 1-12-15,0 0-19 0,-1 0-4 0,-4 0-4 0,-1 1-2 0,-2 1-2 16,-1 1-2-16,-2-1-1 0,-1 3-4 0,-2-1-3 0,-4 2-1 0,4-2-2 15,-3 2-24-15,0 2-30 0,-2-2-83 0,2 0-96 0,-2 2-65 0,0 1-58 16,3 0-49-16,-3 2-43 0,4-2-10 0,-3 1-3 0,1 1 3 0,0-1 2 16,-2 1 2-16,3 0 2 0,-3 0 24 0,-1 1 32 0</inkml:trace>
  <inkml:trace contextRef="#ctx0" brushRef="#br0" timeOffset="104160.99">22962 6370 10 0,'-8'5'183'15,"2"-2"11"-15,-1-2 9 0,1 1 13 0,1-2 12 0,-1 0 10 0,1 0 12 0,0-2-20 16,1 1-27-16,-1-2-6 0,2 1 0 0,-3-1 18 0,2 3 23 0,0-2 10 16,0 1 10-16,1 0-1 0,2 1-2 0,1 0-6 0,-4-1-10 0,4 1-6 15,0 0-11-15,0 0-15 0,0 0-15 0,0 0-19 0,0 0-14 0,4-2-21 16,-1 2-19-16,3 0-11 0,2 0-10 0,5-2-3 0,0 2-1 16,5-1-2-16,3-1-2 0,1 1 3 0,7 0 4 0,1-5 1 0,3 2 3 15,2 0-11-15,2-2-11 0,0-1-11 0,1 0-8 0,1 0-8 0,1-1-5 16,-2 1-6-16,-2-1-5 0,1 1-3 0,-4-1-4 0,-2 2-3 0,0 2-3 15,-3-2-6-15,-1 1-4 0,-5 1-1 0,-5 1-4 0,2 0-2 0,-6 1-1 16,-1 1-3-16,-4-1 0 0,0 1-1 0,-3 1-2 0,0-2-1 0,-5 2 1 16,0 0-4-16,0 0-2 0,0 0-14 0,0 0-17 0,0 0-26 0,-5 3-28 15,0-1-39-15,-3 1-39 0,-1 3-92 0,-4-2-105 0,-1 4-75 0,-3 0-67 16,1 3-39-16,-5 0-32 0,4 1-3 0,-5 0-1 0,1-1 13 0,-2 2 19 16,3-1 25-16,-2-1 28 0,0-3 39 0</inkml:trace>
  <inkml:trace contextRef="#ctx0" brushRef="#br0" timeOffset="104293.99">23330 6442 348 0,'0'11'418'0,"-3"-3"13"16,0-1 4-16,2-2 2 0,-4-1-1 0,1-3 1 0,0-1-4 0,0-1-1 15,1-3-25-15,0 3-27 0,-1 0-205 0,0-2-243 0,1 1-93 0,-2 2-63 16,1-1-38-16,-1-1-37 0,-2 0-45 0,1 1-48 0,-2 1-23 0,0-1-15 16,0-1-3-16,-2 1 1 0,0-1 24 0,-1-2 27 0,-2 2 62 0</inkml:trace>
  <inkml:trace contextRef="#ctx0" brushRef="#br0" timeOffset="105909.75">4376 6181 18 0,'0'0'138'0,"0"0"3"0,0 0-1 15,0 0 1-15,0 0 1 0,0 0-29 0,0 0-35 0,0 0-13 0,0 0-5 16,0 0-11-16,0 0-13 0,0-2 4 0,0 2 8 0,0-4-14 15,0 1-20-15,3-1 5 0,-3 1 8 0,2-2-7 0,1 0-10 16,-1 3 11-16,-1-3 18 0,2 2-1 0,0-1-3 0,-1 1 20 16,1-2 30-16,-1 2 17 0,-1 0 16 0,1 0 28 0,-2 0 33 15,3 2 26-15,-3-2 23 0,0 0 21 0,2 1 21 0,-1-1-16 0,-1-2-24 16,0 3 15-16,0-3 23 0,0-1-17 0,0 1-25 0,-1 0-6 16,-1-1-2-16,0-1-27 0,1 2-35 0,-2-1-20 0,1-1-16 15,-1 2-23-15,-2-1-24 0,-1 0 7 0,3 0 16 0,-4 1-17 0,3-1-24 16,-3 1-1-16,0 1 1 0,0 1-15 0,1-1-20 0,-2 2 2 0,-1 1 5 15,-1-1-1-15,0-1-4 0,1 3-5 0,-4-1-6 0,2 1 6 16,-3 1 7-16,1-1-10 0,-2 1-9 0,0 1 5 0,-2 1 10 16,-1-1-8-16,1 3-10 0,0 0 6 0,-2 0 12 0,0 0-16 15,1 0-23-15,0 1 13 0,0-1 21 0,-1 2-12 0,0 0-21 16,2 3 12-16,-2-3 20 0,1 2-11 0,-2 1-20 0,1 1 14 0,1 1 19 16,-4 0-13-16,5 2-21 0,-4-1 4 0,1 0 12 0,2 3-8 0,1 0-10 15,-2-1 6-15,3 2 10 0,-1-2-7 0,4-1-9 0,0 2 5 0,-1-1 11 16,3 0-7-16,-1-2-9 0,2 1 8 0,2-2 10 0,-3 1 3 0,5 0 0 15,-2 0 0-15,1-1-2 0,1 0 2 0,0 1 1 0,1-1-1 16,2 2 1-16,-2 1 0 0,2 0 0 0,1 0-1 0,1 1 0 0,-1-1-2 16,2 2 0-16,0-1 0 0,2 1 2 0,1 1 0 0,0 0-1 0,2 0 0 0,0-1 1 15,1-1 0-15,2 2 0 0,0 0 3 0,3 0 3 0,0 0 3 0,0 0 4 16,0-1 4-16,3 1 3 0,1 0 5 0,0 2 3 16,1-3 10-16,2 1 13 0,-1 0-3 0,2 0-4 0,1-2 9 0,1 2 10 15,1-1-7-15,2 0-9 0,1-3 5 0,2 1 10 0,3 1-1 0,-3-3 0 16,6 0-7-16,0-1-9 0,-1-1-5 0,3-1-2 0,1-2-4 15,1 2 1-15,2-2-10 0,-1-1-10 0,2-1 3 0,-1 1 5 0,2-3-9 16,0 0-12-16,-1 0-1 0,-2 0-1 0,1-1 14 0,-1 0 15 16,-3-2-5-16,0 1-12 0,-2 0 9 0,-1-2 10 0,-2-2 4 0,-2 0 1 15,-1-1 1-15,-2 1-2 0,-1-4 3 0,-3 2 1 0,-1-3-3 0,-1-1 1 16,-1-2-11-16,-1-1-13 0,-3 1 2 0,2-4 2 0,-2-1-5 0,2 0-5 16,-2-3-2-16,2 0-3 0,-3-3-4 0,2 0-7 0,-2-3 0 15,0 0 3-15,3-3-5 0,-4-1-9 0,2 0-1 0,-1-1-3 16,-2-1-2-16,0-2 0 0,1 1-4 0,-2-1-2 0,0 0-1 0,-2 3 0 0,-2-1 3 15,0 1 3-15,-3 1-3 0,-1 1-6 0,-2 1 3 0,0 4 5 16,-2 1 5-16,-1 0 5 0,-3 1-6 0,0 2-9 0,-2 0 4 0,-2 1 9 16,-2 1-1-16,1 1-4 0,-3 0 2 0,-1-1-2 0,-2 2 0 0,1 0 0 15,-1 1-1-15,-1 0-1 0,-2 1-2 0,-2 1-8 0,1 0-1 16,-1 3 1-16,-3-2-1 0,-2 3 3 0,0 1-8 0,-3 0-7 16,-2 2-3-16,2 2-4 0,-3-1 0 0,1 3 0 0,-1 0 9 0,-2 2 9 15,2-1-5-15,-2 4-11 0,0-1 16 0,2 2 20 0,2-1-11 0,-3 4-18 16,0 0 13-16,2 0 21 0,2 2-1 0,3-3-6 15,0 3 9-15,4-1 16 0,1 1-14 0,2-4-21 0,2 2 17 0,2-1 21 16,5-1-14-16,-1-2-24 0,3 1 13 0,3-2 18 0,1-1-12 16,0 2-16-16,2-2-38 0,1 3-42 0,1-2-99 0,-1 4-115 0,1-1-74 15,-1 1-65-15,2 2-30 0,0 1-24 0,2-1 4 0,1 1 12 16,0-1-2-16,2-2-6 0,1-2 5 0,2-2 8 0,0-2 44 0</inkml:trace>
  <inkml:trace contextRef="#ctx0" brushRef="#br0" timeOffset="106046.52">4561 6801 81 0,'-5'9'195'0,"0"-4"-4"16,-1 0-12-16,0-2-19 0,0-1-32 0,1-1-38 0,-2-2-39 0,1-1-40 16,0-3-70-16,1 2-79 0,0 1-33 0,-1-4-23 0,1 1-5 0,0-2 0 15</inkml:trace>
  <inkml:trace contextRef="#ctx0" brushRef="#br0" timeOffset="107360.7">2648 5232 2 0,'-5'0'127'0,"0"0"4"0,-1 0 2 0,1 0 1 0,1-2 2 16,-1 1-30-16,0-1-39 0,2 2-18 0,0-2-16 0,-1 1-4 0,-2 0-3 16,3-1-1-16,0-1-1 0,0 0-7 0,1-1-5 0,-1 1-2 0,1-3-2 15,2 0-2-15,0 0-1 0,0-2 0 0,0 1-3 0,2-4-2 0,0 2-3 16,-1 1-5-16,1-3-4 0,1 2-3 0,0-2-6 0,0 0-13 0,3 3-12 15,-2-3-37-15,-1 0-42 0,2 3-11 0,-2-3-5 0,0 2 0 0,2 2 1 16,-2-1 1-16</inkml:trace>
  <inkml:trace contextRef="#ctx0" brushRef="#br0" timeOffset="107627.19">2681 5148 76 0,'-2'2'139'0,"2"-2"0"0,0 0 1 0,-1 2-1 0,1-2-5 16,0 0-25-16,0 0-31 0,-2 2-25 0,2-2-25 0,0 0-13 0,0 0-7 15,0 0-6-15,0 0-7 0,0 0-6 0,0 0-4 0,0 0-6 0,0 0-7 16,-3 0-5-16,3 0-6 0,0 0-20 0,0 0-19 0,0 0-26 0,0 0-27 0,0 4-5 16,0-4-1-16,-2 5 3 0</inkml:trace>
  <inkml:trace contextRef="#ctx0" brushRef="#br0" timeOffset="108296.04">2632 5257 19 0,'-5'3'195'0,"2"2"18"0,-3-2 15 0,1 0 21 0,0 0 20 16,0-2 14-16,-2 1 11 0,0-2-16 0,1 0-24 0,1 1-3 0,0-1 3 16,-2 0 1-16,2 1 8 0,-1-1-5 0,-1 2-4 0,2-1-9 0,-2 1-12 15,2 0-11-15,-1 1-13 0,-1-2-8 0,2 1-4 0,-1 1-28 0,2-1-30 16,-1-2-18-16,1 1-17 0,1 0-22 0,0 0-22 0,3-1 1 16,0 0 7-16,0 0-12 0,0 0-13 0,0 0 2 0,0 0 7 15,0 0-13-15,0 0-17 0,0 0 14 0,0 0 19 0,0 0-20 16,0 0-27-16,0 0 12 0,0 0 19 0,0 0-17 0,0 0-24 0,0 0 9 15,0 0 19-15,0 0-17 0,0 0-23 0,0 0 17 0,0 0 23 16,0 0-6-16,3 2-17 0,2 0 16 0,0 1 23 0,3 0-8 16,3 0-17-16,0 1 15 0,6 1 23 0,-1 1-6 0,3 0-14 15,3 1 16-15,-1-1 23 0,4 0-12 0,2 0-18 0,1 2 10 0,2-4 15 16,2 2-11-16,0-1-14 0,1-1 6 0,0-1 12 0,2-1-5 0,-2-1-12 16,0 2 0-16,1-1 6 0,0-1-9 0,-2 1-9 0,-1 1 1 0,-1-1 6 15,2 0-8-15,-4 2-8 0,1 0 3 0,1 1 9 0,-1-1-4 0,-1 1-4 16,-1 2 1-16,1-1 3 0,1-1 0 0,-2 2-1 0,-1-1 1 0,1 0 0 15,-1 1-1-15,-1-2 0 0,0 1 1 0,1-2 1 0,-3 1-12 0,0-1-21 16,-1 1 0-16,0-4 0 0,-3 2 0 0,0-1 0 0,-2-1 0 0,-1 1 0 16,0-1 0-16,-5 1 0 0,2-2 0 0,-3 0 0 0,0 0 0 15,-4 0 0-15,2 0 0 0,-3 0 0 0,-2 0 0 0,0 0 0 0,-3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0,2 1 0 0,-2-1 0 0,0 0 0 16,0 0 0-16,0 0 0 0,0 0 0 0,0 0 0 0,0 0-107 0,0 0-74 15,0 0-46-15,0 0-49 0,0 0-100 0,1 2-115 0,-1-2-83 16,0 0-76-16,0 0-7 0,0 0 8 0,-1-2 18 0,-4-1 17 16,2 0 27-16,-2-3 24 0,-1 2 32 0,1-4 36 0,-1-1 46 0</inkml:trace>
  <inkml:trace contextRef="#ctx0" brushRef="#br0" timeOffset="111127.43">7366 16831 245 0,'-6'12'257'0,"-3"0"9"0,0-1 5 0,3-3 8 0,-2 2 4 0,1-3 6 15,1-1 0-15,0 2 1 0,1-4-71 0,2 2-85 0,1-1-12 0,1 0 3 16,1 0-8-16,0 1-10 0,0-2 25 0,0-2 33 0,0 1-6 16,1-1-15-16,1-1-1 0,0 2 3 0,-2-3 9 0,3 0 9 0,3 0 7 0,0-2 3 15,-1 1-12-15,3-2-12 0,2-1 0 0,-1-1 10 0,2-4-37 16,2-1-43-16,1-2 9 0,2-3 22 0,4-3-8 0,2-3-14 15,2-3-1-15,3-5 1 0,3-1-12 0,5-1-13 0,1-4-7 0,2 0-8 16,2-2-13-16,5 0-14 0,-2 0 2 0,1 1 7 0,2 2-11 0,-3 0-12 16,1 4 3-16,1 0 9 0,-3 3-9 0,-1 3-12 0,-2 0 2 0,0 4 5 15,-3 1 2-15,-3 2 3 0,2 4 0 0,-3 1 1 0,1 1-1 0,-3 4 0 16,0 1 2-16,2 0 2 0,-1 2-1 0,1 3-1 0,0 1 1 0,1 0 4 16,2 3 2-16,0-1 5 0,2 2 1 0,1 1 1 0,2-1-1 0,0 2 0 0,0 2 5 15,3-1 5-15,0 1 0 0,0-1 4 0,1 2 7 0,3 0 8 16,-1 2-2-16,3-1-6 0,3 1 1 0,1 1-5 0,0 1 0 0,4 1 2 15,0-2 2-15,1 2 5 0,2 0 4 0,-1 3 2 0,1-1 0 0,-1 1 0 16,1 1-4-16,-1 0-6 0,-1 0 2 0,0 1 5 0,1 2-3 0,-1 2-4 16,1-1 0-16,-1 2-42 0,2 2-6 0,-4-1 0 0,4 1 0 15,0 1 0-15,-3 1 0 0,3 0 0 0,-2 1 0 0,-1 2 0 16,0-3 0-16,0 1 0 0,-3 2 0 0,0-3 0 0,-1 2 0 0,-2 0 0 16,1-1 0-16,-3-1 0 0,0-1 0 0,0 0 0 0,-4 0 0 0,0 0 0 15,0-1 0-15,-1 1 0 0,-3 0 0 16,0 2 0-16,3-3 0 0,-4 3 0 15,4-1 0-15,-3 1 0 0,1-2 0 0,0 0 0 16,-1-2 0-16,-1-2 0 0,2-1 0 0,-4-5 0 16,2-1 0-16,-2-4 0 0,0-4 0 0,0-5 0 15,1-6 0-15,1-5 0 0,2-7 0 0,3-3 0 0,2-7 0 16,2-4 0-16,0-4 0 0,3-3 0 0,-1-1 0 0,4-2 0 0,-3 0 0 0,1 0 0 16,1 0 0-16,1 3 0 0,0 0-13 0,0 0 2 0,1 3 1 0,3-2 0 15,1 0-4-15,0 3-6 0,4-1 10 0,1 0 14 0,5 1 1 16,-1 1-3-16,3 1 7 0,3 0 8 0,1 1 5 0,1 2 2 0,3 2-19 15,0 1-5-15,4 0 0 0,-3 1 0 0,1 2 0 0,2 1 0 0,-2 1 0 16,2 2 0-16,1 1 0 0,-1 1 0 0,5 2 0 0,-1-1 0 0,1 1 0 16,-1 1 0-16,2 1 0 0,2 1 0 0,-2 0 0 0,2 2 0 15,-1 0 0-15,-1 2 0 0,2 0 0 0,-2 2 0 0,-1 0 0 0,1 2 0 16,-3 0 0-16,3 2 0 0,-4 2 0 0,-3-1 0 0,-2 2 0 0,-2 3 0 16,-1 0 0-16,-3 2 0 0,0 1 0 0,-1 0 0 0,-1 1 0 0,-3 2 0 15,0 0 0-15,0 3 0 0,0-1 0 0,-1 1 0 0,1-1 0 0,-1 2 0 16,-1-1 0-16,1 0 0 0,0 0 0 0,0-2 0 0,1 0 0 0,0 2 0 0,2-6 0 15,0 2 0-15,-3-1 0 0,5 0 0 0,-1-3 0 0,2 1 0 0,0-2 0 16,0-1 0-16,0 0 0 0,2 0 0 0,-2-1 0 0,1-1 0 0,0 2 0 16,0-4 0-16,4 1 0 0,-2 1 0 0,1 0 0 0,0-2 0 0,0 2 0 15,2 0 0-15,-4 0 0 0,2 0 0 0,1 0 0 0,-3 2 0 0,-1-1 0 16,1 2 0-16,-1-1 0 0,2 1 0 0,-2 0 0 0,2 0 0 16,0-2 0-16,-1 2 0 0,3-1 0 0,0 1 0 0,2-2 0 0,-1 0 0 15,1 0 0-15,2-1 0 0,-1-2 0 0,2 1 0 0,2-2 0 0,-1 0 0 16,0-2 0-16,1-1 0 0,3 0 0 0,0 0 0 0,0-3 0 0,1 2 0 15,0-4 0-15,-1 2 0 0,4-1 0 0,-4-1 0 0,1-2 0 0,-1 2 0 16,0-1 0-16,1 0 0 0,-6-1 0 0,2-1 0 0,0 1 0 0,-2 0 0 16,1-1 0-16,-4-1 0 0,3 1 0 0,-3 0 0 0,1-2 0 0,-1 1 0 0,0-1 0 15,-2 1 0-15,2-2 0 0,-2 1 0 0,-1-2 0 0,2 1 0 0,-2-1 0 16,2 0 0-16,1-3 0 0,-5 2 0 0,4-2 0 0,-2 0 0 0,2 0 0 16,-4-2 0-16,2 1 0 0,2-2 0 0,-4 1 0 0,1 1 0 0,-2-3 0 15,1 2 0-15,-4-1 0 0,0 0 0 0,-1 0 0 0,-2 0 0 0,-2-2 0 0,-2 2 0 16,-2 0 0-16,-1 0 0 0,-3 0 0 0,-1 0 0 0,-3 0 0 15,0-1 0-15,-4 1 0 0,-5-1 0 0,4 0 0 0,-5 0 0 0,-1-1 0 16,-2-1 0-16,0 0 0 0,-5-1 0 0,0-1 0 0,-3 1 0 0,-2-1 0 0,-1-1 0 16,-2 0 0-16,-4 0 0 0,1 0 0 0,-3 0 0 0,-3 1 0 0,-3-1 0 15,1-1 0-15,-4 0 0 0,-1-1 0 0,-1 1 0 0,-5 0 0 16,1-3 0-16,-3 1 0 0,-3 0 0 0,1-1 0 0,-3-1 0 0,-1-1 0 0,-1 0 0 16,-3-1 0-16,1-1 0 0,-2-1 0 0,-4-1 0 0,3-1 0 15,-4-1 0-15,-2-1 0 0,0 1 0 0,-2-2 0 0,-2 0 0 0,-4-3 0 0,1 2 0 16,-5-2 0-16,1-2 0 0,-6 0 0 0,1-1 0 0,-4 0 0 0,-3-2 0 15,0-2 0-15,-3 0 0 0,-1 0 0 0,-4-2 0 0,-1 1 0 0,-2 1 0 16,-2 0 0-16,0-2 0 0,-3 2 0 0,0 0 0 0,-2 0 0 16,-2 2 0-16,-1-2 0 0,2 3 0 0,-3-2 0 0,0 0 0 0,1 1 0 0,-3 1 0 15,1 0 0-15,0 2 0 0,-2 1 0 0,2 0 0 0,-2 1 0 0,0 1 0 16,0 2 0-16,-2 1 0 0,0 2 0 0,1 1 0 0,-3-1 0 16,1 2 0-16,0 2 0 0,-2-1 0 0,-1 1 0 0,1 0 0 0,0 1 0 0,0 1 0 15,-1-1 0-15,-1 1 0 0,2 0 0 0,-2 1 0 0,0 1 0 0,1 0 0 16,-1 0 0-16,-1 1 0 0,2 1 0 0,-2-1 0 0,0 1 0 0,0 2 0 15,2-1 0-15,-2 2 0 0,-2-1 0 0,2 3 0 0,0-1 0 16,0 1 0-16,-3 0 0 0,3 1 0 0,0 1 0 0,0 0 0 0,0 0 0 16,-3 0 0-16,1 0 0 0,2 2 0 0,-1-1 0 0,-4 0 0 0,4 3 0 15,-1-1 0-15,-1 1 0 0,0 1 0 0,-1 1 0 0,3 1 0 0,-4 0 0 0,2 3 0 16,0 0 0-16,-2 1 0 0,0 2 0 0,-1 1 0 0,1 1 0 16,0-1 0-16,0 3 0 0,0 1 0 0,0 0 0 0,-3 2 0 0,3 1 0 15,-1 0 0-15,1 0 0 0,2 1 0 0,-3 1 0 0,1 1 0 0,-1 0 0 0,1-1 0 16,0 2 0-16,-1 0 0 0,3 1 0 0,-1-1 0 0,0 0 0 15,-1 1 0-15,3 1 0 0,-2-1 0 0,2 1 0 0,1-1 0 0,-1-2 0 16,1 3 0-16,-1-1 0 0,2 0 0 0,0 1 0 0,-1-2 0 0,2 2 0 0,-1 0 0 16,3-1 0-16,0 1 0 0,-1 0 0 0,1 0 0 0,-1 0 0 15,3 0 0-15,0 0 0 0,-1 1 0 0,3-1 0 0,-3 0 0 0,1-1 0 16,1 1 0-16,-1 0 0 0,3-1 0 0,-2 0 0 0,1 1 0 0,-1-1 0 16,0 1 0-16,-1-1 0 0,1 0 0 0,-1-1 0 0,1 3 0 0,-1-3 0 15,2 2 0-15,-4-2 0 0,3 1 0 0,-1 0 0 0,-1 0 0 0,3-2 0 16,-1 2 0-16,0-2 0 0,-1 2 0 0,2-2 0 0,0-1 0 0,0 2 0 0,-1 0 0 15,2-1 0-15,-2 0 0 0,2 0 0 0,0 0 0 0,0 0 0 16,2 0 0-16,-1-1 0 0,1-1 0 0,0 1 0 0,1-1 0 0,1 1 0 0,-1-1 0 16,0-1 0-16,0 0 0 0,2 0 0 0,-2 0 0 15,2-1 0-15,-1-1 0 0,-1 1 0 0,2-1 0 0,-2 2 0 0,3-1 0 0,-3-1 0 16,1 1 0-16,-1-1 0 0,2 1 0 0,-4-1 0 0,3 0 0 0,-2 2 0 16,-1 0 0-16,3-1 0 0,-5 0 0 0,1 1 0 0,2-2 0 0,0 2 0 15,-2-1 0-15,1-1 0 0,-1 2 0 0,1-3 0 0,1 3 0 0,-1-1 0 16,1-2 0-16,-1-1 0 0,1 3 0 0,-1-1 0 0,3-3 0 0,-3 0 0 0,3 0 0 15,-1 0 0-15,2-3 0 0,-2 3 0 0,1-2 0 0,0 0 0 16,1-1 0-16,-1 1 0 0,-1-1 0 0,-1 0 0 0,1 1 0 0,-3 0 0 16,0 1 0-16,0 0 0 0,0 1 0 0,1 1 0 0,-3 1 0 0,-2 0 0 15,2 1 0-15,-1 2 0 0,-2 3 0 0,0-1 0 0,0 2 0 0,-1 1 0 16,-1-1 0-16,-1 2 0 0,-1 1 0 0,1 0 0 0,0 2 0 0,0 0 0 16,1-2 0-16,-2 2 0 0,-1-1 0 0,2 0 0 0,0 0 0 0,-1 0 0 15,1-1 0-15,2 1 0 0,-3-3 0 0,3 3 0 0,-2-2 0 0,2 2 0 16,1-2 0-16,0 0 0 0,0 0 0 0,0 0 0 0,0 1 0 0,1-1 0 15,-1-1 0-15,0 4 0 0,0 0 0 0,1-2 0 0,-1 1 0 16,0-1 0-16,0 2 0 0,0 0 0 0,0 1 0 0,0 0 0 0,-1 0 0 0,1 1 0 16,1-1 0-16,-1 2 0 0,1 0 0 0,0 0 0 0,0 0 0 15,1-1 0-15,1 0 0 0,2 3 0 0,-1-3 0 0,1 1 0 0,1-2 0 0,1 2 0 16,1-1 0-16,0-1 0 0,1 1 0 0,1-2 0 0,0 1 0 0,1-1 0 16,2 0 0-16,0 0 0 0,0-2 0 0,2-1 0 0,1 1 0 0,3-2 0 15,-1 1 0-15,0 1 0 0,4-3 0 0,2 3 0 0,-2-2 0 0,2 0 0 16,1 3 0-16,0-3 0 0,0 1 0 0,2 2 0 0,0 1 0 0,0 0 0 15,0 0 0-15,3 1 0 0,-1-1 0 0,1 2 0 0,2 1 0 16,0 0 0-16,1-2 0 0,2 4 0 0,0-1 0 0,1 0 0 0,3 1 0 16,0 0 0-16,1 1 0 0,2 1 0 0,2 1 0 0,-3-1 0 0,4 2-10 15,-1 0-11-15,-1 2 5 0,0 0-6 0,1 0-3 0,-1 1 3 16,0 0 8-16,0 0-2 0,0 2-3 0,-2 1 9 0,2-2 13 16,0 2 1-16,3 0-5 0,-2 0 5 0,5 0 5 0,-1 1-1 0,1-2-4 15,4 1 5-15,2-1 5 0,0-1-7 0,3-2-12 0,2 5 8 16,0-3 9-16,4 4-5 0,-1 1-9 0,2 2 3 0,0 1 8 15,0 1-4-15,2 5-3 0,-1 2 3 0,1 1 5 0,-1 1 3 0,-1 3 3 16,2 1 6-16,-2 1-6 0,2 2-16 0,-2 1 0 0,-2 0 0 0,2 4 0 16,0-1 0-16,-2 1 0 0,1 1 0 0,-1 3 0 0,1-2 0 0,-1 3 0 15,2-2 0-15,0 1 0 0,0-2 0 0,2 1 0 0,-1 0 0 0,4-1 0 16,0-1 0-16,2 1 0 0,3-1 0 0,-2-1 0 0,3 0 0 0,3 1 0 16,1-2 0-16,0 2 0 0,3-4 0 0,1 2 0 0,-1-1 0 0,2-1 0 15,0-1 0-15,2-2 0 0,1 3 0 0,0-1 0 0,1-2 0 0,1 1 0 16,0-1 0-16,1 1 0 0,1-1 0 0,-2-1 0 0,3 2 0 0,-1-4 0 15,0 2 0-15,0-1 0 0,1-1 0 0,-4-3 0 0,2 1-90 0,0 0-94 16,-2-3-101-16,0-1-109 0,-3-4-119 0,1 1-116 0,-4-3-29 0,0-2-8 16,-1-3 1-16,-4-4 7 0,-1-4 15 0,-2-6 16 0,-4-6 27 0,-1-4 28 15,-2-7 42-15</inkml:trace>
  <inkml:trace contextRef="#ctx0" brushRef="#br0" timeOffset="112427.17">5141 5437 107 0,'0'-6'275'0,"-1"2"27"0,-1-1 25 0,0 1 23 0,-1-1 19 0,0 2 17 16,0-2 13-16,0 0 10 0,0 3-53 0,1 1-61 0,2 1-26 0,0 0-20 15,0 0-23-15,0 0-26 0,0 0-23 0,0 0-24 0,0 0-19 0,0 0-14 0,0 0-15 16,0 0-14-16,0 0-6 0,0 0-4 0,0 0-6 0,0 0-4 16,0 0-2-16,0 0-1 0,0 0-7 0,0 0-4 0,0 0-5 0,0 0-1 0,0 0 1 15,0 0 1-15,0 0-1 0,0 0 0 0,0 0-1 0,5 0-1 16,1 1-2-16,0-1 0 0,1 2 0 0,3-2 0 0,0 3-7 0,1-1-8 16,1 2 9-16,3 0 10 0,-2 1-7 0,4-2-15 0,-1 3 4 15,5-2 5-15,-1 2-8 0,1 0-11 0,4 0 5 0,2-1 8 16,0 1-7-16,3-1-9 0,3-2 12 0,0 2 17 0,4-2-8 0,-1-1-13 15,2 1 5-15,0-2 8 0,2-1-6 0,-1-1-10 0,2 1 5 0,-1 0 8 16,-1-2-6-16,2 1-11 0,-3 1 3 0,2-2 8 0,-2 2-11 0,3 0-19 16,-2 0 3-16,1 2 6 0,1 1-4 0,0-2-8 0,0 3 6 15,3 1 6-15,-1 0 3 0,3 1 1 0,-2 0 3 0,2 0 2 16,-2 0 0-16,4-2 4 0,-1 2 7 0,1 0 13 0,-1-1-7 0,2-1-9 16,0-1 9-16,5-1 12 0,-2 1-3 0,-1-1-7 0,1-2-1 0,3 2 1 15,0-2-2-15,-2-2-1 0,1 2 1 0,1-1 0 0,-2 0-3 0,0-2-2 16,-1 0 1-16,0-1 4 0,-1 2-7 0,1-1-8 0,-2 0 0 0,1 0 1 15,-2 0-19-15,0 0-1 0,0 0 0 0,-2 1 0 0,-2 1 0 0,2-1 0 16,-4 1 0-16,3 1 0 0,-2 0 0 0,-1-2 0 0,1 2 0 0,-1 0 0 16,2-1 0-16,-2 1 0 0,3-2 0 0,-2 1 0 0,2-1 0 0,-3 1 0 15,3-1 0-15,0-1 0 0,-2 2 0 0,2-1 0 0,-2-1 0 0,0 0 0 16,1 2 0-16,-1-1 0 0,-1-1 0 0,-1 0 0 0,1 0 0 0,-2 2 0 16,0-2 0-16,0 0 0 0,0 1 0 0,-1-3 0 0,1 3 0 0,-3-1 0 15,2 0 0-15,-2-2 0 0,1 2 0 0,-1 0 0 0,-2-1 0 0,2 1 0 16,-2 0 0-16,1-2 0 0,-2 2 0 0,-1-1 0 0,1 1 0 0,-3-1 0 15,1-1 0-15,-1 0 0 0,-2 0 0 0,2 3 0 0,-4-3 0 0,2-1 0 16,-2 1 0-16,-1 0 0 0,0 0 0 0,-2-1 0 0,2 2 0 0,-3-2 0 16,1 1 0-16,-3-1 0 0,2 0 0 0,-2 0 0 0,0 0 0 0,-1 2 0 15,-2-2 0-15,0 0 0 0,-3 1 0 0,1-1 0 0,-4 3 0 0,1-1 0 16,-3 1 0-16,-2-2 0 0,-1 4 0 0,-3-2 0 0,0 1 0 0,-2 0 0 16,-3 2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0-100 15,0 0-116-15,0 0-62 0,-5 0-107 0,1 2-115 0,-3-2-82 0,-2-2-74 16,1 1-13-16,-2-1 1 0,2 1 14 0,-2-3 13 0,0 1 25 0,0-2 26 16,1-1 36-16,1-2 38 0,3-2 57 0</inkml:trace>
  <inkml:trace contextRef="#ctx0" brushRef="#br0" timeOffset="112562.17">10371 5364 40 0,'-1'18'265'0,"-1"0"-27"0,2 0-43 0,-1-5-48 0,1-2-63 16,0-3-65-16,1-3-14 0,2 0-4 0,-3-5-1 0,0 0 0 0,0 0-111 15,2-3-134-15,1 0-34 0,-3-1-8 0</inkml:trace>
  <inkml:trace contextRef="#ctx0" brushRef="#br0" timeOffset="124280.59">27613 9562 154 0,'-1'-1'369'0,"-2"0"31"0,1-1 31 0,2 2 14 0,-3-2 12 16,2 1 11-16,-3-1 13 0,4 2 18 0,0 0 24 0,-3 2-50 0,0 1-66 16,0 2-48-16,-1 1-46 0,-2 5-53 0,0 1-54 0,0 6-34 0,-1 0-27 15,1 3-16-15,-2 2-13 0,0 4-9 0,0-2-11 0,2 2-18 16,-3 3-18-16,2-1-18 0,1-1-14 0,-1-3-9 0,2 2-9 0,1-2 5 0,-2-1 7 15,3-3 1-15,-1 0-2 0,3-3-3 0,-1-4-4 0,1 1-7 16,1-4-9-16,0 0-15 0,0-3-18 0,1 0-32 0,1-3-31 0,-1-1-40 0,1-1-41 16,0 0-93-16,-1 0-105 0,-1-3-86 0,0 0-83 0,8-3-25 0,-5 0-13 15,2-2 1-15,-2-2 8 0,2-3 13 0,-4 1 14 0,3-3 27 0,-3 0 27 16,2-3 38-16</inkml:trace>
  <inkml:trace contextRef="#ctx0" brushRef="#br0" timeOffset="124644.87">27370 9578 190 0,'-14'5'379'0,"-1"2"17"0,1 1 16 0,0-1 19 16,-2 0 18-16,2 0 13 0,-2-1 14 0,2 0 6 0,-2 2 9 0,2-1-62 15,-3 1-77-15,1 0-62 0,-1 5-62 0,-1-1-36 0,1 2-28 0,1 3-12 16,-2 2-6-16,2 1-8 0,2 4-13 0,0 2-4 0,2 0-5 0,0 4-2 16,3 4-5-16,1-1-2 0,3 3 0 0,2-1-12 0,1 3-11 0,2-1-8 15,4 3-8-15,1-5-6 0,4 1-7 0,0-2-8 0,6-1-8 0,-1-3-7 16,3-3-7-16,4-3-4 0,1-4-2 0,0 0-1 0,5-3-4 0,0-4 0 15,1-2-2-15,2-2 1 0,0-4 3 0,2 0-2 0,0-3 1 16,-1-4 3-16,-1-3 0 0,2 0-1 0,-2-4 1 0,-2-2-2 0,2-2 1 0,-3-4 0 16,2-3 0-16,-3 0 2 0,0-3 4 0,-4-2-1 0,3-2-1 0,-3-2 1 15,-1 1-1-15,0-2-2 0,-3-3-2 0,-1 3 0 0,-2-2-1 16,-2 0 0-16,-1-3-2 0,-4-1-1 0,-1-2 0 0,-2-1-10 0,-2-1-3 0,-3-2 0 16,-2 0 0-16,-1-2 0 0,-2 1 0 0,-1 0 0 0,-2 4 0 0,-3-1 0 15,1 4 0-15,-4 5 0 0,3 2 0 0,-3 2 0 0,-4 7 0 16,1 1 0-16,0 6 0 0,-2 4 0 0,-1 3 0 0,-3 3 0 0,-1 1 0 0,-1 4 0 15,1 4 0-15,-1 1 0 0,-2 2 0 0,0 3 0 0,0 0 0 0,4 3 0 16,-1 2 0-16,-2 1 0 0,4 0 0 0,2 0-98 0,2 0-40 0,1 0-62 16,6 2-67-16,1-1-124 0,1 0-134 0,4-1-71 0,4 0-53 0,1 0-9 15,1 0 3-15,3 0 13 0,-1 0 15 0,4 0 20 0,0 0 21 0,1 0 30 16,1 0 31-16,4-2 63 0</inkml:trace>
  <inkml:trace contextRef="#ctx0" brushRef="#br0" timeOffset="124795.23">28004 9990 339 0,'12'16'505'0,"0"2"18"0,-6-2 12 0,-1-1 12 16,-1-1 16-16,-1-3 14 0,1-1 12 0,-1-2 8 0,0-2 3 0,-1-3 4 0,-1 0-118 16,-1-3-145-16,0 0-105 0,0 0-101 0,0 0-31 0,0 0-19 15,0 0-19-15,0 0-20 0,0 0-41 0,0 0-45 0,0 0-79 0,0 0-84 0,0 0-142 16,0 0-154-16,0-3-59 0,2-2-37 0,0-3-10 0,-1 1-2 0,1-4-2 16,-1 3 1-16,3-3 5 0,-2 1 9 0,2-1 26 0,-1-1 31 15</inkml:trace>
  <inkml:trace contextRef="#ctx0" brushRef="#br0" timeOffset="125663.68">28570 9763 425 0,'-9'5'487'0,"1"-2"12"0,0 1 9 0,1-1 2 0,0 0 2 0,0 0 0 16,2 0 1-16,1-1-2 0,-1-2 1 0,2 1-1 0,3-1-135 0,0 0-161 16,0 0-70-16,0 0-52 0,0 0-9 0,4-1-1 0,1 1-3 0,2-2-1 15,2 1 0-15,4-1 1 0,0-2 0 0,4 0 2 0,0-1-1 0,5 0 2 16,-1-1-7-16,2-1-9 0,-2 1-14 0,3-2-16 0,-1 1-13 0,-2-1-11 15,0 1-5-15,1 0-3 0,-6 0-2 0,1 3-2 0,-3-2-2 0,0 1-1 16,-4 2-4-16,0 0-5 0,-3 0-6 0,0 0-9 0,-3 2-10 0,0-2-12 16,-4 3-21-16,0 0-24 0,0 0-30 0,0 0-34 0,0 0-59 0,-5 0-65 15,0 0-60-15,-1 0-62 0,-4 0-32 0,2 0-26 0,-3 0-37 0,-1 0-39 16,1 0-8-16,-2-2 2 0,0 1 18 0,4-2 23 0,-4-2 30 0,4-1 35 16,1-1 61-16</inkml:trace>
  <inkml:trace contextRef="#ctx0" brushRef="#br0" timeOffset="125863.49">28746 9279 22 0,'0'0'217'0,"0"0"29"0,0 0 50 0,0 0 51 16,0 6 42-16,0-1 42 0,-2 5 19 0,1 0 16 0,-3 5-45 0,1 3-56 15,0 3-17-15,-2 3-10 0,2 3 8 0,-5 3 13 0,3 1-14 0,1 4-19 16,-3 1-38-16,2 2-43 0,-1 1-35 0,0-1-32 0,1 5-12 0,-1 0-8 16,1 1-9-16,0-1-13 0,0 1-9 0,-1 0-12 0,2-1-18 0,-1-1-19 15,2-2-16-15,-2 1-15 0,1-4-15 0,1-2-15 0,2-4-17 0,1 0-18 16,0-5-21-16,0-3-21 0,1-5-24 0,1 0-21 0,1-3-37 0,0-5-39 15,1-3-77-15,0-1-87 0,0-4-68 0,2-2-64 0,0-4-59 0,-1-3-55 16,3-2-6-16,-3-6 6 0,1 1 14 0,0-4 14 0,-1-3 18 0,-2 0 20 16,0-3 35-16,-1-1 37 0</inkml:trace>
  <inkml:trace contextRef="#ctx0" brushRef="#br0" timeOffset="125979.49">28646 9967 31 0,'-6'3'203'0,"-1"0"6"0,-2 3 12 0,1-1 12 0,-2 1 12 0,1 1 9 15,-2 1 6-15,0 0 5 0,1 3-59 0,-1 0-73 0,0 0-27 0,0 0-18 16,2 1-19-16,-3 0-17 0,2 0-38 0,2 0-44 0,-2 0-61 15,4-1-64-15,-2-1-47 0,3-1-43 0,2-1-13 0,1-2-6 0,2-4-2 0,0-2 3 16,0 0-2-16,5-1-1 0,2-3 7 0</inkml:trace>
  <inkml:trace contextRef="#ctx0" brushRef="#br0" timeOffset="126112.11">28686 10028 41 0,'10'-4'330'0,"-2"4"23"0,0 4 31 0,-3-3 33 0,0 0 14 16,-2 4 7-16,-2-3 4 0,1 1 0 0,0 1-10 0,-2-1-16 0,0 1-80 15,0 0-97-15,0-1-56 0,1 1-48 0,-1-3-22 0,2 2-19 0,-1 0-33 16,1-1-34-16,1 1-46 0,1-2-49 0,-1 0-94 0,1-1-104 0,1-1-81 15,0 0-75-15,1-4-18 0,1 2-4 0,2-5-1 0,-1 1 0 0,0-2 0 16,0-1-2-16,-1-3 1 0,1 0 0 0,0 0 37 0</inkml:trace>
  <inkml:trace contextRef="#ctx0" brushRef="#br0" timeOffset="126562.15">28910 9540 77 0,'3'-14'408'0,"0"5"20"0,0 2 8 0,1-1 6 0,-3 4 4 0,1 0 13 15,0 3 13-15,1 0 14 0,-3 1 13 0,0 0-32 0,0 0-40 0,0 2-91 16,1 2-99-16,-1-1-64 0,0 1-52 0,0 4-18 0,-1-1-8 0,-2 4-6 15,-1 1-6-15,1 1-14 0,-2 0-11 0,0 5-15 0,-1-2-13 0,-2 2-10 16,2 0-8-16,0 0-8 0,1 0-6 0,-2-3-1 0,3 1-2 0,1-4-2 16,0 0-3-16,1-2-2 0,0-2-2 0,2 0 0 0,0-4 0 15,2 1 1-15,0-2 0 0,1-2 2 0,2-1 0 0,1-1 0 0,-2-2 2 0,6 0 1 16,0-2 1-16,0 1 0 0,3-2 5 0,3-1 1 0,-2 2 2 0,2 0 0 16,2-1 0-16,-1 0 0 0,0 1-2 0,4 3 0 0,-2 1 0 0,-2-1 0 15,2 4 0-15,-1-1 12 0,0 1 13 0,3 3 11 0,-7 1 8 0,3 2 16 16,0-1 18-16,-4 2 8 0,0 1 11 0,-1 1 15 0,-2 0 17 0,-2 1 7 15,0 0 4-15,-3 1 1 0,3 1 2 0,-7-1-11 0,1 1-15 0,-2 1-8 16,-2-1-10-16,-1 2-15 0,-3 0-17 0,0-1-47 0,-1 3-19 16,-2-1 0-16,-4-1 0 0,4 2 0 0,-4-2 0 0,-1 1 0 0,1 0 0 0,-1-2 0 15,1-2 0-15,-2 0 0 0,2 1 0 0,2-3 0 0,-3-1 0 0,2-1 0 16,2-1 0-16,2-1 0 0,0-2 0 0,0-1 0 0,-2-3 0 0,4 1 0 16,0-2 0-16,1-2-18 0,-2 1-71 0,1-5-20 0,2-1-17 0,0-4-18 15,1-1-16-15,0-3-7 0,1-3-10 0,1-1 0 0,1-4-1 16,-2 1 9-16,2-2 12 0,2 0 15 0,-2 0 21 0,0 3 27 0,0 1 30 0,0 2 26 15,-2 3 25-15,0 3 23 0,2 2 23 0,-1 0 17 0,-1 6 15 16,2 0 9-16,-1 1 4 0,1 3 4 0,0 0 3 0,0 0-2 0,0 0 0 0,0 0-7 16,0 0-11-16,0 0-7 0,0 0-9 0,-5 0-7 0,5 3-8 0,-1-2-7 15,-2 2-6-15,3 0-8 0,-2 0-9 0,0 2-20 0,2-1-23 16,0 1-35-16,-1 1-38 0,1-3-88 0,-2 1-101 0,1 1-84 0,1-1-82 16,0-4-50-16,1 3-39 0,1 0-12 0,-1-1-3 0,3-1 1 0,-4-1 2 0,6-1 19 15,1-1 18-15,3-3 36 0,0 1 39 0</inkml:trace>
  <inkml:trace contextRef="#ctx0" brushRef="#br0" timeOffset="126861.86">29508 9472 236 0,'9'0'489'0,"0"2"15"16,-4-1 7-16,0 2 4 0,-2 0 10 0,1 0 12 0,-3 0 15 0,2-1 14 16,2-1 12-16,-5-1 12 0,0 0-96 0,0 3-119 0,0 2-115 0,-3-1-115 15,0 2-32-15,0 2-16 0,-1-2-6 0,-1 4-5 0,1-2-10 0,-3 3-14 16,0 1-21-16,-1 3-24 0,1-3-26 0,1 1-30 0,-3-1-30 0,1 1-35 15,0 1-38-15,3-1-40 0,-4-1-70 0,2 2-75 0,2-2-50 0,2-4-44 16,0 1-29-16,1-2-25 0,2-3-6 0,2-1-4 0,-2-3 18 0,6-3 22 16,-1-3 37-16,6-1 39 0,-1-4 50 0,-1-1 53 0,4-1 82 0,-1 1 89 15,1-2 68-15,1 1 63 0,-1-1 63 0,-1 2 66 0,1 0 51 0,0 2 49 16,0-1 24-16,-2 4 20 0,3-2 0 0,-1 2-2 0,-3 0-8 0,3 3-8 16,-2-3-15-16,2 3-12 0,0 1-18 0,-1-1-15 0,-1 1-37 0,4 0-43 15,-3 0-36-15,-1 0-36 0,3-2-34 0,-2 2-31 0,0 0-34 0,1 2-36 16,-4-3-65-16,-1 2-72 0,2 0-46 0,-4 1-40 0,0-1-39 0,-2 1-38 15,0-1-38-15,-4 2-36 0,0 0-10 0,0 0-3 0,0 0 4 0,0 0 8 16,-4-1 23-16,0-1 29 0,0 1 63 0</inkml:trace>
  <inkml:trace contextRef="#ctx0" brushRef="#br0" timeOffset="127378.06">29756 9442 195 0,'-3'-2'267'16,"1"0"5"-16,1-1 2 0,1 3 12 0,0 0 15 0,0 0 44 0,0 0 48 16,-4 3-8-16,1-1-18 0,1 5-32 0,-1-1-35 0,-3 1-25 0,2 4-25 15,-3 1-17-15,1 3-13 0,-2 1 1 0,-1 2 2 0,0 1-8 0,0 2-9 16,-4 2-40-16,4 0-46 0,-1 1-25 0,-1 0-22 0,2 0-9 0,1-2-6 15,0 1-6-15,0-2-3 0,3-1-1 0,2-2-1 0,0-1-1 0,1-2-4 16,4-3-2-16,0-1-2 0,1 0-1 0,-2-4-1 0,4-1 0 0,-2-1 1 16,3-1-4-16,-1-1-2 0,0-1-2 0,0 0 0 0,0-1-3 0,-2 1 1 15,2-2-2-15,1 2 0 0,-3-2-1 0,2 0-4 0,-2 0-2 0,0 0 0 16,0 1-1-16,0-1-3 0,1 0 0 0,0 2 0 0,-1-2 0 0,0 1-3 16,1-1-1-16,-1 3-3 0,0-3 1 0,0 2-3 0,1 1 0 0,-1-2 1 15,-2 0-2-15,5 3 1 0,-4-3-1 0,1 2 1 0,-1 0 1 0,1 1-2 16,0-1 0-16,-1-1 2 0,1 1-1 0,-1 0-3 0,1-1 2 0,-2 1 0 15,4 0 1-15,-2-2-4 0,-2 2 3 0,1 0 0 0,1 0-2 0,-1-1-1 16,0 1-1-16,1 0 1 0,-2-2-2 0,1 2-1 0,0 0 1 0,-2-1 1 16,3-1-1-16,-3-1-1 0,0 0 0 0,0 3 2 0,0-3-2 0,0 0-3 15,0 0-3-15,0 3-2 0,0-1-5 0,-2 1-5 0,1-2-4 0,-3 1 0 16,3-1-10-16,-2 2-5 0,-2-1-8 0,1 1-10 0,0-2-12 0,-2 0-14 16,1-1-12-16,2 0-9 0,-4 0-10 0,4-1-9 0,-2-3-16 0,-1 2-18 15,2-2-45-15,-1-2-50 0,0-2-36 0,-2 0-31 0,-2-2-5 0,3 0 1 16,-1-2 10-16,-1 0 17 0,0 0 27 0,-1-2 31 0,3 2 28 0,-1 0 30 15,-1 2 38-15,2 1 40 0,-2 0 66 0,4 2 69 0,-1 3 64 0,-3 1 64 16,2 3 43-16,-2 0 38 0,0 3 17 0,0 1 15 0,-1 3-3 0,-3 2-9 16,3 0-9-16,-4 1-10 0,2 2-11 0,-1 2-8 0,0 0-12 0,3 2-12 15,-4-1-20-15,4 1-21 0,1-1-27 0,-1 2-27 0,1-1-17 0,3-1-11 16,0 0-6-16,2 0-1 0,1-1 2 0,2-1 1 0,2 1-2 0,1-2-4 16,3 1 2-16,1-1 0 0,4-1 0 0,0-1-4 0,4 1 1 0,0-2 0 15,2 0-4-15,1-2-4 0,4-1-5 0,0 1-8 0,0-3-10 0,2-1-9 16,1-1-8-16,0-1-9 0,-1-2-19 0,2-1-25 0,0 0-23 15,0-2-24-15,-1-1-38 0,1 0-44 0,-1-1-63 0,-2 1-69 0,1-3-70 0,-1-2-73 16,-2 2-67-16,1-2-66 0,0 4-17 0,-1-3-7 0,-4 0 16 0,4 1 16 16,-4 1 22-16,4 0 22 0,-2 2 39 0,-3 0 41 0</inkml:trace>
  <inkml:trace contextRef="#ctx0" brushRef="#br0" timeOffset="127514.29">30222 10132 402 0,'6'12'482'0,"-2"0"16"0,0 0 19 0,1-1 20 0,-2 0 18 0,1 0 20 15,0 1 12-15,0-1 9 0,0-1 10 0,-2-2 9 0,1 1-134 0,-2-2-163 16,1 1-82-16,0-1-64 0,-1 1-26 0,-1-4-16 0,0 1-18 0,0-1-19 15,0-1-25-15,0-3-24 0,0 3-32 0,0-3-39 0,0 0-51 0,0 0-58 16,0 0-102-16,-5 1-112 0,5-1-120 0,-1-2-121 0,-4 0-29 16,1-1-6-16,-1-1-2 0,2-1-3 0,-2 1 5 0,-2-4 5 0,3 2 22 15,-2-1 27-15,-1-1 45 0</inkml:trace>
  <inkml:trace contextRef="#ctx0" brushRef="#br0" timeOffset="135079.21">2896 6668 170 0,'-13'2'177'0,"1"-2"11"0,-1-2 12 16,-1-1 7-16,3-2 4 0,1-3 20 0,-2 1 23 0,2 0-56 0,2-2-72 15,3 3-16-15,-2 1-4 0,2 0-2 0,2 1-2 0,0 1-3 0,1 0-3 16,0 0-10-16,2 3-13 0,0 0-6 0,0 0-7 0,0 0-19 0,0 0-23 15,0 0-11-15,0 0-7 0,0 0-2 0,0 0 1 0,0 0-1 0,0 0-1 16,0 0 1-16,0 0-3 0,0 0 2 0,2 0 1 0,3 3 0 0,1 0 1 16,3-2 1-16,1 1 2 0,3 0 4 0,1 2 7 0,5-1 1 0,3 0 3 15,2-1 7-15,4 0 7 0,2 0 8 0,2-2 3 0,3 0 1 0,3 0 3 16,3-4 1-16,3 3 3 0,-1-3 2 0,6 1 3 0,-2-2-4 0,4 1-4 16,2-2 1-16,3 1 1 0,-2 0-3 0,1 1-8 0,-1 0-3 0,1-1-4 15,-4 2 0-15,1 0 1 0,-2 0 7 0,1 2 7 0,-2-1-2 0,-3-1-4 16,1 2-2-16,-2 1-1 0,0-2-1 0,-2 2-2 0,1 0 1 15,-1 0-2-15,0 0-1 0,1 0-2 0,-3 2-4 0,0-2-2 0,-1 0-10 0,-2 1-10 16,0-1 4-16,-2 0 5 0,2 2-2 0,-5-2-1 0,0 0-3 0,-1 0-3 16,-2 0 0-16,0 0 2 0,-3 0 11 0,-2 0 15 0,1 0-8 15,-3-2-13-15,-1 2 10 0,0 0 12 0,-2 0-10 0,-3 0-17 16,-1 0 9-16,-1 0 14 0,-3 0-9 0,-3 0-16 0,-1 0 8 0,0 0 15 16,-5 0-26-16,0 0-31 0,-3 0-66 0,0 0-68 15,0 0-106-15,0 0-108 0,0 0-15 0,0 0 13 0,-3-1-12 0,-3-2-15 16,-1-3 10-16,-2 0 15 0,-1-4-10 0,-1 0-12 0,-1-1 11 0</inkml:trace>
  <inkml:trace contextRef="#ctx0" brushRef="#br0" timeOffset="136997.97">27474 11493 115 0,'0'-5'326'0,"0"1"40"0,-1-2 34 0,-2 0 34 0,-1 0 12 15,1 0 9-15,-2 0 11 0,-1 1 12 0,2 0-18 0,0 2-23 0,1-1-72 16,-2 1-81-16,4 2-31 0,-3-1-21 0,4 2-36 0,0 0-39 0,0 0-30 16,0 0-33-16,0 0-12 0,0 0-10 0,0 0-10 0,0 0-11 0,0 0-9 15,5 2-6-15,2-1-6 0,1 2-7 0,-1 1-2 0,5-1-4 0,-3 2-2 0,7 1-1 16,-3-1-1-16,4 2 0 0,-3 1 0 0,7-3 4 0,-5 3-2 16,2 0 0-16,1 1-1 0,-3-3 0 0,1 1-2 0,-2-1-2 0,0 2 2 15,-3-3 1-15,-3 2 7 0,1 0 6 0,-6-1 6 0,0 1 6 0,-4 0-20 0,-4 2-25 16,0 0 9-16,-4 4 16 0,-2 1 2 0,-3 2 0 0,-4 4 0 15,1-2 0-15,-2 3-2 0,-3 0-3 0,2 0-6 0,-5 0-7 0,2-2-7 16,1-1-9-16,-1 0 21 0,2-3 22 0,2 0-8 0,0-1-15 0,2-2-4 16,3-2 0-16,2-1 0 0,2-2-1 0,1 0-1 0,1-1 1 0,2-1-2 15,1-4-1-15,-1 1 1 0,4 0 2 0,1-2 0 0,0 0 0 0,4 2 1 16,1-2 0-16,1 1 0 0,4-1-1 0,2 2 2 0,3-2 0 0,2 0 2 16,1-2-2-16,0 1 2 0,3-1 1 0,0-1-1 0,1-1-1 15,-2-1-1-15,1 1-1 0,-1-3 0 0,1 2-1 0,-2-1 1 0,1-1-1 0,-4 0-4 16,3 1-4-16,-4-1-10 0,2 2-11 0,-4-2-17 0,1 1-16 0,-3 1-20 15,1-1-21-15,-4 0-38 0,0 0-38 0,-1 2-81 0,-6-1-89 16,4-1-55-16,-4 0-46 0,-2 0-48 0,-4-3-51 0,4 0-1 0,-6-1 8 0,-1-3 14 16,2 1 18-16,-5-4 18 0,1-1 23 0,1 1 38 0,-2-3 41 0</inkml:trace>
  <inkml:trace contextRef="#ctx0" brushRef="#br0" timeOffset="137430.03">27446 11271 53 0,'-18'-3'193'0,"-1"-1"11"15,1 0 23-15,-3 1 26 0,0 1 37 0,-1 0 38 0,2 2 25 0,-4-2 19 16,2 4-30-16,0 0-42 0,-1 1-6 0,1 4-3 0,1 0-1 0,0 2-1 16,-1 2-4-16,0 1-5 0,1 3-18 0,-1 1-19 0,0 2-35 0,0 3-34 15,1 2-29-15,0 2-26 0,-1 5-17 0,3 2-15 0,0 1-5 0,2 4-2 16,0 2-1-16,4 5-1 0,-1-1-2 0,4 2-3 0,1 2-2 0,4 1 0 0,4-2-1 16,-1 2 1-16,5-1-2 0,2-1-1 0,2-1-3 0,5-3-2 15,2-1-3-15,2-3 2 0,2-1-6 0,3-3-1 0,3-2-6 0,3-3-2 16,1-1-4-16,5-2-2 0,1-3-2 0,2-2-4 0,2-1-3 0,3-4-5 15,0-2-3-15,3-2-2 0,1-4-2 0,-2-1-2 0,2-3 1 0,1-4 1 16,-2-1 5-16,1-4 3 0,-1-2 4 0,-1-2 1 0,-2-5 3 0,0 1 0 16,-2-6 3-16,-2 1 2 0,-1-2 3 0,-1-3-1 0,-4-2-2 0,1-2 0 15,-2-2-4-15,-3-1-2 0,0-3-24 0,-3-1-11 0,-1-2 0 0,-1-3 0 16,-2-1 0-16,-2-3 0 0,-2-2 0 0,-2 0 0 0,-1-2-16 0,0-2-23 0,-4 0-8 16,-2-2-8-16,-2 1-7 0,-1-3-9 0,-4 1-10 0,-1 0-9 15,-2 2-1-15,-4-1 1 0,-3 2-1 0,0 3 1 0,-5 2 5 0,0 2 8 16,-1 4 5-16,-5 2 2 0,2 7 4 0,-5 2 5 0,1 4 7 0,-6 5 8 15,3 3 6-15,-6 5 10 0,-1 3 2 0,-1 4 1 0,-2 3 4 0,-2 3 1 16,-1 4 1-16,1 1 0 0,-2 4 1 0,0 3 1 0,0 0-1 0,0 5 2 16,2-1 1-16,1 4-1 0,1 2 1 0,2 1 1 0,0 0 2 0,3 5 2 15,1-3-1-15,1 4 1 0,2-1-4 0,3 2-3 0,4 0-22 0,1 2-25 16,1-1-52-16,5 2-55 0,1 0-83 0,3 0-91 0,3 0-68 0,2 0-66 16,3 0-22-16,2 0-13 0,4-2-1 0,4-2 0 0,1-3 4 0,1-4 3 15,6-4 25-15,2-3 26 0,1-3 52 0</inkml:trace>
  <inkml:trace contextRef="#ctx0" brushRef="#br0" timeOffset="137579.7">28393 11896 176 0,'19'14'424'0,"-5"-2"13"0,-3 0 4 0,-2-2 4 16,-4 1-1-16,-1-4-1 0,-1-1-1 0,-2-3 1 0,-1-3-12 0,0 0-7 16,-1 3-130-16,-2-1-155 0,-1 1-146 0,-1 0-148 0,-2-2-69 0,1 1-50 15,1-1-47-15,-3-1-52 0,1 0-32 0,0-1-30 0,0-1-6 0,3-5-1 16,0 4 10-16,3-5 6 0,1-1 26 0,1-1 26 0</inkml:trace>
  <inkml:trace contextRef="#ctx0" brushRef="#br0" timeOffset="140465.78">29013 11064 51 0,'5'-9'308'0,"-1"1"48"0,1 1 26 0,-2 1 21 0,2-2 15 0,-4 2 12 16,4 2 2-16,-3-1 5 0,-1 2-36 0,-1 0-36 0,0 3-50 0,0 0-48 16,0 0-27-16,0 0-23 0,0 0-30 0,0 0-32 0,-1 5-16 0,-1 1-18 15,1 1-11-15,-4 4-11 0,1 3-2 0,-3 3-1 0,1 3-5 0,-2 2-5 16,-2 2-6-16,-2 5-4 0,0-1-11 0,-2 2-14 0,-2 1-16 0,1 1-15 16,-1-1-9-16,-2 3-4 0,2-4-8 0,-2-1-8 0,2 0-17 0,-2-1-20 15,4-2-25-15,-2-2-24 0,3-1-49 0,1-4-54 0,2-1-61 0,2-3-64 16,4-3-35-16,-2-1-30 0,3-4-41 0,1-1-41 0,2-6-23 0,0 0-21 15,0 0 12-15,6-3 17 0,3-1 24 0,-1-3 23 0,4-3 50 0,-2 0 56 16</inkml:trace>
  <inkml:trace contextRef="#ctx0" brushRef="#br0" timeOffset="140681.84">28937 11414 149 0,'9'-17'250'0,"4"1"35"0,-1 2 41 0,0 2 36 0,-3 1 37 0,4 2 25 0,-4 2 19 16,1 2-38-16,1 1-53 0,-2 1-27 0,-1 1-21 0,2-1-17 0,-4 3-15 16,0-1-24-16,-1 1-25 0,2 1-34 0,-1-1-35 0,-3 1-32 0,2-1-35 15,-4 0-19-15,2 4-15 0,1-3-2 0,1 1 3 0,-2 1 2 0,-2-2 6 16,4 2 3-16,-4 1 7 0,1 1 2 0,-1 3-1 0,-2-1 0 0,-1 2 0 15,-4 3-1-15,2 2-5 0,-5 0-3 0,0 5-4 0,-7 0-5 0,2 3-9 16,-7-1-7-16,-1 5-6 0,-2 3-8 0,-1 0-8 0,-2 0-4 0,-1 1-5 16,-1 0-7-16,3 0-5 0,-1-1-7 0,3 0-8 0,0-4-14 0,2 0-17 15,2-4-23-15,4-1-25 0,0-4-33 0,3-2-35 0,2-3-81 0,0 0-94 16,3-4-59-16,2 0-50 0,-1-6-45 0,1-1-41 0,3-1-5 0,2-6 4 16,-1 0 15-16,2-4 15 0,2 0 23 0,-1-3 27 0,2-4 33 15</inkml:trace>
  <inkml:trace contextRef="#ctx0" brushRef="#br0" timeOffset="140880.96">28716 11612 326 0,'4'-7'344'0,"-2"1"8"0,1 3 21 0,-2 0 28 0,-1 3 20 16,0 0 22-16,4 1 15 0,-3 3 15 0,2-1-44 0,2 3-60 0,0 3-47 16,3 0-43-16,-2 4-39 0,4 1-38 0,-2 4-9 0,4 1-2 0,-2 2-21 15,4 3-27-15,-1 1-20 0,4 0-19 0,-1 2-10 0,-1-1-8 0,5 3-8 16,2-2-6-16,0 2-8 0,0-1-11 0,3-2-3 0,1 2-3 0,0-2-3 16,3-1-2-16,-2-1 0 0,-2 0-1 0,4-3 0 0,-2-1-1 0,-2 0-6 0,0-4-6 15,-1-2-5-15,-5 2-8 0,1-6-4 0,-4 0-4 0,1 1-8 0,-4-4-11 16,0 0-4-16,-4-3-8 0,-1 1-12 0,-2-3-11 0,-1 2-33 15,-2-4-33-15,-3 0-50 0,0 0-54 0,0 0-82 0,-1-4-87 0,-3-1-59 0,1-1-50 16,-3-3-33-16,0-2-31 0,-1-4-4 0,-1-1 2 0,-2-5 11 16,2-3 12-16,-2-2 31 0,-1-5 34 0,3-2 49 0</inkml:trace>
  <inkml:trace contextRef="#ctx0" brushRef="#br0" timeOffset="141031.84">29263 11133 243 0,'-4'1'415'0,"3"2"8"0,-4 3 8 16,0 2 11-16,0 2 2 0,-1 2 8 0,2 0 3 0,-1 1 5 0,-2 3 3 15,2 3 2-15,-4 2-111 0,5 3-138 0,-4 5-73 0,1-1-55 16,1 4-17-16,-2 2-6 0,2-1-9 0,-1 0-8 0,2 2-6 0,1-2-7 0,-1 1-1 16,2-1-6-16,-2 2-8 0,4-2-11 0,-1 0-28 0,0 0-33 0,1 0-77 15,1 0-84-15,-2-3-66 0,2-2-62 0,2-1-65 0,-1-3-62 0,3-5-14 16,-3-2-5-16,3-3-1 0,0-5-2 0,2-3 7 0,1-6 4 0,-3-2 25 16,5-4 24-16</inkml:trace>
  <inkml:trace contextRef="#ctx0" brushRef="#br0" timeOffset="141182.26">29271 11721 133 0,'1'-9'347'15,"4"2"14"-15,-2 3 11 0,-2 0 24 0,1 1 25 0,-2 3 12 0,3 0 6 16,0 3 8-16,2-1 5 0,-1 2-61 0,0 2-76 0,2 0-68 0,-1 0-67 16,1-1-39-16,-1 3-29 0,2 1-14 0,-1-1-9 0,0 0-23 0,0-1-25 15,-1 0-14-15,2 0-10 0,0 1-32 0,0-2-37 0,-2 2-88 0,1-4-97 16,0 2-100-16,0-2-96 0,1-2-20 0,-2 0-5 0,1-2-2 0,0-4-2 16,2 0 1-16,-2-2-1 0,1-2 1 0,-1 0 4 0,3-3 26 0</inkml:trace>
  <inkml:trace contextRef="#ctx0" brushRef="#br0" timeOffset="141696.99">29634 11219 1 0,'3'-1'397'0,"1"0"23"0,-4 1 6 0,0 0 0 0,2 0 7 0,0 1 10 16,0 0 6-16,1 1 9 0,0-2 6 0,2 2 6 0,0-2-76 0,-1 1-93 16,1-1-91-16,3 2-88 0,-3 1-33 0,3-1-24 0,0 2-3 0,-1-2 0 15,0 3-6-15,1 0-10 0,0 1-8 0,-1-1-8 0,0 3-7 0,1 1-6 16,-3 2-3-16,-1 1-3 0,2 0-3 0,-4 3-4 0,-2 1 4 0,-2 2 1 15,1-1 6-15,-5 5 6 0,-2-1 5 0,-4 2 6 0,2-3 4 0,-5 3 4 16,1 0 4-16,-2-2 3 0,-1-2 5 0,-1-1 4 0,1 0 8 0,1-4 6 16,-1-2 5-16,2 0 1 0,-2-4-1 0,4-1-4 0,0-3-4 0,1 1-4 15,1-4-3-15,0 0-5 0,2-2-4 0,1-2-1 0,0 0-5 0,2-1-8 16,2-4-6-16,1 1-7 0,2-3-10 0,-1 0-5 0,4 0-3 0,1 0-2 16,0-1-4-16,2 2-2 0,1 0-1 0,3 0 3 0,-1 1-3 0,1 2-2 15,0 0 0-15,0 2 3 0,3 1-1 0,0 1 0 0,-2 4 2 0,-1-1 2 16,3 2 2-16,-2 2 1 0,0 6 7 0,0 3 5 0,-1 1 2 0,-1 2 2 15,0 2 3-15,-2 2 3 0,-2 2-1 0,1 1 2 0,-2 0-1 0,1-1 0 16,-1 2 0-16,-2-3-5 0,3-1 0 0,-4-3-2 0,1-1-4 0,2-2-4 16,-1-3 4-16,-2-2 5 0,1-2 10 0,1-4 10 0,-2 0 8 0,0-1 8 15,0-3 1-15,0 0 3 0,0 0-1 0,0 0 0 0,0 0-11 0,1-1-11 16,3-2-5-16,-1-3-3 0,-2-3-18 0,4-4-19 0,2 1-29 0,0-5-30 16,0-2-28-16,2-2-31 0,-1-3-25 0,5-2-28 0,-2-1-17 0,1 2-18 15,0-2-7-15,0-2-6 0,1 1-13 0,-2 1-17 0,1 0-1 0,1-2 2 16,-2 2 13-16,2 0 16 0,-2 1 19 0,-1 3 22 0,0-1 34 0,2 1 35 15,-4 2 39-15,2 3 36 0,-2 2 30 0,-1 1 26 0,-1 1 26 0,2 4 24 16,-3 1 20-16,-4 3 17 0,3 0 17 0,-1 2 17 0,-2 3 8 0,-1 1 4 16,0 0-4-16,0 1-3 0,4 1-17 0,-3 3-15 0,-1-1-13 0,2 3-9 15,-2 2-7-15,0 0-4 0,0 2-7 0,0-1-5 0,-2 3-12 0,1-1-16 16,-1 1-5-16,0 1-6 0,1-2-7 0,-2 1-8 0,1-1-26 0,0-1-32 16,1-1-31-16,1 1-36 0,-2-3-68 0,0 0-76 0,2 0-61 0,-1-3-56 15,1-1-64-15,0-4-60 0,0 0-16 0,3-2-2 0,0-2 0 0,1-4 1 16,-1-3 21-16,2-2 27 0,-1-1 33 0,2-3 34 0</inkml:trace>
  <inkml:trace contextRef="#ctx0" brushRef="#br0" timeOffset="142197.57">30025 11123 70 0,'6'-22'347'0,"0"2"37"0,2 3 34 16,-2 0 17-16,4 4 17 0,-2-1 14 0,3 2 16 0,-2 2 12 0,3-1 14 15,-2 4-54-15,3-2-69 0,1 3-42 0,-1-1-37 0,3 3-42 0,0-2-44 16,1 4-29-16,-1-3-26 0,3 1-15 0,-2 0-14 0,1 2-11 0,-2 0-12 16,1-1-12-16,-1 3-13 0,0-2-9 0,-4 2-10 0,1 0-9 0,-4 2-11 15,-1-2-8-15,1 4-6 0,-2-1-7 0,-1 1-5 0,-2 1-2 0,-1 2-1 16,-2 1-4-16,3 1-4 0,-4 1 0 0,0 1-3 0,-4 1-1 0,1 1-3 15,-2 3 0-15,1 0-1 0,-5 2 0 0,0 0-3 0,0 3-1 0,-1 1-1 16,-2-1-4-16,1 2-3 0,-1 0-1 0,0-1-2 0,1-1-1 0,1-1-4 16,-1-2-1-16,2 0-1 0,1-2-5 0,0-4-2 0,2 0-1 0,-1-1 0 15,2-3 0-15,2 0-1 0,0-2 1 0,-1-1 6 0,2-1-1 0,-1-1 3 16,1-1 2-16,1 1 3 0,1-3 2 0,0 0 0 0,0 0 4 0,0 0 4 16,-4 0 1-16,4 0 1 0,0 0 2 0,0 0 1 0,-1 0 0 0,1 0-1 15,-3-3 0-15,3 3 1 0,0 0-1 0,0 0-1 0,0 0 0 0,0 0 2 16,0 0-1-16,0 0 0 0,0 0-1 0,0 0 0 0,0 0-1 0,0 0-2 15,0 0 0-15,0 0 1 0,0 0-2 0,0 0 1 0,0 0-1 0,0 0 2 16,0 0-1-16,0 0-1 0,0 0 3 0,0 0-1 0,0 0 0 0,1 4 0 16,1-1 1-16,1-1 1 0,0 0-1 0,0 2 0 0,1-1 0 0,0 1 1 15,-2 1-1-15,1-1 1 0,-2 3 0 0,3-2 0 0,-1 4-1 0,-3 0 0 16,1 2 1-16,-1 0 0 0,-1 2 1 0,1 0-2 0,-3 2 2 0,-1 0 0 16,3 2-1-16,-6 0-1 0,1 0 4 0,2 1 2 0,-3-1 3 0,1-1 0 15,-1 1 3-15,1-1 3 0,0-1 0 0,0 0-1 0,1-1 3 0,-2-3 2 16,1 1-1-16,2-3 1 0,0 1 1 0,0-3 3 0,0-1-2 0,3 0-3 15,-3-1 1-15,3-3 3 0,1 2-3 0,-2-3-2 0,2-1 5 0,0 0 1 16,0 0 1-16,0 0 0 0,0 0 1 0,0 0 5 0,0 0-2 0,0 0-1 16,0 0-1-16,0 0 3 0,0 0-2 0,0 0-4 0,0 0 0 15,2 3 2-15,3-3-7 0,0 0-3 0,1 0-12 0,5-3-15 0,-2 0-24 0,6-1-27 16,0-2-35-16,5-2-37 0,0-2-60 0,2-3-65 0,2 2-93 0,-3-4-99 16,2 0-80-16,-1 0-74 0,-1 0-18 0,-1 0-1 0,-1-2 10 0,-3 4 11 15,0 0 23-15,-2 2 22 0,2 0 37 0,-2 3 38 0,2-2 60 0</inkml:trace>
  <inkml:trace contextRef="#ctx0" brushRef="#br0" timeOffset="142447.79">30781 11076 180 0,'-5'0'511'0,"-2"0"8"0,4 0 0 0,-2 0 1 0,0 3-2 16,-2-2 1-16,2-1-2 0,0 1 0 0,4 1 3 0,-2 2 16 0,1 0 20 15,-1 3-162-15,-1 2-202 0,0 5-53 0,-1 2-18 0,1 5 1 0,-1 3 10 16,-3 6 5-16,-2 2 5 0,-2 4 0 0,0 3 3 0,0 3-2 0,-2 2-3 0,0 3-15 16,-1 3-21-16,0-1-23 0,0 2-81 0,-2 3 0 0,3-1 0 0,-4-1 0 15,2-1 0-15,1 1 0 0,0-4 0 0,0-1 0 0,2-5 0 0,0-2 0 16,1-3 0-16,0-4 0 0,2-3 0 0,2-5 0 0,1-4-68 0,1-3-65 16,2-3-48-16,0-5-119 0,-1 1-136 0,4-6-102 0,1-5-97 15,0 0-21-15,1-2-5 0,5-5 5 0,-1-2 6 0,0-3 17 0,3-5 18 0,2 0 22 16,2-3 22-16,1-3 43 0</inkml:trace>
  <inkml:trace contextRef="#ctx0" brushRef="#br0" timeOffset="143864.23">30923 11065 235 0,'5'-1'505'0,"-1"1"8"0,1 0-2 0,-4 1 3 0,1 2-3 16,-1 0 2-16,-1 2 3 0,2-1 2 0,0 1 0 0,-2-1 2 0,0 4 3 0,0-1-194 15,0 4-236-15,-4 0-56 0,3 2-16 0,-2 0-3 0,-2 2-3 0,1 0 0 16,-1 1 1-16,-2 0-2 0,1 0-3 0,-2 1-3 0,0 0-4 0,2-1-20 0,-1-2-23 16,-2 2-28-16,3-1-30 0,-1-2-43 0,1-3-45 0,1 1-63 15,-1-1-66-15,5-3-39 0,-3-2-33 0,3-1-17 0,1-4-14 0,0 0-3 0,5-4 4 16,-1-1 23-16,2 0 30 0,2-2 39 0,1-2 41 0,0 0 53 15,0-2 57-15,3 2 76 0,0-1 80 0,-2 3 71 0,1-1 68 0,3 1 62 0,-5 2 60 16,3 0 41-16,2 1 36 0,-3 2 8 0,3 0 5 0,-3 1-7 16,0 1-7-16,3 1-10 0,-2-1-9 0,1 2-10 0,-1 0-9 0,-1 1-30 0,0 0-35 15,-2 0-40-15,1 0-44 0,-1-1-35 0,-2 2-33 0,-3 0-10 0,3-1-8 16,-4 1 3-16,1-1 6 0,-2 1 1 0,-1 0 2 0,-1 1-3 0,-1-1-4 16,-2 2-1-16,-3 0-2 0,-1 0-2 0,-1 2-1 0,-1 1-7 0,-5 0-4 15,-1 1-5-15,-2 1-6 0,-2-1-7 0,-2 2-7 0,3 0-6 0,-4 1-4 16,2-2 0-16,-2 3 2 0,5-4-3 0,-2 1-1 0,2-1 0 0,2-1 2 15,1-1 0-15,5-1-1 0,1-2 2 0,1 1 0 0,1-2-1 0,1-1-1 16,4-1 1-16,-1-1 1 0,2-1-2 0,0 0 0 0,0 0 0 0,0 0 3 16,0 0-2-16,0 2-2 0,2 2 3 0,-1-1 0 0,3-1-1 0,-3 0-1 15,5 3 0-15,-1-1 2 0,1 0-1 0,-1 0-1 0,2 0 1 0,0 2 1 16,-2-2-1-16,1 2-2 0,-1-2 2 0,2 1 1 0,0 1-2 0,-2-2-1 0,-2 1 0 16,1-1 2-16,-1 1-2 0,0-1 0 0,-1 1 1 0,1-1 0 0,0-1 0 15,0 2 0-15,-2-3 0 0,1 2 3 0,-1-1-2 0,3-2-2 16,-3 2 1-16,1 0 2 0,0-1-2 0,-1-1 0 0,1 2 1 0,-2-1 1 0,1 1-2 15,-1-2-1-15,0 1 1 0,2 2 1 0,-2-1-2 0,2-1-1 0,-2 0 1 16,0 3 0-16,-2-3 0 0,2 5-1 0,-2-4 2 0,1 2 0 0,1 0 1 0,-2-2-1 16,1 2 2-16,-1-1 1 0,0 0-2 0,1-1-1 0,1 0 1 15,0-3 1-15,0 0 0 0,0 0-2 0,0 0 0 0,0 0 2 0,0 0-5 0,0 0-4 16,1-2-3-16,4 0-1 0,-2-5 0 0,4 1-2 0,0-1-2 0,1-4-2 16,2-1-1-16,2-1-4 0,0-1 3 0,-1-2 0 0,3 0 1 0,-1 0-1 15,-1 1 2-15,1 0 7 0,-2 0-1 0,0 1 2 0,-1 1 1 0,1 3 4 16,-2-1 0-16,-1 2 0 0,0 2 3 0,-2-1 3 0,3 2-2 0,-2 2 0 15,-1-1 0-15,1 1 3 0,0-1-3 0,0 2-1 0,1 0 0 0,-3 0 2 16,3 0-1-16,-2 2-1 0,0 0 0 0,0-3 3 0,-1 3-3 0,2-1-1 16,-1 1-7-16,-2-1-8 0,0 2-11 0,-1-1-11 0,0 1-12 0,-3 0-13 15,3 0-7-15,-3 0-6 0,0 0-8 0,0 0-12 0,0 0-5 0,0 0-3 0,0 0-6 16,4 0-2-16,-4 0-10 0,0 0-13 0,0 0-28 0,0 0-34 0,1-4-18 16,1 3-16-16,-1-1-10 0,-1-2-9 0,2 1 1 0,1-3 2 0,0 0-2 15,-2 0-4-15,4-1 1 0,0-4 1 0,-2 0 15 0,4 0 20 0,0 0 40 0,0 1 44 16,1-4 34-16,0 1 33 0,-1 1 23 0,0-2 21 0,1 4 16 0,-3-2 15 15,1 1 13-15,2 2 13 0,-4 0 11 0,1 0 16 0,-2 2 14 0,1 1 14 16,0 0 16-16,-2 0 14 0,1 1 11 0,0 1 11 0,-1 1 5 0,-1 0 8 16,-1 3 1-16,0 0 2 0,0 0-5 0,0 0-5 0,0 0-6 0,0 0-6 15,0 0-15-15,0 0-18 0,0 0-14 0,-1 3-14 0,-4 0-14 0,4 1-15 16,-3 1-11-16,0 1-14 0,0 1-9 0,1 2-8 0,0 0-1 0,0 0 0 16,0 2-3-16,1-1-4 0,0-1 2 0,2 2 4 0,0 0 0 0,0-4-1 0,2 2 1 15,0 0 1-15,1-2-1 0,-2-1-2 0,3 2 1 0,-3-4 1 0,2 2 0 16,1-2-1-16,-1 1 1 0,-2 0 1 0,3-3 1 0,0 2-2 0,-1-3 16 0,0 2 19 15,-1-1 17-15,1 1 18 0,0 0 9 0,1-2 7 0,-3 2 0 0,4-1 2 16,-2 0 0-16,3 2 2 0,-3-1 3 0,2-1 4 0,-2 2 3 0,1-1 7 16,1-1-16-16,-2 1-20 0,1 1-16 0,-1-1-13 0,0 0-11 0,-1 0-7 15,0 0 4-15,-1-1 9 0,-1 3-1 0,0-2-1 0,0 0-2 0,-1 1 0 16,-3-1-5-16,0 2-7 0,-2 1 0 0,-1-1 2 0,1 1-3 0,-1 0-3 16,-3 1-1-16,-2 1 2 0,3-1-6 0,-4 1-11 0,1-2 0 0,-2 3 2 15,2 0-4-15,-1-2-3 0,3 1 1 0,-1-1 4 0,-1 0-1 0,2 2-4 0,1-2 2 16,1-2 3-16,-1 2-1 0,5-1-2 0,-3-1 3 0,2 0 2 0,0 0-1 15,2-2-3-15,0 1 0 0,0-1 2 0,2-1-2 0,-1 1-2 0,2-3 2 16,2 3 2-16,-1 0 3 0,4 0 2 0,-2-2 1 0,2 0 0 0,3 3-2 0,0-3-2 16,2 1 3-16,2-2 1 0,-1 0 0 0,5 0-1 0,-4-2-1 0,4 1 1 15,-2-3-3-15,0 2-1 0,2-1-4 0,-2 0-2 0,-2 0-5 0,0 0-4 16,-1-1-1-16,-3 2-1 0,0 0-3 0,1-1-3 0,-4 2 0 0,2-1 0 16,-6 2 0-16,4 0-2 0,-5 0 1 0,0 0 2 0,0 0 1 0,0 0 1 15,0 0 2-15,0 0 4 0,0 0-1 0,-1 3 2 0,-4 0 2 0,0 0 3 16,0 2-1-16,-3-1 1 0,1 2 1 0,-3-2 2 0,0 3-2 0,0-1-3 0,0 0 2 15,-1 0 1-15,1 1-1 0,1-2 1 0,1 1 0 0,-1 0 3 0,2-2-1 0,1 0-1 16,3 1 1-16,-2-1 2 0,1-2-1 0,3-1-2 0,-1 1 3 0,2-2 4 16,0 0-2-16,0 0-2 0,0 0 0 0,0 0 3 0,0 0-1 0,0 0 0 15,2 2 0-15,-2-2 3 0,3 1-3 0,0-1-2 0,2 0 2 0,0 0 3 16,0-1-1-16,2-1-3 0,0 0-1 0,-2 0 3 0,-1-1-6 0,4 0-6 16,-3-2-7-16,3 0-6 0,-3 0-12 0,-1 0-11 0,1 1-15 0,0-2-14 15,-2 0-16-15,3-2-19 0,-3 1-17 0,1 1-14 0,-3-2-10 0,1 2-6 0,-1-2 3 16,3 1 3-16,-4 0 7 0,1 0 10 0,1-1 20 0,0 0 27 0,-2 2 34 15,0 1 36-15,1-2 36 0,-1 3 34 0,0 1 32 0,0-1 29 0,0 4 20 0,-1-2 16 16,1 2 5-16,0 0-1 0,0 0 4 0,0 0 1 0,0 0-8 0,0 0-8 16,0 0-8-16,0 0-8 0,0 0-8 0,0 2-9 0,-4 3 1 0,3 1-2 15,-3 3 11-15,3 1 10 0,-4 6 12 0,2 3 11 0,-5 4 7 0,4 1 13 16,-5 5-2-16,3 5 0 0,-2 2-8 0,-1 3-13 0,1 4-6 0,-3 2-6 16,1 1-12-16,-1 4-13 0,1 0-19 0,1 2-24 0,0-1-17 0,2 3-13 15,1-3-18-15,3 2-21 0,-2-2-18 0,4-2-17 0,1 2-19 0,1-2-16 16,1-2-33-16,1-2-35 0,0-2-44 0,2-2-49 0,-4-3-99 0,3-4-112 0,-1-2-86 15,-2-4-82-15,1-5-11 0,0-5 4 0,1-5 10 0,-2-2 14 0,-1-5 13 16,0-6 15-16,0 0 30 0,5-6 32 0,-1-3 44 0</inkml:trace>
  <inkml:trace contextRef="#ctx0" brushRef="#br0" timeOffset="144048.87">31641 11436 216 0,'0'3'459'0,"0"1"8"0,0 1 14 0,0-1 4 0,-3 3-1 16,3-2 0-16,-2 1 0 0,0 0-2 0,2-2-3 0,0 1-9 0,-1 1-11 15,1 0-217-15,-4 3-258 0,3-1-107 0,-2 2-73 0,-1 1-70 0,1-2-72 16,-3 2-62-16,5 0-67 0,-3-1-12 0,1 3-4 0,0-3 0 0,0 3 3 16,0 1 8-16,3-2 12 0,-2 3 19 0,2-1 22 0</inkml:trace>
  <inkml:trace contextRef="#ctx0" brushRef="#br0" timeOffset="144416.22">31659 11815 88 0,'0'0'411'0,"0"0"27"0,0 0 2 0,0 0 0 0,0 0 1 16,-1-1 3-16,1-2-1 0,-2-2-5 0,4 1 3 0,-2-4 0 0,1 2-93 0,3-3-114 16,1 0-89-16,-1-1-81 0,4-1-40 0,-3 1-30 0,3-3-21 0,0 1-19 15,1-3-64-15,1 1-74 0,-2-1-43 0,2 0-37 0,2-2-20 16,-1 1-15-16,0 1-14 0,0-1-11 0,0-2 0 0,1 4 5 0,-2-1 7 16,0 1 8-16,0-1 33 0,-2 3 41 0,-1 0 73 0,-1 1 80 15,0 3 77-15,-1-2 75 0,-2 5 44 0,1-1 35 0,-3 1 49 0,1 1 53 16,-1 3 30-16,3-3 27 0,0 3 13 0,1-1 6 0,1 1-11 0,1-1-15 15,2 1-8-15,2-1-8 0,2 0-27 0,0 2-29 0,4-1-18 0,2-1-20 16,-3 1-29-16,2 0-35 0,2-1-30 0,0 2-28 0,-1-3-11 0,-1 3-7 16,0-2-2-16,0 2-2 0,-2-2-13 0,-2 0-14 0,0 2 1 0,-1-1 7 15,-2 1-13-15,-3 0-17 0,0 0 5 0,-2 0 9 0,0 0-11 0,-3 1-17 16,-1-1 6-16,-1 4 9 0,-1-2 0 0,-3 1-2 0,-3 3 10 0,-2 2 11 16,0 1-4-16,-6 1-11 0,0 2 9 0,-5 2 12 0,0 1-9 0,-3 1-13 15,-2 1 9-15,2 1 13 0,0 2-7 0,-2-2-14 0,4-2-2 0,2-2 0 0,2 2 1 16,5-3 1-16,2-2 3 0,1-1 3 0,3-1 5 0,2-1 7 0,1-1 5 15,4-1 5-15,0 0 4 0,1-1 0 0,2 1 2 0,2-1 0 0,3-2 0 0,-2 1 0 16,6-2-1-16,-1 0-2 0,1-1-2 0,2-1-4 0,1 0-8 0,-1-3-7 16,1 2-14-16,-1-2-13 0,1 0-20 0,-2-1-23 0,0-1-26 0,-3-1-35 15,2 2-53-15,-5-2-59 0,1 0-73 0,-4-3-79 0,3 3-59 0,-2-3-52 16,-2 0-38-16,-4 0-35 0,3-2-1 0,-4 1 10 0,0-1 15 0,-2-1 17 0,-1 2 30 16,-1-3 30-16,0 3 56 0</inkml:trace>
  <inkml:trace contextRef="#ctx0" brushRef="#br0" timeOffset="144564.57">32059 11273 330 0,'-4'7'411'16,"-1"2"28"-16,-3 1 19 0,5 2 14 0,-2 2 14 0,0 1 9 0,2 0 10 16,-2 3 10-16,2 1 13 0,-3 3-81 0,2 3-101 0,-3 2-62 0,1 0-55 0,-1 3-48 15,0 0-47-15,-1 1-24 0,0 1-21 0,0 0-13 0,-3 0-15 0,3 0-9 16,0-2-11-16,1 1-27 0,0-2-32 0,0-1-52 0,1 1-56 0,-1-4-99 16,3 1-108-16,-2-2-94 0,3-3-94 0,-1-2-20 0,3-2-5 0,-2-5 0 15,-1-1-2-15,4-4 1 0,0-5-1 0,0-2 17 0,4-2 19 0,0-4 47 0</inkml:trace>
  <inkml:trace contextRef="#ctx0" brushRef="#br0" timeOffset="144715.94">32078 11820 237 0,'12'1'481'0,"0"2"20"0,2 3 17 16,1-1 20-16,0 2 42 0,0 4 44 0,0 0 22 0,6 0 14 0,1 3 2 15,3-1 3-15,2 4-109 0,3 1-130 0,4 0-108 0,2 3-101 16,2 1-37-16,3 2-26 0,-1-2-15 0,1 3-50 0,-5-3-89 0,3-1 0 0,-5 0 0 16,-4-3 0-16,-4-2 0 0,-5 0 0 0,0-3 0 0,-7-2 0 15,-1-2 0-15,-5-2-106 0,0-2-81 0,-4-1-66 0,-2-1-109 0,-2-3-118 16,-5 2-85-16,-1-4-79 0,-2-3-17 0,-3 3-2 0,-5-4 6 0,-2 0 7 15,0-1 15-15,-3-3 16 0,-1 1 39 0,0-1 43 0,0-4 68 0</inkml:trace>
  <inkml:trace contextRef="#ctx0" brushRef="#br0" timeOffset="145397.22">27346 10765 71 0,'-22'9'278'16,"1"-2"43"-16,-1-1 45 0,2 1 37 0,1-3 35 0,0-1 15 0,2 0 11 15,2-2-18-15,1 1-23 0,5-2-51 0,1 0-57 0,0-2-31 0,3 2-21 16,2 0-33-16,3 0-35 0,0 0-36 0,0 0-39 0,2-4-28 0,4 1-26 15,3-1-7-15,3-1-2 0,5-1 5 0,0-1 7 0,9-1 6 0,5-2 7 16,4 2 7-16,7-1 4 0,6-2 6 0,6 1 3 0,6 1-1 0,5-1-4 16,4 1-6-16,9-2-5 0,4 3-10 0,2-2-8 0,4 1-1 0,7 1-2 15,2-2-2-15,3 2-3 0,3-2 1 0,4 0-1 0,1 3 2 0,3-1 1 16,2-1 4-16,0-2 7 0,6 2 1 0,-4-1-3 0,-1-2 1 0,3 0 0 16,-2 0-7-16,-4 1-9 0,-2 0-4 0,-1 0-38 0,-2 0-15 0,-8 2 0 15,-5 0 0-15,-3 4 0 0,-5 0 0 0,-7 2 0 0,-5 0 0 0,-5 3 0 16,-8 0 0-16,-8 4 0 0,-5-2 0 0,-5 3 0 0,-6 0 0 0,-9 1 0 15,-3-1 0-15,-7 2 0 0,-4-1 0 0,-9 1 0 0,0 2 0 0,-8-2-7 0,-2 2-64 16,-4 0-19-16,-5 0-26 0,-3 0-29 0,-4 0-33 0,-1 0-40 0,-6 1-93 16,-1-1-105-16,-1 0-78 0,-4 0-73 0,0 0-35 0,-2-1-22 0,1-2 3 15,-2 1 13-15,-1-2 18 0,-1 1 18 0,-1 0 28 0,0-1 29 0,0 0 37 16</inkml:trace>
  <inkml:trace contextRef="#ctx0" brushRef="#br0" timeOffset="145863.6">27293 12834 177 0,'-20'14'471'0,"3"2"13"0,3-6 9 15,0 0 3-15,2 0 0 0,2-6 1 0,2 1-1 0,1-4-2 0,2 0 0 16,5-1-17-16,0 0-20 0,0 0-155 0,4-1-185 0,2 1-55 0,4 0-33 16,2 0-5-16,6 1-1 0,4-1 3 0,1 0 7 0,7 2 11 0,5 0 11 15,3-2 7-15,6 0 11 0,2-2 12 0,10 0 14 0,4 0 8 0,5 0 9 16,6-2 5-16,6-1 2 0,6-1-2 0,7-1-3 0,3-1-3 0,9-1-3 16,5 0-7-16,5-1-9 0,0-1-3 0,8 2 2 0,2-2-10 0,1 1-12 15,2 2-10-15,5-1-9 0,-2 4-26 0,0-2-28 0,0 3 0 0,0 0 0 16,0 1 0-16,0 3 0 0,-1 0 0 0,-4 0 0 0,-1 3 0 0,-2 1 0 15,-4 2 0-15,0 1 0 0,-2 0 0 0,-5 2 0 0,-1 1 0 0,-4 1 0 16,-1 0 0-16,-5 2 0 0,-3-1 0 0,-4 1 0 0,-1 1 0 0,-5-1 0 16,-5 1 0-16,-3-1 0 0,-4 0 0 0,-5 0 0 0,-3-3 0 0,-5 1 0 0,-3-1 0 15,-6-1 0-15,-5-1 0 0,-2-1 0 0,-8-1 0 0,-3-1 0 0,-4-1 0 0,-6 1 0 16,-2-2 0-16,-4-2 0 0,-2 1 0 0,-3-1 0 0,-2-1 0 0,-5 2 0 16,0-2 0-16,-1 0 0 0,-4 0 0 0,5-2 0 0,-5 2 0 0,0 0 0 15,0-1 0-15,0-2 0 0,0-3 0 0,-3 0 0 0,0-2 0 0,-2-2 0 16,-2-1-27-16,-1-2-139 0,-2-4-56 0,-3-1-59 0,-3 0-106 0,-3-1-114 0,-3-2-77 15,-3 0-72-15,-4-2-16 0,-1 0-1 0,-1 1 14 0,-4-1 18 0,2 0 28 0,-4 3 29 16,2 1 35-16,0-1 41 0,1 2 54 0</inkml:trace>
  <inkml:trace contextRef="#ctx0" brushRef="#br0" timeOffset="145967.54">31788 12927 57 0,'20'10'483'0,"-2"-2"5"0,0-1 0 0,-3-2-3 0,-1-4-43 0,-3 0-53 16,0-1-89-16,-5 0-95 0,1-1-92 0,-2-2-88 0,-1-2-82 0,1 0-81 0,-4 0-149 15,-1-1-162-15,-1 0-35 0,-5-1-4 0,-1-2 0 0,1-2 2 0,-4-1 45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17:25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4964 1267 93 0,'14'-14'97'0,"-1"3"-6"0,3-3-13 0,-2 4-13 0,-1-2-63 16,3 2-73-16,-5 0-24 0,4 2-13 0,-5 0-2 0</inkml:trace>
  <inkml:trace contextRef="#ctx0" brushRef="#br0" timeOffset="1731.06">5309 937 119 0,'-2'-3'262'0,"1"0"29"15,-1 2 40-15,-1-1 40 0,0 1 34 0,-2 1 37 0,2 0 21 0,0 0 20 16,-1 1-46-16,-2 1-60 0,3-1-34 0,-2 3-22 0,2 1-15 0,-2 2-11 16,2 3-20-16,-2-1-23 0,-2-1-45 0,2 3-48 0,0 0-30 15,0 0-24-15,-1-1-23 0,-2 0-24 0,2 2 0 0,1-1 4 0,-3 1 8 16,0 0 10-16,-1 6-4 0,1 0-6 0,-2 3-4 0,-2 1-5 0,-1 3 12 16,-1 1 11-16,1 3-2 0,-2 2-10 0,-1 1 2 0,-3 0 1 0,1 3-15 15,-2 3-22-15,-2-1-20 0,1 0-18 0,-1 0-16 0,1 2-19 0,2-2-37 16,-1 0-47-16,1-5-33 0,3 0-36 0,0-6-88 0,4-2-104 0,2-1-65 15,1-7-60-15,4-2-47 0,2-6-46 0,3-8 0 0,0 0 6 16,5-5 12-16,1-4 14 0,3-4 35 0,2-3 42 0,2-3 33 0,-2-2 30 16</inkml:trace>
  <inkml:trace contextRef="#ctx0" brushRef="#br0" timeOffset="1980.85">5081 1366 204 0,'5'-3'326'0,"1"0"16"0,-2 2 13 0,0-1 25 0,-4 2 24 15,0 0 26-15,3-1 23 0,0 1 12 0,1 0 7 0,-1-2-74 0,0 1-90 16,2-1-47-16,1-1-38 0,0 0-14 0,1 2-11 0,-1-4-8 0,2 2-10 15,1 0-16-15,-2 0-19 0,-1 0-22 0,4 0-25 0,-1 0-7 0,-1 0-7 16,2 0-6-16,0 2-6 0,-2-3-5 0,2 3-3 0,2 1-5 0,-4 0-4 16,2 0 2-16,-2 3 6 0,1-1 0 0,-1 1 1 0,0 1 3 0,-3 2 5 0,3 2 3 15,-4-1 4-15,1 2 1 0,-2 2 2 0,-1-1-2 0,-2 3-5 0,0 3-1 16,-3-2-3-16,-2 5-10 0,-3 0-8 0,-1 3-7 0,-2-1-3 0,-3 4-6 16,-1 0-5-16,-5 4-13 0,2-1-19 0,-4 2 0 0,-3 0 0 0,0 3 0 15,-1-1 0-15,-1-1 0 0,-3 2 0 0,0-1-9 0,2-1-44 0,-1-1-20 0,-1 0-18 16,2-1-24-16,-1-4-21 0,4 1-26 0,0-4-25 0,4-1-42 15,2-4-48-15,2-2-75 0,1-3-84 0,3-2-43 0,1-4-34 0,4-3-36 0,1-4-34 16,1-3 7-16,2 0 13 0,0-5 20 0,3-3 23 0,-1-3 24 0,2-2 27 16,2-1 42-16</inkml:trace>
  <inkml:trace contextRef="#ctx0" brushRef="#br0" timeOffset="2230.31">4861 1553 92 0,'8'-7'216'0,"-1"1"37"0,2 2 45 15,-3 2 34-15,-1 1 32 0,2 1 39 0,-3 1 41 0,4 1-8 0,-2 2-15 16,1 1-43-16,1 1-51 0,1 1-13 0,-1 0-2 0,3 3 6 0,0 2 12 15,-1 0-24-15,1 1-32 0,1 2-23 0,1 0-21 0,0 3-26 0,1 2-30 16,0 1-7-16,4 1 0 0,-2 3-8 0,4 0-5 0,0 3-11 0,1 1-10 16,3-1-12-16,1 3-12 0,2 0-13 0,1 0-12 0,2 0-11 0,0 1-13 15,2 0-12-15,0-2-48 0,-1 0 0 0,1 0 0 0,1-2 0 0,-3 1 0 16,2-2 0-16,-2-1 0 0,0 0 0 0,0-2 0 0,-3-1 0 0,0-3 0 16,-2 1 0-16,-3-3 0 0,2-1 0 0,-4 0 0 0,-2-4 0 0,-1-1 0 15,-4 0 0-15,1-1 0 0,-3-2 0 0,-3-2 0 0,-1-1 0 0,0 0-3 16,-4-1-63-16,1 0-27 0,-3-4-28 0,-1-1-34 0,0 0-49 0,-3 1-57 15,0 1-91-15,-4-1-102 0,-2-1-87 0,-2 0-82 0,0-3-13 0,-5 2 3 16,-1-5 9-16,1 0 8 0,-4-3 23 0,0-3 26 0,0-3 32 0,-1-5 30 16,2-2 53-16</inkml:trace>
  <inkml:trace contextRef="#ctx0" brushRef="#br0" timeOffset="2430.84">5623 1014 379 0,'0'6'460'0,"-1"1"16"0,-2 2 8 0,1 1 12 0,-1 1 10 16,2 0 9-16,-1 1 12 0,2 0 5 0,-2 3 8 0,1-1-65 0,-1 5-79 16,1 1-96-16,-1 5-99 0,0 2-51 0,-1 1-40 0,0 2-15 0,0 5-5 0,-2-1-12 15,1 1-8-15,-1 3-9 0,0-1-10 0,0 0-10 0,0 1-11 16,-2-2-15-16,2 3-16 0,0 0-24 0,-1-2-27 0,2 1-39 0,0-2-43 0,-1 0-88 16,2-5-101-16,0-1-67 0,1-3-57 0,2-1-56 0,0-5-57 0,2-5-12 15,-1-2 0-15,3-7 9 0,2-1 10 0,0-5 19 0,2-3 22 0,0-4 37 0,3-6 38 16</inkml:trace>
  <inkml:trace contextRef="#ctx0" brushRef="#br0" timeOffset="2580.37">5698 1625 230 0,'3'-11'489'0,"-1"4"21"0,-1 3 9 0,-1 4 4 16,0 0 7-16,0 0 5 0,-3 0 6 0,0 4 7 0,1-3 8 0,-1 1 7 15,0 2-95-15,0 2-115 0,-1 0-109 0,0 0-106 0,1 0-35 0,0 1-19 16,1 1-7-16,-1 1-7 0,1-2-4 0,-1 1-7 0,0-1-7 0,1-1-8 16,-1 0-10-16,3-1-9 0,-2-3-21 0,2 2-24 0,2-1-24 0,-2 0-29 15,3-2-40-15,-1 0-43 0,1-1-92 0,2 0-106 0,0 0-86 0,1-1-83 16,2-3-36-16,-2 2-26 0,2-4-4 0,0 0-2 0,1-4 15 0,-1 1 16 15,0-4 20-15,3 0 24 0,-3 0 37 0</inkml:trace>
  <inkml:trace contextRef="#ctx0" brushRef="#br0" timeOffset="3164.49">5979 1117 278 0,'2'2'417'0,"-2"-2"21"0,2 1 14 0,-2-1 6 0,0 3 4 0,0-3 12 0,1 1 10 16,-1-1 12-16,3 0 8 0,-3 0-64 0,6 0-85 0,-1-1-75 15,0 1-78-15,1-2-47 0,1 2-42 0,0-1-16 0,0 1-13 0,1 0-3 0,0 0-2 16,1 0-8-16,-3 0-7 0,2 0-8 0,0 1-6 0,2 2-7 16,-4-1-6-16,2 3 7 0,-2-1 10 0,2 1-3 0,-2 2-5 0,-1 3 8 15,0-2 9-15,-2 1 0 0,-1 3-3 0,0 2 0 0,-4-1-1 0,0 2-3 16,-3 2-3-16,-1 1 5 0,-2 0 9 0,-3 1-4 0,0 2-4 0,-3-1 2 16,0 1 3-16,-4 0-9 0,2-2-12 0,-1 0-2 0,-1-1-1 0,0 1-1 15,0-4-3-15,-1 0 0 0,2-3 0 0,1-2-6 0,-1 1-6 0,2-4-7 0,0-2-8 16,2-1-5-16,-1-1-3 0,3-1-4 0,1-2-2 0,-1-2-2 15,2-1-4-15,1-1 0 0,1-1-2 0,0 1-3 0,2-2-2 0,0-2-2 0,3 1 4 16,1-1-3-16,-1-1-2 0,2 1 0 0,0 0 0 0,0 0 2 0,2 3 2 16,-1-3-1-16,3 1 4 0,-1 3-1 0,0 1 1 0,3 0 4 0,-1 2 3 15,1 1 0-15,1 1-1 0,-1 1 3 0,3 2 1 0,-1 0 1 0,2 4-1 16,-2 2 3-16,4 3 1 0,-4 0 1 0,2 4 4 0,2 1 3 0,-4 1 10 16,0 1 2-16,3 4 4 0,-4 0 4 0,-1 0 4 0,2 1 0 0,-2 2 0 15,0-1 3-15,-1-1 1 0,0 0-2 0,-2 0 1 0,1-3-1 0,-3-1-2 16,1 0-15-16,-1-1-17 0,2-4 0 0,-1 1 0 0,-1-2 0 0,-1-4 0 15,0 2 0-15,0-3 0 0,0-2 0 0,0-1 0 0,0-1 0 0,0-3 0 16,0 2 0-16,0-5 0 0,0 0 0 0,0 0 0 0,0 0 0 0,0 0-33 16,0 0-26-16,0 0-18 0,3-3-20 0,2-2-22 0,0-3-26 0,0 0-28 15,3-4-45-15,3-5-45 0,-2-1-73 0,1-6-77 0,2-1-37 0,1-5-27 16,0-4-2-16,-1-2 0 0,2-3 13 0,-1-1 15 0,0-2 21 0,1-1 20 0,-1-1 32 16,1-1 34-16,0 2 53 0,0 0 54 0,-1 5 91 0,0 0 99 15,-1 3 71-15,-2 6 66 0,-2 1 46 0,1 6 44 0,-2 4 39 0,-3 3 39 0,1 3 39 16,-3 4 42-16,1 3 14 0,-1 0 3 0,-2 5 4 0,0 0 4 0,0 3-6 15,0 3-5-15,0 0-23 0,0 2-25 0,-2 1-25 0,0 3-25 0,1 0-29 16,-1-1-33-16,-1 5-38 0,1-2-38 0,-1 2-16 0,0-1-12 0,0 1-11 0,1-1-12 16,-1 2-9-16,0-2-13 0,0 0-5 0,1-2-9 0,1 2-22 15,1-3-25-15,0 0-35 0,0 0-35 0,1-1-50 0,1-2-53 0,2 0-85 0,-2-1-89 16,-1-1-63-16,1-1-55 0,1-2-46 0,-1-2-43 0,-2-2-10 0,3-2-3 16,2-4 15-16,-2 0 18 0,2-4 29 0,1-2 31 0,0-4 48 0</inkml:trace>
  <inkml:trace contextRef="#ctx0" brushRef="#br0" timeOffset="4079.9">6368 909 251 0,'5'-9'310'0,"-2"1"3"0,2 2 0 0,-2 2 4 0,2 0 20 0,-1 2 24 0,1-1 19 15,0 0 20-15,1 1-27 0,-1 1-39 0,3-2-59 0,-2-1-63 0,2 3-26 16,-1 0-20-16,1 0 3 0,-1-1 9 0,1 0 4 0,-1 2 4 0,-1 0-13 16,0 0-18-16,0 0-17 0,-1 0-15 0,0 4-12 0,0-4-13 0,0 1-8 0,1 0-7 15,-2 0-6-15,3 3-7 0,-2-3-8 0,0 1-9 0,-1-1-7 0,2 2-7 16,-1-1-6-16,-2-1-6 0,0 2-4 0,1-2-2 0,-3 1-3 0,1 0-4 15,-2-2-5-15,3 1-3 0,-3-1-1 0,0 0-1 0,0 0 4 0,0 0 4 16,0 0 2-16,2 2 0 0,-2-2 1 0,1 0 0 0,-1 0 3 0,2 1 2 16,-2-1 4-16,4 3 2 0,-2-1 5 0,1-1 1 0,-1 1 4 0,-1-1 4 0,1 2-2 15,-2-1-2-15,2 2 2 0,-1-1 2 0,1 3 5 0,-1-1-1 0,1 1 5 16,-2 1-2-16,3 2 1 0,-1 0 1 0,-1 2 0 0,1 0 2 0,1 3-2 16,-2 1-1-16,-1 2 0 0,2-1 2 0,-2 4 0 0,0-2-4 0,0 3 1 0,0 1-4 15,0 1-2-15,0-1-4 0,0 2-4 0,-2 0-3 0,2 2-4 16,-1-1-2-16,-2 1-2 0,1-2 0 0,1 1-7 0,-1 1-15 0,1-2 0 0,-1 0 0 15,0-1 0-15,-1-3 0 0,2 1 0 0,-1-3 0 0,0-1-37 0,-1-2-19 16,3-3-26-16,-3-3-25 0,1 2-32 0,-2-4-33 0,1 0-36 0,-2-4-33 16,2 0-59-16,-2-1-60 0,-2-1-38 0,1-2-33 0,-3-1-10 0,1-1-5 15,-2-2 10-15,1 0 13 0,-1-3 20 0,1-2 20 0,-2 2 30 0,3-5 33 16,-2-1 36-16,2 1 40 0,-1-4 72 0,3 0 79 0,-2 1 77 0,3 0 78 16,-3 0 62-16,4 1 56 0,0 1 44 0,1 2 41 0,0 3 23 0,1 0 16 15,-1 1 8-15,3 4 3 0,-2-1-1 0,2 5-4 0,0 0-6 0,0 0-7 16,0 0-32-16,0 0-35 0,2-1-41 0,-2 1-41 0,3 0-35 0,-1-2-34 0,-2 2-18 15,6 2-13-15,-2-2-7 0,0 1-5 0,2-1 0 0,-1 0-2 0,0 2-7 16,0-2-9-16,0 1-6 0,1-1-4 0,0 0-5 0,0 0-1 0,-1 0-10 16,2 0-14-16,-3 0-19 0,1 0-19 0,1 0-20 0,-1-1-18 0,0-1-35 0,-2 1-35 15,-1-1-53-15,-1 1-56 0,1-1-24 0,-2 2-17 0,0 0-10 0,0-3-5 16,-2-1 8-16,1 1 8 0,-1-2 17 0,-1 0 21 0,0 2 19 0,-1-4 19 16,-2-1 31-16,0 3 39 0,-2-4 59 0,3 1 63 0,-3-2 49 0,-1 1 43 15,3-2 44-15,-1 1 49 0,1 1 36 0,1 0 36 0,-3 1 21 0,5 0 18 16,0 1 15-16,0 3 12 0,1 1 0 0,-1-1-2 0,3 4-7 0,0 0-5 15,0 0-21-15,0 0-25 0,0 0-37 0,0 0-37 0,0 0-32 0,-2 4-31 16,2 0-15-16,-1 1-15 0,-1 0-9 0,2 5-10 0,-2-2 0 0,1 2 2 0,-1 1 0 16,-2 3-3-16,2-1 1 0,1 1 2 0,-2-1-4 0,-1 3 0 0,1-1-3 0,0 0-1 15,0 0-1-15,-2-1 0 0,2 2 3 0,-2-1 2 0,1 0 1 0,0-2 0 16,1-1 3-16,0 2 1 0,1-5 1 0,-1 1 0 0,1-1 1 0,-1-1-1 16,2-2 0-16,-1-2 2 0,-1 1-5 0,3-2-4 0,0-3-1 0,0 0-1 15,0 0 2-15,0 3 4 0,0 0 2 0,3-2 0 0,0 1 1 0,0-1-1 16,-1 2 2-16,3-1 0 0,0 1 0 0,0 0 0 0,1-2-1 0,1 1 2 15,0-1-2-15,-1 2-5 0,2-1-5 0,0-2-5 0,0 1-4 0,0 1-2 16,-2-2-3-16,3 0-1 0,-2 1-1 0,1 1-2 0,0 1 0 0,0-3 2 16,-2 4 1-16,0 1 5 0,-1-1 5 0,2 4 7 0,-1-1 6 0,-2 3 4 15,-2-1 5-15,1 2 7 0,-3 3 3 0,-1 0 6 0,-3 2 3 0,1 2 5 16,-4 0 5-16,-1 1 2 0,-2 1 1 0,0 0-3 0,-2 3 1 0,-1 0-2 16,-2-1-2-16,0 1 1 0,-2-1-3 0,1 1-2 0,0-2-2 0,-1 1-3 15,-1-2-6-15,1-2-5 0,3 0-2 0,1-3-16 0,-1-2-27 0,4-1 0 0,1-1 0 16,1-4 0-16,2-1 0 0,1 0 0 0,2-2 0 0,1-3 0 15,2-1 0-15,0 0 0 0,0 0 0 0,3 0 0 0,1-3 0 0,2-1 0 0,2 0 0 16,4-2 0-16,1-3 0 0,3 0 0 0,0-2 0 0,4 0 0 16,-1-1 0-16,0 0 0 0,3 0 0 0,-4-2 0 0,2 4 0 0,-1-1 0 0,-1 2 0 15,-1 2 0-15,-1 2 0 0,1-1 0 0,-2 1 0 0,-1 4 0 0,-1 0 0 16,-1-1 0-16,1 2 0 0,-2 0 0 0,1 0 0 0,-2 2 0 0,2-1 0 0,-2 0 0 16,0 1 0-16,0-1 0 0,-2 3 0 0,0-2-19 0,-1 0-80 15,-1 0-36-15,2-1-60 0,-2 3-64 0,-1-3-110 0,1 1-119 0,-1 2-78 16,0-4-72-16,-1 3-15 0,-4-3-5 0,4 0 9 0,-1-2 13 0,-3 2 20 0,5-1 26 15,-2 1 33-15,0-4 36 0,3 3 61 0</inkml:trace>
  <inkml:trace contextRef="#ctx0" brushRef="#br0" timeOffset="4246.58">7066 1851 89 0,'9'9'507'16,"-3"2"20"-16,-1 0 10 0,-2-1 4 0,1 1 1 0,-3-4 13 0,1 0 17 15,-2-1 7-15,1-1 4 0,2 0 1 0,-3-2-1 0,2 2-164 0,-1-2-194 16,-1 1-88-16,2-1-63 0,-2 2-21 0,1-2-13 0,-1 0-15 0,0-1-12 15,2 2-33-15,-2-4-37 0,0 0-36 0,0 0-37 0,-2 1-64 0,-1 1-70 16,3-2-83-16,-6-2-90 0,3 1-65 0,-3-3-61 0,-1 2-11 0,1-1-2 16,-3 0 10-16,-1-2 11 0,0 0 18 0,-4 3 24 0,0-1 29 0,-2-2 29 15</inkml:trace>
  <inkml:trace contextRef="#ctx0" brushRef="#br0" timeOffset="4697.25">4760 2128 155 0,'-14'14'429'0,"1"-1"37"0,-1 1 13 0,3-2 8 0,-1-2 4 0,2-1 2 15,2-2 0-15,0 0-1 0,2-3 0 0,3-1-1 0,1 1-98 0,2-4-119 16,0 0-75-16,3 0-61 0,5 0-33 0,0 0-25 0,3-4-6 0,3 1-2 16,2 2 3-16,5-4 5 0,2 0 7 0,1 0 10 0,6-1 10 0,2-1 10 15,4 1 6-15,5-1 3 0,2 1-2 0,4-1-7 0,5-1-7 0,2 2-7 16,7-1-6-16,0 4-9 0,4-4-4 0,4 3-4 0,3 1-7 0,2-1-10 16,2 1-9-16,1-1-9 0,2 3-11 0,-1 0-30 0,1-1-4 0,1 2 0 15,-2 0 0-15,-2 0 0 0,-2 3 0 0,-1-2 0 0,-1 1 0 0,-2 1 0 16,-2 0 0-16,0-1 0 0,0-1 0 0,-2 2 0 0,-2-1 0 0,1-1 0 15,-2-1 0-15,-1 0 0 0,-1 0 0 0,-1 0 0 0,0-1 0 0,0-1 0 16,-3-1 0-16,-3 2 0 0,0-1 0 0,0 1 0 0,-4-2 0 0,-1-1 0 0,-3 0 0 16,-2 1 0-16,-2 2 0 0,-3-4 0 0,-3 2 0 0,-4 1 0 0,-2 0 0 15,-5 0 0-15,-2-1 0 0,-5 2 0 0,-2-1 0 0,-3 2 0 0,-3-1 0 16,-1 1 0-16,-5 0 0 0,1-2 0 0,-5 2 0 0,0 0 0 0,0 0-26 16,0 0-157-16,0 0-102 0,-3-1-113 0,-2-3-92 0,-2 3-88 15,0-1-45-15,-2-2-36 0,-1 1-7 0,-1 0 0 0,-2 0 4 0,1 1 3 0,-1 1 36 0,2 1 43 16,-3 0 50-16,4 0 51 0</inkml:trace>
  <inkml:trace contextRef="#ctx0" brushRef="#br0" timeOffset="4830.1">7923 2089 312 0,'10'14'556'0,"0"1"7"0,-4-2 2 0,1 2-4 0,-4-3-3 16,1 0-17-16,-2-2-19 0,-1-2-38 0,4-2-41 0,-3-1-83 0,-2-1-92 15,-2 0-275-15,-1-1-316 0,0 1-127 0,-5-1-89 0,2 0-17 0,-4 2-7 0,-2 0 3 16,1 0 3-16,-4 1 15 0,1-1 19 0,-2 2 35 0,-1-1 44 15</inkml:trace>
  <inkml:trace contextRef="#ctx0" brushRef="#br0" timeOffset="6447.22">1940 2959 105 0,'-7'2'162'16,"1"-2"7"-16,-2 1 5 0,2 1 7 0,-1-2 10 0,1 0 12 0,1 2-31 0,-1-2-41 16,1 1-7-16,0-1-2 0,2 1 12 0,0-1 12 0,0 0 13 0,3 0 13 15,0 0 15-15,0 0 14 0,0 0 2 0,0 0-3 0,0 0 19 16,0 0 22-16,0 0-9 0,0 0-20 0,0 0-14 0,0 0-12 0,0 0-13 15,0 0-14-15,0 0-13 0,0 0-16 0,0 0-16 0,0 0-17 0,0 0-5 0,0 0-2 16,0 0-27-16,0 0-32 0,0 0 4 0,0 0 11 0,0 0-3 0,0 0-3 16,0 0-3-16,0 0-4 0,0 0-3 0,0 0-2 0,0 0-1 0,0 0-5 15,0 0-1-15,0 0 0 0,0 0 2 0,0 0 3 0,0 0 5 0,3 2 2 16,2-2 1-16,-2 1 2 0,4-1 3 0,0 0 3 0,1 0 3 0,3 0 3 16,3 0 1-16,-1 0 3 0,4 0 0 0,1 0 4 0,4 0-5 0,-2 0-3 15,3 0-3-15,0 0-4 0,1 0-2 0,3 0-1 0,-3 0-1 0,3 0-2 16,0 0 1-16,-1 0 0 0,3 0 6 0,-2-1 9 0,1 1-2 0,2-2-5 15,0 1 8-15,0 0 4 0,2-1 2 0,3 0 1 0,-2 1-1 0,3-1-2 16,-1 2 1-16,0-2-1 0,4 1-2 0,-1 1-2 0,-1-1-8 0,-1-1-6 16,3 2 5-16,-2-3 9 0,-1 3-10 0,2-1-14 0,0-2 2 15,0 3 3-15,0-3 1 0,-2 1 0 0,1 0-2 0,-2 1-1 0,2 0-1 16,0-1 0-16,-1 0-2 0,-1 1-3 0,0 1-6 0,0-1-19 0,2 1 0 16,-3-3 0-16,-1 3 0 0,3 3 0 0,-2-3 0 0,0 1 0 15,1-1 0-15,0 3 0 0,-2-1 0 0,3-1 0 0,-3 0 0 0,2 3 0 16,-3-3 0-16,1 1 0 0,-1 1 0 0,0-2 0 0,-1 0 0 0,-1 1 0 15,0 0 0-15,2-1 0 0,-1 0 0 0,1 1 0 0,-2 0 0 0,2 1 0 16,1-1 0-16,-1-1 0 0,-1 0 0 0,3 2 0 0,-1-1 0 0,-2-1 0 16,1 2 0-16,0-2 0 0,-1 3 0 0,1-1 0 0,-2-2 0 0,0 2 0 15,0 1 0-15,0-3 0 0,-3 0 0 0,1 0 0 0,-1 3 0 0,0-3 0 16,-2 1 0-16,-2 1 0 0,0-2 0 0,-1 1 0 0,0 0 0 0,-2-2 0 16,-2 1 0-16,0 0 0 0,2-1 0 0,-3 1 0 0,-2 1 0 0,2-2 0 15,-4 0 0-15,1 2 0 0,-1-2 0 0,-2 0 0 0,0 0 0 0,-3 0 0 16,-2 0 0-16,1 1 0 0,-4-1 0 0,1 0 0 0,-1 0 0 0,-3 0 0 15,0 0 0-15,0 0 0 0,0 0 0 0,0 0 0 0,0 0 0 0,0 0 0 16,0 0 0-16,0 0 0 0,0 0 0 0,0 0 0 0,0 0 0 0,0 0 0 16,0 0 0-16,0 0 0 0,0 0 0 0,0 0 0 0,0 0 0 0,0 0 0 15,0 0 0-15,0 0 0 0,0 0 0 0,0 0 0 0,0 0 0 0,0 0 0 16,0 0 0-16,0 0 0 0,-3 2 0 0,-1-2 0 0,1-2-88 0,-2 1-44 16,-2 1-41-16,1-2-41 0,-2-1-88 0,-3 2-98 0,0 0-67 0,-3-3-59 15,3 3-56-15,0-1-56 0,-3 1 2 0,1 1 10 0,-1-2 21 0,3 2 23 16,-1 2 24-16,0-2 27 0,4 0 38 0,0 0 40 0</inkml:trace>
  <inkml:trace contextRef="#ctx0" brushRef="#br0" timeOffset="11631.5">22173 4395 377 0,'-2'-8'420'15,"1"2"24"-15,-3 0 18 0,1 0 13 0,-3 0 9 0,2 2 6 0,-1-1 6 16,1 1 8-16,0 0 5 0,-3 1-77 0,0 1-100 0,0 0-71 0,2 0-67 15,-3 2-34-15,0 0-28 0,-1 0-14 0,1 2-11 0,-2 2-8 0,0-1-8 16,0 4-7-16,-1 0-3 0,-1 2-13 0,0 2-13 0,0 1-5 0,1 3-4 16,-1 0-7-16,2 1-10 0,0 1-10 0,0 1-7 0,1 1-8 0,3 0-5 15,-1 1-2-15,3 1 1 0,-3 2 2 0,6 1 2 0,-3 1 8 0,2 1 10 16,0 3 2-16,0 0 3 0,2 1 1 0,2 3 6 0,-2 2 2 0,2-4 1 16,0 2 5-16,-2-1 0 0,4-2-2 0,-4 1 2 0,1-1-2 0,2-3 1 15,-3 0-2-15,2-3-1 0,0-2 0 0,-2 1 1 0,1-2-2 0,-1-1-3 16,-1 1 1-16,1-2-1 0,-2 1-2 0,-1-2-4 0,0 0-1 0,-3 0 0 15,-1-2-2-15,-1 2-3 0,-2 0-4 0,-2 0 1 0,-1 0-3 16,-1 2-4-16,-2-2 2 0,-2 1-5 0,-2-1 1 0,-2 2-4 0,0-1 0 0,-1-1-1 16,-1-1 0-16,-3-1-1 0,2 1 0 0,-1-3 2 0,1-1-1 0,3-3 0 15,0 0 0-15,1-3 0 0,4 0 0 0,1-2-2 0,3-2-3 16,2-2-1-16,3-1-2 0,4 0-4 0,-1 0-1 0,1 0 0 0,4 0-2 16,0 0-2-16,0 0 0 0,0 0-2 0,2-3 0 0,1 0 0 0,2-2 1 0,2 2 4 15,-1-1 0-15,5 0 3 0,0-1 2 0,1-1 4 0,3 2 0 0,-1-2-1 16,2 1 1-16,-2 2 2 0,3 0 0 0,-1 0-1 0,-2 2 0 15,1 1 1-15,1 0-1 0,-4 1-1 0,2 0 0 0,-1 3 2 0,0 0 0 16,-2 1-2-16,0-1 2 0,0 2 2 0,0 2 4 0,-3 1 3 0,4 1 5 16,-2 2 6-16,-2 2 3 0,1 2 2 0,-1 1 4 0,0 4 3 15,-1 1 2-15,0 3 3 0,-2 3 2 0,0 2 3 0,-2 1-25 0,-1 3-17 0,-1 3 0 16,-1 2 0-16,0 1 0 0,-1 2 0 0,-1 2 0 0,1 2 0 0,-3 4 0 16,3-1 0-16,-4 2 0 0,-1 5 0 0,1-2 0 0,0 3 0 0,0 0 0 15,-1 1 0-15,1 1 0 0,-1-1 0 0,2 4 0 0,-3-3 0 0,2 3 0 16,0 1 0-16,1-1 0 0,-4 2 0 0,3-2 0 0,2 4 0 15,-2-2 0-15,0 1 0 0,2-1 0 0,0 0 0 0,-1 1 0 0,0 0 0 0,1-1 0 16,2 1 0-16,-3 0 0 0,1 2 0 0,2-2 0 0,-3 2 0 0,1-3 0 16,2 4 0-16,-3-4 0 0,0 2 0 0,1 0 0 0,1 0 0 0,1 0 0 0,-1 0 0 15,0 0 0-15,-1 0 0 0,3 0 0 0,0-3 0 0,0-1 0 16,0-4 0-16,0-1 0 0,0-6 0 0,2-3 0 0,-1-1 0 0,3-7 0 16,0-3 0-16,0 0 0 0,2-3 0 0,-2-2 0 0,1-3 0 0,0 2 0 15,-2-5 0-15,2 2 0 0,-1-4 0 0,0-2 0 0,-1-3 0 0,-2-1 0 16,3-2 0-16,-4-4 0 0,1-3 0 0,-1-2 0 0,0-2 0 0,2-2 0 15,-2-3 0-15,0 0 0 0,0 0 0 0,0 0 0 0,0 0-71 0,-2-5-157 16,1-1-59-16,-4-4-100 0,2-2-112 0,-3-7-81 0,-1-3-76 0,2-5-11 16,-1-4 5-16,0-5 7 0,-2-3 12 0,2-3 24 0,-1-4 30 0,2 2 38 15,2-3 40-15,0 2 56 0</inkml:trace>
  <inkml:trace contextRef="#ctx0" brushRef="#br0" timeOffset="11797.52">22102 8116 44 0,'-4'10'460'0,"-2"0"9"0,0 0 3 15,-2-2-11-15,-2 2-11 0,0-2-39 0,-2-1-46 0,-2-1-85 0,3 1-92 16,0-5-83-16,-3 0-82 0,3-1-175 0,-2-1-197 0,0-3-70 0,2 2-42 16,0-4-8-16,0-1-2 0,2-1 9 0,-1-3 11 0,1-1 42 0</inkml:trace>
  <inkml:trace contextRef="#ctx0" brushRef="#br0" timeOffset="12382.73">22983 4702 56 0,'-2'-5'171'0,"2"0"12"0,0-3 10 0,2 3 17 0,-2-3 19 15,1 0 26-15,-1 1 29 0,2 1-17 0,-1-2-27 0,-1 2 15 0,2 0 25 16,1 1 21-16,-3-1 21 0,0 1 14 0,1 3 10 0,-1 2 4 0,0-1-2 16,0 1-8-16,0 0-11 0,0 0-17 0,0 0-23 0,0 0-26 0,0 0-31 15,0 0-34-15,0 0-37 0,0 0-26 0,0 0-25 0,-1 0-16 0,-4 3-13 16,1 1-9-16,-1 1-7 0,1 1-5 0,-2 2-2 0,0 2-7 0,-2 0-6 16,2 2-4-16,-1 1-6 0,1 2-4 0,1-1-1 0,-2 0-3 0,2 1-2 15,0-2-1-15,2 1-4 0,-2-2-3 0,3 1-2 0,-1-2-5 0,0-1-5 16,2 1-5-16,-1-4-5 0,0 2-17 0,2-1-19 0,0-2-19 15,0 1-17-15,0-2-23 0,2 1-18 0,0-2-29 0,-2-1-31 0,1 0-62 0,2 0-74 16,-1 0-65-16,-2-3-61 0,0 2-47 0,0-2-45 0,0 0-22 0,0 0-16 16,0 0 10-16,1-4 18 0,1 2 19 0,-1-4 21 0,-1 0 28 0,2-3 30 15,-2 0 65-15</inkml:trace>
  <inkml:trace contextRef="#ctx0" brushRef="#br0" timeOffset="12732.13">22766 4395 231 0,'-7'-8'295'0,"-1"2"19"0,-1 2 29 0,3 1 25 15,-2 1 29-15,0 2 28 0,-1 2 28 0,2 3 23 0,-1 0-52 0,0 3-74 16,-1 0-26-16,1 5-19 0,0 0-24 0,0 4-24 0,-1 1-11 0,1 3-7 16,0 1-17-16,0 5-19 0,0 0-19 0,0 5-17 0,2 2-16 0,-1 2-19 15,1 3-3-15,3 3 1 0,0 2-4 0,1 1 0 0,1 0-5 16,1 1-2-16,3-1-11 0,0 0-12 0,5-3-8 0,1-2-4 0,3-1-9 0,1-4-11 16,2-2-7-16,4-3-8 0,2-5-17 0,2-2-32 0,2-4 0 0,4-3 0 15,1-4 0-15,2-5 0 0,-1-1 0 0,2-4 0 0,2-6 0 16,0-1 0-16,3-6 0 0,-4-2 0 0,1-4 0 0,0-2 0 0,-2-4 0 15,1-1 0-15,-3-4 0 0,-1-1 0 0,-3-2 0 0,-2-1 0 0,-1 1 0 0,-5-2 0 16,2 0 0-16,-7 1 0 0,2-1 0 0,-7 2 0 0,-1 1 0 16,-2-2 0-16,-3 1 0 0,-3-1 0 0,-3 1 0 0,-3-2 0 0,2 0 0 15,-6 0 0-15,-1-2 0 0,-3 2 0 0,-1 2 0 0,-2-2 0 0,-2 1 0 16,2 1 0-16,-5 2 0 0,2 2 0 0,-2 1 0 0,0 3 0 0,-1 2 0 16,3 0 0-16,-2 6 0 0,2 1 0 0,-1 4 0 0,1 2 0 0,-1 4 0 0,0 2 0 15,-2 5 0-15,-1 1 0 0,-1 4 0 0,1 4 0 0,-3 0 0 16,2 2 0-16,-2 6 0 0,4-1-97 0,2-1-47 0,-1 3-30 0,1 0-56 15,5 0-61-15,4 0-97 0,2-2-109 0,5 0-72 0,2 1-65 0,3-1-9 16,3 1 3-16,2 1 15 0,5-1 22 0,2-1 21 0,4-1 23 0,3-1 31 0,2-1 28 16,4 0 62-16</inkml:trace>
  <inkml:trace contextRef="#ctx0" brushRef="#br0" timeOffset="12864.63">23553 4759 111 0,'11'16'438'0,"2"1"18"0,-7-2 3 0,1 2 3 0,-3-4 3 0,-2-1 0 0,0 0 1 16,-1-3-1-16,1-1-3 0,-2-2-7 0,0-2-118 0,0-1-140 0,0 0-189 15,-2-1-200-15,1 1-103 0,1-2-77 0,0-1-44 0,0 0-36 0,0 0-10 16,0 0-3-16,0 0-2 0,0-4 0 0,0-1 5 0,3-1 5 16,3-1 30-16</inkml:trace>
  <inkml:trace contextRef="#ctx0" brushRef="#br0" timeOffset="13197.66">24080 4435 63 0,'4'-4'441'0,"0"-1"17"0,-1 4 9 16,-3 1 13-16,2 1 13 0,-1 4 11 0,-1-1 14 0,-1 4 7 16,1 1 6-16,-4 3-8 0,3 3-14 0,-1 1-125 0,-1 2-147 0,0 3-60 0,-2 3-40 15,2 0-12-15,-3 3-8 0,-1-1-11 0,1 0-14 0,-1 2-11 0,3-1-13 16,-2 0-10-16,-1 0-6 0,1 0-14 0,1-3-10 0,0 0-23 16,2-3-23-16,0-1-27 0,0-1-28 0,1-3-32 0,2-2-33 0,0-2-100 0,0-5-113 15,5-1-93-15,-4-3-85 0,4-5-31 0,2-2-18 0,-1-3 0 16,2-4 3-16,3-4 13 0,0-4 14 0,3-2 20 0,-1-6 20 0,1 0 31 15</inkml:trace>
  <inkml:trace contextRef="#ctx0" brushRef="#br0" timeOffset="13731.24">24265 4416 75 0,'9'-21'366'0,"2"1"26"0,-1 4 20 0,-2 2 21 15,0 4 21-15,1-1 13 0,-3 4 10 0,2 1 4 0,-3 1 3 0,3 4-50 16,-4-1-62-16,1-1-79 0,0 3-83 0,0 0-47 0,-2 0-41 0,0 2-23 16,3-1-21-16,-3 1-20 0,1-1-19 0,-3 2-15 0,3 0-11 0,-3-1-6 15,2 3-5-15,-1 0 0 0,1 1-2 0,-1 0-2 0,-1 0 0 0,3 2 0 16,-2-1-4-16,2 2 1 0,-1-1-1 0,0-1 1 0,0 2-1 0,2-1 0 15,0-1 1-15,0 1 4 0,2-1 6 0,0 1 6 0,-3 0 8 0,3 0 7 16,-1 0 9-16,2-1 9 0,0 1 8 0,-2-1 9 0,2 1 7 0,0-1 7 16,-2 1 4-16,2 1 6 0,-1-2 4 0,0 1 0 0,1 0 2 0,-1-1-6 15,-2 2-1-15,1-2-7 0,1 1-6 0,-2-1-4 0,0 1-5 0,-2-2-5 16,2 1-3-16,-2 1 2 0,-1-2 4 0,1 0 1 0,-3 0 1 0,0 1 0 16,-5-1-2-16,2 2-4 0,-2-1-1 0,-1-1-4 0,-2 2 0 0,-3-1-4 15,-2 2-3-15,-1-1-3 0,0-1-5 0,-2 1-9 0,0-1-9 0,-3-1-7 16,2 0-4-16,-2 0-4 0,1-1-1 0,0 1 1 0,-1-5-1 0,3 2-3 15,-1-2-4-15,4 1-10 0,-3-4-13 0,3 1-17 0,2-2-20 0,0-1-14 16,3-4-15-16,2 1-19 0,1-4-17 0,1 1-24 0,2-5-25 16,2-1-33-16,2 0-33 0,2-2-62 0,-1-1-66 0,4-3-28 0,-1 2-20 0,1-3 2 15,2 1 6-15,-1-1 10 0,0 2 10 0,-2-1 15 0,3 1 17 0,-2 1 23 16,-3 1 24-16,3-1 35 0,-2 4 39 0,1-1 65 0,-2 4 79 16,0-2 53-16,-3 3 47 0,3 1 44 0,-4 1 45 0,1 1 31 0,-1 1 31 0,-1 1 29 15,1 2 30-15,-4-1 28 0,3 2 27 0,-1 1 17 0,0 0 17 16,-1 1 5-16,2-1 2 0,-2 2-6 0,1 0-11 0,2 1-24 0,-3-2-30 15,3 2-24-15,0 0-24 0,0 0-16 0,0 0-15 0,0 0-12 0,0 0-13 16,0 3-8-16,-1 3-5 0,1 1 1 0,1 4 3 0,-1 1 5 0,3 4 6 16,-1 2 4-16,2 5 4 0,-1 2 4 0,2 4 6 0,2 2-9 0,-1 4-10 15,3 2-13-15,1 2-10 0,0 3-12 0,0 2-13 0,2 1-22 0,0 0-66 16,1 0 0-16,0 0 0 0,1-3 0 0,-2 1 0 0,1-4 0 0,1-1 0 16,-1-4 0-16,-1-1 0 0,1-3 0 0,1-3 0 0,-1-3 0 0,-2-1 0 15,0-2 0-15,-1-3 0 0,-1-2 0 0,1-3-66 0,-6 1-67 0,3-3-25 16,-2-2-44-16,-2-2-42 0,0-2-100 0,-1 0-111 0,-2-5-91 0,0 0-86 15,0 0-14-15,0 0 1 0,-5-2 17 0,0-1 19 0,0-5 23 0,-1-1 23 16,-1-3 26-16,1-3 27 0,0-1 41 0</inkml:trace>
  <inkml:trace contextRef="#ctx0" brushRef="#br0" timeOffset="13881.84">24597 3942 204 0,'3'6'534'0,"0"1"15"16,-1 4 5-16,-1-1 1 0,-1 1 5 0,0-2 0 0,0 2 1 0,-1-1 1 15,1-3 0-15,0-1-3 0,0 0-85 0,0 0-106 0,0 0-161 0,0 2-172 16,0-1-59-16,0 1-29 0,0 1-40 0,1 0-40 0,-1-2-97 0,-1 4-109 16,1-4-99-16,0 1-97 0,0-1-20 0,0-1-5 0,1 2 1 0,-1-2 6 15,0 1 11-15,2 1 15 0,-2-3 15 0,0 3 18 0,-2 1 36 0</inkml:trace>
  <inkml:trace contextRef="#ctx0" brushRef="#br0" timeOffset="14497.54">23000 6354 98 0,'-8'0'462'0,"-1"2"15"0,0 0 9 0,1 1 5 0,-1 1 6 16,1 1 6-16,0 0 6 0,2-1 1 0,1 1 1 0,-2-3-15 0,2 2-17 16,1-1-127-16,1 1-152 0,2 1-61 0,-1-3-42 0,0 3-7 0,4 0 1 15,0-1 1-15,-2 0 1 0,1 1 2 0,2 1-3 0,1 0 3 0,1 0 0 16,-2-1 1-16,3 1-2 0,0-1-5 0,0 0-12 0,-1 1-7 0,3-1-8 16,0-1-8-16,0 1-7 0,-2-1-6 0,1 1-8 0,0-3-4 0,0 3-7 15,-2-1 1-15,-1-2-2 0,1 3-2 0,-2-3 1 0,-1 3 1 0,1 0 1 16,-3 1 0-16,0-1 2 0,-3 5 1 0,-2-2 3 0,0 3 2 0,1 1 2 15,-5 3 2-15,-3 0 3 0,2 1-1 0,-1 1-3 0,-1 0-33 0,-1 1 0 16,-1-2 0-16,1 1 0 0,2-3 0 0,-1 0 0 0,2 0 0 0,2-4 0 16,-1 1 0-16,4-4 0 0,0-1 0 0,0-1 0 0,4 1 0 0,1-5 0 15,0 4 0-15,1-2 0 0,3-1 0 0,-1 2 0 0,2-1 0 0,3-1 0 16,-1 1 0-16,4 1 0 0,1-1 0 0,0-2 0 0,1 1 0 0,2-1 0 16,0-1 0-16,0-1 0 0,3-1 0 0,-1 1 0 0,-1-4 0 0,2 2 0 15,-2-1 0-15,-1 1 0 0,0-1 0 0,-1-1 0 0,-3-1 0 0,1 2 0 0,-2-1-30 16,-2 0-68-16,1 1-22 0,-3-1-20 0,2-1-27 0,-3 1-25 15,0 0-42-15,-2-1-44 0,3-2-72 0,-4 1-82 0,-1-1-47 0,1-1-39 16,0-1-36-16,-2-2-38 0,-2-1 7 0,0-3 19 0,1 1 19 0,-1-1 20 16,1-4 28-16,-4 1 26 0,2-4 46 0,0 1 47 0</inkml:trace>
  <inkml:trace contextRef="#ctx0" brushRef="#br0" timeOffset="14848.56">22873 6067 323 0,'-22'-2'361'0,"2"0"28"16,0 0 34-16,-2 4 33 0,2 1 19 0,-1 1 17 0,2 4 12 0,1 2 15 15,-2 4-39-15,3 2-51 0,1 4-47 0,1 2-46 0,0 4-38 0,1 4-32 16,3 1-22-16,0 4-19 0,2 1-22 0,0 3-25 0,1 0-13 0,4 3-12 16,-1 1-12-16,2 1-10 0,2 1-10 0,1 0-11 0,1 0-8 0,5 1-10 15,-3 1-11-15,5-3-9 0,-1 2-32 0,2-1-40 0,4-5 0 0,0 0 0 16,2-2 0-16,1-2 0 0,5-3 0 0,-1-2 0 0,2-6 0 0,4-2 0 16,0-3 0-16,1-2 0 0,3-4 0 0,2-2 0 0,0-2 0 0,-1-2 0 15,2-3 0-15,1-1 0 0,-3-4 0 0,3-2 0 0,-4-2 0 0,0-2 0 16,0-3 0-16,-4-3 0 0,3-3 0 0,-2-2 0 0,-2-4 0 0,-3-3 0 15,0-1 0-15,0-4 0 0,-2 1 0 0,-2-4 0 0,1-1 0 0,-4-1 0 16,-1-2 0-16,-1 0 0 0,-5 0 0 0,1-2 0 0,-5-2 0 0,0 2 0 16,-4-2 0-16,-2-3 0 0,-3 2 0 0,-1-3 0 0,-2 0 0 0,-1 1 0 15,-5 0 0-15,-1 1 0 0,-2 1 0 0,1 2 0 0,-4 5 0 0,-1 1 0 16,0 5 0-16,-1 3 0 0,-1 6 0 0,0 2 0 0,-2 5 0 0,-2 5 0 16,0 2 0-16,1 5 0 0,-3 3 0 0,-1 3 0 0,0 5 0 0,0 0 0 15,-1 5 0-15,1 2 0 0,-1 2-6 0,1 0-128 0,5 1-45 0,-1 2-47 16,3 1-106-16,3-2-119 0,2 0-97 0,4 1-91 0,3-2-19 0,4-1 1 15,1 1 7-15,5 0 11 0,1-1 22 0,1 0 23 0,8 0 28 0,-1-2 30 16,5 0 44-16</inkml:trace>
  <inkml:trace contextRef="#ctx0" brushRef="#br0" timeOffset="14981.26">23383 6708 67 0,'22'13'468'0,"-4"-1"26"0,-3 2 17 0,-4-1 16 0,-2 0 13 16,-4 0 6-16,-2-2 4 0,-1 2 2 0,-2-3 1 0,0 1-8 0,-2-2-8 15,-1-2-157-15,1 2-193 0,-1-3-85 0,-2 0-63 0,1 0-50 0,-1-1-52 16,2-2-98-16,-2-2-106 0,4 1-92 0,1-2-86 0,-4-3-51 0,4-2-44 15,2-1-9-15,1 0-1 0,0 0 4 0,4-1 8 0,0-2 12 0,1 1 15 16,0 2 31-16,4 0 32 0</inkml:trace>
  <inkml:trace contextRef="#ctx0" brushRef="#br0" timeOffset="15266.06">24096 6571 99 0,'-3'-18'521'0,"-1"3"27"16,3 2 12-16,-1 3 10 0,0 1 5 0,2 0 6 0,-1 5 1 16,2 0 1-16,-1 1 1 0,2 0 2 0,0 1-61 0,-1 0-72 0,4 2-146 15,-2 0-154-15,3 0-43 0,1 2-15 0,-1-2-8 0,2 2-2 0,3-1-6 0,0 1-4 16,0 0-1-16,5-1-1 0,-2 0-3 0,2 0-1 0,-2 1-8 15,4 0-5-15,-1-2-26 0,0 0-30 0,2 0 0 0,-3 1 0 0,1-1 0 16,0 0 0-16,0 0-12 0,-3 0-62 0,0 0-28 0,-3 1-28 0,1-1-37 0,-2 2-39 16,-3-2-103-16,-2 3-114 0,-4 1-105 0,2 0-100 0,-6 1-20 15,0 0-1-15,-3 4 12 0,-6 0 10 0,0 5 24 0,-4-1 25 0,-4 4 26 16,-2-1 27-16,1 1 38 0</inkml:trace>
  <inkml:trace contextRef="#ctx0" brushRef="#br0" timeOffset="15447.64">23947 6927 492 0,'-8'18'546'0,"5"0"14"0,1 0 12 0,4-3 22 0,1-2 26 0,5-1 12 15,-2-1 10-15,4-4 2 0,4-1 4 0,-1-1-34 0,4-1-42 16,0-1-180-16,5 0-207 0,-1-1-46 0,3-1-9 0,-1-1-13 0,1 0-25 16,0 0-92-16,0-3 0 0,-1 2 0 0,3-2 0 0,-3-2 0 0,0 1 0 0,0-3 0 15,1 2 0-15,-1-3 0 0,-2 1 0 0,3-1 0 0,-4-2 0 0,0 2 0 16,-2-1 0-16,0 2 0 0,-4 1 0 0,-3-1-87 0,2 2-113 16,-5 1-83-16,-2 0-90 0,-3 1-114 0,2 0-119 0,-5 3-41 0,0 0-23 0,0 0 4 15,-5 6 8-15,1 0 21 0,-3 3 21 0,-1 2 31 0,-3 1 32 0,2 2 37 16,-4 3 40-16</inkml:trace>
  <inkml:trace contextRef="#ctx0" brushRef="#br0" timeOffset="16115.42">22906 8377 39 0,'-12'3'455'0,"1"0"29"0,1 2 6 0,1-3 3 0,3 3 1 16,-1-2-1-16,2 0 1 0,4-1 1 0,1-2 3 0,0 0 3 0,5 1-70 15,-2 1-84-15,2-1-117 0,1 2-125 0,2-1-39 0,0-1-18 0,0 1-1 16,0 1 2-16,2-2 2 0,0 1 2 0,-2 1 0 0,4-1-1 0,-2 0-1 16,1 0-4-16,0 1-3 0,-1-2 1 0,-1 2-4 0,2 0-5 15,-3-1-6-15,2 1-4 0,-3 1-3 0,1-1-1 0,-3 2 2 0,0 1 2 16,-2 0 0-16,-3 1 3 0,0 2 4 0,-1 2 7 0,-3-1 4 0,0 4 4 0,-1 1 6 15,-3 0 10-15,-1 1-1 0,-1 1 0 0,0-1-1 0,0-1-3 0,1 0-3 16,1-1-5-16,-1-3-3 0,5 0-3 0,-3-2-6 0,2-1-5 0,4-2-6 16,-3 0-6-16,4 0-3 0,0-2-9 0,0 0 0 0,4 1-2 0,-3 0 0 15,2 1-2-15,2-2 2 0,0 2 3 0,1-1 0 0,0 1 0 0,-1-2 3 16,2 1 2-16,-1-1-1 0,-1 1-1 0,1-1-1 0,-1 1 1 16,-2-2-4-16,0-1 1 0,0 2 0 0,-1-3 3 0,0 0-1 0,-2-1-2 0,0 0 0 15,-2 4 1-15,-1-1-2 0,0 1-3 0,-2 1-2 0,-3 0-2 16,-5 3-13-16,4-1-12 0,-5 1-19 0,-1 2-21 0,-2-2-20 0,3 0-22 0,-4-1-32 15,1-1-29-15,0-1-50 0,-1-2-55 0,-1-2-85 0,5-1-96 0,-4-1-75 16,1-4-69-16,4-1-16 0,1 0 0 0,-1-3 15 0,2-1 18 0,-1-4 20 16,4 0 21-16,0-4 27 0,1-2 31 0,0-1 50 0</inkml:trace>
  <inkml:trace contextRef="#ctx0" brushRef="#br0" timeOffset="16497.87">22698 8194 175 0,'0'-4'397'0,"-2"-1"23"16,-1 3 16-16,-2 1 17 0,2 1 15 0,-5 0 15 0,4 1 9 0,-3 2 13 15,-1 3 3-15,2-4 0 0,-3 4-91 0,1 2-113 0,-1 1-56 0,0 1-42 16,0 3-16-16,1 3-12 0,-3 0-5 0,1 5-3 0,2 1-9 0,0 6-7 16,-1 0-5-16,3 7-2 0,-1 1-5 0,1 4-8 0,1 4-8 0,-1 2-12 15,4 4-10-15,1 2-11 0,1 0-11 0,1 3-28 0,1-1-54 0,6-2 0 16,0-1 0-16,0-1 0 0,6-5 0 0,-2-3 0 0,7-3 0 0,2-5 0 16,1-2 0-16,3-5 0 0,2-3 0 0,3-4 0 0,0-3 0 0,3-3 0 15,1-4 0-15,2-2 0 0,-1-2 0 0,2-5 0 0,-3-2 0 0,5-4 0 16,0-2 0-16,-1-2 0 0,-2-5 0 0,3-1 0 0,-2-3 0 0,-1-1 0 15,-1-4 0-15,-2-2 0 0,1-4 0 0,-4-1 0 0,-2 0 0 0,-1-1 0 16,-4-1 0-16,-1 0 0 0,-2-2 0 0,-5 1 0 0,0 0 0 0,-6 0 0 16,0 0 0-16,-5 2 0 0,-3-2 0 0,-2 0 0 0,-6-2 0 0,-2 0 0 15,-1 1 0-15,-4-2 0 0,-3-1 0 0,-4 0 0 0,0-1 0 0,-4-1 0 16,0 1 0-16,-3 1 0 0,-2 3 0 0,0-1 0 0,-2 3 0 0,0 4 0 16,-1 2 0-16,1 5 0 0,-1 4 0 0,0 4 0 0,0 4 0 0,-1 5-1 15,1 1-2-15,0 7-1 0,-3 2-5 0,3 5-7 0,0 2-10 0,-2 2-9 16,1 4-14-16,1 1-16 0,0 4-15 0,1 2-16 0,-1-1-18 0,5 2-20 15,-1 0-27-15,2 2-26 0,2-1-63 0,3 1-68 0,1-1-72 0,3-1-73 16,3 0-68-16,1-1-61 0,6-1-2 0,2-1 12 0,2-1 13 0,3-2 16 16,2-1 18-16,4-3 19 0,3-2 26 0,6-3 30 0</inkml:trace>
  <inkml:trace contextRef="#ctx0" brushRef="#br0" timeOffset="16599.74">22978 8610 56 0,'27'-6'260'0,"-6"0"0"0,-3 1 0 15,-4 1 0-15,-1 2 1 0,-3 1-6 0,-3-1-8 0,-2 1-29 0,-2 1-34 16,-3 0-126-16,0 0-147 0,0 0-79 0,-1 1-67 0,-3 2-16 0,0-1-10 15,-2 1 1-15,-1-3 1 0,1 1-2 0,-1-2 0 0,1-1 8 0</inkml:trace>
  <inkml:trace contextRef="#ctx0" brushRef="#br0" timeOffset="19500.58">24175 8340 45 0,'0'-5'454'16,"0"2"38"-16,-2 0 17 0,-1 1 11 0,-1 2 13 0,1 0 9 0,-3 0 11 15,2 4 11-15,-1-3 9 0,0 2 4 0,-2 0-67 0,3 3-86 0,-5 0-108 16,0 2-114-16,1 1-41 0,-2 1-26 0,-2 3-10 0,0 1-10 0,-2 3-9 0,-2 1-7 16,-2 1-11-16,2 4-10 0,-2-1-8 0,-3 2-5 0,2 0-10 15,-2 1-7-15,3 0-14 0,-2 0-15 0,2-1-19 0,0-2-23 0,1 1-20 0,2-2-21 16,1-3-23-16,3-3-26 0,0-1-27 0,5-5-30 0,1 1-29 15,2-4-31-15,1 0-68 0,1-5-77 0,1-1-53 0,3 0-46 0,2-1-32 16,3-3-30-16,1-3-16 0,1-1-10 0,2-2 15 0,2-3 19 0,-1 0 28 16,4-2 27-16,1-3 31 0,-1 0 31 0,-1 1 119 0</inkml:trace>
  <inkml:trace contextRef="#ctx0" brushRef="#br0" timeOffset="19616.75">23991 8604 205 0,'8'-3'288'0,"-3"0"66"16,-5 3 61-16,4 1 35 0,-2 4 31 0,-2 1 15 0,0 3 15 0,-2 1-35 16,1 3-44-16,-4-1-19 0,4 5-13 0,-1 1-13 0,-1 3-12 15,0 0-39-15,0 0-45 0,-2 2-52 0,0-1-57 0,-3 2-36 0,4-1-30 0,-1 1-18 16,0-2-14-16,0 1-15 0,0-3-11 0,-1 0-27 0,3-1-28 0,2-1-37 15,1-1-42-15,-2-2-41 0,2-1-43 0,2-2-82 0,-2-3-93 0,1-1-69 16,1-1-64-16,-1-2-59 0,4-1-54 0,-1-3-11 0,1-1-3 0,2-3 15 16,-2-1 21-16,4-4 25 0,-3-1 31 0,2-1 35 0,0-4 38 0</inkml:trace>
  <inkml:trace contextRef="#ctx0" brushRef="#br0" timeOffset="19865.5">24175 8736 118 0,'11'-17'431'0,"3"2"35"0,-1 1 20 15,-3 1 16-15,3 0 16 0,-2 2 16 0,3 0 11 0,-2 1 11 0,2 0 7 16,-2 1 6-16,1 0-88 0,3 0-107 0,-2 1-77 0,5-1-70 15,-2 2-32-15,1-2-23 0,1 1-14 0,-2-1-10 0,2 2-14 0,2 1-12 0,-4-2-12 16,5 3-8-16,-1-2-6 0,-4 1-5 0,5 3-7 0,-1-1-10 0,0 2-36 16,-3 1-38-16,2 1 0 0,0 3 0 0,-1-1 0 0,-1 5 0 15,-1 0 0-15,-3 2 0 0,2 4 0 0,-3 0 0 0,-3 3 0 0,-2 1 0 0,-1 2 0 16,-4 4 0-16,-3 1 0 0,-3 3 0 0,-4 1 0 0,-1 2 0 0,-4 0 0 16,-3 1 0-16,-2 3 0 0,0-3 0 0,-5 2 0 0,0-1 0 15,-4-3 0-15,2 2 0 0,-2-3 0 0,-1 1 0 0,0-4 0 0,0 1 0 16,0-5 0-16,2 0 0 0,1-3 0 0,0-2 0 0,4-4 0 0,1-1 0 15,2-4-64-15,4-2-123 0,0-4-40 0,4-4-41 0,2-1-82 0,1-5-89 16,3-4-62-16,3-1-57 0,0-6-46 0,3-1-44 0,2-5 10 0,-1-2 22 16,1-2 29-16,2-4 30 0,-2-1 32 0,-1-2 34 0,5-2 38 0,-4-3 41 15</inkml:trace>
  <inkml:trace contextRef="#ctx0" brushRef="#br0" timeOffset="20016.9">24462 8439 407 0,'11'-23'471'16,"-3"4"22"-16,-1 2 16 0,-2 6 17 0,-2 1 12 0,1 2 17 0,-2 6 15 15,-2 2 16-15,0 0 15 0,-2 2-64 0,-2 6-79 0,1 0-85 0,-4 4-84 16,1 1-52-16,-2 3-48 0,-2 2-18 0,-1 2-15 0,0 3-12 0,-1 1-16 15,-3 0-16-15,0 1-17 0,0 2-49 0,0-1-46 0,-2 1 0 0,0 0 0 16,1-2 0-16,-3 1 0 0,1-2 0 0,2 0 0 0,-2-2 0 0,2 0-23 16,-1-3-119-16,3-3-42 0,-2-4-88 0,2-1-99 0,-2-5-92 0,5-2-93 15,0-4-53-15,0-3-45 0,3-4-7 0,1-4 2 0,3-2 19 0,-1-3 22 16,4-4 28-16,-1 0 30 0,4-4 40 0,-1-1 40 0</inkml:trace>
  <inkml:trace contextRef="#ctx0" brushRef="#br0" timeOffset="20133.07">24170 8308 320 0,'6'-11'398'0,"4"4"29"0,-3 3 29 0,1 2 6 0,0 2 5 15,-1 3 0-15,-2 0-1 0,2 2 0 0,0 2 1 0,-3 0-83 0,3 3-102 16,-2 2-86-16,2-1-80 0,-4 1-85 0,1 1-83 0,-1 0-104 0,-2-1-109 16,1 2-75-16,0-1-70 0,-2 1-28 0,0-2-23 0,0 1-5 0,0-1-2 15,-2 0 1-15,0 0 1 0,2 0 13 0,-1-1 16 0,-1 1 44 0</inkml:trace>
  <inkml:trace contextRef="#ctx0" brushRef="#br0" timeOffset="20264.43">24326 8644 106 0,'12'14'513'0,"1"2"31"0,2-1 26 15,-1 2 26-15,-1-1 29 0,0 1 11 0,1 1 13 0,-2-3 2 0,1 5-1 16,0-6 0-16,-1 2-1 0,-1 0-167 0,1-1-200 0,0 0-86 0,-1-2-58 15,-1 2-32-15,0-3-26 0,0 0-38 0,-2-1-38 0,1-2-35 0,-2-2-34 16,-1 0-30-16,-1 1-31 0,-2-3-38 0,0-1-39 0,2-1-79 0,-5 0-90 16,0-3-77-16,0 2-76 0,0-2-58 0,-5 3-52 0,2 0-2 0,-3 2 10 15,-1 0 22-15,-1 3 25 0,-1-1 28 0,0 5 30 0,-4 0 34 0,-3 3 41 16</inkml:trace>
  <inkml:trace contextRef="#ctx0" brushRef="#br0" timeOffset="20814.86">22683 10342 214 0,'4'-7'432'15,"0"0"28"-15,0 0 21 0,-1 1 16 0,-2 2 13 0,3-1 10 0,-3 4 10 16,1-1 7-16,-2 2 6 0,0 0-47 0,0 0-59 0,0 0-80 0,0 3-78 16,-2 2-57-16,1 2-53 0,-4 3-17 0,2 2-12 0,-4 3-8 0,-2 4-7 15,-1 1-7-15,1 5-4 0,-4 2-7 0,2 0-6 0,1 1-12 0,-2 2-8 16,1-1-11-16,1-2-8 0,1-1-5 0,4 0-4 0,0-2-11 0,4-3-8 15,2-1-5-15,1-2-28 0,3-2-1 0,1-1 0 0,3-1 0 0,1-2 0 16,3 0 0-16,3-2 0 0,-2 1 0 0,3-2 0 0,2-2 0 0,-1 1 0 16,2-2 0-16,-1-2 0 0,3 1 0 0,0-2 0 0,0-2 0 0,-1 1 0 15,1-2 0-15,0 0 0 0,-3-2 0 0,0 1 0 0,0-1 0 0,-3 1-47 16,0-2-34-16,-4 1-19 0,-2 0-19 0,1 2-21 0,-3-1-24 0,-3 0-22 16,1 1-41-16,-3-1-48 0,-3 1-74 0,0 0-84 0,0 0-60 0,0 0-53 15,-1-4-23-15,-2-2-17 0,-1 0 11 0,0 0 14 0,-1-3 21 0,-2 0 18 16,1 0 25-16,2-3 25 0,-3-3 43 0</inkml:trace>
  <inkml:trace contextRef="#ctx0" brushRef="#br0" timeOffset="20998.28">22923 10355 55 0,'-4'-9'416'0,"3"2"42"0,-3 3 18 0,1 4 17 15,0 0 17-15,-2 4 17 0,-1 3 13 0,1 0 16 0,-3 3 11 0,0 3 12 16,0 3-72-16,-2 3-92 0,-2 2-78 0,-2 3-75 0,3 3-39 0,-2 3-33 16,-2 1-17-16,2 1-14 0,-1 0-13 0,1 2-16 0,-1 0-15 0,3 0-13 15,0-1-14-15,0-2-13 0,1-1-15 0,2-1-28 0,-1-1-32 0,3-1 0 16,-2-1 0-16,1-3 0 0,4 0 0 0,0-2 0 0,-2 0-43 0,2-4-40 15,2-1-30-15,-3-3-26 0,4-3-27 0,0 0-25 0,0-4-50 0,0 0-58 16,4-3-86-16,-4-3-93 0,0 0-72 0,3-3-70 0,3-1-5 0,-2-3 12 16,-2 0 19-16,3-3 24 0,-2-1 27 0,2-2 25 0,-2-3 28 0,0-2 24 15,1 0 52-15</inkml:trace>
  <inkml:trace contextRef="#ctx0" brushRef="#br0" timeOffset="21398.37">22576 10176 231 0,'-6'-18'416'0,"-4"4"22"15,-1 4 22-15,2 1 15 0,-4 3 12 0,0 3 12 0,1 1 14 0,-2 4 9 0,1 1 10 16,-3 1-54-16,2 2-69 0,-2 2-70 0,2 2-66 0,-3 4-43 16,-1 1-35-16,1 3-13 0,-4 3-8 0,4 3-9 0,-2 1-10 0,1 1-9 15,3 7-9-15,-2-1-6 0,2 3-8 0,4 3-10 0,-2 1-9 0,5-1-12 0,2 5-13 16,1-1-13-16,2 3-39 0,3 1-27 0,1 1 0 0,3 1 0 16,0 1 0-16,5 2 0 0,0-1 0 0,0 0 0 0,3 0 0 0,1-2 0 15,4 1 0-15,0-5 0 0,2-3 0 0,5 0 0 0,-2-4 0 0,4-6 0 16,3-2 0-16,1-4 0 0,2-4 0 0,1-3 0 0,3-5 0 0,1-2 0 15,-1-4 0-15,3-5 0 0,1-3 0 0,0-2 0 0,-2-3 0 0,1-4 0 16,-3-3 0-16,2-1 0 0,-3-3 0 0,0-3 0 0,-2-2 0 0,-3-3 0 16,0 0 0-16,0-2 0 0,-1-3 0 0,-2 0 0 0,-2-1 0 0,-2-2 0 15,3 0 0-15,-5-3 0 0,-3 1 0 0,2 1 0 0,-5-4 0 0,0 2 0 16,-5 0 0-16,-2-1 0 0,-1 0 0 0,-4-1 0 0,-3-1 0 0,0 0 0 16,-5-1 0-16,-3 0 0 0,-1 0 0 0,-5 1 0 0,-2 0 0 0,-3 0 0 15,-3 1 0-15,-1 2 0 0,-2 2 0 0,-2 4 0 0,-1 1 0 0,-2 5 0 16,0 2 0-16,-2 5 0 0,1 2 0 0,-1 6 0 0,-1 3 0 0,-1 3 0 15,0 6 0-15,0 2 0 0,-3 4 0 0,2 2 0 0,-2 5 0 0,1 0 0 16,-1 5 0-16,3 1 0 0,-4 1-8 0,3 3-149 0,4-1-44 0,-3 2-96 16,4 0-109-16,4 0-102 0,-1 0-102 0,4-2-35 0,1 1-18 0,5-2 3 15,1-2 9-15,2-1 18 0,3-1 21 0,1-4 29 0,3-2 30 16,0-3 39-16,4-4 45 0</inkml:trace>
  <inkml:trace contextRef="#ctx0" brushRef="#br0" timeOffset="22114.94">21752 9140 74 0,'-4'-2'240'16,"0"-1"20"-16,1 1 28 0,2-1 29 0,-3 2 26 0,1-1 22 0,2 1 18 15,1 1 18-15,0 0-44 0,0 0-54 0,0 0-18 0,0 0-9 0,0 0-7 16,0 0-6-16,0 0-9 0,-4 1-8 0,2 1-21 0,0-1-24 0,0 2-15 16,1 2-19-16,-1-3-12 0,2 3-10 0,-1 0-8 0,-1 1-7 0,0-2-13 15,-1 2-8-15,2 0-6 0,-1 0-2 0,0 0-6 0,-1 0-3 16,2 2-3-16,-1-1 1 0,0 1-1 0,0 1-1 0,-2 2-1 0,3 0 2 0,-1 3-1 16,1-1-2-16,-3 5 0 0,1 0-3 0,2 5-1 0,-4 1-7 0,1 3 0 15,0 4-2-15,-2 5-3 0,1 3-16 0,0 2-54 0,-1 5 0 0,1 4 0 16,-3 2 0-16,2 2 0 0,-1 5 0 0,-1 3 0 0,-1 5 0 15,1 0 0-15,-1 3 0 0,1 1 0 0,-3 1 0 0,1 0 0 0,2 0 0 0,-3-2 0 16,3-1 0-16,0-2 0 0,2-3 0 0,-2-3 0 0,4-5 0 16,-3-2 0-16,6-3 0 0,-3-3 0 0,1-4 0 0,3 1 0 0,0-5 0 15,0-3 0-15,3 0 0 0,-1-3 0 0,0-2 0 0,-1-3 0 0,2-3 0 0,1-2 0 16,-3-1 0-16,1-5 0 0,-1 0 0 0,3-5 0 0,-2 1 0 16,-2-4 0-16,4-2 0 0,-4-2 0 0,0 0 0 0,0-4 0 0,0-2 0 0,0 0 0 15,0 0 0-15,0 0 0 0,0 0 0 0,0 0 0 0,0 0 0 16,0 0 0-16,0 0 0 0,0 0 0 0,0 0 0 0,0 0 0 0,-2-1 0 15,-2 0 0-15,0-2 0 0,1-2-131 0,0 1-67 0,-2-2-70 0,2-2-77 0,0 0-96 16,-1 1-101-16,4-2-63 0,-1 0-53 0,1 0 0 0,1 2 9 16,-1 0 22-16,2-2 26 0,0 2 25 0,1 1 27 0,0 1 31 0,0 1 35 15</inkml:trace>
  <inkml:trace contextRef="#ctx0" brushRef="#br0" timeOffset="23800.54">24013 10513 495 0,'-9'10'523'0,"3"-2"9"0,-2 0 6 15,1-1 0-15,2-1 2 0,-1 0-2 0,3-2-1 0,2 0 0 0,1-4-2 16,0 0-51-16,0 0-64 0,0 0-154 0,0 0-172 0,0 0-47 0,1 1-17 16,2-1-3-16,5 2 3 0,-2-2 3 0,4 0 3 0,1-2 0 0,2 2 4 15,-1-1 0-15,6-1-1 0,-4 0 2 0,3 1 1 0,2 0-1 0,-3 1 2 16,1-2-3-16,-1 4-6 0,0-1 3 0,-3 0 4 0,1 3 7 0,-3 2 6 15,-1 0 2-15,-2 1 6 0,-2 2 3 0,-2 2 4 0,0 2 2 0,-4 0 0 16,0 4 4-16,-5 1 4 0,-2 2-1 0,-2 1-1 0,-4 2-7 0,-2 3-11 16,-3 3-56-16,-2 0-3 0,-4 0 0 0,-3 4 0 0,2-1 0 0,-2 1 0 15,-2-1 0-15,3-1 0 0,0-1-6 0,1-3-100 0,6-2-33 0,-2-4-35 16,7-2-40-16,0-3-41 0,4-3-84 0,0-2-95 0,3-4-56 0,2-2-49 16,4-3-46-16,1-2-42 0,1-2 7 0,3-6 17 0,-1-1 25 0,2-3 28 15,2-3 29-15,3-3 33 0,-1-2 36 0,2-3 40 0</inkml:trace>
  <inkml:trace contextRef="#ctx0" brushRef="#br0" timeOffset="23948.42">23939 10942 32 0,'9'-24'379'0,"-2"0"64"0,-2 3 49 15,-1 3 24-15,-2 0 21 0,0 5 13 0,-1 1 7 0,-1 3 4 0,-1 3 4 16,-1 1-48-16,2 2-58 0,0 3-53 0,0 0-48 0,0 0-67 0,0 0-73 16,0 0-47-16,0 0-41 0,2 3-23 0,-2 2-18 0,1-1-11 0,2 2-7 15,2 1-5-15,-1 0-3 0,0 2-7 0,1-2-6 0,-1 4-9 0,1-2-10 16,3 1-25-16,-4 1-29 0,1-1-26 0,2 1-28 0,-1-2-29 0,1 2-30 16,-1 1-50-16,-2-1-53 0,3-2-92 0,-2 2-99 0,-1-2-87 0,1 0-86 15,0-2-21-15,-1-1-1 0,0-1 13 0,-1-1 20 0,0-1 23 0,-3-3 25 16,3-1 26-16,2-2 29 0,-2-4 50 0</inkml:trace>
  <inkml:trace contextRef="#ctx0" brushRef="#br0" timeOffset="24149.05">24252 10705 280 0,'14'-13'371'0,"-1"1"30"0,1 1 32 15,-1 0 27-15,1 1 27 0,-1 3 20 0,1-3 17 0,-1 3 13 0,-2 1 11 16,3 1-74-16,0 0-85 0,0 3-57 0,1-1-50 0,0 1-22 0,0 1-17 16,-1 0-24-16,0-1-25 0,2 2-21 0,-4 2-24 0,-2 0-15 0,4 0-16 15,-3 1-9-15,-1-1-8 0,1 3-5 0,-5 1-7 0,2 1-8 0,-3 0-9 16,3 1-10-16,-5 1-8 0,-2-1-42 0,1 5-12 0,-2-3 0 0,-3 5 0 15,0-1 0-15,-7 2 0 0,1 2 0 0,-3 0 0 0,-1 3 0 0,-4 0 0 16,-3 1 0-16,0 1 0 0,-1 0 0 0,-1 1 0 0,-2-2 0 0,3 1 0 16,-2-2 0-16,2-2 0 0,4-2-74 0,-4-3-121 0,4 0-95 0,3-3-104 15,0-4-91-15,-1-3-90 0,6-2-49 0,-4-4-39 0,4-3-4 0,2-3 6 16,-2-2 19-16,3-5 16 0,1-1 34 0,2-2 33 0,-1-1 41 0,3-1 41 16</inkml:trace>
  <inkml:trace contextRef="#ctx0" brushRef="#br0" timeOffset="24300.55">24228 10769 189 0,'5'-7'476'16,"1"3"29"-16,1 1 30 0,-1 1 24 0,3 4 26 0,-2 1 21 0,-1 1 15 0,2 5 17 15,1 1 8-15,-1 3 8 0,2 1-91 0,1 3-115 0,-2 2-106 0,1 3-104 16,2 0-44-16,-2 2-28 0,1-1-27 0,2 2-52 0,-4-1-87 0,5 2 0 16,-2-2 0-16,0-2 0 0,1 2 0 0,0-3 0 0,1 1 0 0,-2-3 0 15,0-1 0-15,2-2 0 0,-3-1-127 0,1-3-108 0,-2-1-125 0,0-1-139 16,-1-1-84-16,-1-5-71 0,-3 1-18 0,-1-1-1 0,1-4 2 0,-5 0 1 16,2-4 21-16,-2 1 20 0,0-3 37 0,0-1 47 0,0 0 54 0</inkml:trace>
  <inkml:trace contextRef="#ctx0" brushRef="#br0" timeOffset="24699.07">24886 10387 392 0,'-11'0'580'0,"2"2"8"0,1-1 0 0,1 1-1 0,1-1-1 0,3 0 0 0,-2 1-1 15,5-2 1-15,0 0 0 0,6 0-3 0,1-2-1 0,1 2-221 0,4-1-264 16,1 0-65-16,4 1-18 0,1-3-3 0,4 1 1 0,1-1 1 16,1 0-1-16,3 0-1 0,2 0 2 0,-1-1-2 0,2-1 0 0,0-1 0 0,0 1-1 15,-1-2-3-15,1 1-2 0,-4 1-10 0,1-1-8 0,-3 3-15 16,-2-2-12-16,-1 0-11 0,-5 0-9 0,-1 4-9 0,-3-3-11 0,-2 4-11 0,-2-2-11 16,-3 2-14-16,-2 0-12 0,-3 0-19 0,0 0-21 0,0 0-25 0,-6 0-26 15,-2 0-35-15,-3 2-36 0,-2-2-18 0,-2 3-17 0,0-3-4 16,-3 1-1-16,-2-1 5 0,1-1 9 0,-1-2 11 0,1 0 14 0,0-3 24 15,1 1 29-15,1-4 47 0,2 2 49 0,0-4 75 0,2 1 81 0,3 1 70 16,2-2 67-16,-1 2 47 0,0 2 43 0,5-1 27 0,0 2 21 0,1 2 9 0,1-1 8 16,-1 3 3-16,3 2 6 0,0 0-6 0,0 0-5 0,-1 2-24 15,-1 3-27-15,0 0-36 0,-1 3-38 0,0 2-30 0,-1 3-29 0,-1 0-22 16,2 2-18-16,-4 3-7 0,2 0-7 0,1 2-11 0,-2-3-10 0,-1 3-12 16,2 0-14-16,2-1-18 0,-2-1-20 0,2 0-26 0,-3 2-28 0,5-4-64 15,-1 0-70-15,0 0-90 0,1-3-94 0,-1-3-71 0,4 1-67 0,-1-4-16 16,3-2-3-16,2-3 4 0,0-4 2 0,0-3 12 0,3-2 13 0,1-4 22 15,1 0 25-15</inkml:trace>
  <inkml:trace contextRef="#ctx0" brushRef="#br0" timeOffset="25199.93">25310 10203 260 0,'5'4'366'16,"-4"1"39"-16,1 2 35 0,-4 0 22 0,-1 4 17 0,-4 0 9 0,0 2 9 16,-3 2 5-16,-3-1 5 0,0 4-81 0,-4 3-98 0,0 1-52 0,-2 1-42 15,-5 1-36-15,-1 0-35 0,2 1-33 0,-6 2-35 0,1 0-21 0,-1-2-16 0,2 4-8 16,-1-4-6-16,1 1-5 0,0-2-4 0,3-1 0 0,2-3 0 15,5-2-1-15,0-4-3 0,4 0 3 0,0-4-1 0,5-1 1 0,2-3 2 16,3-1 1-16,-2-1 2 0,3-2 0 0,2-2 2 0,0 0 1 0,0 0-1 16,2 1-2-16,3 1-5 0,-1-2-4 0,1-2 0 0,6 1-4 0,-1-1-6 15,1 1-3-15,3-2-5 0,0 0-11 0,3-2-14 0,0 1-12 0,1 1-15 16,0-3-14-16,1 1-12 0,0-1-11 0,-2 1-11 0,0 1-16 0,0 0-15 16,0-1-18-16,-3 2-20 0,0-1-13 0,-3 1-13 0,2 0-4 0,-5 0-4 15,-2 1 5-15,-1 1 6 0,-2-1 9 0,-3 2 6 0,0 0 15 0,0 0 12 0,-1 0 25 16,-4 2 22-16,-2-1 43 0,1 2 43 0,-3 0 35 0,1 2 34 15,-4 1 28-15,2 1 28 0,-2 0 16 0,1 1 11 0,1 2 15 0,-2 1 12 16,3 0 11-16,-2 2 7 0,1 1-2 0,2 1-2 0,-1 1-13 0,3 2-14 16,-2 2-15-16,3-1-21 0,-2 2-9 0,0 2-11 0,2 1-10 0,2-1-9 0,-4 2-10 15,2-1-13-15,2-1-8 0,-1 0-14 0,1 0-17 0,0-2-19 16,-1-2-30-16,3-4-32 0,-1 0-27 0,0-1-26 0,2-5-39 0,0 0-43 16,0-3-86-16,4-5-93 0,-3 1-52 0,4-4-43 0,3-1-41 0,-2-3-37 15,4-3-17-15,-1-3-5 0,4-1 16 0,0-1 23 0,1-2 47 0,-2-2 56 16,1 0 75-16,1 0 77 0,-1 4 101 0,-1-1 106 0,0 5 71 0,-3 1 63 15,0 1 83-15,-1 4 87 0,-3 0 82 0,0 4 80 0,-2 4 42 0,3 0 34 16,-4 2-7-16,-1 0-17 0,-1 3-26 0,0 0-26 0,0 2-7 0,-1-1-6 16,-1 1-14-16,-2-1-12 0,1 1-38 0,0 0-42 0,-1-2-53 0,-1 2-55 15,1-1-36-15,-1-2-30 0,0 0-15 0,1-1-15 0,-3-1-10 0,6-1-7 16,-3-3-16-16,1 3-14 0,2-3-21 0,1-2-24 0,0 0-24 0,0-3-20 16,1-3-30-16,2 0-28 0,1-4-59 0,1 0-63 0,-2-3-81 0,4-3-87 15,0-2-66-15,2-2-59 0,-1-3-24 0,5-1-15 0,-2-3 8 0,1-1 16 16,1-2 16-16,-2 0 18 0,3-3 23 0,-2 0 26 0,0-3 55 0</inkml:trace>
  <inkml:trace contextRef="#ctx0" brushRef="#br0" timeOffset="25648.53">25409 10290 154 0,'13'-23'380'0,"0"5"17"0,-2 3 12 0,0 5 18 0,-5-1 18 15,0 5 17-15,-1 2 13 0,2 2 12 0,-6 2 8 0,4 0-50 0,-4 2-63 16,-1 2-76-16,0 1-78 0,0 2-46 0,-1 2-38 0,-4 2-18 0,1 1-9 16,-1 1-18-16,-3 4-19 0,0-1-17 0,-3 4-15 0,0-1-8 0,-2 3-12 15,0 0-7-15,4 0-12 0,-5 1-2 0,3-2-2 0,1 1-2 0,-1-3-3 16,5 1 0-16,-1-2-1 0,2-1-1 0,1-4 1 0,1-1-2 0,1-1 0 15,2-4-2-15,2 1-2 0,1-2-1 0,-2-4 0 0,2 2-2 0,2-1-1 16,2-3-1-16,-1 0 1 0,3 0-1 0,-1-3 1 0,2 1 0 0,0 0 0 16,2 0 2-16,-1-1 0 0,3 1 1 0,-3-1 3 0,2 2 0 0,1 1 2 15,-1 1 0-15,-1 2 1 0,1 0 1 0,0 1 1 0,-2 3 2 0,0-2 6 16,0 3 6-16,-1 1 10 0,-1 0 9 0,0 0 13 0,-2 1 9 0,-1 1 8 16,1 0 9-16,-3-2 14 0,0 1 8 0,-3-1 11 0,4 0 7 0,-5 2 8 15,1-4 1-15,-1 2 1 0,-1 0-6 0,-1 0-6 0,-2 0-11 0,0 0-11 16,0 0-10-16,-3 0-6 0,1-2-14 0,-3 4-10 0,1-2-8 0,-4 2-9 15,3-3-9-15,-4 3-11 0,0 0-5 0,0-1-4 0,-2-1-15 0,0 2-17 16,0-1-15-16,-2 1-19 0,1-2-18 0,-1 1-18 0,1 0-17 0,-2-2-15 16,4 0-16-16,-2-2-18 0,3-1-21 0,0-2-19 0,1-1-23 0,3-4-19 15,0 0-5-15,2-3-1 0,2-2 13 0,0-2 13 0,5-2 21 0,-1-1 18 16,2-1 45-16,-1-2 49 0,4 0 47 0,-3 1 50 0,4 1 42 0,-2-1 36 16,1 4 35-16,-1-1 33 0,0 2 28 0,0 3 30 0,-2 1 22 0,2 1 22 15,-3 3 12-15,0 1 8 0,5 1-21 0,-1 3-30 0,-1 1-29 0,2 1-31 16,-1 3-15-16,2 2-17 0,2-1-11 0,-1 4-9 0,1-2-14 0,2 1-11 15,-1 2-19-15,2 0-19 0,1 0-13 0,-1 1-11 0,2-4-12 0,1 3-16 16,1-4-22-16,0 1-23 0,0 0-30 0,2-3-34 0,-1-1-27 0,1-1-26 16,0-2-51-16,1-1-56 0,1-1-93 0,-5 0-106 0,3-3-79 0,1 0-73 15,-1-1-9-15,-1-1 4 0,3 2 21 0,-2-3 23 0,-1 2 28 0,1-2 30 16,-2 0 27-16,1-1 29 0,-2 2 50 0</inkml:trace>
  <inkml:trace contextRef="#ctx0" brushRef="#br0" timeOffset="26583.89">25976 10405 313 0,'4'-3'582'0,"1"2"15"0,-2 1 4 0,0 0 1 0,-1 1-3 0,-1 2 2 0,-1-3-1 16,2 2-1-16,-2-2-1 0,0 0-2 0,0 0-2 0,0 0-205 0,0 0-246 16,0 0-81-16,0 0-44 0,0 0-14 0,0 0-5 0,0 0 1 15,-2 3 1-15,1 1-2 0,-1-1-1 0,1 3 1 0,-3-1-4 0,3 2-1 16,-4 2-3-16,1 0-1 0,-1 5-1 0,0-1 1 0,0 1-2 0,2 0 0 15,0 1-2-15,-4-1 0 0,1 1 0 0,3-1-2 0,0-1 2 0,0 1 0 16,1-4 0-16,1-1 4 0,1 2 2 0,0-3 2 0,3 0 1 0,0 0 3 0,2-1 2 16,2-3 2-16,1 3 0 0,0-1 2 0,4-3 2 0,2-1 1 15,-2 2-1-15,2-3 1 0,3 2 2 0,0-1 2 0,-3-1 0 0,2 1 3 16,-2 0 3-16,2-1 1 0,-2 1 2 0,-2 2 6 0,0-3 7 0,-1 4 4 16,0-1 4-16,-5 0 5 0,1 3 9 0,-1-3-1 0,-3 2 5 0,2 0 3 15,-4 2 4-15,-1-2-2 0,-1 1-4 0,-5 2-5 0,-1 0-3 0,-1-2-7 16,0 4-31-16,-4-2-14 0,1 2 0 0,-5 0 0 0,2-1 0 0,-4 1 0 15,1 0 0-15,-2 0 0 0,1-1 0 0,-1-1 0 0,1 0 0 0,-2-1 0 16,2-2 0-16,0 3 0 0,1-3 0 0,2-3 0 0,0 2 0 0,2-1 0 16,1-2-6-16,2-2-57 0,2 2-15 0,0-4-7 0,5 0-8 0,2-2-2 15,-1-1-2-15,4-3 2 0,2 1 2 0,2-4 2 0,2 1 3 0,4-2 7 16,0 0 10-16,1 0 13 0,-2 0 13 0,3 0 15 0,-3 3 15 0,5-2 12 16,-5 4 10-16,1 1 12 0,0 1 8 0,-3 0 6 0,4 4 2 15,-5 0 3-15,0 1 4 0,1 0-4 0,0 1 0 0,-1 2 1 0,-1-1 2 0,-1 1-3 16,2 1-2-16,-2-1-4 0,1 0-2 0,-1-2-8 0,3 2-8 0,-1-1-4 15,0 0-4-15,2 0-7 0,1-2-7 0,-2-2-8 0,3 0-6 0,-2-1-11 16,2-1-10-16,-3-1-10 0,4-1-7 0,-2 1-10 0,0-1-9 0,-2-1-10 16,1 1-10-16,1-1-13 0,-3 1-14 0,0-2-10 0,-2 1-9 0,3-3-16 15,-2 3-16-15,-1-4-43 0,-1 3-50 0,-2-4-34 0,2 0-31 0,-1-3-10 16,-1-2-9-16,1 0 4 0,-3-2 5 0,3-2 12 0,-1-1 12 0,-2-1 20 16,3 0 20-16,0-2 33 0,0 1 34 0,2 0 74 0,-3 2 81 0,2-1 81 15,-1 2 84-15,0 3 67 0,-1 0 64 0,0 5 42 0,-1-1 38 0,-1 4 17 16,2 0 14-16,-1 5 2 0,-2-1 1 0,0 1-7 0,0 2-11 0,0 3-18 15,0 0-19-15,0 0-37 0,0 0-38 0,0 0-39 0,0 0-41 0,0 0-24 16,0 0-25-16,0 0-11 0,0 0-6 0,1 3-3 0,1 0-4 16,-2 3 4-16,0-1 0 0,0 2 4 0,1 0-1 0,-1 1-4 0,0 1-2 0,2 1-7 15,0 1-13-15,-2 0-7 0,0 1-4 0,1 0-9 0,-1 1-8 0,0 2-2 16,0 0-4-16,2-1-5 0,-2-1-5 0,1 0 0 0,-1 1-3 16,2-1 0-16,0-1-2 0,-2-1 1 0,1-4 0 0,-1 3-2 0,4-3-1 15,-4-1-2-15,0 0-4 0,0-1-6 0,0-1-8 0,0-1-9 0,0-3-8 16,0 0-12-16,0 0-16 0,0 0-11 0,0 0-15 0,0 0-12 0,0 0-13 15,3-3-10-15,-2-3-10 0,4 0-13 0,-2-3-16 0,2-1-18 0,-2-4-23 0,2-1-23 16,0-3-25-16,-1-1-5 0,2-2 2 0,1-2 13 0,-1-2 12 16,2 0 15-16,0-2 14 0,1 0 15 0,-1-2 18 0,5 5 39 0,-4-2 46 15,-1 4 57-15,0 1 60 0,2 3 66 0,-2 1 67 0,-4 4 36 0,3 2 28 16,-4 4 12-16,0 1 7 0,0 1 1 0,-1 2 0 0,-1 2 3 0,-1 1 7 16,0 0-10-16,0 0-13 0,0 0-18 0,0 0-16 0,2 3-18 0,-2 3-18 15,1 1-10-15,-1 1-7 0,0 7-2 0,2 1 0 0,-2 5 1 0,0 3 0 0,0 3-8 16,0 5-9-16,-2 4-13 0,1 4-50 0,-2 5-66 0,-3 5 0 15,1 2 0-15,-2 7 0 0,1 3 0 0,-2 6 0 0,-3 3 0 0,2 7 0 0,-3 0 0 16,-2 4 0-16,3 2 0 0,-3 2 0 0,1-3 0 0,2 3 0 0,-1-2 0 16,4-5 0-16,-2 1 0 0,3-5 0 0,2-5 0 0,1-2 0 15,1-4 0-15,3-3 0 0,-1-4 0 0,1-7 0 0,0 0 0 0,0-7 0 16,0-5 0-16,0-3 0 0,0-7 0 0,0-2 0 0,0-5 0 0,-4-5 0 16,4-2 0-16,-1-4 0 0,-4-2 0 0,-1-5 0 0,0-1 0 0,-2 0 0 15,-4-2 0-15,-3-3 0 0,-1-1 0 0,-5 1-94 0,-1-5-241 0,-4 1-132 16,-1-2-99-16,-3-3-94 0,-2-2-22 0,-1-1-3 0,-4-1 0 0,2-1 2 15,1-3 12-15,-1 1 13 0,-2-2 39 0,1 0 43 0,5 0 57 0</inkml:trace>
  <inkml:trace contextRef="#ctx0" brushRef="#br0" timeOffset="26833.78">26709 11592 389 0,'16'-6'607'0,"-5"2"13"0,1-2 7 16,-2 3-1-16,-2 1-1 0,-2 0-5 0,-2 1-4 0,2 1-10 0,-2-2-12 0,3 1-17 16,-7 1-17-16,0 0-236 0,0 0-278 0,0 0-99 0,-2 1-60 15,-3 2-47-15,1 1-46 0,-6 1-98 0,1 1-107 0,-4 2-90 0,-3-1-89 16,0 3-11-16,-2-2 7 0,-4 1 12 0,1 2 13 0,-3-2 19 0,0 0 17 15,-2-2 20-15,0-1 21 0,0 0 36 0</inkml:trace>
  <inkml:trace contextRef="#ctx0" brushRef="#br0" timeOffset="27584.34">23917 11929 23 0,'-18'6'444'0,"6"-1"35"0,-4-2 16 0,3 0 12 16,-1-3 9-16,1 1 10 0,1-1 5 0,2-1 5 0,1-1 4 0,1-1 2 15,0 0-70-15,2 2-88 0,1-1-113 0,2-1-121 0,-1 1-47 0,4 2-30 0,0 0-9 16,0 0 0-16,0 0 3 0,5 0 5 0,0 0 3 0,6-1 4 15,3 0 3-15,2-1 2 0,10-1 1 0,0 0 0 0,11-1 1 0,5-1 2 16,6-2 3-16,6-1-1 0,6-1-6 0,5 0-6 0,6-2-10 0,4 1-15 0,3-3-8 16,6 4-8-16,3-3-3 0,0 1-3 0,3 2 1 0,0 0-7 15,5 2-25-15,0-2 0 0,-2 3 0 0,2 1 0 0,1 0 0 0,-1 3 0 16,0 1 0-16,2-1 0 0,-2 2 0 0,-4 0 0 0,1 2 0 0,-2 0 0 16,-2 3 0-16,-1-1 0 0,-6 1 0 0,1 0 0 0,-4 2 0 0,-6-3 0 15,-2 3 0-15,-3 0 0 0,-7 0 0 0,-3-1 0 0,-5-1 0 0,-6 1 0 16,-6 0 0-16,-1-2 0 0,-9 1 0 0,-4-1 0 0,-2-1 0 0,-6-1 0 15,-3 0 0-15,-5 0 0 0,-2 0 0 0,-3-1 0 0,1 1 0 0,-6-2 0 16,0 0 0-16,0 0 0 0,0 0 0 0,0 0 0 0,-6 0 0 0,-1 0 0 16,-1-2 0-16,0 1 0 0,-6-3 0 0,0 2 0 0,-3-3 0 0,-5 1 0 15,1-1 0-15,-6-1 0 0,-1-1 0 0,-4 2 0 0,-1-1 0 0,-5 0 0 16,-2-1 0-16,-2-1 0 0,-3 1 0 0,-4-2 0 0,-1 1 0 0,-4 0 0 16,-2 1 0-16,-4 0 0 0,-1 1 0 0,-3 1 0 0,-4 1 0 0,-2 3 0 15,-2 1 0-15,-3 1 0 0,0 3 0 0,-1 2 0 0,-1 2 0 0,1 2 0 16,0 1 0-16,3 1 0 0,1 0 0 0,2 1 0 0,2 1 0 0,5-2 0 15,-1 1 0-15,4-1 0 0,3 0 0 0,2 0 0 0,6-2 0 0,0 1 0 16,5-2 0-16,1 0 0 0,5 0 0 0,7-3 0 0,0 2 0 0,6-2 0 16,3-3 0-16,5 1 0 0,5-2 0 0,3-1 0 0,4 1 0 0,5-2 0 15,5 0 0-15,8 0 0 0,-1-2 0 0,10 1 0 0,4-2 0 0,5 0 0 16,7-4 0-16,5 3 0 0,6-3 0 0,5-2 0 0,1-2 0 0,7 1 0 16,1-3 0-16,5 2 0 0,-2-3 0 0,4 0 0 0,-2 1 0 0,0 0 0 15,1 0-151-15,-4 2-65 0,0 0-112 0,-5 1-125 0,-3 2-101 0,-6 2-94 16,-4 3-20-16,-4 2-5 0,-2 2 6 0,-6 4 7 0,-7 1 20 0,-5 1 23 15,-5 2 34-15,-2 0 39 0,-5 2 43 0</inkml:trace>
  <inkml:trace contextRef="#ctx0" brushRef="#br0" timeOffset="61152.06">27470 11215 93 0,'6'-7'167'0,"0"1"9"0,0 0 9 0,1 0 13 15,-6-2 12-15,4 2-6 0,-3 0-13 0,-1 0-9 0,3 2-14 0,-4-1 12 16,1 1 14-16,-1 1 14 0,0 3 15 0,0-4 13 0,0 4 14 15,0-2 4-15,0 2 4 0,0 0-4 0,0 0-9 0,0 0-11 0,-1-3-13 16,1 3-20-16,0 0-20 0,0 0-22 0,0 0-26 0,0 0-19 0,0 0-19 16,0 0-17-16,0 0-19 0,0 0-11 0,0 0-11 0,-4 2-3 0,1 0-2 15,-2 1-2-15,-1 3-2 0,-2 0-2 0,0 2 1 0,0 1-1 0,-1 1-2 16,-5 2 0-16,1 3-3 0,-1-1-2 0,-1 4-4 0,2 0-4 0,-2 0-3 16,-1 1-4-16,4-1-2 0,-4 3-1 0,5-3 0 0,-4 0-1 0,5 2 1 15,-2-4 0-15,3 2 0 0,0-3-1 0,-1 1 0 0,3-3 0 0,0-1-2 16,1-2-1-16,1 1 0 0,1-4-5 0,1 1-6 0,0-2-5 0,1 0-6 15,1-2-8-15,-1-1-7 0,2 0-10 0,0-3-8 0,0 0-11 0,0 0-13 16,0 0-10-16,0 0-14 0,0 0-36 0,0 0-42 0,0 0-43 0,0 0-42 0,0 0-23 16,0 0-18-16,0-5-6 0,-1 3-4 0,1-4 0 0,1-2-3 15,-1 1-4-15,2-4-3 0,-1 1-15 0,1-3-16 0,0 0 25 0,-1 0 37 16,2-2 46-16,-1-2 48 0,0 0 29 0</inkml:trace>
  <inkml:trace contextRef="#ctx0" brushRef="#br0" timeOffset="61451.96">27243 11194 93 0,'0'-6'162'0,"0"2"4"0,0 0 2 0,0 2 3 0,0 2 0 15,0 0-21-15,0-3-24 0,0 3-33 0,0 0-34 0,0 0-15 0,0 0-9 16,0 0 2-16,0 0 4 0,0 0 15 0,0 0 12 0,0 0 32 0,0 0 34 16,3 1 32-16,1 2 29 0,-3 0 32 0,4 2 34 0,-2 1 12 0,4-1 10 15,-1 3 9-15,0 1 9 0,1 2-3 0,1-1-5 0,-2 2-14 0,3 2-17 16,-2-1-31-16,1 3-37 0,-2-2-26 0,3 1-25 0,-2 2-30 0,1 1-31 16,-2-2-10-16,2 0-6 0,0 2-6 0,-2-1-8 0,1 2 1 0,2-3-2 15,-3 0 0-15,0 1-3 0,3-1 3 0,-3 1 4 0,1-3-4 0,2 0-4 16,-3 1-3-16,0-3 2 0,3 2-2 0,0-4 0 0,-3 2-2 0,0-3-1 15,2 2-4-15,-2-4-6 0,1 2-3 0,-2-3-1 0,-1 2-4 0,0-2-5 16,0-3-1-16,-2 0 0 0,1 1 3 0,-2-1 2 0,1-1-2 0,-2-2-3 16,0 0 1-16,0 0-2 0,0 0 2 0,0 0 0 0,-2 1 1 0,2-1 0 15,0 0-3-15,0 0 2 0,0 0-3 0,0 0-1 0,0 0-4 0,0 0-3 16,0 0-2-16,0 0 1 0,0 0-1 0,0 0-3 0,0 0-3 0,0 0-4 16,0 0-13-16,0 0-16 0,0 0-17 0,0 0-18 0,0 0-18 0,0 0-20 15,0 0-33-15,0 0-34 0,0 0-90 0,0 0-101 0,0 0-71 0,2-1-66 16,0-2-36-16,-2-3-33 0,1 1 4 0,-1-1 12 0,0-1 18 0,2 1 17 15,-2-5 20-15,1 0 19 0,3 1 32 0</inkml:trace>
  <inkml:trace contextRef="#ctx0" brushRef="#br0" timeOffset="61602.28">27643 11523 359 0,'-1'9'463'0,"-4"-2"-3"0,2-2 0 0,0-2-1 15,0-2 0-15,-2-1-5 0,3-4-12 0,1 2-15 0,1-3-55 0,-2 0-61 16,0-1-192-16,1 0-222 0,-1 0-124 0,1 1-106 0,-4 1-53 0,4-3-42 15,-1 3-17-15,1-2-12 0,-1-2 0 0,0 1 2 0,2-2 12 0,-1-1 16 16,1-1 54-16</inkml:trace>
  <inkml:trace contextRef="#ctx0" brushRef="#br0" timeOffset="65287.47">25961 4250 70 0,'0'-5'224'16,"-1"0"11"-16,1 1 11 0,0-1 8 0,-2 3 13 0,0-2 12 0,2 3 8 15,0 1 8-15,0 0-54 0,0 0-66 0,0 0-28 0,0 0-18 0,0 0-15 16,0 0-14-16,0 0 19 0,0 0 28 0,0 0 22 0,-1 1 22 0,1 3 0 16,0 1-2-16,0 3-3 0,-2 0-2 0,1 5 2 0,1 0 4 0,0 4 3 0,0 4 7 15,-2 1 8-15,2 3 7 0,-2 4-23 0,0 1-30 0,2 3-25 16,-4 3-25-16,3 4-9 0,-1-2-4 0,-1 4-4 0,0 1-3 0,-2 2-4 15,0-2-9-15,0-1-4 0,1 3-7 0,1-4-9 0,0 0-8 0,1-2-8 16,0-3-5-16,2-2-11 0,0 0-9 0,2-6-10 0,0-1-6 16,-1-3-17-16,1-1-17 0,-1-5-20 0,4-2-17 0,-5-2-18 0,1-2-21 0,1-2-29 15,-1-4-32-15,3-1-87 0,-3-3-98 0,-1-2-64 0,4-2-59 0,-1-3-39 16,0-4-38-16,0-3 2 0,2-3 12 0,3-3 16 0,-4-4 16 16,3-1 15-16,-1-4 20 0,1-3 30 0</inkml:trace>
  <inkml:trace contextRef="#ctx0" brushRef="#br0" timeOffset="65871.64">25963 4157 217 0,'1'2'370'0,"-1"-2"15"0,0 3 11 0,0-3 4 0,0 2 3 16,0-2 1-16,0 0 1 0,0 0 18 0,0 0 21 0,4 0-64 0,0 0-82 15,0 0-61-15,2 0-57 0,2-2-31 0,-2 2-27 0,4-1-11 0,4-1-7 16,-1 2-1-16,4-2-1 0,-1 1 2 0,6 0 1 0,0-2-15 0,0 0-17 15,3 0-9-15,2 0-5 0,2 0-6 0,2 0-9 0,-1 0-6 0,2 0-8 16,1 1-5-16,0 1-2 0,2 1-3 0,0 0-3 0,-1 0 0 0,3 1-3 16,-1 1-1-16,2-1-2 0,2 1 2 0,1-1 3 0,2 2 5 0,2-3 6 15,5 2-1-15,2-2 0 0,1 0 0 0,6 0 0 0,-1-2-1 0,5 1-1 16,2-1 2-16,2-1-1 0,3 2 1 0,2-1 4 0,1 1-5 0,1-2-3 16,0 1-3-16,3 1-5 0,1-1 1 0,-1 0 2 0,1 2 2 0,2 0 4 15,-1 0 2-15,-3 0 7 0,1 2 1 0,-1 0-1 0,1 1-3 0,-2-2-3 16,-1 2 2-16,-1 0 1 0,-2 0 1 0,0 3-4 0,-1-1-1 0,-1-1 2 15,-1 2-4-15,0 2-3 0,-2-3 0 0,1 1-1 0,-1 3-2 0,-1-4 0 16,2 2-3-16,-1 0 1 0,0 1-3 0,-1-5-3 0,0 4-1 0,3-3 2 16,-1 0-3-16,2-2-1 0,0-1 2 0,-1 1 0 0,1-2-4 0,-1 0-2 15,1 0-3-15,-3-2 2 0,2 1-2 0,-3-1 0 0,0-2 1 0,-3 3 1 16,-2-2-1-16,-3 0-2 0,0-1 1 0,-5 1 3 0,-5 3-3 0,1-4-1 16,-6 3 0-16,-3-1 1 0,-5 2-1 0,-2-1 1 0,-5 1-1 0,-4 0 1 15,-4 1-1-15,-4-1 0 0,-6 2 2 0,0-2 0 0,-1 0 0 0,-4 1-1 16,1-1 2-16,-5 0 0 0,0 0 1 0,0 0 0 0,0 0 0 0,1 2 0 15,-1-2 2-15,0 0-1 0,0 0 2 0,0 0 2 0,0 0-1 0,0 0-1 16,0 0 1-16,0 0 1 0,0 0 0 0,0 0-3 0,0 2 2 0,-1 1 0 0,-3 1-2 16,1 2 0-16,0 0 1 0,-4 1-1 0,3 2 0 0,-4 3-3 0,0 2 1 15,-2 2-1-15,2 1 0 0,1 2-2 0,-3 2 1 0,1 3 1 0,-1 3 1 0,1 2-2 16,1 2 7-16,-3 2 6 0,1 3 1 0,2 2-1 0,0 1 2 16,1 1 2-16,0 0 0 0,2 1 1 0,1 0 1 0,2 1 0 0,0-1 1 15,2-3-3-15,4 1 1 0,-3-3-1 0,4 1-7 0,0-3-9 0,1-1-6 16,0-2-6-16,1-1-7 0,-1-1-10 0,1-2-10 0,-1-2-14 0,0-1-18 0,-1-1-22 15,-4-2-27-15,3 0-27 0,-3-3-39 0,-1-2-41 0,-1 1-86 0,-4-2-98 16,-2 0-67-16,-3-2-60 0,-2 1-29 0,-2-4-19 0,0 2 6 0,-5-1 6 16,-2 0 20-16,-4-3 23 0,-3 0 24 0,-1-3 30 0,-2 0 40 0</inkml:trace>
  <inkml:trace contextRef="#ctx0" brushRef="#br0" timeOffset="66654.5">26073 5478 67 0,'-4'-3'173'0,"2"1"4"0,-1-3 4 0,2 4 3 0,-3-1 3 15,1-2 3-15,0 3 4 0,0-2-44 0,-1 0-50 0,0 1-16 0,-1 0-6 16,1 1 7-16,0-1 10 0,-1-2 20 0,1 3 25 0,-1-2 23 0,2 1 27 16,-3 1 22-16,2-3 23 0,0 3 19 0,0-2 15 0,1 2-1 0,2-1-3 15,-3 1-9-15,4 1-7 0,-1-3-13 0,1 3-12 0,0 0-21 0,0 0-25 16,0 0-26-16,0 0-27 0,0 0-26 0,0 0-26 0,0 0-18 0,0 0-14 15,0 0 1-15,0 0 4 0,5 0 2 0,-2 0 5 0,3 0 0 0,7-1 0 16,-1 1 1-16,6-2 1 0,3 0 1 0,4-1-1 0,3 0 0 0,5-2 2 16,7 0-4-16,2-2-3 0,5 1-8 0,5-2-8 0,0-1-6 0,3 0-8 15,2 0 1-15,3 0 2 0,4 0 1 0,-3 1 1 0,4 0 2 0,1 1-2 16,0 1 4-16,1 0 0 0,1 0 6 0,0 2 3 0,5-1 4 0,-4 2 3 16,3 0 6-16,2 2 3 0,0-2 1 0,-1 3 1 0,3-2-2 0,0 1-3 15,1 1 0-15,-1 1-1 0,1 1 1 0,3 1 3 0,2-2-3 0,-2 0-4 16,0 2-2-16,5 2-2 0,-2 0-5 0,-2 0-3 0,5-2-5 0,-1 2-5 15,2 1-4-15,-5 0-1 0,4 0 0 0,1-1-1 0,-2 1-2 0,0 0-3 16,-1-2-2-16,1 1-2 0,1-1-2 0,-1 1 0 0,-1-2-3 0,1 1 0 16,1-1 1-16,-3 0 1 0,2 0-1 0,-2 2 1 0,1-4-6 0,-3 1-1 15,-1 2 0-15,1-1 0 0,-4 0 0 0,2 2 0 0,-4-2 0 0,-1 1 0 16,-1 1 0-16,-5-1 0 0,-2 3 0 0,-1-3 0 0,-3 3 0 0,-5-1 0 16,-1 2 0-16,-4-3 0 0,-2 3 0 0,-5-1 0 0,-2-2 0 0,0 3 0 15,-9-2 0-15,1 0 0 0,-5-2 0 0,-4 2 0 0,-2-2 0 0,-4 0 0 0,-1 0 0 16,-6-2 0-16,-2 1 0 0,0-2 0 0,-6 2 0 0,-1-3 0 0,0 2 0 15,-4-2 0-15,0 0 0 0,0 0 0 0,0 0 0 0,0 0 0 0,-4-3 0 16,0 0 0-16,-1 0 0 0,0-2 0 0,-6 2 0 0,2-3 0 0,-1 2 0 0,-6-2 0 16,3 0-93-16,-4 1-38 0,1 1-42 0,-3-3-45 0,-3 4-101 0,0-2-113 15,-3 2-100-15,0 0-99 0,-1-1-22 0,0 1-1 0,-1 1 8 0,-3-1 12 16,2-2 21-16,-2 2 20 0,2 0 31 0,-1-1 32 0,-1-2 43 0</inkml:trace>
  <inkml:trace contextRef="#ctx0" brushRef="#br0" timeOffset="66787.47">30347 5197 3 0,'-9'9'195'0,"1"-1"-78"0,-3-4-85 0,3-1-21 0,-2 0-10 0,1-3 0 16,-4-3-1-16,2 0 0 0,-3 0 0 0,0-1-53 0,-5-1-67 0</inkml:trace>
  <inkml:trace contextRef="#ctx0" brushRef="#br0" timeOffset="67452.77">27397 4231 100 0,'0'-7'191'0,"-5"-1"11"0,5 1 18 0,-1 1 18 15,1 1 25-15,-3 0 29 0,1 1 1 0,0 1-5 0,1 1-11 0,-1 0-10 16,0-1 4-16,2 3 11 0,0 0 3 0,0 0 0 0,0-2-3 16,0 2-5-16,0 0-14 0,0 0-16 0,0 0-24 0,0 0-27 0,0 0-28 15,0 0-27-15,0 0-28 0,0 0-23 0,0 0-24 0,0 0-20 0,0-3-12 0,0 3-11 16,0 0-6-16,0 0-3 0,0 0 0 0,0 0 4 0,0 0 2 16,0 5 2-16,2 0 4 0,0 2 5 0,-1 4 7 0,1-2 6 0,0 5 7 0,1 3 10 15,-2 1 3-15,4 1 6 0,-2 2 5 0,0 3 3 0,0 4 1 0,0 0 5 16,1 2 4-16,-1 4 7 0,2 1-3 0,-4 2-2 0,4 4-3 15,-2-1-2-15,0 4-6 0,0-1-3 0,1 2-2 0,-1 0-2 0,-2-1-2 0,1 1-5 16,0-3-5-16,1 1-5 0,-2-2-7 0,1-2-8 0,1 0-5 16,-2-3 1-16,2 0-4 0,-1-3-2 0,0-2-4 0,-1-2-3 0,3-1-4 15,-1-2-4-15,-2-2-2 0,1-2 0 0,0-2-5 0,-1-2-5 0,2-3-6 16,-1-2-6-16,1-1-11 0,-2-2-14 0,1-3-20 0,-1 0-20 0,-1-4-29 16,2 2-33-16,0-4-55 0,-2-1-60 0,0 0-101 0,1-1-111 0,3-5-82 15,0-2-78-15,1 0-11 0,4-7-1 0,-1 1 11 0,4-4 11 0,0-3 20 0,-1-3 19 16,4-2 30-16,2 1 32 0,-1-4 56 0</inkml:trace>
  <inkml:trace contextRef="#ctx0" brushRef="#br0" timeOffset="67853.42">28799 4275 95 0,'0'0'352'0,"-1"0"20"0,-4 0 14 0,2 0 11 0,-1 0 8 15,4 0 4-15,-1 0 2 0,1 0 6 0,0 0 3 0,0 0-60 0,0 0-77 16,0 0-48-16,0 0-44 0,0 0-31 0,0 0-28 0,0 0-11 0,-2 1-7 15,1 4-2-15,-2-1 2 0,1 2 1 0,2 3 4 0,0 2 4 0,-1-1 4 16,1 5 7-16,0 2 7 0,1 1-9 0,-1 3-7 0,0 1-6 0,2 5-4 16,-2 1 0-16,3 5 0 0,-3 1-3 0,0 2-3 0,0 3-2 0,0 0-3 15,-3 3-4-15,1 0-8 0,1 1-5 0,-1 0-6 0,-1 0-5 0,0-1-6 16,3 0-9-16,-4-2-8 0,1-1-7 0,3-1-8 0,-1-4-3 0,1-1-3 16,1-1-10-16,1-4-22 0,1-2 0 0,-1-2 0 0,3-2 0 0,-2-4 0 15,0 0 0-15,1-2 0 0,-1-3 0 0,1-1 0 0,-1-3 0 0,-1 0 0 0,1-3 0 16,-3-2-45-16,1 1-52 0,-1-2-34 0,0-3-50 0,0 0-54 15,0 0-105-15,0 0-117 0,0 0-90 0,0 0-87 0,-1-3-15 0,-2-2 0 16,-2 1 8-16,-2-4 11 0,1 2 18 0,-2-3 22 0,2 0 31 0,-2 0 34 0,-3-1 49 16</inkml:trace>
  <inkml:trace contextRef="#ctx0" brushRef="#br0" timeOffset="69504.86">23099 730 39 0,'-3'-3'291'0,"2"2"9"0,-1-1 5 0,2 2 4 0,-2-3 5 15,2 3 32-15,0 0 41 0,0 0 38 0,0 0 40 0,0 5-48 0,2 1-69 16,0 3-34-16,-1 1-23 0,1 4-21 0,-1 4-18 0,3 1 1 0,-3 2 8 16,-1 5 6-16,2-1 8 0,-2 5-23 0,-2 0-30 0,2 2-33 0,-1 1-35 15,-3-2-17-15,3 2-12 0,-2-1-11 0,1-1-8 0,0 0-9 0,-1-5-7 16,2 1-11-16,-1-2-9 0,0 0-12 0,2-4-12 0,-2-2-12 0,2 1-12 15,0-4-14-15,0-2-15 0,0-1-19 0,0-2-18 0,0 0-28 0,0-4-30 0,2 2-34 16,-2-5-38-16,0 1-89 0,0-5-105 0,0 0-105 0,0 0-108 0,0 0-30 0,0 0-16 16,0 0 5-16,4-3 7 0,-4-3 16 0,1 0 17 0,1 0 26 0,1-3 26 15,-1 0 35-15</inkml:trace>
  <inkml:trace contextRef="#ctx0" brushRef="#br0" timeOffset="69821.85">23413 1105 35 0,'-4'7'432'0,"3"-2"43"16,-2 1 15-16,1-1 12 0,-1 1 7 0,-1-1 7 0,4-2 6 0,-3 2 8 16,3-2 8-16,0-3 9 0,0 3-71 0,0 2-93 0,2-1-93 0,-1 1-97 15,-1 1-48-15,2-1-41 0,0 2-15 0,-1-1-11 0,1 1-7 0,0-1-7 16,-1 0-7-16,2 2-7 0,1-2-8 0,-3-2-11 0,2 2-10 0,2-1-10 0,-2 1-19 16,2-2-20-16,-2 0-25 0,0 0-26 0,4 1-40 0,-4-3-41 0,2 1-104 15,1-1-117-15,-5-1-90 0,4 0-84 0,0-2-20 0,0 1-5 0,-1-3 3 0,0 0 0 16,2-1 15-16,-2-3 14 0,0 3 24 0,0-3 25 0,1-1 37 0</inkml:trace>
  <inkml:trace contextRef="#ctx0" brushRef="#br0" timeOffset="70338.98">23999 664 116 0,'0'0'454'0,"2"-1"21"0,-2 1 12 0,0 0 11 16,-2-3 5-16,-1 0 5 0,1-1 4 0,-1 3 3 0,0-4 2 0,0 3 3 16,-2-1-84-16,-3 0-103 0,4 1-110 0,-3 0-111 0,-1 2-30 0,-3 0-15 15,3 4-3-15,-3-3-3 0,0 4-3 0,-2-1-4 0,2 2 0 0,-1 3-1 16,1-2-1-16,-1 4-4 0,2-1 1 0,-2 3-1 0,4-1-2 0,2-1-1 16,2 2-5-16,0 0-8 0,3-1-4 0,2 1-5 0,3 0-3 0,0-2-3 0,6 3-2 15,-2-2-1-15,3 0-1 0,1 0 0 0,3 2-2 0,0-4-3 0,1-1 1 16,3 1-3-16,-1-2 1 0,1 1-1 0,-1-1-2 0,0-1 0 0,1-1-1 0,-2 0-1 15,1 0 0-15,-6 1 0 0,6 2 0 0,-5-2-2 0,-3-2 1 0,1 3 0 16,-1 0 0-16,-1-2-1 0,-1 1 2 0,-3-1 0 0,0 2 1 0,-2-2 0 16,-1-1 1-16,-1 3 0 0,-2 1 0 0,-2 2 1 0,-2-2 1 0,-2 3 3 15,-1 0 0-15,-2 0 3 0,-2 0 2 0,-2 1 4 0,0 1-2 0,-2-1 1 16,2-1 2-16,-3 0 2 0,1 0 1 0,-2-1 0 0,4-1 3 0,-2-2 3 16,2-2 1-16,-2 1 1 0,3-1 0 0,2-1 2 0,1-2-7 0,-2-2-3 0,4 0-4 15,-1-2-3-15,3 0-9 0,1-4-7 0,2-1-7 0,1-4-6 0,0-1-8 16,4-2-11-16,1-4-3 0,0-2-6 0,5-3-4 0,2 0-3 0,-1-3 2 15,3-2 1-15,1 0 2 0,2 0 4 0,0-2 4 0,0 2 7 0,2 0 6 0,-2 2 3 16,0 1 6-16,0 0 5 0,-1 3 4 0,-2 0 0 0,1 1 5 0,0 3 1 16,-5 1 4-16,1 1 4 0,-1 2 7 0,-2 2 7 0,-3-1 2 0,1 3 5 15,-3 2 1-15,1 0 4 0,-4-1 2 0,1 1 0 0,-3 2 1 0,1-1 1 16,-3 0 0-16,-2 1 0 0,0-1-2 0,0 2-4 0,-3-1-7 0,-1 2-6 16,0 0-4-16,-2 1-2 0,2 1-5 0,-4 1-2 0,2 1-3 0,1 3 0 15,-3-2-11-15,2 3-13 0,0 1-21 0,-1 1-21 0,1 2-28 0,1-1-32 0,3 1-41 0,-2 1-39 16,4 0-96-16,0 0-106 0,2 1-72 0,2-1-67 0,2 1-36 15,2-2-31-15,2-2 4 0,1-1 12 0,2-1 16 0,2-1 22 0,1-2 28 0,2-2 31 16,2 0 42-16</inkml:trace>
  <inkml:trace contextRef="#ctx0" brushRef="#br0" timeOffset="70771.92">24693 633 137 0,'5'-9'363'15,"0"1"42"-15,-2 1 37 0,0 1 29 0,0-1 29 0,-1 3 9 0,1 1 6 16,-3 3 5-16,-3-4 8 0,1 2-68 0,1 1-82 0,-1-3-53 0,-1 3-46 16,0 0-47-16,-4-1-45 0,2 2-39 0,1 0-30 0,-5 0-29 0,0 2-23 0,0-1-6 15,0 2-6-15,-3 0-4 0,3 2-7 0,-2-1-4 0,0 2-4 0,1 0-2 16,-1 2-3-16,2-1-4 0,2 1-5 0,-1 0-3 0,1 1-1 0,2-1-6 0,2-2-3 15,0 2-2-15,-1-1-1 0,4-1-1 0,0 0-1 0,0 1-1 0,4-2 0 16,-3 1-1-16,2-1-2 0,2-1-1 0,3 1 0 0,-4-1-3 0,3-1-1 16,-1 0-2-16,1-2 0 0,2 1 0 0,-1 0-2 0,0-2 0 0,0 0 3 15,1 0-2-15,-1-2 0 0,0-1 1 0,0 2 0 0,1-1 2 0,-4-1 1 16,2 2 1-16,-2-1 0 0,-2 1 2 0,3-1 1 0,-5 1-1 0,-1 1 2 16,0 0 1-16,0 0 0 0,2 1 0 0,-2 2 2 0,0 3 1 0,-2 2 1 0,1 1 3 15,-4 1 0-15,2 4 2 0,-2 2 0 0,0 4 4 0,-1 0 4 0,0 5 6 16,-4-1 4-16,2 2 2 0,0 2 3 0,-2 0 1 0,2 2 3 0,-2-2 1 15,0 3-1-15,1-1-1 0,1-2 0 0,0 1-1 0,2 0 1 0,-2-3-9 0,2 1-6 16,1-4-16-16,0-3-17 0,2 1-20 0,0-3-26 0,0-2-24 0,1-3-29 16,2-2-34-16,2-2-37 0,-2-4-65 0,0 2-71 0,0-3-65 0,3-1-64 15,-3-3-56-15,0 0-50 0,0 0-17 0,0 0-6 0,0 0 12 0,0 0 21 16,1-4 25-16,2-1 25 0,1 0 33 0,-3 1 34 0</inkml:trace>
  <inkml:trace contextRef="#ctx0" brushRef="#br0" timeOffset="70953.89">24628 1278 80 0,'7'-2'253'0,"-3"0"55"0,1 2 56 0,0-1 46 0,3 1 43 0,-4-2 20 15,0 2 15-15,0 0-21 0,1-1-27 0,0 1-42 0,-2-1-43 0,5-1-24 0,-3-1-20 16,1 1-25-16,1-3-24 0,-3 0-51 0,4-1-56 0,-3-1-45 0,1-1-42 16,-1-1-21-16,0 0-15 0,2-1-6 0,-2-1-7 0,-2 1-3 0,2 1-2 15,-2-2 0-15,1 1-2 0,-3 0-3 0,-1 2-2 0,0 0 0 0,0 1 0 16,-1 0-2-16,-3 0 0 0,1 1-1 0,-2 2-3 0,-1-1-2 0,-2 0-4 16,2 3-8-16,-2 0-10 0,0-1-13 0,-1 3-12 0,1 0-21 0,-2 0-26 15,-1 0-57-15,2 2-65 0,-1-2-67 0,-1 1-65 0,2-1-51 0,1 0-46 16,-2 0-32-16,-1 0-30 0,3-3 2 0,2 2 5 0,-2-2 11 0,2 0 13 0,1-3 22 15,0 0 23-15,4-3 60 0</inkml:trace>
  <inkml:trace contextRef="#ctx0" brushRef="#br0" timeOffset="71219.7">24840 792 178 0,'11'-2'251'0,"1"1"51"0,0 1 57 0,1 0 46 0,1-4 44 16,-2 3 17-16,3-2 12 0,1 1-37 0,-4 0-49 0,4-1-23 0,-2 0-18 15,2 0-11-15,-2 0-10 0,0 0-22 0,-1 0-19 0,1 0-51 0,-3 0-55 16,1 0-45-16,-2-1-42 0,2 2-17 0,-4 0-13 0,1-1-11 0,-1 0-11 15,-2 2-7-15,1-1-6 0,0 1-4 0,-4-1-3 0,1 2-1 0,-4 0-3 0,0 0 2 16,0 0 3-16,0 0 7 0,0 0 7 0,0 0 8 0,0 0 10 0,0 3 6 16,0 3 5-16,-4 0 8 0,3 3 7 0,-5 3 3 0,0 1 1 0,-1 4 2 0,-1 4-2 15,-3 1 0-15,2 1 0 0,-4 4-7 0,1 2-5 0,-1 0-8 0,-1 2-8 16,2 0-6-16,0 2-5 0,-2-1-43 0,1 1-5 0,0 0 0 0,2-2 0 16,0 1 0-16,0-4 0 0,2 3 0 0,0-4-1 0,0 1-65 0,5-3-26 15,-1-1-35-15,1-1-36 0,1-2-63 0,3-3-63 0,0 0-100 0,2-4-106 16,-1-1-71-16,3-1-65 0,-1-3-8 0,0-2 4 0,2-2 12 0,-1-1 13 15,1-1 23-15,0-3 21 0,0 0 34 0,0-1 36 0,-2-2 62 0</inkml:trace>
  <inkml:trace contextRef="#ctx0" brushRef="#br0" timeOffset="71336.45">25182 1350 42 0,'8'0'391'0,"-2"1"38"0,0-1 24 0,-2 2 20 0,-2-2 14 16,2 3 12-16,-4-3 4 0,0 0 0 0,0 0 0 0,0 0 1 0,0 0-96 0,0 0-115 15,0 0-96-15,0 0-86 0,0 0-82 0,0 0-77 0,-4 0-107 16,0 1-113-16,4-1-103 0,-5 0-102 0,0-1-22 0,2-1-7 0,-2 1-1 0,1-2-3 15,0-1 5-15,-2 3 4 0,3-2 17 0,0 0 19 0,0 2 39 0</inkml:trace>
  <inkml:trace contextRef="#ctx0" brushRef="#br0" timeOffset="72004.5">26627 4469 254 0,'-9'2'383'0,"2"1"27"0,-1 2 25 0,2 0 24 15,-5 0 16-15,3 3 13 0,0 1 13 0,-3 3 9 0,1 1-20 0,2 5-31 0,-2 0-73 16,0 6-77-16,0-1-54 0,2 6-43 0,-1 2-27 0,3-1-24 15,-1-2-18-15,4 4-19 0,1-4-10 0,1 0-11 0,2-1-8 0,3-6-5 16,4-1-5-16,0-2-3 0,4-3-3 0,1-1-5 0,4-6-5 0,-1 1-6 16,5-6-5-16,-1-1-2 0,1-4-5 0,2-1-6 0,-1-6-3 0,4-2-5 0,-4-1-3 15,2-5-8-15,-1-2-4 0,1-4-3 0,-1-1-5 0,-3-3-6 16,0-1-2-16,0-1 1 0,-3 1 0 0,-4 1-1 0,-1 0 1 0,-2-1 1 16,-6 4 0-16,1 1-1 0,-3 0 0 0,-4 2 0 0,-3 3-2 0,-1 0 0 15,-4 0-2-15,-4 2 1 0,1 1 1 0,-4 1-4 0,0 2-1 0,-2 0-2 16,-1 3-1-16,-1 2-1 0,-3 1 0 0,0 3 0 0,2 1-2 0,0 2-4 0,-2 3-7 15,2 2-9-15,-1 1-19 0,3 1-23 0,2 2-35 0,-3 0-37 16,8 2-62-16,-1-2-72 0,2 1-97 0,2-1-103 0,3 0-73 0,3-1-67 16,1-1-13-16,3 0 0 0,3 0 9 0,1-1 9 0,3-3 20 0,3 0 21 15,4-2 38-15,0-1 36 0</inkml:trace>
  <inkml:trace contextRef="#ctx0" brushRef="#br0" timeOffset="73370">26688 4444 27 0,'15'-8'229'0,"-4"3"25"0,0-1 54 0,-2 3 63 0,-1 1 44 0,0 2 41 0,-2 3 17 15,1 2 13-15,-2 2-43 0,-1 2-56 0,1 3-24 0,1 1-16 0,-3 4-8 16,2 0-6-16,-3 2-12 0,-1 2-14 0,1 0-51 0,-2 1-58 0,0 3-43 16,-2-4-36-16,1 4-18 0,-2-2-9 0,-1-1-12 0,0-1-8 0,-2 2-7 15,-1-2-7-15,1-2-6 0,-1 1-9 0,-1-2-10 0,-1 0-10 16,3 0-3-16,-2-2-3 0,-3-1-1 0,3-1-2 0,0-1-5 0,1-2-2 16,0-1-11-16,2-1-13 0,0-3-13 0,4-1-18 0,-2-4-13 0,3-1-13 0,3-3-9 15,-2-1-8-15,4-7-11 0,4 1-12 0,-1-8-13 0,4 0-15 0,0-5-14 16,2-3-13-16,2-3 1 0,0-3 4 0,3-1 12 0,-1-2 18 15,-1 1 9-15,0 0 10 0,1 1 10 0,-4 0 8 0,2 3 12 0,-4 3 8 0,2 3 17 16,-2 1 18-16,-4 5 18 0,1 3 17 0,-3 3 24 0,1 2 28 16,-3 3 14-16,0 3 13 0,-3 3 14 0,-1 1 14 0,0 3 8 0,0 3 8 15,0 1 9-15,-1 2 8 0,-3 3 3 0,0 2 1 0,-1 1 6 0,-2 1 4 0,-1 0-9 16,-1 4-17-16,-2-1-9 0,0 3-9 0,-3-1-5 0,-1 0-8 16,0 1-6-16,0-1-8 0,0 1-6 0,0-3-7 0,0 0-5 0,-1-1-6 15,2-3-7-15,1-1-6 0,2-1-10 0,1-3-6 0,1-2-17 0,2 0-17 0,0-4-17 16,2-2-21-16,2-1-12 0,0-2-11 0,-1-2-9 0,3-3-11 15,-1-2-6-15,0-2-6 0,2-2-5 0,0-2-4 0,0-2-1 0,2-1 0 16,0-2 13-16,-1-1 10 0,3-3 14 0,-1 3 16 0,-2-2 9 0,1 0 12 0,0 3 10 16,-2-2 10-16,0 1 16 0,0 2 18 0,-2 2 16 0,0 2 12 15,1 0 10-15,-1 3 5 0,1 3 7 0,-3 1 6 0,3-1 2 0,-3 3 1 16,1 1 3-16,-3 3 1 0,3-1-1 0,-2 2-4 0,1 0-7 0,-3 2-10 16,2-1-11-16,-2 2-11 0,-1 2-4 0,-2 1-4 0,-1 1-5 0,3 1-6 0,-3 2-2 15,-1 3-2-15,0-2-3 0,1 3-2 0,-3 1 0 0,3 1 1 16,-3 1-3-16,3-1-2 0,-1 2-9 0,0 0-12 0,1 0-28 0,1 0-29 15,1-2-59-15,3 3-62 0,-1-2-98 0,2-3-104 0,2 0-73 0,3-3-66 16,0 0-16-16,2-2-5 0,3-3 1 0,1 0-1 0,4-4 11 0,4-2 10 16,-1-3 28-16,4-3 30 0,2-3 60 0</inkml:trace>
  <inkml:trace contextRef="#ctx0" brushRef="#br0" timeOffset="73737.73">28413 3208 170 0,'2'-8'487'16,"-1"3"24"-16,-1 0 10 0,0 1 5 0,-1 2 2 0,1 2 1 0,-2-3 2 15,2 3 2-15,0-3 10 0,0 3 13 0,0 0-78 0,0 0-101 0,-4 4-112 16,2 3-115-16,-1 3-30 0,-2 4-14 0,1 1-1 0,-1 3-2 0,-2 6 2 16,1 1 5-16,-2 4-3 0,2-1 0 0,-1 2-10 0,-2 2-14 0,1-1-11 15,0-1-12-15,2 0-13 0,-3 0-10 0,2-1-22 0,1-2-23 16,-1-2-30-16,3 1-29 0,-2-2-45 0,2-2-50 0,0-1-91 0,0-1-101 0,1-3-100 15,2 0-99-15,-3-1-46 0,3-3-30 0,1-1-6 0,-2 0 1 0,0-2 12 16,1-2 12-16,-1-1 22 0,1-2 26 0,-4 0 44 0,2 0 44 16</inkml:trace>
  <inkml:trace contextRef="#ctx0" brushRef="#br0" timeOffset="74620.05">28231 4479 234 0,'0'-5'382'0,"-1"2"24"0,-1 0 25 0,2 3 26 0,0 0 17 0,-1 1 18 16,-4 3 14-16,4 2 14 0,-4 1-18 0,2 4-28 0,-2 2-60 0,-2 2-66 15,3 3-58-15,-4 3-52 0,2 3-22 0,-2 2-13 0,0-1-19 0,-1 4-21 0,2 0-15 16,-1-1-13-16,2 2-11 0,-2 0-12 0,2-4-9 0,1 2-13 16,0-3-9-16,2-1-10 0,0-1-11 0,-1-2-8 0,2 0-8 0,2-2-9 15,-2-2-5-15,2-4-7 0,0-1-3 0,0 0-3 0,0-3-4 0,2-1-6 16,-2-2-3-16,0-2-4 0,0-1-4 0,0-3-9 0,0 0-1 0,0 0-2 16,0 0-12-16,2-2-13 0,3 0-10 0,-2-4-12 0,2-2-14 0,0-2-13 15,1-4-11-15,-1-1-11 0,3-3-8 0,-2-2-7 0,1 0-4 0,-2-3-5 0,-2-1-3 16,-2 0-3-16,4 1 1 0,-5-3 2 0,-5 0 10 0,4 1 12 15,-2-4 14-15,-1 1 13 0,1-1 14 0,-2-1 15 0,0 1 12 0,4 0 11 0,-2 3 10 16,-2 1 11-16,4 2 8 0,-1 4 7 0,0 1 9 0,2 4 12 16,0 4 5-16,0 2 7 0,0 2 9 0,0 6 12 0,0 0 8 0,0 0 9 15,0 3 8-15,4 2 6 0,-4 4 9 0,1 0 8 0,-1 5 10 0,5 2 11 0,-5 5 7 16,0 0 10-16,0 4 0 0,0 1 0 0,-2 2-7 0,-1 1-5 16,2 2-9-16,-3 1-9 0,1-1-8 0,-2 1-5 0,2-2-10 0,-2 0-11 15,2-1-10-15,-2 0-11 0,-1-2-9 0,3-3-9 0,-2-1-4 0,4-4-29 16,-2-1-2-16,-1-3 0 0,3-2 0 0,-1-2 0 0,1-2 0 0,-1-3 0 15,0 0 0-15,2-3 0 0,0-3 0 0,0 0-17 0,0 0-30 0,4-1-11 16,-3-5-10-16,1 1-9 0,1-2-12 0,2-4-10 0,0-2-10 0,-1-4-8 16,2-1-4-16,1-3-1 0,-2-1-1 0,-1-1-1 0,1-1 8 0,0-1 7 15,-2-3 9-15,2 3 9 0,-2-2 11 0,-2 0 8 0,1 3 14 0,0 0 16 16,-2 1 18-16,0 4 20 0,1 1 9 0,-1 3 9 0,0 2 6 0,0 3 7 0,0 2 4 16,0 2 3-16,0 3 8 0,0 3 8 0,0 0 3 0,0 0 3 15,0 4-1-15,-1 2-5 0,1 1-7 0,-2 4-7 0,0 1-4 0,1 3-2 0,-1 2-3 16,1 0-1-16,-4 2-6 0,2 1-5 0,-2 3-30 0,2 0-36 15,-2-1-50-15,2 1-54 0,-2-1-99 0,0 1-108 0,-1-2-90 0,3-2-87 16,2 1-22-16,-3-4-4 0,4-1 0 0,-1-1-3 0,-1-4 4 0,1 0 3 16,1-3 26-16,3-1 29 0,-3-3 47 0</inkml:trace>
  <inkml:trace contextRef="#ctx0" brushRef="#br0" timeOffset="75022.1">28211 4386 64 0,'0'0'163'0,"3"0"3"0,-3 0-3 0,0 0 1 0,2 1 2 16,-2-1-2-16,2 2-1 0,-2-2-49 0,0 4-61 0,-2 2-33 0,0-1-24 15,-1 1-34-15,2 1-36 0,-4 1-38 0,1-1-40 0,0 2-11 0,-2-1-1 16,-1 0 0-16,2 2-1 0,-3-2 1 0,4 2 1 0</inkml:trace>
  <inkml:trace contextRef="#ctx0" brushRef="#br0" timeOffset="76854.1">29639 4393 46 0,'2'-4'149'0,"0"-1"4"0,3 1 5 16,-2-1 6-16,1 1 4 0,-1-1-5 0,0-1-7 0,0 0-33 0,0 0-40 0,1 1-5 15,2-1 6-15,-3 1 13 0,0 0 18 0,2-1 22 0,-2-1 20 16,0 2 22-16,1-1 20 0,0 2 16 0,-1-1 17 0,0 1 15 0,-1-1 15 16,-1 2 9-16,1 0 5 0,0 0 0 0,-2 3-2 0,0-1-11 0,0 1-12 15,0 0-16-15,0 0-18 0,0 0-17 0,0 0-21 0,0 0-14 0,0 0-18 16,0 0-21-16,0 0-19 0,0 0-12 0,0 0-11 0,0 0-9 0,0 0-10 16,0 0-6-16,0 0-7 0,0 0-7 0,0 0-6 0,0 0-4 0,0 0-6 15,0 0-4-15,0 0-3 0,-2 1 0 0,2-1 1 0,-2 2 1 0,1 2-2 16,-1 2 7-16,1 2 3 0,-4 3 3 0,4 3 5 0,-2 4 6 0,-1 2 10 15,1 3 4-15,0 3 7 0,0 4 2 0,-1 1 5 0,1 4-1 0,2 1-3 16,-4 3-2-16,4 1-1 0,-3 2-4 0,1 2-4 0,2 0-2 0,-3 0-2 16,3 2-6-16,-2-1-10 0,1-2-24 0,0 1-15 0,1-4 0 0,1-2 0 15,0-2 0-15,0-1 0 0,0-6 0 0,1 0 0 0,3-5 0 0,-1-2 0 16,-2-3 0-16,3-2 0 0,-3-2 0 0,2-1 0 0,1-4 0 0,-3-1 0 16,4-1 0-16,-4-2 0 0,1-2 0 0,-1 1 0 0,-1-4 0 0,0-1 0 15,0 0 0-15,0 0 0 0,0 0 0 0,0 0 0 0,0 0-59 0,0 0-87 16,0 0-43-16,0 0-47 0,-1-3-95 0,-1-1-105 0,-1-3-85 0,-1 0-81 15,2-2-30-15,-1-3-21 0,0 0 1 0,-1-1 9 0,0-2 24 0,0-3 28 16,0 3 35-16,0-2 41 0,2-1 44 0</inkml:trace>
  <inkml:trace contextRef="#ctx0" brushRef="#br0" timeOffset="76970.78">29598 5073 176 0,'-10'13'199'0,"-1"1"-29"0,2-3-39 0,-1-1-44 0,-1-2-39 0,3 0-36 15,0-2-11-15,-1-1 0 0,-2-1-65 0,1 1-80 0,-1-1-41 0,-1-1-35 16</inkml:trace>
  <inkml:trace contextRef="#ctx0" brushRef="#br0" timeOffset="79520.88">9334 12022 157 0,'0'1'184'0,"0"-1"10"0,0 0 8 0,0 0 13 0,0 0 17 0,0 0 16 15,0 0-15-15,0 0-23 0,0 0-6 0,0 0 1 0,0 0 13 0,0 0 17 16,0 0 19-16,0 0 21 0,0 0 4 0,0 0 5 0,0 0-7 0,0 0-3 16,0 0-15-16,0 0-13 0,0 0-21 0,0 0-21 0,0 0-24 0,0 0-27 15,0 0-22-15,0 0-21 0,0 0-22 0,0 0-23 0,0 0-9 0,0 0-5 16,0 0-2-16,2 3 0 0,3-3-1 0,-2 4 0 0,3-4 1 0,-1 2 0 15,1 0 5-15,1 0 4 0,1-1-2 0,2 1-1 0,0 0 1 0,1 1-1 16,3 1-5-16,-1-3-1 0,3 2 3 0,0-1 1 0,1 1 6 0,3-1 5 16,-2 0 1-16,2 1 2 0,1-1-7 0,0 2-3 0,1-1-4 0,0 1-3 15,-1-2-1-15,1 3-3 0,-1-1-3 0,0 1 0 0,1-1-7 0,0 1-6 16,-1 1-7-16,3-2-3 0,-1 2-1 0,-1 0 0 0,1 2 0 0,-1-3 1 16,3 2 2-16,0 0-2 0,-1 1 2 0,2 0 1 0,-1 2 0 0,2-1-1 15,0-1 2-15,-1 0 0 0,3 1-1 0,-2 0-1 0,1-1-3 0,-1 1-1 16,2-3-9-16,-1-1-11 0,2 2 6 0,2-3 8 0,-1 1 1 0,-2-3 0 15,4 2-1-15,-3-3-2 0,2 1 0 0,-1-1-3 0,1-1 0 0,-2 0-1 16,3-1 0-16,-3 1-4 0,2-2-2 0,-2 1 0 0,2-1 0 0,-1 0 0 16,-1 1 0-16,2-2 0 0,-2 3 0 0,2-1 0 0,-1-1 0 0,-1 1 0 15,0-1 0-15,0 2 0 0,0 0 0 0,0-1 0 0,0 1 0 0,-1 0 0 16,-1 0 0-16,2 0 0 0,0 0 0 0,-3 1 0 0,3-1 0 0,-1 0 0 16,-1 2 0-16,0-2 0 0,1 1 0 0,-1-1 0 0,-2 0 0 0,2 2 0 15,1-2 0-15,-1 0 0 0,1 0 0 0,-1 0 0 0,1 0 0 0,-1 0 0 16,0 0 0-16,2-2 0 0,-1 2 0 0,1 0 0 0,-2 0 0 0,2 0 0 15,-1-1 0-15,0 1 0 0,-1 0 0 0,1 0 0 0,-1 0 0 0,0-2 0 16,2 2 0-16,-3 0 0 0,2-1 0 0,-1 1 0 0,0 0 0 0,-1-2 0 16,-1 2 0-16,2-1 0 0,-1 1 0 0,0 0 0 0,0-2 0 0,-2 0 0 15,2 1 0-15,-3 0 0 0,3-1 0 0,-2-1 0 0,3 0 0 0,-2 0 0 16,0-2 0-16,1 3 0 0,-1-3 0 0,-1 1 0 0,2-1 0 0,-2 1 0 16,2-1 0-16,-2-1 0 0,-1 1 0 0,0 1 0 0,1 0 0 0,-1 0 0 15,-1-1 0-15,0-1 0 0,0 1 0 0,-1 3 0 0,-1-3 0 0,0 0 0 16,-1 0 0-16,1 0 0 0,-2 3 0 0,1-3 0 0,-2 3 0 0,-1-1 0 15,1 0 0-15,-1 0 0 0,-3 1 0 0,2-1 0 0,-3 2 0 0,1-3 0 16,-3 3 0-16,1 0 0 0,0-1 0 0,-4 1 0 0,1-1 0 0,-1 2 0 16,-2 0 0-16,-1-1 0 0,1 1 0 0,0 0 0 0,-2 0 0 0,-4 0 0 15,1 0 0-15,2 0 0 0,-3 0 0 0,0 0 0 0,2 1 0 0,-2-1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0-2-16,0 0-127 0,0 0-33 0,0 0-34 0,0 0-60 0,0 0-67 16,0 0-91-16,0 0-100 0,0 0-67 0,0 0-60 0,0 0-1 0,-2 2 8 15,-2-1 21-15,0 2 19 0,-3 0 28 0,0 0 24 0,1 2 34 16,-2 1 33-16</inkml:trace>
  <inkml:trace contextRef="#ctx0" brushRef="#br0" timeOffset="79687.42">13178 12222 35 0,'-2'6'218'0,"-1"0"-6"16,-2-2-22-16,1 1-29 0,-1-2-40 0,0-1-43 0,1 0-36 0,0-2-32 15,-1 0-46-15,1-2-46 0,-1 0-62 0,2-1-63 0,-2-3-16 0,2-1 0 16</inkml:trace>
  <inkml:trace contextRef="#ctx0" brushRef="#br0" timeOffset="80954.48">16487 12921 263 0,'-4'2'356'0,"0"0"37"0,1 0 28 0,3-2 22 0,0 0 19 0,-1-2 9 16,-3 0 10-16,4 2-17 0,0 0-22 0,0 0-51 0,0 0-59 0,0 0-40 16,0 0-36-16,0 0-44 0,0 0-41 0,0 0-32 0,0 0-27 0,0 0-19 15,0 0-16-15,0 0-13 0,0 0-8 0,0 0-2 0,0 0 0 0,0 0-1 16,0 0-5-16,0 0 1 0,2 0 0 0,1-1 0 0,2 0-5 0,-2 1 4 16,4 0 5-16,0 0 1 0,1 0 2 0,0 1 3 0,5-1 5 0,-4 1-2 15,3-1-2-15,1 0 2 0,0 0-2 0,1 0-3 0,2 0-3 0,1 0-3 16,0 0 1-16,1 0-4 0,-2 0-5 0,3 0-1 0,0 0 0 0,-1 2-3 15,0-2-1-15,0 0-3 0,2 0 0 0,-2 2-2 0,-1-2 1 0,2 0-1 16,-1 1-2-16,1-1-2 0,-1 2-4 0,-2-2-1 0,3 0-3 0,-1 2-1 16,-1-1-4-16,1 0 1 0,-1 2-14 0,-1 0-3 0,3-2 0 0,-1 3 0 15,-1-1 0-15,0 1 0 0,0-1 0 0,2 1 0 0,0-1 0 16,0 2 0-16,0-2 0 0,0 0 0 0,3 1 0 0,-1-1 0 0,0 1 0 0,-1-1 0 16,4-2 0-16,-2 2 0 0,0 1 0 0,0-3 0 0,3 1 0 0,-1 0 0 15,-2 0 0-15,4-1 0 0,0 1 0 0,0-2 0 0,0 0 0 16,0 1 0-16,-1-1 0 0,2 0 0 0,2 0 0 0,-3 0 0 0,3 0 0 0,-1 0 0 15,1 0 0-15,-1-1 0 0,0 1 0 0,3 0 0 0,-3 0 0 0,-1 0 0 16,3 0 0-16,-1 0 0 0,-1 0 0 0,2 0 0 0,0 0 0 16,-1 0 0-16,-1 0 0 0,0 0 0 0,3 0 0 0,-3 0 0 0,0 0 0 0,1 0 0 15,-1 0 0-15,2 0 0 0,-1 0 0 0,1 0 0 0,-3-2 0 0,3 2 0 16,0 0 0-16,0 0 0 0,0 0 0 0,2 0 0 0,-2 0 0 16,1 0 0-16,-1 0 0 0,1 2 0 0,0-2 0 0,-1 0 0 0,0 1 0 0,2 1 0 15,-1-1 0-15,-1 1 0 0,1-2 0 0,-1 1 0 0,0-1 0 0,0 2 0 16,0-2 0-16,0 1 0 0,0-1 0 0,0 0 0 0,0 0 0 15,1 0 0-15,-1 0 0 0,2 0 0 0,0 0 0 0,-1-1 0 0,3-1 0 0,-3 1 0 16,2-1 0-16,1-1 0 0,0 2 0 0,-2-4 0 0,1 2 0 16,-2 1 0-16,1-3 0 0,0 2 0 0,-1 0 0 0,-1-1 0 0,0 2 0 15,0 1 0-15,-3-1 0 0,-1 0 0 0,2 2 0 0,-2 0 0 0,-1 0 0 0,-2 2 0 16,0 0 0-16,1-1 0 0,-2 1 0 0,0 0 0 0,-3 1 0 0,1 0 0 16,1 0 0-16,-2 1 0 0,1-2 0 0,1 1 0 0,-2 2 0 15,1-2 0-15,0 0 0 0,0 0 0 0,0-1 0 0,1 2 0 0,0-3 0 0,-1 2 0 16,-1 0 0-16,2-1 0 0,-1-1 0 0,-1 1 0 0,0 0 0 0,2 0 0 15,-2 0 0-15,0-2 0 0,-2 1 0 0,2 1 0 0,-2-1 0 16,-1-1 0-16,1 2 0 0,-2-2 0 0,0 0 0 0,-2 0 0 0,-1 0 0 16,-2 0 0-16,2 0 0 0,-6 0 0 0,3 0 0 0,-2 0 0 0,-3 0 0 0,0 0 0 15,-4 0 0-15,0 0 0 0,0 0 0 0,0 0 0 0,0 0 0 0,0 0 0 16,0 0 0-16,0 0 0 0,0 0 0 0,0 0 0 0,0 0 0 16,0 0 0-16,0 0-87 0,-2 1-102 0,-3 1-67 0,0-1-118 0,-1 4-129 15,-6-1-77-15,-1 1-67 0,-3 2-16 0,-3 1-2 0,-5 2 3 0,-1 1 3 16,-5 0 21-16,-2 2 22 0,-4-1 41 0,-4 0 41 0,0 1 64 0</inkml:trace>
  <inkml:trace contextRef="#ctx0" brushRef="#br0" timeOffset="82137.19">34 13713 96 0,'4'6'245'15,"0"-2"3"-15,4 0 25 0,0 3 32 16,2-4 46-16,2 0 53 15,2 0 17-15,5 0 11 0,2-1-24 0,4 0-31 16,4 1-53-16,1 0-58 0,6-1-7 16,2-1 8-16,6 3-2 0,-1-2-3 15,8-1-5-15,2 1-5 0,4 1-46 0,0-1-53 16,5-1-9-16,4 1-1 0,0-2-12 0,3 0-17 16,0-2-4-16,1-1-3 0,2-2-3 15,-2 2-4-15,0-4 6 0,-1 1 10 0,-4 1-18 0,0-2-22 0,-5 3-7 16,0-3-2-16,-2 2-5 0,-2 2-5 0,-1-2-7 0,-1 2-9 15,-2 1 8-15,-1 0 12 0,2 0-10 0,-1 0-14 0,-1 1-9 0,0 0-5 16,1 0-2-16,-3-1-2 0,0 2 5 0,-1-2 3 0,-1 1-2 0,2-3-7 16,-3 3 2-16,1-2 1 0,-1 0-20 0,1-1-1 0,-2 2 0 0,2-1 0 15,-1 0 0-15,0-1 0 0,-2 1 0 0,1 0 0 0,0 0 0 0,-2 0 0 16,1-1 0-16,-1 2 0 0,1-1 0 0,-3 0 0 0,2 0 0 0,-2-2 0 16,0 2 0-16,-1 2 0 0,2-2 0 0,-2 0 0 0,-2 1 0 0,2 1 0 15,-1-2 0-15,-3 1 0 0,1 2 0 0,-1-2 0 0,-1 2 0 0,-2 0 0 16,3 2 0-16,-4-2 0 0,-2 2 0 0,0-2 0 0,-3 1 0 0,0 1 0 15,-2-2 0-15,-1 1 0 0,-2-1 0 0,-3 2 0 0,0-1 0 0,-3-1 0 16,0 0 0-16,-5 2 0 0,1-1 0 0,-4-1 0 0,-1 0 0 0,-3 0 0 16,1 0 0-16,-2 0 0 0,-3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0,3-1 0 0,-3 1 0 0,0 0-71 16,0 0-55-16,0 0-35 0,0 0-54 0,0 0-57 0,-1-3-100 0,-1 1-113 16,-2 1-77-16,0-2-72 0,-2 1-10 0,1-1 1 0,-1 1 9 0,-3-2 10 15,1 1 26-15,-2-1 27 0,0-1 33 0,-2-1 36 0,-1 2 54 0</inkml:trace>
  <inkml:trace contextRef="#ctx0" brushRef="#br0" timeOffset="84323.38">29313 4474 262 0,'-8'-3'297'0,"-1"1"23"16,1 0 16-16,0-1 20 0,-1 3 14 0,2 0 16 0,1 0 18 0,-1-2 23 16,3 2-52-16,-4 2-69 0,2-2-31 0,-1 3-25 0,1-1-19 0,-2 2-16 15,-1 2-16-15,1 0-16 0,-2-2-15 0,-1 5-11 0,0-1-14 0,1 0-13 16,-2 2-18-16,1 0-16 0,1 1-14 0,-2-2-10 0,4 1-7 0,-2 1-7 15,1 0-7-15,2 0-7 0,-1 1-3 0,4-2-5 0,-2 3-5 0,1-2-3 16,2 2-1-16,-1-1-1 0,3 1 2 0,1 1-2 0,0-1 2 0,1 1 0 16,1-1-2-16,1 1-2 0,4-1 0 0,0 2 0 0,1 0-2 0,0 0-2 15,5 0 1-15,-4 0 0 0,4 0-1 0,1 1-3 0,1 1 1 0,-2-2 1 16,2-1-1-16,0 1 1 0,-2 1 0 0,4-2-1 0,-4-1 1 0,1-1 0 16,-2-1-1-16,0-1 2 0,1-1 0 0,-4 0 0 0,3-1 1 0,-2-1-2 15,-2 1-3-15,1-2-3 0,-2 1-2 0,-1 1 0 0,1-2 2 0,-2 0 2 16,0 0 6-16,-2 1 7 0,-2-1 2 0,-1 1-1 0,0 1 2 0,-1 0 2 15,-2-1 3-15,-2 1-1 0,-2 1 1 0,2 0 3 0,-4 0-2 0,0 0-1 16,-1 1-1-16,-1-1-2 0,0-1-9 0,0 1-6 0,-5-2-2 0,3 1 2 16,-1-1-3-16,0-1 2 0,-2 0-1 0,2-1 4 0,-2-2 0 0,0 0-2 15,2-2 0-15,0-1 0 0,-2-1 0 0,3 0-5 0,4-3-1 0,-4-2-1 16,2 0-4-16,2-3-2 0,1 0-3 0,2-1-4 0,1-4-4 0,2-1-5 16,3-1-2-16,0 0 1 0,4-4-2 0,1-2-2 0,6-1 2 0,0-1 1 15,4-2-1-15,0 1 2 0,4-3 2 0,-1 1 2 0,4-1 0 0,0 1 0 16,-1 2 5-16,-1 0 1 0,0-1 0 0,1 3 1 0,-2 0 0 0,-1 3 2 15,0-1 0-15,-2 1-1 0,-2 3 2 0,-1-1 0 0,1 0 0 0,-2 4-2 16,-2-1 3-16,0 2 0 0,-2 0-1 0,-2 3 0 0,0-2 0 0,1 3 0 16,-6-2 1-16,3 4-1 0,-4-1-1 0,0-1 1 0,-4 1 0 0,3 1 0 15,-2 0-1-15,-3-1 1 0,-1 1-1 0,1-1-3 0,-2 2 2 0,-5 1 1 16,2-2-3-16,0 3-5 0,-3-1-7 0,1 1-6 0,-1 2-14 0,0 1-16 16,0-1-21-16,-2 2-22 0,-2 2-30 0,2 1-33 0,-1 0-68 0,-1 1-79 15,0 2-88-15,-1 2-87 0,1-1-66 0,0 1-56 0,0 2-8 0,1-1 5 16,1 2 13-16,2-1 13 0,4-1 24 0,2 0 21 0,0 0 32 0,5-3 31 15</inkml:trace>
  <inkml:trace contextRef="#ctx0" brushRef="#br0" timeOffset="84488.48">29414 4740 262 0,'-3'13'474'0,"-2"-2"10"0,0 0 0 0,2 0-1 16,-3-4-5-16,3 2-9 0,0-5-11 0,1 0-10 0,2-3-45 0,0-1-50 15,0 0-195-15,0 0-224 0,0 0-183 0,-4-1-177 0,0-2-43 0,3 2-12 16,-3-5-3-16,3 1 2 0,-1-3 5 0,2 3 5 0,0-6 13 0,2 2 11 16,-1-1 44-16</inkml:trace>
  <inkml:trace contextRef="#ctx0" brushRef="#br0" timeOffset="84639.95">29349 4581 13 0,'-4'9'345'0,"0"-2"9"0,0-1 0 16,-1 0-1-16,1-1-17 0,0-2-20 0,1-2-40 0,-2-1-44 0,4-1-40 16,-3-2-36-16,1 3-136 0,-3 0-154 0,6 0-101 0,-1-3-90 0,-4 3-22 0,2-2-6 15,-2 2-1-15,0 0 1 0,0 2 18 0,-1-2 19 0</inkml:trace>
  <inkml:trace contextRef="#ctx0" brushRef="#br0" timeOffset="85555.37">26575 6471 43 0,'0'-5'200'0,"0"2"11"0,0-1 12 0,0 4 16 0,0-3 17 16,0 3 25-16,0 0 24 0,0 0-12 0,0 0-23 0,0 0-7 0,0 0-6 16,0 0 6-16,1-3 7 0,-1 3 2 0,0 0-4 0,0 0 0 0,0 0-4 15,0 0-13-15,0-3-14 0,0 3-21 0,0 0-23 0,0 0-21 0,0 0-25 16,0 0-24-16,0 0-22 0,0 0-22 0,0 0-18 0,0 0-13 0,0 0-9 16,0 0-9-16,0 0-7 0,0 0 0 0,0 0 1 0,0 0 8 0,0 0 10 15,2 3 4-15,-1 1 3 0,1 2 3 0,1 2 5 0,-1 4 3 0,3 1 1 16,-4 4 8-16,5 3 8 0,-3 1 5 0,2 5 9 0,-2 3 7 0,1 3 4 15,-3 2-4-15,-1 2-7 0,0 1-2 0,0 4-1 0,-1 1-1 0,-3 1-2 16,1 1 0-16,0 1-2 0,0 0-7 0,-5 0-4 0,5-2-11 0,-2-1-6 16,0-3-11-16,2-3-10 0,0 0-22 0,1-4-12 0,-1-2 0 0,2-3 0 15,-1-3 0-15,-1-3 0 0,3-2 0 0,0-3-27 0,3-2-43 0,-1-2-26 16,-2-2-38-16,0-2-38 0,1-2-103 0,-1-3-115 0,0-3-114 0,0 0-116 16,0 0-25-16,2-7-2 0,-2-4 1 0,1-1 5 0,1-4 17 0,0-2 15 15,-2-3 24-15,1-2 27 0,-1-2 37 0</inkml:trace>
  <inkml:trace contextRef="#ctx0" brushRef="#br0" timeOffset="86121.17">26601 6535 383 0,'2'1'464'0,"-2"-1"15"0,2 2 10 0,-2 1 3 0,0-3 4 16,0 0 1-16,1 3 3 0,-1-3-2 0,0 0 1 0,3 2-71 0,-3-2-85 15,0 0-90-15,4 0-92 0,-1-2-48 0,2 1-41 0,2 1-11 0,0-2-2 16,1-1-2-16,6 0 3 0,-1-1 1 0,5-1 3 0,2-1 2 0,3-1 2 15,4 0 0-15,1-2-2 0,6 1-5 0,2 0-6 0,2-1-8 0,5 2-3 16,-1-1-5-16,1 1-5 0,6 2-3 0,2 1-5 0,-2-1-4 0,3 2-5 16,1 2-3-16,0-2-2 0,2 1 0 0,2 2-3 0,-2 0 0 0,2 2-2 15,-1-1-2-15,1 2 0 0,1 0-1 0,2 0 0 0,0 2 1 0,4-1 0 16,-3 2-1-16,4-1 1 0,2-1 2 0,0 1 1 0,1 0 9 0,2 0 10 16,1 0 7-16,2 0 5 0,0-2 3 0,1 1-1 0,-1 0 4 0,0-1 2 15,4 1 0-15,-3-2 2 0,2 1 3 0,2 1 2 0,0-4 0 0,0 2-2 16,3-1-9-16,-2 1-13 0,3-2-6 0,0-2-3 0,-3 2-4 0,5-1-1 15,-4 1-3-15,1-2-2 0,-2 2-2 0,-3 0 3 0,2 0-4 0,-4 0 0 16,-1 0-2-16,-2 2 0 0,-3-1 0 0,-2 1 1 0,-2 1 0 0,-3 0 1 16,-1 2-1-16,-4-1 4 0,-3 1-2 0,-3 1 1 0,-2 0 0 0,-5-2-6 15,0 2-4-15,-7 0 0 0,-3 0 0 0,-3 0 0 0,-3-1 0 0,-3 0 0 16,-6 0 0-16,-3-2 0 0,-4-1 0 0,-1 2 0 0,-1-2 0 0,-4 1 0 16,0-2 0-16,-4 0 0 0,-1-1 0 0,0 0 0 0,0 0 0 0,0 0 0 15,0 0 0-15,0 0 0 0,0 0 0 0,0 0 0 0,0 0 0 0,0 0 0 16,0 0 0-16,0 0 0 0,0 0 0 0,0 0 0 0,0 0 0 0,0 0 0 15,0 0 0-15,0 0 0 0,0 0 0 0,0 0 0 0,0 0 0 0,0 0 0 16,0 0 0-16,0 0 0 0,0 0 0 0,0 0 0 0,0 4 0 0,0-1 0 16,-1 2 0-16,-2 3 0 0,-1 1 0 0,-1 3 0 0,1 1 0 0,-2 5 0 15,-1 1 0-15,-1 1 0 0,2 5 0 0,-2 1 0 0,0 3 0 0,3 2 0 16,-1 0 0-16,0 3 0 0,0 2 0 0,1 0 0 0,2 3 0 0,-2 0 0 16,2-1 0-16,-1 4 0 0,1-3 0 0,0 1 0 0,0-1 0 0,2-2 0 0,-3 1 0 15,1-1 0-15,2-2 0 0,-3 0 0 0,3-2 0 0,-2-4 0 0,-1 0 0 16,0-2 0-16,0-1 0 0,-2-2 0 0,2-3 0 0,0-3-91 0,0 0-24 15,0-3-24-15,0-2-30 0,-2-3-32 0,1 0-47 0,-2-3-53 0,1-1-81 16,-1-3-86-16,-2 0-71 0,0-1-67 0,-3-2-8 0,-1-2 6 0,-2 1 17 16,0-3 18-16,-3 0 23 0,-1 0 25 0,-1-2 28 0,-3 0 33 0,0-3 51 0</inkml:trace>
  <inkml:trace contextRef="#ctx0" brushRef="#br0" timeOffset="86805.19">26600 7559 218 0,'-9'-3'236'0,"1"-4"14"16,1 3 11-16,4-1 14 0,0 1 5 0,0-1 6 0,-2 2-20 0,4 2-27 16,-1-2-31-16,2 3-29 0,0 0 5 0,-2-2 16 0,2 2 18 0,0 0 23 15,0 0 4-15,4-3 2 0,-3 2-3 0,5 1-1 0,1 0 4 0,-3 0 5 16,6 0 1-16,1 0 2 0,2 0-4 0,2 0-3 0,1-2-22 0,1 2-24 16,4-1-35-16,5-1-34 0,2-1-17 0,4 1-11 0,3 0-8 0,1-3-7 15,6 1-10-15,3-1-8 0,4 1-6 0,3-1-6 0,0 1-5 0,5-1-7 16,1 1-3-16,3-1-4 0,-1 2 3 0,1 2 1 0,1-1 4 0,3-1 1 15,-2 3 1-15,2 0-5 0,1 0 1 0,4 2 1 0,-2-1-4 0,1-1-4 16,4 0 0-16,1 2 1 0,1-2-24 0,0 0-17 0,2-2 0 0,1 2 0 16,0-1 0-16,-1-1 0 0,0 2 0 0,1-2 0 0,0 2 0 0,-1-1 0 15,-2 1 0-15,2 0 0 0,-1 1 0 0,0-1 0 0,-2 2 0 0,4 0 0 16,-2-1 0-16,-3 2 0 0,2-1 0 0,1-1 0 0,0 2 0 0,-1-1 0 16,0 0 0-16,0 2 0 0,0-1 0 0,0 1 0 0,-2-1 0 0,1 1 0 15,-1 1 0-15,1 0 0 0,-3-2 0 0,0 2 0 0,-1-1 0 0,1 0 0 16,-5 1 0-16,1-1 0 0,-4-1 0 0,-1 2 0 0,-2-2 0 0,-3 1 0 15,-2-1 0-15,-6 0 0 0,-2 0 0 0,-2 2 0 0,-4-3 0 0,-7 0 0 16,-2-1 0-16,-5 3 0 0,-5-3 0 0,-1 0 0 0,-6-1 0 0,-2 2 0 0,-3 0 0 16,-4-1 0-16,0-1 0 0,-3 0 0 0,-3 0 0 0,0 0 0 15,0 0 0-15,-3 0 0 0,-4-1 0 0,-1-1 0 0,-2 0 0 0,-4 2 0 0,-4-1 0 16,0 0-120-16,-3-1-70 0,-6 0-55 0,-2 1-101 0,-2 1-114 0,-2-1-92 16,-2 0-92-16,-3 1-18 0,2-2 0 0,-2 0 9 0,-4 1 10 0,0-1 21 15,-1 0 23-15,-1 0 34 0,0-3 35 0,0-1 52 0</inkml:trace>
  <inkml:trace contextRef="#ctx0" brushRef="#br0" timeOffset="87456.31">27991 6515 196 0,'-1'-7'223'0,"1"1"14"0,1 1 14 15,-1 3 14-15,0-3 17 0,0 5 16 0,0 0 17 0,0 0-31 0,0 0-39 16,0 0-2-16,0 0 7 0,0 0 4 0,0 0 5 0,0 0-3 16,0-1-5-16,0 1-6 0,0 0-9 0,0 0-11 0,0 0-16 0,0 0-19 0,0 0-21 15,0 0-17-15,0 0-15 0,0 0-9 0,0 0-8 0,0 0-13 0,0 0-15 16,2 4-4-16,-1 2-5 0,1 2-1 0,0 3 3 0,-1 2 4 0,3 2 6 15,-1 3 6-15,0 3 3 0,1 1 3 0,-1 4 3 0,1 1-10 0,-3 3-9 16,1 0 0-16,0 3 4 0,1 2-6 0,-3 0-2 0,0 1-5 16,0 3-4-16,0-1-5 0,0 1-7 0,0-2-4 0,0 1-4 0,0-2-7 0,1-2-5 15,-1-1-8-15,0-1-17 0,4-4-21 0,-3-1 0 0,1-3 0 0,-1-3 0 16,4-2 0-16,-4-2 0 0,2 0 0 0,-1-4 0 0,0-1 0 16,-1-1 0-16,1-2 0 0,0-3-24 0,-2 0-51 0,0-2-27 0,1-1-31 0,-1-3-31 15,0 0-55-15,0 0-57 0,0 0-93 0,0 0-101 0,0 0-80 0,0 0-78 16,0 0-9-16,0 0 3 0,0-3 15 0,2-3 16 0,-2-1 22 0,1-1 26 15,3 1 32-15,0-4 31 0,2 1 54 0</inkml:trace>
  <inkml:trace contextRef="#ctx0" brushRef="#br0" timeOffset="87840.27">29191 6650 157 0,'-5'-4'246'0,"1"3"20"15,-1-4 21-15,2 3 24 0,0-2 23 0,0 1 25 0,3 1 23 0,-4 1-4 16,4 1-11-16,-1-3-39 0,1 3-42 0,0 0-19 0,0 0-13 0,0 0-11 16,0 0-10-16,0 0-19 0,0 0-21 0,0 0-7 0,0 0-6 15,0 0-12-15,0 0-15 0,1 4-17 0,-1 3-20 0,0 2-9 0,2 2-8 0,-2 1-1 16,0 5 3-16,-2 1 5 0,2 5 6 0,-1 1 8 0,-1 3 9 15,1 3-10-15,-1 1-12 0,0 2-9 0,-1 3-3 0,0 0-3 0,-1 2 0 16,1 1-3-16,-1-2-5 0,1 2-7 0,0-1-6 0,0-1-7 0,-1-2-9 0,3-1-6 16,-1 0-6-16,1-5-8 0,-1 0-4 0,-1-3-6 0,3-1-3 15,0-2-4-15,3-4-9 0,-3 0-9 0,2-2 0 0,-2-2 0 0,0-2 0 16,3-1 0-16,-3-1 0 0,0-2 0 0,1-3 0 0,-1 0 0 0,0 0 0 16,0-4 0-16,0 2 0 0,0-4 0 0,0 0-10 0,0 0-48 0,0 0-30 15,0 0-42-15,0 0-44 0,0 0-93 0,0 0-101 0,0 0-100 0,0-4-98 0,-1-1-46 16,1-2-32-16,-3 0-4 0,3-3 3 0,-5-2 10 0,4 0 14 15,-1-2 27-15,1-1 29 0,1-1 44 0,-4-2 45 0</inkml:trace>
  <inkml:trace contextRef="#ctx0" brushRef="#br0" timeOffset="89288.31">28591 6715 83 0,'0'-9'232'0,"0"0"12"0,1 0 14 0,-1 2 15 0,0 1 20 15,0-1 24-15,0 3 22 0,0 1 24 0,0 3-37 0,0 0-53 16,0 0-6-16,0 0 2 0,0 0 0 0,0 0-4 0,0 0 7 0,0 0 5 0,0 0-1 16,0 0-6-16,0 0-13 0,0 3-14 0,0 3-16 0,0 2-15 0,0 0-16 15,0 5-16-15,0 0-14 0,-1 4-12 0,1 1-10 0,-3 1-9 0,1 4-10 16,0 1-14-16,-1 1-7 0,1 1-5 0,-1 0-5 0,2 2-4 0,-3 0-9 16,3 0-7-16,-2 0-4 0,-2-1-4 0,5-2-8 0,-1 0-9 0,-2 2-5 15,3-5-7-15,-2 1-28 0,2-3-9 0,0-2 0 0,0 2 0 16,0-5 0-16,2 0 0 0,-2-2 0 0,1-1 0 0,1-2 0 0,-2-1 0 0,1-2 0 15,-1-1 0-15,0-1 0 0,0-3 0 0,0-2 0 0,0 0 0 0,0 0 0 16,0 0 0-16,0 0 0 0,0 0 0 0,0 0 0 0,0 0 0 0,0 0 0 16,0-4 0-16,0-2 0 0,0-2 0 0,0-2 0 0,0-2 0 15,0-2 0-15,3-1-5 0,-1-3-49 0,-2-1-11 0,1-4-5 0,1 2-8 0,-1-3-4 16,3-3-3-16,-3 2-5 0,1-2-4 0,1-2 1 0,-1 1 3 16,-1-1 2-16,1 1 5 0,0-1 7 0,1 2 8 0,-2 1 9 0,1 1 10 15,1 4 8-15,-2 2 8 0,-1 1 9 0,2 4 6 0,-1 4 8 0,-1 1 5 16,0 3 7-16,0 1 2 0,0 5 9 0,0 0 5 0,0 0 3 0,2 5 3 15,0 1 3-15,-2 3 6 0,1 3 5 0,-1 2 3 0,0 4 3 0,0 2 3 16,0 3 0-16,-1 1 2 0,1 3-2 0,-2 0-1 0,0 0-6 0,1 1-7 16,-1-1-10-16,1 0-9 0,1-1-28 0,-5-1-29 0,5-1-47 0,-1-3-48 15,1 0-104-15,-3-3-121 0,3-2-105 0,-2 1-103 0,2-3-23 0,-2-1-8 16,2-1 1-16,-1-4-2 0,-1 2 6 0,0 0 7 0,1-5 22 0,-1 1 26 16,2 1 42-16</inkml:trace>
  <inkml:trace contextRef="#ctx0" brushRef="#br0" timeOffset="89821.26">30028 6649 272 0,'-5'0'303'0,"2"0"14"0,-2 1 12 0,1-1 17 0,0 2 19 16,3-2 27-16,-2 2 31 0,-1 0-9 0,3 0-20 0,-2 1-37 0,-1 0-43 15,3 1-33-15,-3 1-31 0,0 0-17 0,1 1-15 0,0 1-7 0,1-1-2 16,1 0-11-16,-3 2-10 0,3 1-21 0,1 0-25 0,-2 0-12 0,2 1-15 15,0 3-2-15,2 1 0 0,-2 2 0 0,1 3 0 0,-1 0-3 0,4 4-3 16,-3-1-5-16,1 4-2 0,-1 2-7 0,-1 1-5 0,2 2-3 0,-2 1-8 0,0-1-3 16,0 2-6-16,0-2-12 0,-2 3-10 0,1-4-7 0,1 0-8 15,-2-3-3-15,1 1-4 0,-1-2-3 0,0-4-6 0,2-1-8 0,-1-1-7 16,-2-5 0-16,3 1 0 0,-2-4 0 0,0-1 0 0,1-3 0 0,-1 1 0 16,0-4-22-16,-2-1-55 0,-1 1-42 0,1-3-45 0,-1-1-71 0,-2-2-74 15,-1-1-95-15,-1-1-99 0,-1-1-69 0,1-3-64 0,-3-2-16 0,0 1-2 16,1-3 9-16,0-1 11 0,2-1 28 0,1-1 32 0,-2-1 42 0,2 0 48 15</inkml:trace>
  <inkml:trace contextRef="#ctx0" brushRef="#br0" timeOffset="92155.16">29504 6817 240 0,'-4'-4'346'0,"-1"-1"37"0,0 3 33 0,-1-2 24 0,1 1 20 0,0 0 12 0,4 2 13 16,-2-1-20-16,-1 0-24 0,4 2-51 0,0 0-57 0,0 0-35 0,0 0-34 16,0 0-42-16,0 0-50 0,0 0-29 0,0 0-26 0,0 0-13 0,0 0-9 15,0 0-7-15,0 0-4 0,4 0-2 0,0 0-3 0,1 2 1 0,3 0 3 16,1-1 0-16,3 0-2 0,-3 3 1 0,4-3-1 0,-4 1-4 0,7 0-5 15,-6-2-10-15,2 1-11 0,1 0-6 0,-4 1-9 0,1-2-4 0,1 1-4 16,-3-1-4-16,-3 2-9 0,1-1-2 0,-2-1-4 0,1 1-2 0,-3-1-3 16,-2 0 8-16,0 0 8 0,0 0 2 0,0 5 1 0,-2 0 2 0,-3 1 0 15,-1 1 5-15,-2 4 2 0,0-1 3 0,-1 2 4 0,-4 3 0 0,0 0 2 16,-2 2 0-16,0 1 0 0,-2 0-6 0,4-2-11 0,-4 2-3 16,4-3-2-16,1 2-2 0,1-5-1 0,3 1-4 0,-1-2-4 0,2-4-1 0,2 1-5 15,2-1 0-15,2-1 1 0,1-4-1 0,1 3-2 0,2 0 2 0,2-2 2 16,2 0 0-16,2 1 0 0,-1-2-4 0,5 0 0 0,1 1 0 15,0-2 0-15,3-1 0 0,1-1 0 0,2-2 0 0,1 0 0 0,1-2 0 0,-1-1 0 16,-1 0 0-16,-1 0 0 0,3-1 0 0,-3-2 0 0,0 3 0 16,-1-2 0-16,-6 1-1 0,2-1-66 0,-2 2-35 0,-2 2-39 0,-3-3-79 15,-1 5-89-15,-3-4-112 0,-3 3-117 0,0-2-58 0,-3 2-47 0,-2 2-8 0,0 0-1 16,-4 1 8-16,0 0 10 0,-3 0 23 0,2 1 24 0,-5 0 36 16,1 2 38-16</inkml:trace>
  <inkml:trace contextRef="#ctx0" brushRef="#br0" timeOffset="93888.23">22892 2185 102 0,'0'-4'311'0,"0"1"19"0,0 0 17 16,-1-1 12-16,1 4 12 0,-2-1 11 0,1 0 13 0,1 1 3 0,-2-2 1 15,2 2-71-15,-2-2-90 0,2 2-11 0,0 0 3 0,0 0-11 0,0 0-13 16,0 4-8-16,0 0-1 0,2 3-3 0,0 1-2 0,-1 2-4 0,2 2-3 16,1 3 4-16,0 1 6 0,-1 2 5 0,-1 3 2 0,1 0-29 0,0 1-34 15,-1 1-16-15,-1 2-12 0,1 0-11 0,-2 0-13 0,0 0-4 0,-2 0-8 16,1 2-8-16,-1-4-11 0,1 1-5 0,-4-1-8 0,2-2-7 0,-3-2-7 15,2 1-10-15,0-4-8 0,-3 0-17 0,4-1-18 0,-2-1-21 0,2-2-22 16,-1-1-32-16,0-2-33 0,1-2-45 0,2-1-47 0,-1-1-94 0,0-1-100 16,2-4-88-16,0 0-84 0,0 0-24 0,5-1-10 0,2-4 6 0,0-1 14 15,3-3 18-15,-1-1 21 0,5-4 31 0,-1-2 28 0,4-2 48 0</inkml:trace>
  <inkml:trace contextRef="#ctx0" brushRef="#br0" timeOffset="94272.65">23651 2101 422 0,'8'-3'487'0,"0"1"7"0,0 1 6 0,-3-2 3 0,-1 3 12 0,0-1 12 16,-3-1 9-16,2 1 6 0,1-1 7 0,2 2 4 0,-2 0-133 0,1 0-164 16,2 2-83-16,1-1-68 0,1 1-17 0,0-1 0 0,1 2-5 0,-1 0 0 15,3 0-12-15,-4 2-12 0,2-2-7 0,0 1-8 0,0-1-3 0,-2 2-4 16,2-1-4-16,-2 2-1 0,4 0-5 0,-2-1-2 0,-2 2-4 0,2-1-4 0,-1 2-4 15,-1-2 1-15,0 1-3 0,0-1 0 0,0 0-1 0,-2 0 1 0,-3 0-3 16,2 1 1-16,-1 0 8 0,-4-1 8 0,0 1 4 0,0 1 5 0,-4 0 4 16,-1 2 2-16,-3 0 2 0,-1 1 3 0,0 1 1 0,-3 1 6 0,-2 1 1 15,0-1 2-15,-2 2 0 0,4-1-1 0,-4-1-8 0,3-1-10 0,3-1-5 16,0-2-8-16,2-2-23 0,3 0 0 0,0-2 0 0,2 0 0 16,0-4 0-16,3 2 0 0,0-3 0 0,0 0 0 0,0 0 0 0,0 0 0 0,0 0 0 15,0 0 0-15,1 0 0 0,2 2 0 0,1-2 0 0,1 0 0 0,-1 0 0 16,3 0 0-16,0 0 0 0,3 0 0 0,0 0 0 0,0-2 0 15,2 2 0-15,0 0 0 0,2 0 0 0,-1 0 0 0,4 0 0 0,-2 0 0 0,4 0 0 16,-3 0 0-16,3-1 0 0,-1 1 0 0,2 0 0 0,-2-2 0 16,-2 2-79-16,3-1-50 0,-3 1-66 0,1 0-69 0,-4 0-118 0,3 0-133 15,-5 0-70-15,1 0-56 0,-2 1-13 0,-2-1-2 0,-3 2 3 0,1-1 4 0,-3 1 19 16,-3-2 22-16,0 0 39 0,0 0 46 0,2 2 66 0</inkml:trace>
  <inkml:trace contextRef="#ctx0" brushRef="#br0" timeOffset="94606.69">24586 2299 100 0,'-3'2'509'0,"-1"-1"23"0,1 1 12 0,0 1 5 0,0 0 7 16,-1-3 3-16,1 3 2 0,-1-2 6 0,2 2 4 0,2-3 7 0,0 0 6 16,0 0-159-16,0 0-194 0,0 3-80 0,0-3-57 0,0 5-20 0,2-2-12 15,1 1-5-15,-3-1-6 0,1 0-4 0,2 2-3 0,1 1-6 0,-3-2-6 16,3 0-18-16,-1 3-22 0,2-3-26 0,-2 1-31 0,3-1-33 0,-1 1-33 15,-1-1-81-15,0 1-91 0,0-1-98 0,1-1-104 0,0 0-50 0,3 2-38 16,-4-2-10-16,1 0-3 0,2-2 12 0,-1 0 12 0,2-1 23 0,-2 0 24 16,0-1 31-16,1 0 32 0</inkml:trace>
  <inkml:trace contextRef="#ctx0" brushRef="#br0" timeOffset="95122.72">24989 1999 457 0,'4'-10'497'0,"1"2"15"16,-2-1 9-16,-1 1 10 0,0 3 6 0,-2-1 5 0,0 3 4 0,0-2-1 16,0 5 1-16,0 0-1 0,0-3-143 0,0 3-175 0,0 0-80 0,0 0-60 15,0 0-19-15,0 0-9 0,0 0-6 0,0 0-6 0,-4 3-5 0,3 2-7 16,-2-1-2-16,-1 2-1 0,2 2 0 0,-2 2-2 0,1 1 0 0,2 1 0 16,1 0-5-16,0 1-5 0,0-1-5 0,1 2-5 0,2-1-5 0,3-1-2 15,1 0-2-15,-1 2 1 0,2-3 0 0,3 0 1 0,-1 1 1 0,-1-1 4 16,4 1 0-16,-4-3 5 0,3 0 4 0,-2 1 6 0,1-2 2 0,-1 1 2 15,2-2 6-15,0 1 1 0,-4-1 2 0,2 1 1 0,0 0 3 0,-2-1 4 16,1 0 0-16,-1 0-3 0,-1 0-1 0,-1 0-2 0,1-1-3 0,-1 0-4 16,-2 0-2-16,1 2-1 0,0-2-2 0,-2-2 0 0,0 2 1 0,-1-1 1 15,0 1-3-15,-2-2-1 0,0 0-2 0,0 3-1 0,-2-3-2 0,-1 2 1 16,0-2-2-16,-4 4-1 0,1-1 0 0,-3 0-3 0,1 0-2 0,-2 0-2 16,0 3-3-16,-2-3-3 0,1 1-4 0,-3-1 0 0,3 1 0 0,-1-2 0 15,0-2 0-15,1 2 0 0,1-3 0 0,-1 0 0 0,2-1 0 0,1 1 0 16,-3-3 0-16,4 0-18 0,1-3-5 0,0 3-6 0,0-6-8 0,1 0-12 15,2-2-6-15,-1-2-6 0,4-2-7 0,0-3-5 0,4-3-3 0,-1-3-2 16,2-2 0-16,4-1 1 0,0-3 5 0,3 0 4 0,2-1 7 0,-1-2 5 16,2 3 8-16,0-2 10 0,0 4 6 0,0 1 8 0,-2 1 5 0,-3 3 7 15,1 2 2-15,2 2 2 0,-4 3 4 0,-1 2 2 0,0 1 1 0,-3 2 1 16,1 2 2-16,-3 0 2 0,2 1 3 0,-2 3 2 0,1-1 4 0,-3 1 4 16,2 1 4-16,-3 1 0 0,0 0 4 0,0 0 1 0,0 0 2 0,0 0-2 0,0 0 2 15,0 0 2-15,0 0 0 0,0 0-5 0,0 0 2 0,0 0 1 16,0 0-4-16,0 0-4 0,0 0-5 0,0 0-8 0,-3-3-10 0,3 3-12 0,-1-2-15 15,-3 1-14-15,1-1-25 0,-2-1-29 0,1 2-32 0,-4-1-33 0,-2-1-89 16,1 2-98-16,-2 1-63 0,-5 0-60 0,0 3-51 0,-3 0-55 0,-3 1-3 0,1 2 6 16,-4 2 13-16,-2 1 16 0,-1 1 22 0,-1 1 28 0,1 0 32 15,0 0 35-15</inkml:trace>
  <inkml:trace contextRef="#ctx0" brushRef="#br0" timeOffset="95639.33">23058 2683 210 0,'-14'6'265'0,"0"0"22"0,-2-3 12 0,5 2 9 0,1-2 5 0,0-2 1 16,1 1 4-16,5-1 2 0,-1-1-40 0,2 2-48 0,3-2 7 0,0 0 17 16,4 1 2-16,1-1-2 0,3 0-10 0,6 0-12 0,1 0-3 0,3-1-1 0,5-1 2 15,5-1 6-15,2 0 0 0,5-1 0 0,6-2-25 0,2 0-35 0,4-2-26 16,4 1-32-16,3 0-14 0,4-2-10 0,2 2-8 0,3 0-2 15,1 1-4-15,2 1-4 0,2 1-4 0,2-1-8 0,-2 2 0 0,0 2 0 0,1 1 0 16,-1 0 1-16,-2 1-1 0,1 0-1 0,-1 3-5 0,-2-1-2 16,1 1-7-16,0-1-5 0,-1 1-4 0,2 0-2 0,-1 1-2 0,-2-3-2 15,1 1-3-15,-3 0-23 0,-1 0-10 0,1 0 0 0,-3 2 0 0,-4-2 0 0,1 2 0 16,-3-2 0-16,-2 1 0 0,-1 2 0 0,-5-3 0 0,0 1 0 16,-3 1 0-16,-3-1 0 0,0 1 0 0,-3-1 0 0,-5 1 0 0,0-2 0 15,-5 0 0-15,-2-2 0 0,-3 2 0 0,-4-1 0 0,0 0 0 0,-5 0 0 16,-1 0 0-16,-3-2 0 0,-2 0 0 0,0 1 0 0,-4-1 0 0,-1 0 0 15,0 0 0-15,0 0 0 0,0 0 0 0,0 0 0 0,0 0 0 0,-1-1 0 16,-4 1 0-16,0-2-72 0,0-1-104 0,-4 0-53 0,-1 0-108 0,-1-1-122 16,-3-1-96-16,1-1-88 0,-1 2-19 0,0-4-6 0,-2 1 4 0,0-1 9 15,1 0 20-15,-1-1 23 0,-2-1 36 0,2-2 40 0,2 0 50 0</inkml:trace>
  <inkml:trace contextRef="#ctx0" brushRef="#br0" timeOffset="95788.6">25556 2625 231 0,'2'12'477'16,"0"-1"22"-16,-2-2 15 0,-2 0 8 0,0-2 7 0,2-2 5 0,0 0 3 16,0 0-1-16,2-2-1 0,-2-3-45 0,0 0-55 0,0 0-132 0,0 0-146 15,0 0-86-15,-2 2-69 0,2-2-53 0,0 0-46 0,-5-2-95 0,2 2-104 16,-3-2-85-16,2 1-84 0,0-4-37 0,0 2-28 0,-1-2-3 0,1 0 4 16,0-1 11-16,-1-1 11 0,2 0 15 0,2 0 15 0,-3-1 29 0</inkml:trace>
  <inkml:trace contextRef="#ctx0" brushRef="#br0" timeOffset="96639.3">28603 7303 224 0,'-3'3'399'0,"0"-3"26"16,-2 2 21-16,2-2 7 0,0 0 6 0,0 0 2 0,-1-2 4 0,3 2 3 15,1 0-2-15,-2-2-67 0,2 2-84 0,-3-1-75 0,3 1-78 0,-2-1-48 16,2 1-47-16,-3-1-32 0,2 1-33 0,1 0-46 0,-5-2-51 0,2 0-93 16,0 1-102-16,0-2-80 0,-1 1-75 0,3-3-19 0,-1 2-2 0,1-4-2 15,-1 1 0-15,0-1 0 0,1 0-1 0,1-4 10 0,-2 0 10 0,1-2 42 16</inkml:trace>
  <inkml:trace contextRef="#ctx0" brushRef="#br0" timeOffset="97257.65">28540 5773 8 0,'0'0'377'0,"-2"-1"30"0,2 1 20 0,-1-2 14 0,1 2 15 16,-5 0 10-16,5 0 12 0,-3 0 9 0,3 0 6 0,0 0 6 0,-3 0-81 15,3 0-98-15,-3 0-67 0,-1 2-61 0,1 1-26 0,2 0-21 0,-3 1-12 16,1 4-9-16,-3 1-9 0,3 1-8 0,-2 3-5 0,0 3-6 0,-1 0-2 16,1 3 2-16,-2 3-4 0,2-1 0 0,-2 1-4 0,4 2-6 0,-2-1-6 15,2 1-8-15,-2-2-4 0,4 1-4 0,-4-2-3 0,4-2-4 0,1 1-3 16,-2-4-2-16,2-1-7 0,0 0-6 0,0-2-8 0,0 0-5 0,0-3-18 15,0 1-17-15,0-3-30 0,0 0-31 0,0-2-39 0,0-1-42 0,2-1-88 16,-2-1-100-16,0-3-107 0,1 2-108 0,-1-2-40 0,6 0-25 16,1-3-4-16,1-2-3 0,-2 1 11 0,3-2 16 0,1-2 27 0,1-1 28 15,0 0 40-15,0 0 39 0</inkml:trace>
  <inkml:trace contextRef="#ctx0" brushRef="#br0" timeOffset="97655.99">29406 5855 25 0,'-5'-2'411'0,"2"-1"35"0,2 0 7 0,-4-1 2 16,4 3 4-16,-2-2 0 0,3 3 12 0,0 0 16 0,3-1 11 0,-2 1 12 15,5-2-74-15,1 2-92 0,-2 2-86 0,1-2-88 0,2 1-36 0,3 1-27 16,-3-1-4-16,1 2 0 0,4-1 1 0,-4 1-1 0,3 0-13 0,-2-1-13 16,2 2-13-16,-4-2-13 0,2 2-5 0,0-1-9 0,-2 0-8 0,1-1-9 15,-2 3-2-15,-1-2-4 0,-1 2-3 0,0-1-1 0,-2 1 1 0,0-1 2 16,-3 2 1-16,0 2-2 0,-3-3 2 0,0 5 2 0,-4-2 4 0,-1 3 6 16,2 0 6-16,-6 1 10 0,0 1 2 0,1-1 5 0,-1 2-1 0,0-1 0 15,-2-1-1-15,5 0-6 0,-2-1-2 0,1-1 1 0,2-2-1 0,4 0-3 16,-1-3-3-16,2 0-3 0,1-1-9 0,0 1-7 0,4-3-4 0,0 0-4 15,1 1-2-15,2-1-2 0,-1-1-1 0,4 1 1 0,5 1-10 0,-4-3-10 16,4 0-17-16,1-2-19 0,2 1-22 0,1-2-24 0,1-2-29 0,-1-1-29 16,2 0-55-16,-1 0-63 0,-1-1-85 0,-1 1-89 0,0-2-76 0,-2 2-71 15,0 0-7-15,-3 1 7 0,0 1 17 0,-5 1 17 0,1 2 21 0,-2-1 26 16,-5 2 26-16,0 0 31 0,1 3 56 0</inkml:trace>
  <inkml:trace contextRef="#ctx0" brushRef="#br0" timeOffset="98140.39">29710 7114 11 0,'-2'3'121'0,"1"-2"-17"0,-4 1-43 0,5-2-46 15,-1 4-11-15,-4-3-4 0,2-1-23 0,-1 1-30 0,0-1-42 0,-1 2-43 16</inkml:trace>
  <inkml:trace contextRef="#ctx0" brushRef="#br0" timeOffset="101458.62">7333 16855 78 0,'-5'5'315'0,"-2"-4"30"0,1 1 29 0,2 1 18 0,-1-3 20 15,2 0 19-15,-1 0 22 0,1-2 9 0,3 2 11 0,-3-1-69 0,3 1-87 16,0 0-24-16,0 0-10 0,0 0-44 0,0 0-53 0,0 0-19 16,0 0-11-16,0 0-21 0,0 0-25 0,0 0-12 0,0 0-9 15,0 0-18-15,0 0-20 0,0 0-3 0,0-2-2 0,0 2-13 0,0 0-19 16,0 0 11-16,0 0 15 0,0 0-12 0,2-3-16 0,1 3 10 16,0 0 21-16,2 0-5 0,1 0-12 0,3 2 12 0,1-1 18 15,1 1-8-15,3 1-13 0,-1-2 13 0,4 2 22 0,-2 0-4 0,2-2-7 16,1 3 2-16,0-3 5 0,1 1-8 0,-3-1-14 0,3 1 0 0,-1-2 3 15,-1 0-7-15,-1 0-8 0,1-2 2 0,-1 1 4 0,-2 1-7 0,-1-3-10 0,-1 1-4 16,-2 0-1-16,0 1-2 0,-3 1-3 0,1-3 2 0,-3 3 5 0,-2-1-2 0,2 1 3 16,-5 0 1-16,0 0 1 0,0 0 2 0,0 0 1 0,0 0 1 0,0 0 3 15,0 0-2-15,0 0 0 0,0 0 0 0,0 0-1 0,0 0-4 0,0 0-4 16,0 0-3-16,-5 0-4 0,0 0-1 0,-1 0-2 0,1 0-3 0,-4 0-2 16,-1 1-1-16,1-1-3 0,-4 0 1 0,2 2 0 0,-2-1-1 0,-2-1-1 15,0 0 1-15,1 0 0 0,-2 0 1 0,1-1-3 0,0-1 3 0,-2 2-1 16,4 0 0-16,-2 0 0 0,2 0 1 0,-1 0 0 0,4 0 0 0,-1 0-1 15,2 0-3-15,1 2-6 0,1-1 3 0,1-1 4 0,3 0-4 0,-2 0-5 16,5 0 2-16,0 0 8 0,0 0-5 0,0 0-5 0,0 0 1 16,0 0 6-16,0 0-1 0,0 0-7 0,0 0 9 0,0 0 10 15,0 0 0-15,0 0-4 0,2 0 4 0,2 0 6 0,1 0-2 0,0-1-7 0,-2-1 4 16,2 2 3-16,1 0-4 0,0-1-7 0,1 1-11 0,-2 0-11 0,-1-2-19 16,3 2-20-16,-2-1-19 0,1 1-21 0,0 0-17 0,0 0-21 0,-1 0-29 15,2 0-34-15,0 1-74 0,0 1-84 0,-1-1-64 0,2 2-60 0,1 0-52 0,1 2-46 16,0 1 0-16,0 0 14 0,0 1 16 0,1 1 18 0,3-1 20 0,-3 2 19 15,3 0 31-15,-1 2 33 0</inkml:trace>
  <inkml:trace contextRef="#ctx0" brushRef="#br0" timeOffset="103008.88">8003 16842 68 0,'0'0'207'0,"-2"-4"5"0,2 4 4 16,0 0 18-16,0-2 26 0,0 2 14 0,0 0 11 0,0 0-19 15,0 0-27-15,0 0-15 0,0 0-14 0,0 0 8 0,0 0 16 0,0 0-2 16,0 0-8-16,0 0 4 0,0 0 4 0,0 0-16 0,0 0-22 0,0 0-13 16,0 0-10-16,0 0-23 0,0 0-22 0,0 0-21 0,0 0-18 0,0 0-20 0,0 0-19 15,0 0-11-15,0 0-12 0,0 0-6 0,0 0-6 0,0 0 4 0,0 0 4 16,0 0 5-16,0 0 6 0,4 0 8 0,0 0 8 0,0 0 2 0,-1 0-1 15,3 0-4-15,3 0-6 0,-2 0 10 0,-1 0 14 0,5 0-3 16,-1 0-9-16,-1 0 2 0,5-1 7 0,-3 1-4 0,2 0-5 0,1-2-5 16,1 2-7-16,0 0-3 0,0-2-2 0,0-1 5 0,1 0 7 0,2-2-10 15,-2 0-15-15,1-1 5 0,3-2 10 0,-4-1-10 0,1 0-12 0,0-1-3 16,0-2 1-16,-3 0-2 0,2 1-1 0,-3 1 1 0,1-1-1 0,-3 2 0 0,-3-1-2 16,3 2 1-16,-5 1-1 0,0 1-3 0,-1-1 0 0,0 2-2 0,1 0 1 15,-3 1-1-15,2-1-1 0,-2 2 1 0,-1 0 0 0,1-1 0 0,0-1-2 16,2 0 0-16,-2-1 0 0,3 1 1 0,-1-2 0 0,0 0 1 0,0 0 0 15,1-4 0-15,-1 2 0 0,2-1 2 0,0-1-1 0,-1-1 1 0,-1 2 0 16,0-2 0-16,2 0 2 0,0-1 1 0,-1 0-2 0,-1 1 1 0,0 0 0 16,3-1-8-16,-4 1-10 0,1-2 5 0,0 2 11 0,1-1-6 15,-1-1-8-15,1 2 6 0,-1-1 9 0,-2-1-4 0,2 2-8 0,-2-1 7 16,1 0 9-16,-1 0-1 0,-2 1-7 0,2 0 13 0,0 0 15 16,-1 2-9-16,-2-4-15 0,0 4 9 0,0-2 14 0,0 0-11 15,0-2-18-15,-2 1 9 0,-1-1 17 0,0-1-6 0,3 0-9 0,-3 2 3 16,0-2 6-16,-2 0-3 0,2-2-4 0,-2 2 3 0,0 2 5 15,-1-2-5-15,1 0-2 0,-1 1 8 0,1 1 8 0,-1-1-6 0,-1-1-6 0,0 2-2 0,-1-1 3 16,0 1-3-16,-3 0-2 0,1 0 1 0,1 1 0 0,-2 2-2 16,0-1-1-16,1 0 0 0,-4 0 0 0,3 2-3 0,-2 0 0 0,-1-1-3 0,1 2 0 15,-1 0 0-15,1 1-2 0,-2-2 1 0,2 1-1 0,-3 1-1 0,2-1-1 16,0 1 0-16,1 1 0 0,-1-1-1 0,0 2-4 0,1-1 2 16,-1 1 1-16,1-1 1 0,-1 3-1 0,4-1-6 0,-2 1-6 15,-1 1 4-15,2-1 4 0,1 2-3 0,-2 1-7 0,1 0 4 0,-2 1 6 16,2 2-2-16,-2 0-5 0,1 2 2 0,-1 2 6 0,-1 1 2 15,1 3 3-15,-2 0-3 0,0 3 0 0,1 0 0 0,0 4 1 16,-1 2 1-16,-2 1 0 0,3 2 0 0,-2 2 0 0,3 0-1 0,-2 1-1 16,0 1-4-16,0 2-8 0,2-2-3 0,-1 1-3 0,3 1 8 0,-2-1 8 15,5 1-1-15,-1 1-5 0,1-2 12 0,0 1 15 0,3-1-8 0,0 2-13 16,2 0 11-16,0 0 14 0,1-1 4 0,2 2 0 0,2-1 4 16,1-1 0-16,0 1-5 0,2 0-9 0,0-2 1 0,4 1 3 15,-1-2-10-15,2 0-16 0,2-2 3 0,-1-1 6 0,2-1-5 0,1-1-9 0,2-1-1 16,0-1-2-16,0-2-2 0,1-3 0 0,2 1 6 0,-1-3 9 15,2-2 0-15,-1-1 1 0,3-2-2 0,0-2-2 0,3-2-4 0,-2-2-5 16,4-2-11-16,0-3-13 0,1-3-19 0,4-1-20 0,-1-4-24 0,3-1-24 16,-1-1-70-16,0-2-78 0,-3-1-88 0,3-2-88 0,-3 2-61 0,0-1-56 15,-1 1-10-15,-4 1-1 0,0 2 13 0,-3 0 15 0,-4 2 18 0,1 0 19 16,-5 4 25-16,0-1 25 0</inkml:trace>
  <inkml:trace contextRef="#ctx0" brushRef="#br0" timeOffset="103173.27">8912 16795 224 0,'0'11'233'0,"-1"0"-20"0,-1-4-47 0,1-1-52 0,-1-1-50 16,2-5-50-16,0 0-12 0,0 0-1 0,2-5-53 0,-1-1-61 15,2-1-67-15,-1-3-71 0,2 0-8 0</inkml:trace>
  <inkml:trace contextRef="#ctx0" brushRef="#br0" timeOffset="104773.39">27337 6771 140 0,'1'-5'224'0,"-2"0"17"16,1 1 32-16,0 1 33 0,0 2 33 0,-4-2 29 0,4 3 12 0,-2-2 10 16,0 1-39-16,0-1-43 0,1-1-18 0,-1 1-13 0,-1 1-5 0,1 1-7 15,-2-1-12-15,0-2-12 0,1 0-28 0,-2 1-32 0,1 1-29 0,-1-2-29 16,0 1-18-16,1-1-17 0,-1 2-15 0,-2-1-11 0,1 1-6 0,2-2-3 15,-1 1-1-15,-2 1-1 0,2-1-2 0,1 2-2 0,-1-1-3 0,1 1-2 16,-1-2 0-16,0 2 0 0,0 0-4 0,0 2-3 0,-1-2-3 16,2 1-1-16,-3 1 0 0,1 1 3 0,-2 0-5 0,0 1 1 0,0 1 1 0,-2 1 3 15,1 1-1-15,0 2-1 0,-3-1 1 0,4 2 0 0,-2 1-1 0,2-2-2 16,-1 0-5-16,0 0 1 0,5 0-5 0,0-2-4 0,1-1 1 0,2 2-4 16,2-2 0-16,1 0-3 0,1 1-2 0,0 2-2 0,5 1 1 0,0 0-2 15,0 0 0-15,1 1 1 0,4-2 0 0,-4 0-2 0,3-1 0 0,2 2 0 16,-1-3-1-16,-1-1-1 0,1 0-1 0,-1 0 0 0,1 2 0 0,-2-2-1 15,1 1-1-15,0 1 2 0,-1 1-1 0,0-2 0 0,-2 1 0 0,3-1 1 16,-3 1-2-16,0-1 2 0,-2 2 0 0,2-1 0 0,-3 1-1 0,1-2-1 16,-1 0 3-16,-1 0 4 0,-2 2 5 0,3-2 7 0,-4 1 4 0,-1-1 2 15,3 1 2-15,-4 0 0 0,1-1 1 0,-1 0 1 0,0-1 1 0,0 2-1 16,-1-2 4-16,1 1 2 0,-2-1 0 0,0-1 1 0,1-1-5 16,-1 1-4-16,1-1-2 0,-4 1-3 0,0-2-1 0,1 1 2 0,-3-1-2 15,2 0 0-15,-3-1 0 0,-2 1 1 0,0 0-1 0,0-2-3 0,-2-1-1 0,1 0 0 16,-3-1-2-16,3-2-1 0,-2 0 1 0,-1 1 1 0,2-1 0 15,-1-1-3-15,1-2 1 0,1-2-1 0,0 1-2 0,2-1-7 0,1-2 1 0,2-1-4 16,-1-1-5-16,4-1-3 0,1-4-4 0,2 2 0 0,4-3-3 0,0-1-5 16,1-1 0-16,4-1-3 0,1-1 0 0,1 1-3 0,2-2 4 15,0 1 0-15,0 1 4 0,0 1 0 0,3 2 2 0,-3 0 4 0,2 2 0 0,-2 1 0 16,-2 0 2-16,3 1 5 0,-2 1-1 0,2 2 1 0,-5 1 2 16,2-1 3-16,0 2-1 0,-3 0-2 0,0 2 2 0,0-1 2 0,1 1 0 0,-4 1-1 15,2 0 0-15,-4 1 1 0,2-1 0 0,-4 1-3 0,4 3 1 16,-4-3 2-16,-1 2 0 0,2-1 1 0,-2-1-1 0,-2 1 3 0,2 1-2 15,-1-3 0-15,-4 1-1 0,2 1 1 0,-2-2-2 0,2 0-3 0,-3 1-3 0,1 0-5 16,-4 0-6-16,1 0-10 0,-2 1-14 0,-1 1-14 0,3 0-17 0,-1 0-18 16,1 0-27-16,-3 1-31 0,3-1-71 0,-2 3-80 0,-1-2-85 15,3 2-87-15,0 2-60 0,-1-2-58 0,0 3-4 0,1 0 3 0,-1-1 13 0,-1 4 14 16,2-1 16-16,1 0 19 0,2 0 27 0,1-1 31 0</inkml:trace>
  <inkml:trace contextRef="#ctx0" brushRef="#br0" timeOffset="104923.37">27552 6859 185 0,'1'15'405'0,"-1"0"16"0,-1 0 1 0,-1-3 0 0,-1 0 2 0,0-4-1 0,1 1-2 0,-1-2-5 15,0 1-23-15,1-3-25 0,1 0-185 0,-1 0-220 0,1 1-122 16,-3-3-101-16,3 1-74 0,1 1-71 0,0-5-13 0,0 3-3 16,0-3-3-16,1 5 1 0,3-4 2 0,-4-1 5 0,0 0 21 0,0 0 28 0</inkml:trace>
  <inkml:trace contextRef="#ctx0" brushRef="#br0" timeOffset="129742.02">8035 12332 19 0,'14'4'96'16,"2"0"-8"-16,-2 2-8 0,0-1-38 0,-3-1-40 0,-1 2-43 0,1-1-44 16,-2-1-9-16,-2 1-3 0</inkml:trace>
  <inkml:trace contextRef="#ctx0" brushRef="#br0" timeOffset="130210.3">8036 12408 149 0,'-9'1'252'15,"-1"-1"37"-15,2 0 36 0,2 0 40 0,1 0 37 0,0-1 31 0,-1-1 26 16,2 1-30-16,0-1-43 0,1 1-22 0,0-3-16 0,1 3-8 0,2 0-7 16,-1-1-14-16,-1-1-18 0,2 3-28 0,-2-3-30 0,2 2-33 0,0 1-36 15,0 0-25-15,-1-3-27 0,1 3-11 0,0 0-9 0,0 0-12 0,0 0-12 16,1-4-13-16,1 3-13 0,1-1-9 0,2 0-10 0,-2-1-10 0,4 0-7 16,0 0 1-16,3-2 3 0,1 3 1 0,2-3 6 0,1 2 1 0,3 0 8 15,3-1 1-15,1 0 1 0,3 1 3 0,3 0 4 0,3 1 2 0,2-3 3 16,2 1 4-16,1 0 3 0,5-3-3 0,2 4-6 0,1-3-4 0,3 0-4 15,3 0-7-15,3-2-4 0,-1 1-4 0,1-1 0 0,2 1-1 0,-1-1-4 16,0-1 0-16,-1 2-1 0,0-1-5 0,-3 2-14 0,-2 0 0 0,-2-1 0 16,-1 2 0-16,-6-1 0 0,0 3 0 0,-3-2 0 0,-2 3 0 0,-4 0 0 15,-3-1 0-15,-4 2 0 0,-4 0 0 0,-4 1 0 0,-1 0 0 0,-4 0 0 16,-1 0 0-16,-2 0 0 0,-4 0 0 0,-2 0 0 0,0 0 0 0,0 0 0 16,0 0 0-16,-2 0 0 0,-4 2 0 0,-2 0 0 0,-1 1 0 0,-4 1 0 15,-3 1 0-15,0-1-36 0,-6 3-21 0,0-2-7 0,1 1-2 0,-4 1-2 16,0-2 0-16,0 0 3 0,4-1 3 0,-3-1 3 0,2 0 8 0,2-2 6 15,2 1 7-15,3 0 3 0,0-2 9 0,4 0 6 0,2-2 5 0,1 2 3 16,1-2 2-16,3 2 5 0,-1 0-1 0,2 0 0 0,3 0 0 0,0 0 3 16,0 0-1-16,0 0-1 0,0 0 2 0,0 0 1 0,0 0 0 0,0 5 2 15,2-2 2-15,2 0 5 0,2 0 0 0,-1 0 1 0,3 0 1 0,0-1 1 16,0 1 0-16,0 0-2 0,2-2 2 0,0-1 1 0,0 0-2 0,0 0-1 16,0 2-18-16,0-1-19 0,0-1-31 0,-1 0-34 0,-1 0-56 0,0 0-61 15,-2 0-105-15,-1 0-117 0,1 0-75 0,0 0-68 0,-4-3-18 0,3 2-3 16,-2-2-1-16,-1 0 1 0,-1-2 14 0,-1-1 20 0,0 2 30 0,0-3 32 15,-1 0 57-15</inkml:trace>
  <inkml:trace contextRef="#ctx0" brushRef="#br0" timeOffset="131760.34">6129 16824 57 0,'0'9'442'0,"0"-2"30"0,2 2 11 0,-2-3 7 16,0 2 1-16,0-2 2 0,0-2-1 0,2 1-1 0,-1-2 9 0,1-2 10 15,1 1-66-15,0-2-82 0,2 1-102 0,-1 1-105 0,3-1-37 0,1 1-22 16,4-1-4-16,1 1-1 0,0 1 0 0,4-2 3 0,2 1 4 0,2 1 7 16,1-3-8-16,1 3-9 0,1-3-10 0,3 1-12 0,0-2-5 0,3-2-7 15,0 1-5-15,2-1-6 0,1-1-4 0,0 1-7 0,3-3-2 0,-1 0-1 16,0-2-6-16,0 1-5 0,1-1-1 0,-1 1-3 0,-2-3-2 0,-1 2-3 0,-4 0-1 15,-1-1-1-15,0 2-3 0,-5-1-2 0,-1 2 2 0,-4 2-1 0,-1-1-2 16,-5 1-1-16,0 0 0 0,-3 2-1 0,-2-1-6 0,-3 3-8 0,1-2-14 0,-4 2-12 16,0 0-16-16,0 0-19 0,-5 2-12 0,-2-2-11 0,0 0-12 0,-3 3-13 15,-1-2-9-15,-3 0-12 0,-1 3-1 0,-2-2-1 0,0 2 4 0,-2-1 10 16,0 0 12-16,1 0 16 0,-2 0 19 0,4-2 18 0,0 2 18 0,2 0 15 16,0-1 14-16,4-1 14 0,1 2 9 0,1-1 12 0,3-2 4 0,0 1 4 15,2 1 2-15,3-2 4 0,0 0 5 0,0 0 7 0,0 0 0 0,0 0-1 16,0 0 1-16,2 3-2 0,1-1-2 0,-1 2 0 0,1-1-1 0,2 1 0 15,2 0-2-15,-2-1 0 0,3 2-4 0,-1 0-3 0,3-1-9 0,0-1-9 0,0 0-16 16,2 0-17-16,-1 0-37 0,2-1-44 0,-2-1-95 0,0 1-107 0,0-2-95 16,0 0-89-16,-1-3-21 0,2 0-5 0,-4 0-1 0,0-2-1 0,-1-1 1 0,-3 0 3 15,2-1 14-15,-4-2 14 0,1 1 35 0</inkml:trace>
  <inkml:trace contextRef="#ctx0" brushRef="#br0" timeOffset="139176.74">24097 12801 156 0,'5'-12'275'0,"-5"0"29"0,-5 0 37 0,2 0 36 0,-2 1 28 0,0-1 27 15,-3 2 16-15,2-1 16 0,-5 4-53 0,2-1-61 0,-3 2-26 0,-2 0-14 16,1 2-12-16,-2 3-11 0,-1 1-15 0,-3 1-17 0,-1 3-22 16,0 2-25-16,-2 4-19 0,0 3-17 0,0 2-12 0,-2 3-8 0,-1 5-5 15,2 3-4-15,-1 4-10 0,1 2-5 0,0 2-11 0,1 4-8 0,3 1-13 0,0 1-15 16,2 1-9-16,2-1-11 0,5 1-8 0,1-3-8 0,5 2-5 15,0-5-3-15,6 2-9 0,1-4-6 0,5-3-3 0,-2 0-3 0,5-3-1 16,1-2-9-16,2-2-6 0,0-3 0 0,3 0 0 0,-1-2 0 0,1-1 0 16,1-3 0-16,-4 1 0 0,2-2 0 0,-2-3 0 0,-1 1 0 0,-1-2 0 15,-2 0 0-15,-4-2 0 0,2 0 0 0,-5 1 0 0,-1-2 0 0,-4 0 0 16,-1 0 0-16,-5 2 0 0,0-2 0 0,-5 1 0 0,0 2 0 0,-5-1 0 0,-3 2 0 16,-4 0 0-16,0-1 0 0,-3 2 0 0,0-2 0 0,-2 0 0 15,0 1 0-15,2-2 0 0,-1 0 0 0,4-2 0 0,2-2 0 0,1-1 0 16,4 0 0-16,2 0 0 0,4-3 0 0,3 1 0 0,0-1 0 0,5-1 0 15,-1 1 0-15,2 0 0 0,3 0 0 0,0 0 0 0,0 0 0 0,0 0 0 16,3-3 0-16,2 3 0 0,-1-3 0 0,2 3 0 0,2 0 0 0,4-1 0 16,-2 1 0-16,2 0 0 0,0 1 0 0,2-1 0 0,-1 3 0 0,3 0 0 15,-2 2 0-15,0 1 0 0,1 0 0 0,-1 3 0 0,-2 1 0 0,1 1 0 16,0 5 0-16,0 2 0 0,-3 4 0 0,2 1 0 0,-4 7 0 0,0 3 0 16,-1 4 0-16,0 7 0 0,-3 5 0 0,0 7 0 0,-4 6 0 0,0 5 0 15,-2 9 0-15,-1 2 0 0,-4 7 0 0,3 5 0 0,-6 4 0 0,-1 4 0 16,1 2 0-16,-2 2 0 0,3 3 0 0,-3 0 0 0,2 2 0 0,0-3 0 15,2-1 0-15,0-3 0 0,4-5 0 0,0-4 0 0,3-4 0 0,1-6 0 16,1-7 0-16,1-5 0 0,1-8 0 0,0-5 0 0,3-9 0 0,-1-4 0 16,-2-7 0-16,2-5 0 0,-2-7 0 0,1-3 0 0,-3-6 0 0,2-3 0 0,-3-5 0 15,5-3 0-15,-5-4 0 0,0-7-125 0,0-4-118 0,0-7-109 16,1-3-123-16,-1-8-93 0,2-8-82 0,1-8-20 0,0-6-6 0,2-8 0 0,5-6 2 16,0-6 20-16,0-6 29 0,5-3 42 0,0-5 47 0,1 0 53 15</inkml:trace>
  <inkml:trace contextRef="#ctx0" brushRef="#br0" timeOffset="139893.84">25039 13171 164 0,'-3'-9'258'0,"2"2"32"0,-1-3 42 0,0-1 43 0,2 0 40 0,-1 0 36 16,1 0 10-16,0 0 9 0,1 1-53 0,-1-1-59 0,0 1-17 0,0-1-6 15,-1 1-8-15,-1 1-8 0,1 0-18 0,-4 0-24 0,4 3-28 0,-4-1-32 16,2 4-27-16,-4-2-28 0,2 2-36 0,-3 1-37 0,1 1-4 0,-1 4 4 15,0 0-2-15,-3 2-5 0,1-2-9 0,1 4-13 0,-4-3-7 0,2 3-11 16,-2 4-8-16,-1 0-7 0,3 2-7 0,-3 1-5 0,1 1 19 0,-1 3 23 16,1 2-5-16,1 0-13 0,-1 4-7 0,4 0-4 0,-1 2 1 0,1-3 1 15,2 3 0-15,3-3-1 0,2-1-5 0,0-1-2 0,6-3-6 0,-3-1-2 16,4 1-2-16,1-3 0 0,2-3-1 0,-2-1-5 0,4-2-1 0,0-2 0 16,2-1-4-16,-1-1-5 0,3-5-4 0,1 0-4 0,0-5-15 0,1-3-18 15,5-1-23-15,-4-5-24 0,4 0-25 0,1-6-28 0,-3-3-35 0,1 1-34 16,1-3-53-16,-2-3-62 0,-2-1-53 0,2-1-52 0,-5-2-25 0,-1 2-22 15,1-3-4-15,-2 1-2 0,-2 0-2 0,-2-3-1 0,0 1 7 0,-3-1 13 16,2-1 47-16,0 1 55 0,0-1 82 0,-3 4 93 0,1-1 68 16,4 1 69-16,-2 1 45 0,-1 2 39 0,1 4 46 0,-3 2 47 0,4 2 57 0,-3 3 61 15,0 2 44-15,-4 2 39 0,2 2-3 0,-1 5-11 0,0-1-15 0,-1 2-15 16,-1 2 19-16,0 4 27 0,0 0 6 0,0 0 3 0,4 4-12 16,-3 1-17-16,1 4-20 0,-2 0-22 0,1 4-9 0,-1 4-8 0,0 4-1 0,0 3-2 15,0 4-6-15,-1 3-9 0,-2 4-28 0,-1 3-34 0,1 2-15 0,-2 4-17 16,0 2-9-16,1 3-10 0,-4-2-11 0,2 4-11 0,1-1-17 0,-2-1-16 15,3 1-14-15,0-2-7 0,-2-2-11 0,3-1-11 0,2-4-16 0,1-2-17 16,-2-3-23-16,4-4-25 0,-2-4-32 0,1-1-36 0,2-7-44 0,1-2-50 16,-2-2-107-16,2-4-124 0,-1-3-87 0,-2-5-80 0,3-2-12 15,0-4-3-15,0-3 10 0,2-3 11 0,0-2 19 0,-1-5 21 0,1 1 31 16,2-4 33-16,0-3 44 0</inkml:trace>
  <inkml:trace contextRef="#ctx0" brushRef="#br0" timeOffset="140060.4">25520 13228 50 0,'1'9'400'0,"1"0"56"0,0 2 26 0,-2-2 19 0,0 3 22 0,-2-2 21 0,0 0 11 16,1 3 10-16,-2-1 4 0,-2-1 2 0,2 3-94 0,0 0-115 0,-2 1-75 15,0-2-62-15,0 0-56 0,1 3-54 0,-2-5-34 0,1 4-30 0,2-2-50 16,-4-1-53-16,4 1-83 0,0-2-88 0,0 1-110 0,-3-3-116 0,3-1-59 16,-1-1-50-16,3 3-10 0,-3-4-4 0,1 0-1 0,2-1 2 0,-3-1 7 15,3-1 11-15,1-3 30 0,0 0 31 0</inkml:trace>
  <inkml:trace contextRef="#ctx0" brushRef="#br0" timeOffset="140826.29">24991 14945 199 0,'-4'-9'317'0,"3"-1"27"0,-2 0 30 0,-2-1 27 16,0 2 29-16,-2 0 28 0,0 2 15 0,1-1 10 0,-2 1-44 0,-1 1-56 15,0 1-41-15,0-1-41 0,1 2-32 0,-2 1-30 0,-1 0-29 0,3-1-26 16,-1 3-25-16,0 0-25 0,-1 0-25 0,0 2-26 0,1 0-6 0,1 2-3 16,-2 2-2-16,2 1-1 0,-2 3 2 0,2 1 4 0,-2 5-1 0,1 2-1 15,-1 1-3-15,4 2-3 0,-1 0 2 0,0 1 0 0,2 3-2 16,2-1-2-16,0-1-5 0,3 1-5 0,0-3-8 0,0 0-7 0,3 0-6 0,0-2-5 15,2-2-4-15,2-1-5 0,1-1 0 0,0-2-2 0,5-2-2 0,-4-3-3 16,3-1-1-16,2-2-3 0,-2-4-5 0,4-2-7 0,-2-4-7 0,5-3-9 16,-1-3-10-16,2-3-11 0,1-3-13 0,0-4-9 0,1-2-12 15,0-5-12-15,-2 1-11 0,1-4-9 0,-1-1-11 0,-2 2-12 0,1-2-7 16,-5 0-8-16,2-1-6 0,-5 2-6 0,0 0-6 0,-3-1-7 0,-2 2 0 0,1-2 2 16,-3 0 10-16,0 1 10 0,-2-1 13 0,0 0 12 0,0 2 24 0,-2-1 25 15,1 4 29-15,-1 0 29 0,2 6 23 0,-2 1 23 0,0 3 25 16,1 4 24-16,-1 3 12 0,0 1 10 0,0 3 10 0,0 3 9 0,0 4 8 15,0 0 9-15,0 0-1 0,-1 3-3 0,1 3-7 0,-2 1-9 0,1 6-1 16,-3 0-3-16,2 5 2 0,-2 3-2 0,1 4 4 0,0 4 6 0,-2 0-2 16,0 6-7-16,0 1-6 0,1 2-11 0,-4 1-6 0,2-1-5 0,1 5-9 15,0-2-10-15,0-1-11 0,-1 0-8 0,5-1-10 0,-1 0-8 0,1-4-10 0,1-1-8 16,0-2-11-16,1-2-11 0,2-3-14 0,-1-3-17 0,2-3-23 16,-2-3-29-16,1-2-30 0,-1-2-31 0,1-4-41 0,0-1-44 0,-1-2-101 15,-1-1-114-15,1-2-86 0,-2-4-80 0,0 0-12 0,3-5 3 0,2-1 12 16,1-1 11-16,-1-4 22 0,0-3 23 0,-1 0 30 0,4-3 31 0,0-1 43 15</inkml:trace>
  <inkml:trace contextRef="#ctx0" brushRef="#br0" timeOffset="141126.47">25376 14872 74 0,'0'5'391'0,"0"-1"21"0,0-1 4 0,0-3 5 0,2 3 11 0,-1 0 18 16,1-1 13-16,1-2 12 0,0 1 10 0,3 1 7 0,1-2-90 0,-2 0-114 0,1 1-78 15,0 1-71-15,4-2-26 0,-4 3-14 0,2-2-3 0,0-1 1 0,0 2-11 16,0-1-14-16,-4 2-11 0,5-2-12 0,-5 3 0 0,4-1 3 0,-3 1 12 16,0 2 13-16,-2-1 10 0,-2 1 9 0,1 1 5 0,0 3 6 0,-4-1 4 15,0 4 6-15,-1-1 5 0,-3 1 3 0,-1 4 2 0,-3-1-1 0,1 2-7 16,-2 1-13-16,-1 1-14 0,2-2-15 0,1-1-11 0,-4-2-11 0,5 0-10 16,2-2-11-16,-1-2-21 0,1-4-13 0,3 1 0 0,0-2 0 0,1-3 0 15,1-2 0-15,1-1 0 0,0 0 0 0,0 0 0 0,0 0 0 16,1 2 0-16,4-1 0 0,0-1 0 0,3 0 0 0,-2-1 0 0,2-1 0 0,2-1 0 15,2-1 0-15,-1-1 0 0,5-1-66 0,-2-1-45 0,2-1-37 0,0-2-93 16,1-2-104-16,-1 0-103 0,3-2-99 0,-1 1-56 0,-1-1-43 0,0 1-7 16,1-2-3-16,-1-2 10 0,1 3 10 0,-1 0 27 0,0 2 31 15,2 0 36-15,0-2 37 0</inkml:trace>
  <inkml:trace contextRef="#ctx0" brushRef="#br0" timeOffset="141261.41">26020 15111 465 0,'4'20'527'0,"1"-2"9"0,-1 1 6 16,-3-1 0-16,1-3 1 0,-2-3 0 0,0 0 0 0,0-3 7 0,0-5 5 15,0-1-48-15,0-3-61 0,0 0-147 0,0 0-164 0,0 0-62 0,0 0-40 16,0 0-40-16,0 0-38 0,0 0-73 0,0 0-80 0,0 0-112 0,-2-2-120 16,1-1-65-16,1-2-49 0,-2-1-14 0,0 0-6 0,2-4-1 0,-1 0 0 15,1-2 1-15,-2 0 5 0,0 0 29 0,1 0 35 0</inkml:trace>
  <inkml:trace contextRef="#ctx0" brushRef="#br0" timeOffset="142327.7">24806 13929 100 0,'0'-6'357'0,"0"-2"40"0,2-1 35 0,-2 1 11 15,4-2 8-15,-3 1 8 0,1 0 12 0,-1 2 11 0,4-3 14 16,0 5-58-16,1-3-74 0,5 4-39 0,0-2-32 0,5 6-46 0,2-3-49 15,4 0-33-15,1 1-30 0,6-1-8 0,2 0-4 0,4 0-7 0,2 2-4 0,2-2-10 16,4-2-10-16,0 2-13 0,1-1-12 0,3 1-8 0,-1 0-11 16,3 0-6-16,2-2-7 0,-4 2-4 0,2 0-6 0,-1 0-2 0,-1 2-2 15,-2-1-5-15,-2 1-5 0,-3-3-4 0,0 3-3 0,-5 1 0 0,-4-1-3 0,-1 0-1 16,-4-1 1-16,-3 2-2 0,-4-2-2 0,-3 1-7 0,-2 1-7 16,-4 0-18-16,-2 1-17 0,-2-1-28 0,0 0-31 0,-6 0-50 0,0 0-56 15,0 0-94-15,-4 4-101 0,-3-2-81 0,1-1-76 0,-2 3-15 0,-8 0-5 16,2 1 6-16,-3-1 8 0,-3 2 17 0,-3-1 15 0,1-1 30 0,0 0 31 15,-1 0 53-15</inkml:trace>
  <inkml:trace contextRef="#ctx0" brushRef="#br0" timeOffset="142413.34">25767 13745 164 0,'3'1'268'0,"2"0"-1"0,-4 0-20 0,2 1-23 0,1 0-23 0,-3-2-23 16,2 1-24-16,-3-1-25 0,0 0-100 0,0 0-117 0,5-1-70 0,1-3-65 16,1 1-24-16,-3-2-17 0,4-1-5 0,3-3 1 0,-3-3 22 0</inkml:trace>
  <inkml:trace contextRef="#ctx0" brushRef="#br0" timeOffset="144893.81">29048 11589 105 0,'0'-7'344'0,"-2"1"23"0,0 1 17 0,2 2 16 0,-1 0 14 16,1 3 14-16,0 0 13 0,-2 1 14 0,1 4 16 0,-3 0-61 0,3 6-74 16,-1 1-42-16,0 5-36 0,-1 2-38 0,2 4-37 0,-2 4-16 0,1 4-12 15,1 2-7-15,-2 5-9 0,1 1-12 0,0 2-11 0,1 4-12 0,1 1-12 16,0-1-10-16,0 1-7 0,0 1-8 0,0-1-6 0,1-1-7 0,-1-2-8 15,2 1-6-15,0-3-6 0,1-2-12 0,-2-2-10 0,1-2-13 0,1-1-11 16,-2-4-25-16,2-3-27 0,-1-1-27 0,0-4-29 0,-1-4-68 0,1-3-75 16,0-1-91-16,-2-5-92 0,-2-3-60 0,2-6-51 0,0 0-10 0,-3-6 2 15,1-3 10-15,-1-5 10 0,1-1 22 0,1-4 23 0,-2-4 27 0,1-2 27 16</inkml:trace>
  <inkml:trace contextRef="#ctx0" brushRef="#br0" timeOffset="145396.34">29117 11494 48 0,'8'-3'333'0,"-5"0"9"0,0-1 2 0,0 2 2 0,1 0 3 0,1 1 11 15,-2 0 13-15,1-1 22 0,1 2 24 0,0 0-43 0,1 2-60 0,4-1-56 16,0 0-53-16,3-1-39 0,6 2-34 0,2 0-7 0,4-1 1 0,4 1 1 16,6-2-1-16,4 0-12 0,0 0-12 0,7-2-23 0,5 1-24 0,4-3-11 15,2 3-6-15,5 0-9 0,2-1-5 0,3-1-5 0,1 2-4 0,3-1 1 16,3 1 0-16,1 1 1 0,0-2 1 0,2 2 4 0,1 0 5 0,-1-1 4 0,0 1 3 15,-1 0 4-15,1 0 5 0,-2 0 1 0,0 0 3 0,0 0 3 16,-2 0 1-16,2-2-1 0,-3 0-5 0,2 1-11 0,-1 0-15 16,0 0 2-16,1-3 7 0,-2 1-6 0,3 0-10 0,1 2 0 0,-3-3 3 15,2 2-9-15,-2 1-11 0,-2-1 4 0,2 0 9 0,-5 1-6 0,-2 1-8 16,1 0 6-16,-5 0 10 0,-4 1-5 0,-1 3-11 0,-5-2 4 0,-6 3 3 16,-1-2-6-16,-5 1-8 0,-3 1 4 0,-7-1 9 0,0 1-6 0,-7-1-10 15,-2 1 5-15,-4-1 9 0,-1 1 2 0,-5-1 0 0,-1-1 0 0,-3 0 0 0,0-2-1 16,-2 3 4-16,-2-3-1 0,-2 1 1 0,-1-2-2 0,0 0 5 0,0 0 1 0,0 0 5 15,0 0 4-15,0 0 6 0,0 0 5 0,4 0 5 0,-4 0 2 0,0 0 4 16,0 0 1-16,0 0-3 0,0 0 2 0,0 0-2 0,0 0 1 0,0 0 0 16,-4 1-4-16,3-1-2 0,1 0-5 0,0 0-6 0,-5 0-5 0,2 0-2 15,0 0-4-15,3 0-4 0,-4 0 0 0,4 0 0 0,-6 0-2 0,5 0-3 0,-2 0 0 16,-1 2 0-16,0 1-2 0,-1 0-2 0,1 1 0 0,-3 2 2 0,1 2-1 0,-1 2-1 16,-1 2 0-16,-3 3 0 0,3 2 8 0,-3 2 7 0,-1 4-5 15,0 2-6-15,1 4 0 0,-3 1 0 0,5 2-1 0,-4 4 2 0,4 0-1 0,1 3-1 16,0 2 0-16,2 0 1 0,2-2 0 0,3 1-1 0,-1 1-9 0,4-2-10 15,-1-2-2-15,3 1 1 0,0-4-6 0,1-2-7 0,0-3-29 0,-1-1-31 16,0-1-20-16,0-5-20 0,0-3-31 0,-3-2-36 0,4-2-81 0,-5-3-93 16,0-2-68-16,0-2-62 0,-5-2-31 0,2-1-20 0,-3-4-1 0,-2 1 6 15,-4-4 28-15,0 1 31 0,-3-1 22 0,-3-2 19 0,-3-1 32 0</inkml:trace>
  <inkml:trace contextRef="#ctx0" brushRef="#br0" timeOffset="146027.13">29131 12504 61 0,'-11'5'247'0,"-1"-4"30"15,2 0 31-15,-1 0 29 0,3-1 20 0,2 0 18 0,-1-1 15 0,3 0 16 16,-2 0-51-16,2-3-65 0,3 3-16 0,-1-1-6 0,2 2-9 0,2-2-14 16,1-2-20-16,3 2-23 0,0-1-24 0,4 1-26 0,1-2-17 0,5 1-15 15,3-2-12-15,3-1-12 0,3 0-4 0,4-2-3 0,2 1-9 0,6-1-9 16,4-1-10-16,1 0-7 0,6 0-7 0,-1 0-6 0,9 0-5 0,-1 0-3 16,2 1-1-16,3 1 3 0,5 1 1 0,-2 0 0 0,3 2 1 0,2-1 0 15,2 3-2-15,3 0-2 0,-2-2 3 0,3 3 5 0,2-2 3 0,0 3 4 16,1-1 1-16,3-1 0 0,-1 1-1 0,-2-1-2 0,4 1 0 0,-1 0 4 15,0 1-3-15,-2-2-2 0,-1 2-2 0,0-2-2 0,-3 1-10 0,0 1-13 16,-1-2 4-16,-1 2 12 0,0-2 3 0,-6 2 2 0,1-1 2 0,-5 1 2 16,-1-1-4-16,-2 1-9 0,-4-2 3 0,-6 2 1 0,0-2-5 0,-6 2-7 15,-1 2 11-15,-4-2 16 0,-1 0-21 0,-6 2-28 0,3-1 3 0,-6 0 14 16,-1 1-6-16,0 0-9 0,-6 1-2 0,1-1-1 0,-4-2 3 0,-3 1 2 16,0 0 3-16,-3 1 1 0,-4-2-2 0,1 1-1 0,-4-1 7 15,-1 0 11-15,0 0-7 0,-4 0-10 0,0 0-1 0,0 0-1 16,1-1 4-16,-1 1 7 0,4 0-8 0,0 0-12 0,1 0 7 0,-1 0 9 15,0 0-6-15,2 0-12 0,-1 0 7 0,0 0 9 0,1 0-7 16,-3 0-11-16,2 0 2 0,-4 0 3 0,-1 0-27 0,0 0-33 0,0 0-23 16,0 0-21-16,0 0-76 0,0 0-88 0,0 0-99 0,-1-3-106 15,-6 2-71-15,-3-4-67 0,0 1-12 0,-4 0 2 0,-1 0 2 0,-3 1 0 16,-2-4 25-16,-2 3 28 0,-1-3 26 0,0 4 29 0</inkml:trace>
  <inkml:trace contextRef="#ctx0" brushRef="#br0" timeOffset="146144.62">32271 12309 333 0,'-1'6'459'16,"1"0"-24"-16,0-2-35 0,-2-1-82 0,0 1-94 0,-1-3-66 0,-1 0-59 15,4-1-46-15,-5 0-42 0,-1-1-56 0,-2 0-61 0,-5 1-133 0,2-2-150 16,-3 0-46-16,0-1-24 0,-4-1 26 0</inkml:trace>
  <inkml:trace contextRef="#ctx0" brushRef="#br0" timeOffset="146811.66">30333 11583 75 0,'-3'-7'156'0,"-1"0"11"0,3 2 7 0,-5-2 9 0,3 1 5 0,0-1 3 15,-1 2-29-15,3 1-33 0,-4-2-3 0,2 0 5 0,1 1 24 0,-1 1 29 16,0-1 31-16,1 1 26 0,-1 1 21 0,2-1 18 0,-1 2 8 0,1 0 4 16,1-1 2-16,0 3-2 0,0 0-3 0,-4-1-5 0,4 1-12 0,0-3-17 0,0 3-31 15,0 0-39-15,-1-2-33 0,1 2-31 0,0 0-29 0,0 0-25 16,0 0-18-16,0 0-13 0,0 0-5 0,0 0-1 0,0 0-2 0,0 2 0 16,-4 1 4-16,3 3 5 0,-1 1 6 0,1 2 6 0,-1 5 7 0,0 1 7 15,2 3 11-15,-1 1 8 0,1 4 6 0,0 2 7 0,0 2 3 0,0 2-2 16,0 1-2-16,1 0 0 0,-1 3-4 0,4-2-4 0,-4 4-5 0,1-3-4 15,1 2-5-15,-2-1-4 0,1 0-6 0,-1-1-6 0,0 0-5 0,0 0-4 16,0-3-7-16,0 0-8 0,-1-1-3 0,1-1 0 0,0-4-5 0,-2-1-6 16,2-3-18-16,-1-3 0 0,1-1 0 0,0-3 0 0,0-1 0 0,0-4 0 15,0-2 0-15,0 2 0 0,0-4 0 0,0-3 0 0,0 0 0 0,0 0 0 16,0 0-41-16,0 0-43 0,0 0-34 0,0 0-36 0,0 0-54 0,0-3-58 16,1-1-95-16,1-1-105 0,-1-2-84 0,4-2-82 0,2-2-16 0,2-1-1 15,-1-1 13-15,5-2 13 0,1-1 27 0,-1-4 26 0,4 0 36 0,0-1 35 16,4-1 55-16</inkml:trace>
  <inkml:trace contextRef="#ctx0" brushRef="#br0" timeOffset="147111.81">31169 11472 295 0,'0'0'338'0,"4"0"3"0,-4 0 3 0,1 0 3 16,1 1 5-16,-2-1 29 0,0 0 38 0,0 3 8 0,0 0-1 0,0 2-50 16,0-1-60-16,-2 4-52 0,1-1-47 0,-3 4-17 0,3 1-7 0,-2 3 4 0,-1 3 11 15,1 1 6-15,0 4 7 0,0 2-24 0,-2 2-30 0,1 3-16 0,0 1-11 16,0 3-9-16,0 0-8 0,1 4-5 0,0-3-4 0,0 1-9 16,-2 1-8-16,4-4-8 0,-1 0-11 0,1-2-8 0,1-1-11 0,-2-5-6 0,0 0-6 15,2-3-10-15,0-1-8 0,0-4-4 0,2 0-6 0,-2-5-5 0,2-1-5 16,-2-2-7-16,0-1-7 0,0-2-25 0,0-2-28 0,0-1-47 0,0-3-56 15,0 0-95-15,0 0-108 0,-4-1-90 0,3-3-91 0,-2 1-45 0,-1-4-35 16,3-1-7-16,-1 0-1 0,0-2 2 0,1 0 6 0,1-1 24 0,0 0 27 16,0-2 50-16,1 1 56 0</inkml:trace>
  <inkml:trace contextRef="#ctx0" brushRef="#br0" timeOffset="148227.31">29680 10726 67 0,'0'-4'166'0,"-2"1"9"0,2 0 8 0,-1-1 18 0,1 2 16 15,-2-3 10-15,-1 4 8 0,2-1-13 0,1-1-17 0,0 3 7 0,-4-1 13 0,3 1 10 16,-1-2 12-16,2 2 11 0,-3 0 7 0,0 0 1 0,-2 0 1 0,2 2-5 16,-2-1-4-16,-1 2-16 0,0 2-17 0,1 0-18 0,-3 3-20 15,-3 2-15-15,3 4-14 0,-2 3-17 0,2-2-15 0,-2 7-12 0,2-1-9 16,-1 3-7-16,2 0-8 0,1 3-12 0,2-2-8 0,3 3-3 0,-3-2-5 16,4-1-5-16,4-1-7 0,-3 0-5 0,6-3-5 0,-1-1 1 0,2-2 0 15,0 0 1-15,0-2-1 0,2-3 2 0,-1-1 6 0,2-1 4 0,-1-2 2 0,2-2 3 16,-3-1 2-16,2-1 0 0,0-1-1 0,-1-2 0 0,2-2-2 0,0 0-5 15,2-2-3-15,-2-2-4 0,1-2-4 0,1-3-4 0,2-2-5 16,0-1-5-16,0-3-7 0,0 0-2 0,-2-3-6 0,2-1-1 0,-4-2 2 0,2 0-2 16,-4 0-1-16,-2-1 2 0,0 1 0 0,-4-1-2 0,0 0 0 15,-4-1 0-15,0 1-1 0,-4 0 0 0,-2 2-1 0,-1 1-2 0,-2-1 2 16,0 0-4-16,-2 4-5 0,0-1 0 0,-2 4 0 0,-1-1-2 0,1 2-3 16,1 3-2-16,-3 0-2 0,1 3-2 0,5 0-5 0,-3 3-3 0,0 0-5 15,1 2-18-15,1 0-19 0,0 2-25 0,1 0-26 0,1 2-34 0,2 0-34 0,-2 3-88 16,4 0-101-16,0 2-77 0,3 1-71 0,2 0-46 0,3 0-38 0,4 1-5 15,1 1 3-15,4 1 16 0,4 0 19 0,4-2 25 0,2-1 31 16,7 2 33-16,4-2 35 0</inkml:trace>
  <inkml:trace contextRef="#ctx0" brushRef="#br0" timeOffset="148513.34">30596 10584 195 0,'2'-6'311'0,"2"3"0"0,-3 0 17 16,-1 3 23-16,0 0 50 0,0 0 58 0,2 4 20 0,-1 0 10 0,-2 3-36 15,1 2-47-15,-3 3-46 0,-1 1-45 0,-2 3-43 0,2 2-47 0,-1 3-1 16,0 1 6-16,0 0-18 0,0 2-23 0,-1-1-50 0,2 2-53 0,-1-1-19 15,2 1-13-15,-1-2-12 0,3 1-9 0,1 0-10 0,-2-1-10 0,0-3-21 16,2 3-23-16,0-3-39 0,0-1-46 0,0-1-100 0,0-1-115 0,-1-1-96 16,1-1-91-16,-2-2-18 0,1-4-6 0,-4 2-1 0,4-4 0 0,-2 0 0 15,-1-1 6-15,3-3 15 0,1-3 21 0,0 0 35 0</inkml:trace>
  <inkml:trace contextRef="#ctx0" brushRef="#br0" timeOffset="148930.37">31513 10647 11 0,'0'0'407'0,"0"0"23"0,0 0 13 0,0 0 2 0,0-3-1 0,0 3 7 16,3-2 13-16,-2 1 3 0,4-3 3 0,-1 3-11 0,1 1-14 16,3 0-90-16,4 0-108 0,2 1-57 0,2 3-44 0,2-3-20 0,3 3-17 15,1-2-1-15,2 1-1 0,1 1-6 0,0 1-11 0,-1 1-5 0,-2 1-6 16,0-2-11-16,-1 0-15 0,-5 1-11 0,-1 1-12 0,-2 1-8 16,0-2-6-16,-5 1-5 0,0 2-5 0,-3 0 7 0,-2 0 11 0,-2 2 0 15,-1 1-4-15,-3 1 12 0,-3 1 15 0,-2 2 0 0,-6 2-3 16,-2 0 11-16,-5 3 13 0,-1 0 1 0,1-1 0 0,-4 5 3 0,-2-4 3 15,1 1-1-15,2-2-6 0,1 0-5 0,5-4-4 0,2-1-5 16,0-4-11-16,5 0-11 0,2-4-14 0,2 0 1 0,4-1 2 16,3-3-12-16,2 1-13 0,2-3 3 0,7 0 9 0,0-1-9 15,7-1-12-15,-1-2 4 0,7 0 8 0,1-2-13 0,2-1-16 0,1-1-13 0,0-2-12 16,0 0-25-16,1 0-29 0,-4-2-22 0,-3 2-22 0,0 0-49 0,-5 2-58 16,0-1-83-16,-4 2-90 0,-1 1-88 0,-2-2-88 0,0 3-8 0,-4-2 6 15,-1 0 15-15,1 2 17 0,-4-2 23 0,-1 2 22 0,-2 1 26 0,-1 0 26 0,-1 1 49 16</inkml:trace>
  <inkml:trace contextRef="#ctx0" brushRef="#br0" timeOffset="149693.65">32023 11444 62 0,'0'0'157'0,"2"4"2"0,-2-4 12 0,0 0 18 16,0 0 10-16,0 0 7 0,0 0-5 0,3 1-10 0,-3-1-16 15,0 0-21-15,0 0 15 0,0 0 24 0,0 0 9 0,0 0 7 0,0 0 18 0,0 0 20 16,0 0 0-16,0 0-4 0,0 0-2 0,0 0-2 0,0 0-24 0,0 0-26 16,0 0-15-16,0 0-15 0,0 0-3 0,0 0 0 0,0 0-5 0,-3 3-4 15,3 0-10-15,-4 2-14 0,3 1-14 0,-1 3-11 0,-1 1 6 0,-1 5 9 16,-1 3 11-16,0 1 7 0,-1 6 7 0,-1 2 6 0,0 1-13 15,-1 7-21-15,0-1-6 0,0 3-1 0,-2 2-6 0,2 4-7 0,-1-4 5 16,1 6 9-16,0-4-16 0,2 2-19 0,-1-2-6 0,2-3-4 16,1 0-11-16,1-4-12 0,1-3 2 0,2 0 3 0,0-6-11 15,0-2-15-15,2-5 1 0,1-2 7 0,0-1-10 0,-2-4-16 0,1-2 1 16,0-3 4-16,-2 0-22 0,1-2-24 0,-1-2-31 0,0-2-29 16,0 0-54-16,0 0-55 0,2-2-82 0,-2-2-92 0,2-2-87 0,1 0-87 15,-2-3-35-15,1-2-26 0,1-1-8 0,0-1-2 0,2-2 14 0,-1 0 21 16,0-2 33-16,1-1 37 0,1 0 46 0</inkml:trace>
  <inkml:trace contextRef="#ctx0" brushRef="#br0" timeOffset="150310.72">32373 10521 139 0,'-2'-3'235'0,"0"1"4"0,1 1 0 16,1 1 1-16,0-3 7 0,0 3 8 0,1-4 29 0,1 3 37 0,0-1-44 15,1 2-58-15,2 0 6 0,1 2 21 0,0-1-14 0,0 1-24 0,3 1 2 16,3 0 6-16,-3 0 3 0,3-1 5 0,-2 1-3 0,2-1-4 0,-1 2-27 0,0-3-35 16,0 2-19-16,0 0-18 0,-2-1-41 0,-1 0-44 0,0-1-3 0,0 1 7 15,-2 2-1-15,-2-3-6 0,0 2 1 0,0 0 0 0,-1 2-2 0,-2-1-3 16,-1 1 4-16,0 2 1 0,0-1 2 0,-1 2 1 0,-2 1 1 0,-1 0 4 16,0 1-1-16,-4 1 0 0,0 1-3 0,0-2-5 0,2 2-4 0,-4-1-5 0,1 1-2 15,1-2-2-15,1 1-6 0,1-2-4 0,-2 0-2 0,4-2-1 0,0-1-1 0,1 2-1 16,2-2-1-16,1 0 0 0,1-1 1 0,1 1-1 0,1-1 3 0,0 1-1 15,0 0-2-15,3 0-1 0,1 2 0 0,-1-1 1 0,4 0-1 0,-1 0-1 16,1 0 3-16,1-1 2 0,0 2 1 0,-2-1-3 0,2 1 0 0,2-1 0 0,-4 1-1 16,1-1 1-16,-2 1 9 0,-2-1 13 0,-1 1-4 0,0 1-11 15,-4-2-1-15,-1 1 0 0,0 1-1 0,-1 2-3 0,-3-3-11 0,-2 2-10 0,-2 0-20 16,-3 0-21-16,0 0-24 0,-5 1-27 0,0 1-92 0,-2 1-106 16,0 0-55-16,-2-3-46 0,-2 1-49 0,1-1-52 0,-1-1-12 0,0 0-1 15,1 2 7-15,4-4 14 0,-1 1 17 0,6-3 22 0,-2 3 24 0,1-2 30 0</inkml:trace>
  <inkml:trace contextRef="#ctx0" brushRef="#br0" timeOffset="151895.17">29446 9101 177 0,'-2'-2'198'0,"1"-2"21"0,-1 3 20 0,1-3 30 0,-3 1 29 16,3 1 20-16,1-1 17 0,0 3-25 0,-3-3-34 0,3 3-2 0,0-2 6 16,0 2-8-16,0 0-6 0,-2-1-4 0,2 1-3 0,0 0-8 0,0 0-9 15,0 0-24-15,-4 1-26 0,0 4-28 0,0 3-28 0,0 1-20 0,0 3-21 16,-1 3-14-16,-2 3-14 0,0 4 0 0,-1 1 3 0,0 4-7 0,-5 1-5 16,5 2-11-16,-1 2-9 0,1-2-13 0,-1 1-13 0,2-1 5 15,-1 1 13-15,2-3-8 0,-3-1-11 0,4-2 6 0,0-1 7 16,0-3-10-16,2-2-15 0,0-1 4 0,-3-2 8 0,4-3-8 15,0-2-13-15,1-2 15 0,-1-2 19 0,1-1-14 0,1-1-24 16,-2-2 4-16,2-3 10 0,2 2-29 0,-2 2-33 0,1-3-71 0,2-1-71 16,2 0-98-16,1 0-101 0,1 0-51 0,1-1-41 0,0-1-17 0,2-1-13 15,2-1 4-15,-3-2 11 0,5-1 1 0,2 0-1 0,-2-2 21 0,1-1 25 16</inkml:trace>
  <inkml:trace contextRef="#ctx0" brushRef="#br0" timeOffset="152277.37">29767 9453 108 0,'0'0'257'0,"1"-2"4"0,1 1 1 0,-2 1 0 0,0 0 27 16,3-2 35-16,-3 2 49 0,0 0 55 0,2 2-30 0,-2 1-51 0,1 1-31 0,-1 1-28 15,0 1-26-15,0 0-25 0,0 1-6 0,0 1 0 0,0-1-1 0,0-1-1 16,0 2-26-16,2-2-33 0,0 0-51 0,-2 0-53 0,0-1-20 15,1 2-13-15,-1-3-11 0,2 1-11 0,-1-1-4 0,-1 1-2 0,2-1-9 0,0 1-11 16,-2-3-30-16,3 3-34 0,-3-1-87 0,0-2-98 0,0-2-77 0,1 3-75 16,-1 1-38-16,5-2-32 0,-5-2-6 0,0 0-2 0,3 0-1 15,2-2 2-15,1 0 6 0,1-3 12 0,1-1 27 0</inkml:trace>
  <inkml:trace contextRef="#ctx0" brushRef="#br0" timeOffset="152944.25">30406 9095 129 0,'0'-5'230'16,"0"-3"37"-16,-2 2 41 0,1 0 38 0,1-1 40 0,0 1 34 0,-4 1 33 16,4 1-41-16,-1 0-53 0,-1 2-28 0,1-1-24 0,-3 0-13 0,3 1-11 15,-3-1-18-15,0 2-20 0,-1-1-34 0,1 0-40 0,-4 1-37 0,1 1-41 16,-2 0-33-16,3 0-34 0,-4 0-7 0,2 1-2 0,-3 1-3 0,1 1-3 15,1 0 0-15,-2 2-3 0,1-1-4 0,2 2-4 0,-2 0 0 0,2 2-1 16,0-1-1-16,0 0 1 0,-2 4-1 0,4-2 1 0,1 2 0 0,-1-1 0 16,3 2 2-16,-1 0 2 0,2 1 3 0,0 0 3 0,2 0 4 0,2 0 3 15,0 3 4-15,3-4 6 0,0 4 5 0,1-1 4 0,2-1 2 0,5 1 3 16,-2 0 1-16,3-2 1 0,0 1 0 0,4-2 1 0,-2 0-1 0,2 0-3 16,2-2-1-16,-1 1 1 0,-1-2-3 0,2 2-5 0,-2-2-2 0,0-1-3 15,-1 2-2-15,-1-3-4 0,-2 2 0 0,1-2 0 0,-1 2-1 0,-5 0-5 16,1-3 0-16,1 3 0 0,-3-1-2 0,-3-1-4 0,1-1-1 0,0 2 1 15,-1-1 2-15,-4-1 1 0,3 0 3 0,-4 0 1 0,-2 0 0 0,0-1-1 16,-3 2 0-16,1-1 1 0,-7 0-2 0,1 0 0 0,-4 2 0 0,2-1 1 16,-7 1-1-16,1 0-2 0,-2-3-1 0,-2 3-2 0,1-2 0 0,-1 1-1 15,0 1 1-15,-1-3 0 0,1 0-8 0,4-2-10 0,0-1 8 0,1-1 8 16,1-1-7-16,2-1-10 0,4-2 3 0,2-4 5 0,2 0-1 16,4-2-5-16,2 0-4 0,4-4-2 0,5-1-5 0,-1-2-4 0,5-2 5 15,4-3 5-15,2-2-8 0,2-1-11 0,1-1 8 0,4-1 10 0,1-1-5 16,0 0-7-16,-1 0 3 0,2 2 3 0,-1-1 1 0,-2 4 1 0,-1-1 5 15,-2 1 3-15,-3 4-6 0,0 0-9 0,-5 1 10 0,3 2 14 16,-5 1-7-16,-3 1-9 0,2 1 6 0,-5 1 11 0,-1 1-7 0,-1 1-13 16,-4 0 7-16,0 0 12 0,-4 1-9 0,1 3-16 0,-3-2 16 15,-2 2 22-15,-5 0-6 0,2-1-15 0,-3 3 6 0,0 0 9 0,-4 0-9 0,1 2-13 16,-4 1 8-16,4 0 11 0,-2 1-17 0,0 1-20 0,1 2-16 16,0 1-15-16,-3 1-80 0,4 1-97 0,-1 1-66 0,2 1-59 0,1 2-64 0,0-2-65 15,1 4-11-15,5-3 0 0,-3 3-1 0,3-2 1 0,1-1 7 16,7 3 12-16,-3-4 25 0,4 0 28 0</inkml:trace>
  <inkml:trace contextRef="#ctx0" brushRef="#br0" timeOffset="153094.94">30725 9408 175 0,'1'9'284'0,"3"-2"6"0,-4-1 9 0,1-1 8 16,1-1 16-16,0-1 20 0,1-1 20 0,-3-2 20 0,0 0-34 0,0 0-49 15,0 0-43-15,0 0-44 0,0 0-31 0,0 0-31 0,0 0-25 0,0 0-24 16,0 0-75-16,0 0-83 0,-3 0-74 0,-1-2-69 0,1 0-81 0,0 0-85 15,0-1-31-15,-2 0-19 0,1 0-6 0,-1-2-3 0,-2 0-1 0,2 3-1 16,-1-3 16-16,-1 1 17 0</inkml:trace>
  <inkml:trace contextRef="#ctx0" brushRef="#br0" timeOffset="153495.68">29014 9838 28 0,'-9'6'316'0,"1"-3"25"0,-1 0 17 0,4-2 6 16,-2-1 3-16,4 0 16 0,1-2 15 0,2-2 23 0,2-1 24 0,1 3-52 15,4-1-74-15,2 1-34 0,4 0-29 0,3-3-39 0,3 2-40 0,6 0-21 16,3 0-14-16,5-2-1 0,4 1 2 0,4 0-10 0,6-1-13 0,4 0-15 16,3 1-19-16,4 0-17 0,6 1-18 0,1 0 1 0,1 1 2 15,5-1-10-15,-1 1-14 0,1 0 9 0,0-1 12 0,-3 1 3 0,0-1-3 16,-3 2-1-16,-2-1-3 0,-3-1-7 0,-2 2-11 0,-1 0 11 16,-5-1 18-16,1 2-10 0,-3 0-16 0,-4 0 11 0,2 0 18 15,-6 0-14-15,2 0-22 0,-6 0-1 0,-3 0 0 0,-1-2-8 0,-8 2-12 16,0-1 4-16,-9 1 12 0,2-2-21 0,-8 2-26 0,2 0-7 15,-7 0-8-15,-1-1-37 0,-2 1-45 0,-3 0-70 0,0 0-76 16,0 0-83-16,-1-3-85 0,-3-1-59 0,-1 1-55 0,-1-1-18 0,-5 1-11 16,2-3 13-16,-3 3 15 0,-3-1 11 0,-1-1 11 0,-1 1 31 0,-3-1 39 15</inkml:trace>
  <inkml:trace contextRef="#ctx0" brushRef="#br0" timeOffset="153614.07">30602 9825 218 0,'-2'10'358'0,"0"-1"6"16,0-2 1-16,0 2 1 0,0-4-1 0,1-1-2 0,1 0 3 0,0-4-12 15,0 0-16-15,0 0-103 0,0 3-126 0,0-3-114 0,0 3-109 0,-3 0-62 16,1 0-51-16,0-1-61 0,1 0-60 0,-2-1-13 0,-2 1-2 0,0 0-3 16,-1-1 1-16,0 1 10 0,-1-1 16 0,1-1 34 0</inkml:trace>
  <inkml:trace contextRef="#ctx0" brushRef="#br0" timeOffset="154344.9">26086 13183 35 0,'-1'-6'364'0,"-3"2"55"0,3-3 50 0,-3 2 13 0,1-1 6 0,-3-1 1 16,3 4 2-16,-2-4-2 0,4 3 1 0,-3-1-71 0,1 1-86 16,2 1-37-16,-1 1-25 0,0 0-71 0,2 2-78 0,0 0-54 0,0 0-47 0,2-2-13 15,0 0-4-15,2 0-1 0,1 2 1 0,3-1 0 0,5-1 4 0,0 2 1 16,2 0 2-16,1-1 3 0,3 1 2 0,1-1 1 0,1-1 1 16,3 1-1-16,-1-1 1 0,3 0-2 0,-4 0-1 0,2 0-1 0,-1-1-2 0,3 1-4 15,-6 1-2-15,2-2-14 0,0 1-18 0,-4 1-31 0,-1-3-38 0,-2 4-80 16,-1 0-90-16,-5-2-55 0,-1 2-44 0,-2 2-60 0,-3-2-65 15,-3 0-13-15,-4 7 0 0,-5-1-3 0,-4 3 2 0,-4 1 11 0,-4 1 16 0,-3 3 33 16,-3 1 35-16</inkml:trace>
  <inkml:trace contextRef="#ctx0" brushRef="#br0" timeOffset="154495.12">26054 13385 83 0,'-9'10'413'0,"1"-3"41"16,2-1 10-16,1 0 4 0,0-1 2 0,4-4 4 0,-3 1 11 0,4-2 15 16,0 0 7-16,2-2 7 0,1 1-93 0,4-2-109 0,1 1-83 0,2-1-75 15,2 0-42-15,2 0-34 0,2-2-8 0,2 0-3 0,2-1-4 0,2 0-2 16,1-2-12-16,3 2-14 0,-2-1-8 0,3-3-6 0,-1 3-3 0,3 0-4 15,-1 1-10-15,1-2-8 0,-3 0-20 0,1 3-19 0,-3-1-26 0,2-1-26 16,-4 4-75-16,-1-1-83 0,-4 1-68 0,0 0-62 0,-4 2-66 0,1 1-66 16,-6 1-15-16,0 1-3 0,-4 1 5 0,0 2 7 0,-4 0 15 0,0 3 18 15,-4 0 24-15,0 2 26 0</inkml:trace>
  <inkml:trace contextRef="#ctx0" brushRef="#br0" timeOffset="155197.37">27109 12709 139 0,'0'-7'258'0,"-1"-1"9"0,-1 2 2 15,0 2 1-15,1 0 13 0,-1 1 15 0,1-1 62 0,1 4 71 0,-4 2-44 16,3 1-70-16,-4 4-23 0,2 2-12 0,-3 3-26 0,1 3-24 16,-1 3-10-16,-3 3-4 0,0 3 3 0,1 3 7 0,-1 2-11 0,-4 1-14 0,4 1-56 15,-1 2-66-15,-2 0-17 0,0 0-5 0,3 1 0 0,-2 0-1 0,1-1 0 16,2 0-1-16,0-2-4 0,-1-1-5 0,3 2-7 0,-1-4-12 0,2 1-12 16,1-1-15-16,-2-2-25 0,3-2-25 0,-1 3-48 0,1-5-56 0,0 1-86 15,1-2-93-15,1-3-53 0,-3 0-41 0,4-3-48 0,-3 0-49 0,3-3-7 16,0-2 2-16,2-1 10 0,1-4 12 0,0-3 20 0,4 0 20 15,-2-5 48-15</inkml:trace>
  <inkml:trace contextRef="#ctx0" brushRef="#br0" timeOffset="155444.5">27253 13073 96 0,'-3'-2'227'0,"-4"2"17"0,1 0 21 15,-3 1 39-15,1 0 41 0,-6 3 42 0,1-1 40 0,-3 2-6 0,0 1-17 16,-1 3-41-16,-1-1-50 0,0 2-19 0,-2-1-15 0,2 1-9 0,0-1-9 15,1 1-17-15,3-1-24 0,-1 2-36 0,4-4-41 0,0 1-42 0,3-1-40 16,3-1-19-16,4 0-16 0,-1 0-8 0,4-1-3 0,1 1-4 0,3 0-2 16,1 0-2-16,4-2 0 0,1 3 0 0,1-2 2 0,3 1 0 0,0-1-1 15,3 1 0-15,-1-1 0 0,0-3-1 0,1 3-2 0,-1-2 0 0,0-2-3 16,3 2-1-16,-5-1-2 0,1 0-9 0,-1-1-9 0,0-1-11 0,-3 1-13 16,0-1-21-16,-1 0-24 0,-3 0-61 0,1-1-66 0,-2 1-53 0,-2-1-49 15,0-3-31-15,-2 3-25 0,2-2-36 0,-3 0-41 0,-2-2-13 0,3 1-9 16,-4-2 7-16,1-1 10 0,-1 0 24 0,0 2 21 0,2-4 63 0</inkml:trace>
  <inkml:trace contextRef="#ctx0" brushRef="#br0" timeOffset="156045.23">27356 13180 107 0,'0'-3'190'0,"0"-1"5"0,0 1 3 16,1-1 18-16,-1 4 22 0,0-1 29 0,0 1 32 0,4-1-20 0,-4 1-27 15,1 0-4-15,4 0 1 0,-1 0 6 0,0 0 7 0,0 0 2 0,1 0-2 16,2 1 2-16,-1-1-3 0,-2 0-19 0,4 0-24 0,-1 0-28 0,1-1-28 16,1 1-32-16,-1-2-31 0,2 1-25 0,-1-2-20 0,1 0-21 0,-2 0-20 15,2-3-5-15,-2 1-4 0,0 1-2 0,0-3-1 0,2 0 1 0,-6 3 0 16,3-3 0-16,-2 0 0 0,-4 2-1 0,2-2 1 0,-3 3 0 0,-3-2-1 15,2 0 1-15,-3 2 1 0,0 0 0 0,-1 0-2 0,-4 1 4 0,1 1 2 16,-2 1 0-16,0 1 0 0,0 0 1 0,-2 3 3 0,3-3-1 0,-4 6-2 16,4-2 3-16,-4 2 0 0,4 1 1 0,1 1-3 0,0 1 0 0,-1 1 1 15,2 1-4-15,1 0-3 0,2 1 1 0,3-2-1 0,-1 4-1 0,2-4-2 16,2 2 1-16,1-1 1 0,3-2-1 0,-1 0-2 0,3 0 0 0,3-4 1 16,0 1-5-16,2-1-7 0,0-1-4 0,-1-3-5 0,4-1-7 0,-2-1-7 15,0-1-7-15,-1-1-6 0,3-2-5 0,-5-1-5 0,3 2 2 0,-3-3 0 16,-1 0 1-16,1 0 0 0,-3 1 5 0,0-2 7 0,-2 1 3 0,2 2 4 15,-4-1 8-15,1 0 9 0,2 0 5 0,-6 2 7 0,4-1 5 0,-2 1 2 16,2 0-2-16,-2 1-2 0,0-1 2 0,0 1 4 0,2-1-4 0,-2 0-2 16,2 2 0-16,0-1 4 0,2 0-2 0,-2 0-5 0,0 2 4 0,0-1 5 15,0 0-2-15,0 0-3 0,2 2 4 0,-4 2 6 0,4 0 7 0,-4 2 8 16,2-1 6-16,0 3 5 0,-1 2 3 0,1 0 3 0,-2 2 3 0,0-1 6 16,0 1-3-16,2 0-1 0,2 3 1 0,-1-3 6 0,-2 1 1 0,1-2-1 15,2-1-6-15,-1 2-6 0,2-4-4 0,0 1 1 0,0-3-2 0,1 0-5 16,0-1-2-16,0-2-3 0,0-1 0 0,0-1-2 0,1-2-1 0,0-1-1 15,-2 0-4-15,2-3-4 0,-2-1-4 0,0 0-3 0,2 0-2 0,-2-3-1 16,0 1-1-16,-2-1-2 0,2 0 1 0,-4 1 1 0,1 0 0 0,-2-1 0 16,1-1-1-16,-1 3 1 0,-1 0 0 0,1 0 5 0,-3 0 5 0,0 2 6 15,0 0 4-15,0 1 2 0,0 1 3 0,0 2 1 0,-2-1-3 0,1 2 0 16,1 2-1-16,0 0 2 0,0-2-1 0,0 2-3 0,0 0 0 0,-5 2-1 16,1 0-5-16,0 2-5 0,-1 3-2 0,-4 0-2 0,2 4 4 0,-1 3 3 15,-1 0 12-15,-4 4 13 0,4 4 6 0,-3 0 5 0,2 4 2 0,-2 1 1 16,4 3 5-16,-2 0 4 0,0 3 3 0,2-2 0 0,-1 3 1 0,2 0 1 15,-1-1-2-15,3-1 0 0,1-1-11 0,-2-1-11 0,-1-2-6 0,4-3-4 16,-2 0 0-16,2-3-1 0,1-2-5 0,-1-2-5 0,2-1-2 0,-4-5-2 16,4 1-4-16,-2-4-3 0,-1 0-9 0,3-2-11 0,-4-1-9 0,2 0-14 15,-2-2-13-15,2 0-17 0,-3-1-27 0,1-2-30 0,0-1-51 0,2 0-61 16,-2-1-81-16,2-6-91 0,1 3-56 0,1-3-50 0,2-5-31 0,1-1-25 16,1-1 2-16,2-4 9 0,1-3 14 0,5-2 17 0,-1-2 24 0,3-4 33 15,0-1 52-15</inkml:trace>
  <inkml:trace contextRef="#ctx0" brushRef="#br0" timeOffset="156462.81">28200 12856 126 0,'6'-9'244'0,"-1"2"12"15,-2 1 12-15,1 0 5 0,-3 1 16 0,-1 1 13 0,-1 1 20 0,-1-1 18 16,-1 4-47-16,0 2-63 0,-2 0-22 0,-2 1-13 0,0 1-17 0,-3 2-18 16,2 0-13-16,-3 2-12 0,3 1-9 0,-1 0-8 0,1 0-16 0,-2 0-14 15,6 0-19-15,-3 0-20 0,2-1-14 0,2 3-15 0,0-4-9 0,1 3-9 16,2-3-4-16,0 1-2 0,2-4 1 0,0 2 2 0,1-2-3 15,0 1 1-15,0-2 1 0,2 0 0 0,0 1 0 0,0-3 1 0,2 1-1 0,-2-2 3 16,1 2-2-16,-1-2-1 0,2 2 1 0,-1-2 1 0,-2 0 0 0,1 0-1 16,2 0 0-16,-4 0 1 0,2 0 1 0,-4 1 1 0,5 1 12 0,-4-2 14 15,-1 1 14-15,1 1 16 0,0 1 12 0,-2 1 8 0,-2 1 7 0,0-1 5 16,1 4 8-16,-1-2 7 0,-4 3 5 0,5 0 7 0,-6 0-1 0,2 1 1 16,1 1-10-16,-1 1-12 0,-3-2-14 0,2 2-15 0,-1 2-11 0,1-2-8 15,0 1-7-15,0 1-6 0,-2-1-7 0,1 1-8 0,1-1-6 0,-1 2-5 16,-2 0-6-16,3 0-4 0,-1 2-9 0,-1-1-8 0,-1-1-10 0,3 2-8 15,-2-1-12-15,0 1-8 0,-1-3-15 0,1 3-14 0,1-3-14 0,1-2-13 16,0-2-26-16,-1 1-25 0,2-4-41 0,2 0-46 0,2-2-26 0,1-2-20 16,0-3-3-16,0 0 0 0,1-1 7 0,2-1 9 0,2-1 11 0,3-2 14 15,1 1 14-15,-2 0 12 0,3-3 25 0,0 2 27 0,0-1 44 16,0 0 50-16,-2 1 29 0,2 2 30 0,-2-1 10 0,0 1 9 0,0 0 3 0,-2 3 2 16,-1-2 0-16,-2 2 0 0,2 0 1 0,-2 0 3 0,1 2-2 0,-4-2-3 15,0 1-5-15,1 1-7 0,-1-2-10 0,5 0-12 0,-5 0-12 16,0 0-10-16,0 0-36 0,0 0-38 0,0 0-16 0,0 0-11 0,0 0-3 15,3 0 0-15,0-2 1 0,0-1 3 0</inkml:trace>
  <inkml:trace contextRef="#ctx0" brushRef="#br0" timeOffset="156680.53">28154 13368 132 0,'0'0'165'16,"0"0"9"-16,0-3 13 0,0 0 9 0,2 0 7 0,-2 3 8 0,0-3-36 15,0 3-39-15,0 0-6 0,0 0 4 0,0 0 43 0,0 0 53 0,0 0 38 16,0 0 37-16,-2 3 11 0,1 0 6 0,-3 3-2 0,0 1 0 0,-1 2-1 15,-3 3-2-15,2 1 4 0,-4 3-1 0,2 2-5 0,-4 1-13 16,-1 2-46-16,-1 2-56 0,1 1-44 0,-1 3-38 0,0 0-21 0,-1 0-14 0,0-2-11 16,3 2-7-16,-1-3-12 0,1-2-11 0,3 1-13 0,0-3-11 0,0-2-13 15,5-2-12-15,-1-2-14 0,0-1-15 0,2-2-21 0,2-1-20 0,-1-1-20 16,2-1-19-16,2-1-35 0,-1-2-35 0,2 0-83 0,-1-3-98 0,1 1-70 16,0-1-67-16,0-1-29 0,2-2-23 0,0-1 6 0,0-1 13 0,1 1 15 15,-2-3 20-15,1 0 21 0,2-2 18 0,-2-3 33 0</inkml:trace>
  <inkml:trace contextRef="#ctx0" brushRef="#br0" timeOffset="157178.15">28385 13020 94 0,'-3'-4'297'0,"-3"2"1"0,3-1 0 0,-1 0 0 0,3 1 1 15,1 1 6-15,0 1 8 0,0 0 24 0,0-3 26 0,0 3-40 0,1-2-56 16,4 2-40-16,-2 0-34 0,3 0-15 0,1 2-8 0,-2-2 2 0,1 1 2 16,0-1 2-16,3 2 0 0,0-2-4 0,-1 0-10 0,-2 0-23 0,5 0-26 15,-3 0-28-15,-2 0-27 0,3 0-18 0,-2 0-19 0,1 0-7 0,-2 0-4 16,1 0-3-16,-1 1-3 0,-3-1-1 0,0 0-1 0,0 2 0 0,-3-2 1 16,3 0 5-16,-3 0 5 0,2 1 5 0,0 1 2 0,-2-2 6 15,1 1 6-15,-1 2 6 0,2 0 5 0,-2-1 5 0,0 1 4 0,0 1 2 16,-2 1 2-16,2 1 2 0,-1 0-1 0,-1 1 1 0,0 1-3 0,-1 1 3 0,2 1 1 15,-4 2 2-15,2 0-1 0,-3 4-1 0,-2-2 0 0,1 4 0 0,1 2 2 16,-3 1 1-16,2 0 4 0,-1 4 1 0,0 2 2 0,2 0-2 16,-2 2-6-16,2 1-4 0,-1 0-8 0,2-2-4 0,-2 2-5 0,2 0-6 15,-1-1-5-15,1-1-11 0,2-1-10 0,-2-2-19 0,2 1-19 0,-3-2-22 16,3 0-27-16,-2-2-31 0,1 0-37 0,1-4-73 0,-2-1-86 0,1 0-80 0,-4-1-85 16,2-5-63-16,1-1-57 0,-2 1-7 0,1-5 2 0,-2 0 12 15,0-1 13-15,-1-2 20 0,0-2 21 0,-3-1 34 0,3 0 36 0</inkml:trace>
  <inkml:trace contextRef="#ctx0" brushRef="#br0" timeOffset="157728.34">26046 14766 322 0,'-3'0'408'0,"0"0"25"0,-1 0 6 0,2 0 4 15,-1-2 0-15,1 1 3 0,2 1 8 0,0 0 10 0,0 0-31 0,2-4-39 16,3 3-68-16,-1 0-70 0,2-1-68 0,2 2-64 0,1 0-33 0,1 0-20 16,3 0-7-16,0-1-3 0,3-1 0 0,-2 1-3 0,3-2-8 0,0 1-9 15,3-1-9-15,-2 0-9 0,0 0-10 0,1 0-10 0,0 0-18 0,-3 0-22 16,1 0-35-16,-3 0-37 0,0 0-74 0,-2 2-81 0,-3-1-54 0,0 2-45 15,-2 0-60-15,-6 0-63 0,-1 0-13 0,0 0-5 0,0 3 3 0,-4 2 4 16,-2 1 16-16,-2-2 18 0,0 4 33 0,-4-2 39 0</inkml:trace>
  <inkml:trace contextRef="#ctx0" brushRef="#br0" timeOffset="157880.15">26097 14920 266 0,'-3'7'422'0,"2"0"15"0,-1-3 9 16,0 2-2-16,2-3 0 0,0-3 4 0,0 3 10 0,0-3 10 0,4 2 13 15,-3 0-62-15,2-2-77 0,2 1-82 0,-2-1-78 0,2 0-52 0,1 0-49 16,1 0-13-16,2 0-8 0,0-1 0 0,3-1 0 0,2 0-7 0,-2 0-7 15,1 1-25-15,1-2-28 0,2 0-30 0,1 0-29 0,1 1-70 0,-2-3-76 16,1 0-64-16,-1 0-60 0,1 0-56 0,-1 0-56 0,5 1-28 0,-5-2-22 16,2 1-4-16,1-1 0 0,-1 0 12 0,2 2 14 0,1-1 23 0,-4 2 24 15</inkml:trace>
  <inkml:trace contextRef="#ctx0" brushRef="#br0" timeOffset="158380.37">27043 14355 48 0,'0'-11'223'0,"0"3"4"0,0-1 11 0,0 3 14 16,0 1 61-16,0 0 73 0,0 5 40 0,0 0 35 0,-4 5-44 0,3 2-60 16,-2 6-13-16,-1-1-5 0,0 6-12 0,-2 5-16 0,-2 1 1 0,0 4 3 15,-2 4-6-15,-1 1-8 0,0 3-60 0,-1 0-72 0,-1 2-39 0,2 2-33 16,-3 1-18-16,2-1-10 0,0 0-12 0,1 1-12 0,1 0-12 0,-1-4-15 15,3 1-21-15,2-4-23 0,1-1-28 0,2-1-32 0,1-4-38 0,1-2-43 16,2-4-71-16,1 0-84 0,1-6-55 0,2-4-52 0,0-2-52 0,3-4-59 16,1-4-10-16,1-4 2 0,1-4 15 0,3-3 15 0,-1-4 25 0,4-3 25 15,-3-3 37-15,2-2 42 0</inkml:trace>
  <inkml:trace contextRef="#ctx0" brushRef="#br0" timeOffset="158595.17">27190 14664 157 0,'4'-9'223'0,"-2"1"11"0,0 2 15 0,-2 2 34 0,0 1 38 15,-4 1 42-15,0 4 43 0,-3 0-5 0,-2 0-18 0,-1 3-32 0,1 0-39 16,-4 2-16-16,2 2-13 0,-4 0-2 0,2 1-2 0,-2 1-12 0,0-1-11 16,0 2-33-16,1 0-39 0,1 0-42 0,0-1-46 0,3-1-29 0,0 0-26 15,3 0-12-15,0-2-9 0,2 0-6 0,2 0-6 0,3 0-2 0,0-3-3 16,3 1 0-16,2-1 0 0,2-1 1 0,0 1-1 0,3-2 2 0,3 0-1 16,-1-2 0-16,3-1 1 0,2 2-1 0,0-4-1 0,4 2-8 0,1-1-9 15,-3-2-13-15,1-2-16 0,2 2-23 0,-2-1-23 0,-2-1-49 0,0 1-52 16,-2 0-56-16,1 1-56 0,-3-1-36 0,0 0-27 0,1 1-40 0,-6-1-38 15,4 3-23-15,-4-2-18 0,-1 0 7 0,3 1 15 0,-4 1 19 0,1 0 26 16,-3 0 47-16,-1-1 52 0</inkml:trace>
  <inkml:trace contextRef="#ctx0" brushRef="#br0" timeOffset="159331.6">27427 14794 117 0,'0'3'264'0,"1"0"5"0,-1 1 2 0,0-3 10 0,2 2 13 16,-2-3 26-16,0 0 29 0,0 0 15 0,1 1 13 0,-1-1-36 0,2 2-49 15,1 0-31-15,1-2-27 0,-1 0-16 0,2-2-16 0,-1 0-3 0,4-1-2 16,0 1-11-16,0-4-11 0,3 2-26 0,-2-3-31 0,3-1-32 0,0-1-34 15,-1 0-21-15,0-1-19 0,2-1-7 0,-4 1-3 0,1-1-3 0,1-1 0 16,-5 2 1-16,1-1 0 0,-2 2 2 0,-2-2 1 0,0 4 2 0,0-2 3 16,-3 2 2-16,-3 0-2 0,0-2 4 0,0 3 2 0,-2 1 1 0,-2-2 0 15,-1 3 4-15,-1 0 1 0,-1 1 4 0,1 0 4 0,-4 1 2 0,1 2 1 16,0 2 2-16,-2 1 5 0,1 0 1 0,0 3 1 0,0 0 0 0,0 2-1 16,1 3-1-16,0 1-3 0,0 0-1 0,2 3-1 0,1 2-6 0,-2-3-3 15,4 4-4-15,1 1-5 0,1-3-4 0,-1 2-3 0,5 0-3 0,1 0-2 16,1-1-2-16,4-2-2 0,-1 0-4 0,1-2-2 0,3-1-4 0,-1 0-3 15,3-1-9-15,0-2-7 0,1-2-7 0,0-1-9 0,0-1-15 0,3-2-17 16,-1 0-17-16,-2-3-20 0,2-1-33 0,-2-1-40 0,1-1-33 0,1-2-33 16,-2-1-19-16,2-1-17 0,-4-1-5 0,1 1-6 0,1-3 3 0,-2 2 5 15,1-3 12-15,1 1 15 0,-1-1 18 0,-1-1 20 0,2 2 33 0,-1-3 41 16,1 0 39-16,-1 0 40 0,2-1 36 0,-3 2 33 0,2-1 38 0,-1-1 40 16,-1 0 40-16,1 3 38 0,-2 0 27 0,-2 1 23 0,1 1 24 0,-3 1 20 15,2 2 12-15,-3 0 11 0,-1 2 2 0,0 1 1 0,-1 1-11 0,-1 2-14 16,0 0-24-16,0 0-27 0,0 0-25 0,0 0-26 0,0 0-23 0,0 0-21 15,0 0-22-15,0 0-22 0,3 0-11 0,1 2-10 0,-3-2-6 0,3 2-5 16,-1-1-1-16,-2 0 0 0,4 2-1 0,-4-1-1 0,2 0-6 0,1-1-9 16,-3 1-2-16,4-2-1 0,-2 4 1 0,4-4 0 0,-4 1 0 0,4 1-1 15,-2-1-1-15,2-1 1 0,-1 2 0 0,2-2-1 0,0 0 0 16,-2 0 2-16,1 0-1 0,-1-2 0 0,2 1-2 0,-4 1 2 0,3-2-3 0,-2 1 0 16,-1-3 1-16,1 3 0 0,1-1 0 0,-3-2 0 0,2 1 0 15,0-1 0-15,-2-3 0 0,4 2-1 0,-3-3 1 0,1 1 1 0,-2-2-1 0,0 1 0 16,0-2 1-16,1 2 1 0,-1-2-1 0,0 0-1 0,-1 2 0 0,-1-2 0 15,4 3 2-15,-4 1-1 0,-1 0 1 0,2 0 0 0,-1 2-1 16,-1 1 0-16,0-1 0 0,0 4 1 0,0 0 0 0,0 0 1 0,0 0 1 0,0 0 0 16,0 0 0-16,0 0-1 0,0 0 1 0,0 0-2 0,0 0 1 0,0 0 0 15,0 0-1-15,0 0 3 0,0 0-2 0,0 0 0 0,0 0 1 0,0 0 1 16,-1 2 0-16,-2 1 3 0,1 2 2 0,-2 1 4 0,1 0 10 0,-2 3 9 16,0 1 12-16,-2 1 10 0,3 2 9 0,-2 1 8 0,-1 2 9 0,2 0 8 15,1 4 7-15,-3 3 6 0,0 1 5 0,2 1 7 0,-2 4 5 0,3 0 1 16,-1 5-3-16,-2 0-5 0,3 2-8 0,-1 2-10 0,0 1-6 0,2 1-10 15,-2-1-7-15,4 1-5 0,-3-1-8 0,1 1-6 0,2-3-6 16,-4-1-7-16,5-2-5 0,-1-2-8 0,-1-3-3 0,1-2-3 0,-1-2-2 0,2-4-2 16,-2-2-1-16,2-2-1 0,-1-1-1 0,1-3-1 0,-2-3-2 0,1 1 1 15,-1-2-3-15,0-2-8 0,-1-1 0 0,0 0 0 0,-5-1 0 0,4-1 0 16,-5 1 0-16,1-1 0 0,-2-1 0 0,-5-1 0 0,1 1 0 0,-2-2 0 16,-1-1 0-16,-1-1-24 0,0-2-21 0,-2 1-17 0,2-3-26 0,-1 1-26 15,-1-3-39-15,3-2-44 0,3-2-96 0,-3-2-107 0,5-2-78 0,2-3-69 16,3-1-44-16,2-4-39 0,4-1-2 0,2-5 10 0,3 1 15 0,0-2 15 15,6-1 27-15,-1-1 27 0,4 0 39 0,-1 0 45 0</inkml:trace>
  <inkml:trace contextRef="#ctx0" brushRef="#br0" timeOffset="160079.2">28265 14581 96 0,'3'-6'251'0,"2"-1"32"0,-4-1 24 0,3 0 19 0,-1 3 19 15,-2-3 19-15,1 2 22 0,0 2 26 0,0-1-37 0,-2 2-50 0,4 2-26 16,-3-1-20-16,1 2-13 0,3 0-13 0,-2 0-27 0,2 0-29 15,-1 2-19-15,4-2-18 0,-2 3-14 0,-1-2-16 0,2 2-20 0,1 1-23 0,-2-2-19 16,-2 3-16-16,3 1-3 0,-2-2 2 0,0 2 1 0,-2 2 4 16,-2-1-4-16,1 1-7 0,1 2 9 0,-6 1 12 0,0-1-3 0,0 3-7 15,-6 2 8-15,1-3 12 0,-2 5 0 0,-2-1-2 0,1 1-6 16,-3-2-6-16,0 2-7 0,1-4-5 0,1 2 2 0,0-2 2 0,2-2-11 0,2 0-16 16,-1-2 1-16,5-2 3 0,-2-2-12 0,3-1-14 0,-1-1-3 0,1 0-2 15,2-1 0-15,1-2 1 0,0 0-1 0,3 1-1 0,0 3 3 16,3-2-1-16,2-1 3 0,0 3-1 0,2 0 2 0,5 2 1 0,0-2-1 0,-1 3 0 15,0-4 1-15,2 1-2 0,-4-1 0 0,4 0-1 0,-5 0 0 0,2 2 2 16,-1-4-3-16,0 1 1 0,-4-1 1 0,-1 3 2 0,1 0 3 0,-1 2 1 16,-2-2 3-16,-1 2 4 0,1 2 2 0,-4 1 1 0,-1 0 3 0,-1 0 4 15,-2 2 3-15,-2-2-1 0,-1 4 2 0,-1-3 1 0,-2 4-2 0,-4-2-4 16,2 1-2-16,-3 0-1 0,0 1-6 0,-2-2-4 0,2 1-11 16,-4-1-13-16,4 1-24 0,-2-3-24 0,2 2-36 0,-2-2-33 0,5 1-61 0,0-2-64 15,-1 0-99-15,0 0-107 0,4 0-74 0,-1-2-66 0,3 0-13 0,-1 0-5 16,1-2 9-16,1 1 12 0,1-3 21 0,4-3 21 0,0 0 34 0,0 0 34 15,0 0 60-15</inkml:trace>
  <inkml:trace contextRef="#ctx0" brushRef="#br0" timeOffset="160245.73">28663 15134 295 0,'7'11'550'0,"-3"0"17"0,0-4 12 15,0 2 3-15,-2-3-2 0,0-1 1 0,-2-1-1 0,1-1-2 0,2-3 1 16,0 2-2-16,-3-2-3 0,0 0-214 0,0 0-262 0,0 0-102 0,0 0-66 15,0 0-96-15,0 0-100 0,0 0-95 0,-1-4-93 0,1 0-59 0,-5 0-51 16,4-1-12-16,-1 0-3 0,-3 1-2 0,0-2-1 0,1 0 13 0,-1 2 17 16,-2-2 34-16,-2 3 39 0</inkml:trace>
  <inkml:trace contextRef="#ctx0" brushRef="#br0" timeOffset="161329.21">28304 14327 210 0,'4'-8'238'0,"-3"0"21"0,2 2 23 0,-1-1 9 0,0 0 10 0,-1 3 15 15,-1 0 20-15,-1-1-39 0,-1 4-51 0,-1-1-8 0,-2 2-1 0,-1 2-9 16,-1-1-7-16,-4 1-18 0,2 4-16 0,-3-1-17 0,-1 2-16 0,0 2-10 15,-4 0-9-15,2 1-16 0,-2 2-19 0,2 0-18 0,-2 2-18 0,3-1-17 16,-2 1-14-16,3-1-10 0,-1 1-8 0,5-1-2 0,-2-1-1 16,1 0-5-16,4 2-6 0,1-2-2 0,0-2 1 0,4 1-4 0,1-2-2 0,0 0-2 15,1 0 0-15,3 0-2 0,0-3-3 0,3 1 0 0,0-2 2 0,0-2-1 16,2 0-3-16,-1 0 1 0,3-2 1 0,-3-1 0 0,3 0-1 0,0-1 4 16,-1-1 4-16,0-1 1 0,-1 0 0 0,-1 0 4 0,0 0 7 0,-2-1 9 15,2 1 7-15,-5 0 10 0,2 0 8 0,-4-1 5 0,3 3 6 0,-4 1 2 16,0 0 2-16,0 0 0 0,0 0 0 0,0 0 0 0,0 0 3 0,-4 1 4 15,1 3 6-15,-2 0-3 0,-1 2-1 0,-2 5-2 0,0-1-1 0,-1 5-2 16,-4 5 1-16,0 1 3 0,-1 2 9 0,0 6 5 0,-2 3 5 16,0 2 4-16,1 2 2 0,0 3-5 0,1 2-6 0,0-2-6 0,0 4-5 0,3 0-8 15,-1 1-7-15,2-1-9 0,2 1-9 0,0-3-13 0,0 1-13 0,2-3-14 16,-1 0-12-16,2-2-14 0,2-2-17 0,0-2-19 0,1-2-22 16,1-1-26-16,-1-3-28 0,1-1-59 0,-1-1-64 0,-1-4-57 0,3 0-57 0,0-2-26 15,0-5-20-15,0 0-31 0,0-3-34 0,0 1-12 0,0-4-6 0,0-2 10 16,3 0 21-16,-1-3 22 0,1 0 29 0,-3-3 59 0</inkml:trace>
  <inkml:trace contextRef="#ctx0" brushRef="#br0" timeOffset="161512.34">27973 15609 35 0,'3'-3'185'0,"-2"3"19"0,-1 0 18 0,5 0 16 0,-1 3 23 15,-4-3 25-15,4 3 12 0,-3-2 10 0,1 1-26 0,-1 2-33 16,1-1-4-16,0 0 4 0,-2 0 0 0,1-1 4 0,3 1-8 0,-3 0-14 16,1-2-11-16,-1 2-11 0,4-1-22 0,-2-1-25 0,2-1-29 0,-2 0-27 0,2 0-19 15,0-1-15-15,1-1-14 0,1-1-12 0,-2 0-11 0,3-1-6 0,-1-2-5 16,0-2-6-16,1 1 1 0,-1-1-3 0,-2-1 2 0,-1 0 4 15,2 0-2-15,-2 0-3 0,-1 1 2 0,-2 1 0 0,-1 1-1 0,0 0-2 0,0 0-2 16,-1 0 0-16,-1 3-12 0,1-1-16 0,-3 1-39 0,0-2-43 16,-1 4-85-16,0-1-93 0,1 1-53 0,-1-1-45 0,-2 2-42 0,0 2-45 15,0-1-8-15,-1 1-3 0,2-1 3 0,-2 1 0 0,0 1 10 0,4 0 15 0,-1-2 36 16</inkml:trace>
  <inkml:trace contextRef="#ctx0" brushRef="#br0" timeOffset="161647.31">28235 15591 295 0,'8'4'459'15,"-3"1"16"-15,-1-1 11 0,2-1 8 0,-3 0 9 0,-1 0 4 0,-2-3 2 16,0 0 0-16,0 0-1 0,0 0-59 0,0 0-75 0,0 0-108 0,-3-1-114 0,1 1-82 16,-2-3-71-16,2 0-69 0,-1-1-69 0,2 1-84 0,-1-2-91 15,0-3-56-15,1 3-52 0,1-3-39 0,0-2-38 0,0 1-9 0,0-4 0 16,1 3 5-16,-1-5 5 0,0 3 20 0,-1 0 21 0,-1-2 53 0</inkml:trace>
  <inkml:trace contextRef="#ctx0" brushRef="#br0" timeOffset="165533.2">30744 11709 38 0,'2'-6'189'15,"-2"2"14"-15,1-1 12 0,-1 2 18 0,0-2 19 0,0 2 24 0,0 0 25 16,0 3-21-16,0-4-28 0,0 4-1 0,0 0 3 0,0 0 5 0,0 0 5 16,0 0 1-16,0 0-3 0,0 0-8 0,0 0-11 0,0 0-15 0,0 0-17 15,2 0-21-15,-2 0-26 0,3-2-25 0,-3 2-25 0,0 0-18 0,0 0-15 16,0 0-19-16,0 0-16 0,0 0-10 0,0 0-8 0,0 0-1 0,0 0-1 15,0 0-3-15,0 0-2 0,0 0-1 0,0 0 0 0,0 0 0 0,0 0-3 0,0 0-2 16,0 0-2-16,0 0-2 0,0 0-3 0,0 0 1 0,0 0 5 16,0 0 0-16,1 2 5 0,-1-2 3 0,0 4 3 0,0 1 5 0,-1-1 2 0,-4 4 1 15,4 0 2-15,-2 3 0 0,-2 1 4 0,0 3 0 0,0 1 2 0,-1 1 0 16,0 3-1-16,-1-1-13 0,1 2-13 0,-1 0 6 0,-2 2 7 16,1 1-8-16,2-2-15 0,-2 2 5 0,-1 0 9 0,1 0-7 0,-2-1-12 15,2-1 5-15,0-1 10 0,2 0-10 0,0-1-11 0,1-4 14 16,-2 0 19-16,3-2-14 0,1-1-20 0,0-4 13 0,-1 0 22 15,3-4-9-15,1 1-20 0,-2-3 15 0,2-3 21 0,-1 3-8 16,1-3-18-16,0 0 15 0,0 0 21 0,0 0-9 0,0 0-17 0,0 0 12 16,0 0 16-16,0 0-13 0,0 0-23 0,0 0 10 0,1-3 14 15,1-2-14-15,-1 0-25 0,3-4 7 0,0-2 11 0,4-2-18 16,-2-3-25-16,2-1 3 0,4-5 9 0,0 1-8 0,-1-4-13 0,5-1 2 16,-3-1 8-16,1 2-7 0,0-2-13 0,-1 0 7 0,-1 1 10 0,0 3-3 15,-2 0-4-15,-2 1 8 0,0 5 12 0,-1-1 2 0,-2 5-3 0,1 1 2 0,-3 1 7 16,-2 4 0-16,3 0 2 0,-4 2 2 0,1 1 5 0,-1 4-1 0,0 0 1 15,0 0 0-15,0 0 1 0,0 0 3 0,0 0-1 0,-3 2 2 0,1 5 0 16,-1-2-2-16,-2 4 0 0,1 0 1 0,-1 2 1 0,0 2 0 0,1 1 1 16,-3 2-1-16,1 1 2 0,0-1-12 0,-1 2-11 0,-1 0-33 0,2 2-37 15,-3-2-90-15,1 1-106 0,0 1-88 0,-5-1-85 0,4 1-37 16,-1-2-23-16,-1 0-8 0,2 0 0 0,-3-2-1 0,-2-1-1 0,3-1 10 0,2-2 12 16,-2-2 32-16</inkml:trace>
  <inkml:trace contextRef="#ctx0" brushRef="#br0" timeOffset="173434.71">25150 15909 40 0,'-12'0'177'0,"0"-5"7"0,-2-2 13 0,5-2 15 0,-4-2 14 0,1-3 12 15,-1 0 24-15,0-1 25 0,4 1-35 0,-1 0-45 0,2 1-1 16,-1 1 12-16,2 0 25 0,3 3 27 0,-3-1 6 0,2 1 1 0,-1 1-11 16,3 1-16-16,-2-3-12 0,2 5-13 0,2-1-23 0,-3 0-27 0,3 0-32 15,-3 1-33-15,3 1-25 0,-1 2-24 0,1-1-22 0,1 0-21 0,0 3-10 16,-3-1-7-16,3 1-2 0,0 0 1 0,0 0-1 0,0 0-1 0,3-2 2 0,0-1 0 15,2 2 1-15,1-2 0 0,4 3 1 0,2-3 0 0,1 1 3 16,4-1 0-16,3 0 4 0,1 0 4 0,1-1 3 0,5-2 3 0,3 1 2 16,0 0 2-16,4-2 5 0,4 0 4 0,0 1-11 0,3-2-13 15,3 3 10-15,4-3 15 0,0 1-4 0,6 4-9 0,-1-4 8 0,2 3 14 16,2-1 3-16,0 2 1 0,-1 0 2 0,1 1 2 0,2 0-9 0,-5 2-13 16,3 0 20-16,0 0 27 0,-1 0-15 0,1 1-24 15,2 0 11-15,-4 1 17 0,5 1-12 0,-3 0-20 0,2-2 1 0,-1 3 7 16,1-1-1-16,-3 1-3 0,1 0 9 0,-3-1 12 0,0 2-9 0,0 0-10 15,-3 0 1-15,1 0 4 0,0 1 2 0,1 0-2 0,-2 2 5 16,1 1 7-16,2-2-6 0,-3 2-11 0,2 0 0 0,-1-1 3 0,-1 3-1 16,0 0-2-16,-2-2 1 0,-3 1-1 0,2-1 5 0,-1 1 5 0,-2-3-6 0,0 1-10 15,0-2-3-15,1-1-3 0,2 0 1 0,-2-2 2 0,-1-1-5 16,1-1-5-16,3-2 0 0,-3-1-2 0,1-1-3 0,0-2-5 0,-2 0 1 16,-2-1-2-16,0-2-1 0,-1-1-3 0,-4 0 1 0,0 0-1 0,-3 0-2 0,0 0-2 15,-5 0 0-15,-3 0 1 0,-2 2-2 0,-3-1 1 0,-3 2 0 16,-5 0 0-16,-1 1-1 0,0 1-1 0,-5 3 0 0,-3-2 3 0,-1 1-2 0,-1 1 0 15,-3 1-1-15,0 0 0 0,0 0 1 0,0 0-1 0,0 0 1 16,0 0 0-16,0 0-1 0,0 0-1 0,0 0 2 0,0 0-1 0,0 0 1 0,0 0-3 16,0 0 0-16,0 0 2 0,0 0-3 0,0 0 1 0,0 0-3 0,0 0-5 15,0 0-4-15,0 0-5 0,0 0-14 0,-4 0-14 0,-1-2-23 16,0 1-22-16,-1-1-30 0,1 2-29 0,-4-3-70 0,1 2-76 0,0-1-90 0,-5-1-90 16,4 3-66-16,-3-1-57 0,2 1-11 0,-2 0 1 0,-1 0 13 0,-2 1 19 15,0 1 19-15,-2 1 23 0,3-2 30 0,-3-1 34 0</inkml:trace>
  <inkml:trace contextRef="#ctx0" brushRef="#br0" timeOffset="175479.77">26782 16641 104 0,'3'-14'251'0,"-3"0"38"0,0 1 18 0,-2 0 15 16,-1-1 13-16,-1 2 16 0,-3 0 22 0,1 1 25 0,-1 3-71 16,-1 0-96-16,-4 3-8 0,1 1 6 0,-5 3-29 0,2 2-38 15,-5 4-23-15,0 2-18 0,-3 4-31 0,-2 2-30 0,-1 5-4 0,0 2 1 16,1 2-29-16,-2 4-40 0,3 1 3 0,2 1 11 0,4 1-10 0,3-1-16 16,2 0 14-16,4-1 24 0,5 1-12 0,3-3-20 0,3-1 17 0,5-3 21 15,4-1-5-15,3 1-14 0,1-3 13 0,5 0 16 0,1-2 6 0,1-1 0 16,1-1 4-16,2-1 3 0,-3-1-3 0,4-1-5 0,-2-2 3 0,-1 1 4 15,0-1-3-15,0-2-4 0,-4 1-4 0,-1 0-1 0,-2 0-2 0,0-3 0 16,-2 3-2-16,-4-1-2 0,2-1-1 0,-4 2 3 0,-2-3-1 0,-1 3 1 0,-3-2 0 16,2 2-2-16,-5-2 0 0,0 1 0 0,-5 1-2 0,1 1-2 0,-1 0-3 15,-5-1-5-15,-1 3 0 0,-2-2-2 0,1 2-2 0,-4 0-3 0,0-3 0 0,-1 3-3 16,-2-2 0-16,1 1-1 0,0-2-2 0,-2-1 0 0,3-1 0 0,-2-1 1 16,3 1 0-16,1-3 1 0,0-2 0 0,4-1 0 0,-1 0 1 0,4-1 0 15,0-2 0-15,2-2-2 0,2-1-2 0,3-3 0 0,2 0-1 0,3-4 1 16,3-1-2-16,1-2-4 0,3-4-1 0,3-1-1 0,3-1-4 0,0-4-3 0,0 1-1 15,4-2-3-15,-1-2 1 0,-1 1 0 0,2-1-1 0,1 1 1 0,-5-1 0 16,2 0 1-16,0 2 15 0,-3 1 17 0,0 0-11 0,-2 1-15 16,-3 1 13-16,2 1 19 0,-4 2-12 0,-1 0-20 0,-2 2 12 15,1 1 15-15,-6 1-8 0,-1 2-15 0,-1 2 9 0,-6 1 16 16,0 1-28-16,-3 1-36 0,-3 2 24 0,-1 1 34 0,-3 1-20 0,-2 3-32 16,-1 0 22-16,-3 1 36 0,-1 2-22 0,1 2-36 0,-1 1 22 15,2 0 32-15,0 1-22 0,0 2-35 0,4-1 25 0,2 2 38 16,2-1-30-16,3 3-48 0,3 0-35 0,3 0-36 0,4 1-57 0,1 0-62 15,5 0-22-15,4-1-15 0,4 0-64 0,3-3-72 0,2-1 1 0,3-2 16 16,3-2-12-16,3-2-17 0,1-2 19 0,1-2 29 0,1-1 48 0</inkml:trace>
  <inkml:trace contextRef="#ctx0" brushRef="#br0" timeOffset="175813.13">27280 16590 156 0,'8'-6'287'0,"-2"-2"36"0,-3 2 16 0,1 0 13 15,-2 0 17-15,2-1 17 0,-4 1 19 0,-4-1 18 0,2 3-47 0,-2 0-61 16,1-1-28-16,-3 2-22 0,1 1-28 0,-3 0-28 0,-1 1-36 0,-1 1-37 15,0 0-15-15,-3 2-14 0,1 1-16 0,-2 0-17 0,0 5-18 0,-2-1-19 16,3 2-15-16,-1 2-16 0,0 1-4 0,3 0-1 0,-3 1-1 0,4 1-1 0,0 0 3 16,1 1 0-16,5-3-15 0,2 1-17 0,0-1 10 0,4-1 15 15,1-1-10-15,0 0-19 0,6-4 9 0,0 2 16 0,-1-2-10 16,4-3-16-16,-1 0 9 0,0 0 15 0,2-2-10 0,-2-1-17 16,0 0 24-16,2 0 36 0,-4-1-21 0,-1 1-33 0,1-2 22 0,-1 2 34 15,-3 0-15-15,0 0-23 0,-2 2 14 0,-1-1 21 0,1 4-7 0,-3-1-10 16,-3 1 12-16,1 5 18 0,-1 1-8 0,-2 2-15 0,0 2 15 0,-3 3 20 15,-1 1-10-15,1 4-13 0,-1 1 7 0,-4 2 11 0,0 1 0 0,2 0-2 16,-3 3 11-16,0-2 13 0,0 4-6 0,-1-1-11 0,1 1 6 16,2 1 8-16,-1 1-18 0,-3 1-23 15,3 4-31-15,1 0-32 0,1 1-69 0,-2 1-77 16,5-1-69-16,0 1-66 0,2-2-84 0,-2-2-87 16,5-4-12-16,1-1 5 0,2-5-8 0,2-6-13 15,4-5 15-15,0-5 21 0,4-7 28 0,1-4 31 16</inkml:trace>
  <inkml:trace contextRef="#ctx0" brushRef="#br0" timeOffset="175991.61">27130 17586 86 0,'12'-12'366'0,"2"0"39"0,-4 3 28 0,0 1 27 16,-4 1 1-16,-2 2-5 0,0-1 16 15,-1 2 21-15,-2-1-20 0,3 0-28 0,-3 1-82 16,3-3-96-16,-1-1-71 0,1-1-64 16,-1-3-32-16,0 0-22 0,1-1-25 0,-1 0-25 0,-2-3-14 0,-1 3-11 15,-1 0-9-15,-2 1-8 0,-2 4 15 0,0 0 21 16,-2 4-12-16,-2 2-22 0,1 2-32 0,-2 3-35 15,-2 3-103-15,3 3-119 0,-4 0-85 0,4 2-79 16,1 1-4-16,3-2 13 0,1 1-10 0,0-4-13 16,8-1-4-16,0-6-1 0,4-1 1 0,3-5 0 0,5-3 47 15</inkml:trace>
  <inkml:trace contextRef="#ctx0" brushRef="#br0" timeOffset="176397.27">27621 16757 77 0,'-6'-5'433'0,"-2"-3"36"15,5 2-6-15,-2 0-15 0,2 0 8 0,0 0 15 0,1 0-10 16,2 2-15-16,2-1 11 0,-1 1 12 0,3 1-96 0,-1 1-121 16,2 2-87-16,1 2-81 0,-2 1-54 0,5-2-50 0,-3 2 2 0,0 0 13 15,3 0 4-15,-2 2 1 0,-1-1 0 0,2 2 0 0,-2 0-11 0,2 0-13 16,-1 1 9-16,-2 0 13 0,-2 2-8 0,0 0-13 0,-1 1 9 0,0 0 16 15,-2 1 5-15,-2 1 5 0,0 2-13 0,-1 1-13 0,-2 1 10 0,-1 0 17 16,1 1 2-16,-3 1-2 0,0 0 1 0,2 0-1 0,-1-1-1 0,1-2-1 16,0 0-1-16,1-2 0 0,2-1-3 0,1-3 0 0,1 0 0 0,2 0-2 15,1-3 0-15,1 2 2 0,0-4 3 0,3 1 5 0,1 1 4 0,-2-2 4 0,1 0 1 16,2 1 3-16,1 0 4 0,-1-1 4 0,0-1 5 0,1 3 6 0,-1-1 3 16,0 1 7-16,0-2 4 0,0 2 1 0,-2 2 0 0,-1-3 0 0,-2 3-3 15,1 0-3-15,-3 1 1 0,1 1-3 0,-2-1-1 0,-2 1-4 0,1 3-5 16,-6 0-5-16,2 2-7 0,1 0-4 0,-6 4-5 0,1-3-6 15,-2 3-14-15,-2 2-18 0,0 0-55 0,1 0-67 16,1 2-96-16,-2-1-106 0,1-1-89 0,2-1-90 16,3-4-17-16,3-2-6 0,1-5-3 0,6-3 0 15,1-6 1-15,5-5-2 0,5-4 12 0,5-1 14 16,8-6 56-16</inkml:trace>
  <inkml:trace contextRef="#ctx0" brushRef="#br0" timeOffset="176746.57">28716 16818 364 0,'-15'1'413'0,"0"-2"-15"0,2-2-2 0,0 0-1 0,2-3 2 0,2 1-1 16,0-1 0-16,5-3 0 0,-1 0 2 0,5 2 3 0,2 4-142 0,2 1-172 15,3 0-45-15,1 4-20 0,1 0-2 0,5 1-1 0,-1 0 14 16,4-1 16-16,1 3-10 0,1-2-17 0,3-1-9 0,-1 1-6 15,1-3-16-15,3 2-17 0,-1-4-38 0,0 2-42 0,-1-2-64 0,-1-1-69 0,2 1-31 16,-3 0-21-16,-2-2-63 0,-2-1-76 0,-3 3-1 0,-1-1 12 0,-2 1 9 16,-6 2 9-16,-5 0 11 0,-4 4 15 0,-1-1 37 0</inkml:trace>
  <inkml:trace contextRef="#ctx0" brushRef="#br0" timeOffset="176882.01">28763 17004 172 0,'-8'7'393'0,"3"-1"44"0,1-4-4 0,4-2-15 0,0 0-5 15,-2-2 1-15,2-2-1 0,2-1-1 0,-1-1 4 0,4 0 4 0,-1 2-120 16,1 0-144-16,2 3-51 0,1-1-32 0,2-2-42 0,0 3-42 0,1-2 3 15,3 0 13-15,1-2 6 0,0 3 0 0,0-3-2 0,2-1-5 0,1 1-19 0,0-1-24 16,0 2-41-16,-1-2-43 0,2 0-55 0,0-3-55 0,0 4-36 0,0-2-30 16,-1-1-51-16,-1 2-58 0,0-1-12 0,-1 1-3 0,-1-1 0 0,-2 3 6 15,0 0 16-15,-2-1 20 0,-1 2 38 0</inkml:trace>
  <inkml:trace contextRef="#ctx0" brushRef="#br0" timeOffset="177148.87">29324 16724 68 0,'14'-7'258'0,"-3"0"3"0,-1 1 2 16,1 0 22-16,-1 1 32 0,-2 0 17 0,1 2 20 0,-1-1 37 0,0 1 39 15,0 2-80-15,-1 2-105 0,1 1-21 0,2-1 0 0,0 3-21 16,-1-1-23-16,0 2 9 0,-1 0 15 0,2-1-33 0,-1 2-40 16,-2-1-14-16,1 1-3 0,1-1-46 0,-4 2-55 0,-1-1-2 0,1 1 9 15,-1-1-16-15,-1 1-23 0,-2 3 7 0,-1-2 16 0,-1 3-12 0,-2 0-14 16,-2 2 11-16,0 2 15 0,-2 2-8 0,-2 2-11 0,0 1 13 0,-3 1 20 0,2 2 3 16,-3 1-1-16,2 2 2 0,-3 0 4 0,2-3-3 0,0 2-4 0,2-4 0 15,1 0 0-15,1-3-1 0,2-3-3 0,-1-2 2 0,3-2 3 0,0-4 4 16,4-1 2-16,0 1 8 0,0-5 8 0,4 0 0 0,0-1 4 0,3-1 0 0,0 0 4 15,5-1-1-15,-1-2-1 0,3 0 0 0,0-2 1 0,3-1-6 0,-1 0-4 16,3-1-8-16,0-2-5 0,-1 0-8 0,2 0-7 0,-2 0-9 0,1-2-6 16,-1 4-23-16,-2-2-28 0,2 0-31 0,-2 1-35 0,1-2-67 0,-3 2-76 15,2-1-57-15,-2 0-50 0,2-1-62 0,-3 0-64 0,1-1-11 0,-3-1-5 16,0-1 4-16,0 2 4 0,-1-1 21 0,1-2 25 0,-4 4 33 0,1-2 36 16</inkml:trace>
  <inkml:trace contextRef="#ctx0" brushRef="#br0" timeOffset="177263.14">29886 16920 251 0,'0'13'524'0,"-2"-1"9"0,1-1 3 0,-3-2-1 0,3 0-1 15,-3-2 1-15,1-1-2 0,0-1-2 0,3-5 0 0,0 0-6 0,0 0-8 16,0 0-221-16,0 0-265 0,0 0-127 0,0 0-93 0,0 0-124 0,2-4-130 16,-1 1-48-16,2-4-32 0,1-2-9 0,1-4-1 0,2-2-1 0,-1-6 3 15,2 0 4-15,1-8 4 0,1-1 27 0,1-4 28 0</inkml:trace>
  <inkml:trace contextRef="#ctx0" brushRef="#br0" timeOffset="178263.23">31543 11704 64 0,'-5'-3'174'0,"0"-1"13"0,0 1 18 0,2-2 13 15,-5 1 12-15,5-1 25 0,-2 1 29 0,-1 2-31 0,1-1-42 16,0 2-4-16,-1-1 7 0,0 2 4 0,1 2 2 0,0-2 5 0,0 1 8 16,1 1-27-16,-1-1-32 0,1 1-3 0,0 2 2 0,3-1-23 0,-3 1-29 15,3 1-24-15,1 1-20 0,-2 0-16 0,1 2-11 0,1-1-15 0,1 4-15 16,-1-2-22-16,2 3-24 0,-1-1 22 0,3 2 32 0,-1 0-20 15,2 1-30-15,1 0 10 0,2 0 19 0,0 0-10 0,1 1-17 0,4-2-2 16,0 1 0-16,0-1-3 0,2 0-3 0,1 1 15 0,-2 0 19 0,2-2-11 16,-4 0-15-16,1 0 11 0,3-1 17 0,-6 0-10 0,2 0-20 0,-3-1 10 15,-2-1 17-15,-1 0 6 0,2 2 0 0,-3-4 2 0,-4 2 4 0,1-1-2 0,0 0-3 16,-2 0 1-16,-4-2-1 0,3 2-1 0,-3-1-2 0,0-1 1 0,-5 2-1 16,2-2-1-16,-3 0-3 0,0 1 0 0,-2-1-2 0,0 0-4 0,-2-1-5 15,1 1 0-15,-1-2 2 0,3-1-1 0,-3-2-2 0,2 3 1 0,1-3 0 16,0-1-4-16,2-1-4 0,1-1 15 0,0 0 19 0,-1-2-12 15,2 0-19-15,1-2 7 0,1-2 17 0,-3-1-13 0,2-1-18 0,1-2 6 16,0-3 11-16,2 0-9 0,0-2-16 0,0 1 8 0,3-2 10 16,1-2-21-16,2-1-26 0,1 2 16 0,4-1 27 0,0-1-12 0,4 0-20 15,1 0 15-15,2 0 24 0,3 1-6 0,1 0-17 0,-1 0 14 16,2 1 18-16,0 1-4 0,0-1-10 0,-2 1 2 0,1 0 6 0,-4 2-5 16,0 1-8-16,-2-1 5 0,-2 4 9 0,-2 1-4 0,0-1-9 0,-3 3 4 15,-1 0 8-15,-2 2-6 0,0 0-8 0,-3-1 3 0,-5 1 5 0,4 2 2 0,-6-1 1 16,-1-1 1-16,0 3 1 0,-4 0-3 0,-3 1-3 0,-2 0 5 15,-2 3 6-15,-3-2-7 0,-2 4-7 0,-2 0 1 0,-1 0 3 0,-3 3-4 16,1 0-7-16,-1 2 0 0,3 1 0 0,-1 0-2 0,2 2-4 0,0-2-32 16,4 1-40-16,1 3-49 0,0-2-49 0,6 4-58 0,-1 0-58 15,3 2-21-15,4 1-14 0,-1 0 1 0,4 1 3 0,-2 2 3 0,3 0 3 16,5-1 2-16,0 1 4 0</inkml:trace>
  <inkml:trace contextRef="#ctx0" brushRef="#br0" timeOffset="178381.15">31625 12118 291 0,'14'11'322'15,"-2"-3"3"-15,0-1-1 0,-6-2 0 0,2-1 1 0,-5-2 0 0,0-2 0 16,-3 0-2-16,3 0 3 0,1 0-98 0,-1 4-113 0,0-3-91 0,2 3-81 0,-4-3-56 16,4 1-45-16,-4 3-60 0,-1 0-61 0,0 0-25 0,-1-1-17 0,-4 1-3 15,-1 2 1-15,0-3-2 0,-4 3-1 0,-4-2 3 0,-1 1 2 0</inkml:trace>
  <inkml:trace contextRef="#ctx0" brushRef="#br0" timeOffset="179882.58">24458 13812 73 0,'-12'-8'173'0,"2"1"14"0,-2-1 7 15,1 1 10-15,-1-1 16 0,2 0 22 0,-1 1-33 0,-1 0-47 16,2 2-15-16,0 1-15 0,0-1-14 0,0 2-15 0,2 2-2 16,-1-3 3-16,2 3-18 0,2 1-24 0,1 1 0 0,0-1 1 15,4 0-24-15,0 0-32 0,-3 0 2 0,3 0 9 0,0 0-14 0,0 0-18 16,0 0 10-16,2-1 15 0,1-1-11 0,3 0-16 0,6-3 6 15,2 1 12-15,2-1 4 0,6-1 2 0,3 1 8 0,3 0 10 16,6-1 5-16,0 0 3 0,6 3 5 0,2 1 5 0,0 2 6 0,2 2 1 16,5 2 15-16,0 2 16 0,-1 2 5 0,0 2 2 0,2 2-5 15,2 0-7-15,0 2 1 0,0-1 3 0,4 1-4 0,0-3-4 0,4 0 11 16,4 0 9-16,2-4-15 0,5 1-17 0,4-2 5 0,5-3 10 16,4-3 4-16,1 3 3 0,5-3-21 0,4-3-23 0,2 3 10 0,1 0 18 15,4-2 1-15,-3 1-5 0,0-2-4 0,-2 0-3 0,1 1 6 0,-2-1 9 16,0 2-25-16,-5 1-36 0,-2 0 3 0,1 1 11 0,-4 2 24 15,-1 2 24-15,-3-1-11 0,-1 2-15 0,-1 1-2 0,2 0 2 16,-1 2-9-16,0-2-17 0,2 2 12 0,1-2 17 0,2 1 19 0,0 0 18 16,2-2-9-16,-1 0-18 0,0-1-5 0,3-2-3 0,-2 2-12 0,-1-3-16 15,0-1 3-15,-5 2 8 0,1-1 8 0,-5-2 9 0,-2 1-10 0,-6-1-18 16,-2 0-6-16,-6 2-4 0,-4-1-2 0,-6 0-2 0,-7 3-3 0,-5-3-3 16,-6 2 8-16,-2 0 13 0,-9 2-9 0,-2-3-12 0,-4 2-2 0,-3 0-1 15,-3-2 0-15,-3 1-2 0,-1-2 0 0,-2 2 0 0,-1-3-1 0,-3 0 1 16,0 0-1-16,0 0 0 0,0 0-1 0,0 0-1 0,-3 2-4 0,-1-2-2 15,-5 0-4-15,1 0-5 0,-1-2-3 0,-7 1-3 0,-2-1-18 0,-2-1-22 16,-4 2-75-16,-4-2-87 0,-4 0-77 0,-1-1-72 0,-3 2-60 0,-4-3-57 16,-4 2-9-16,-1-1 0 0,-2-1 2 0,1 1 5 0,-1-2 3 0,3-2 2 15,1 1 20-15,-1-3 22 0</inkml:trace>
  <inkml:trace contextRef="#ctx0" brushRef="#br0" timeOffset="180797">24329 15784 133 0,'-25'9'204'0,"-1"-3"18"0,-1-1 16 0,3-4 31 16,0-1 33-16,0 0 8 0,2-3 4 0,1 0-56 0,4-1-69 16,1 1-25-16,2 1-11 0,3-1-3 0,0 0 2 0,6 2-20 0,1-1-21 15,0 1-17-15,6-2-14 0,4 1-30 0,4-3-35 0,2 1-7 0,6 0 1 16,4-4 1-16,5-1-1 0,5 0 9 0,2 0 10 0,7-3 6 0,4 2 6 16,2-1 5-16,1 1 7 0,4 1 6 0,1 0 5 0,3 3 8 0,1-2 2 15,1 4 5-15,2 1 3 0,0 1 2 0,0 1 5 0,0 2 1 0,1 1 2 16,0 1-6-16,2 1-3 0,-1 2-1 0,1 0-1 0,2 2 0 15,0-1-2-15,2 2 1 0,0 0 6 0,1 1 2 0,0-1 3 0,2 2 0 16,4-2-2-16,1 0-4 0,0-2-3 0,1 0-8 0,6-3-10 0,-1 2 10 16,5-1 13-16,1-2 0 0,-1 0-3 0,3 0-1 0,-2-2-3 0,0 1-6 15,2-1-9-15,-2 0-12 0,-2 1-11 0,-3 0 1 0,0 1 10 16,-1 0 3-16,-7 0 2 0,0 1-5 0,-1 1-6 0,-5 1-5 0,-3 0-2 16,-1 1-10-16,-6-2-12 0,-3 2 3 0,-3 1 9 15,-6-2 3-15,0 0 3 0,-5 0-10 0,-3 0-11 0,-3-2 2 0,-3 0 4 0,-2-1-7 16,-3 2-11-16,-2-2-2 0,-5 0 1 0,-2-1 4 0,-3 1 7 0,-2-2-6 15,0 0-11-15,-5 1 4 0,-2-2 7 0,-1 0 1 0,-2 2-3 0,-3-2 0 16,0 0-2-16,0 0 1 0,0 0 1 0,0 0 0 0,0 0-2 0,0 0 0 0,0 0 0 16,0 0-4-16,0 0-2 0,0 0-3 0,0 0-7 0,0 0-7 15,-5-2-6-15,-3 2-46 0,2-3-54 0,-6 2-69 0,-3-2-74 0,-4 0-88 16,-2 0-94-16,-4 0-60 0,-2-1-57 0,-4 3-10 0,-3-1 1 0,-5 1 2 16,1 1 4-16,-1-1 6 0,-1-1 10 0,1-2 45 0,2-1 56 0</inkml:trace>
  <inkml:trace contextRef="#ctx0" brushRef="#br0" timeOffset="180947.73">28012 15902 246 0,'-9'11'293'16,"-3"-4"-39"-16,3 0-46 0,-4-4-33 0,0 0-32 0,-4-3-57 15,4 0-67-15,-4 0-15 0,3 0-3 0,-5 1-90 0,1 5-111 0,-2-1-52 16,-2 2-40-16,1 1-5 0,-3 1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8:58:45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10588 3294 53 0,'-19'9'211'0,"0"-1"15"0,0-3 2 0,0 3-4 0,3-4 17 16,-1 0 23-16,4 0 16 0,-1-1 10 0,2-2-29 0,2 1-46 15,-1-1 1-15,3 1 11 0,3-2 11 0,-1 0 11 0,1 0-5 0,1-2-13 16,1 1 4-16,-1 1 8 0,4 0-18 0,0 0-21 0,0-3-15 0,0 3-11 16,0 0-23-16,0 0-21 0,0 0-25 0,0 0-21 0,2 0-12 15,4 0-13-15,2 1 9 0,1 1 12 0,4 1 2 0,5 1-2 16,3 1 11-16,2-1 15 0,7 1 10 0,3 1 8 0,8-3 5 0,2 3 6 0,6-3-5 16,3 1-8-16,5-2-1 0,3-1-1 0,3-1-10 0,5-1-14 15,3-2-2-15,2-3-1 0,4 1-9 0,-2-2-10 0,5-2-11 0,0 0-4 16,0-3-9-16,2 0-10 0,-2-1-13 0,0 0-31 0,-2 0 0 0,-1-2 0 15,-1 1 0-15,-2-1 0 0,-3 2 0 0,-1-1 0 0,-3 2 0 0,-3 0 0 16,-5 2 0-16,-2-1 0 0,-2 3 0 0,-5 0 0 0,-3 0 0 0,-3 1 0 16,-5 2 0-16,-4-1 0 0,-5 2 0 0,-1 1 0 0,-8 0 0 0,-3 0 0 15,-2 1 0-15,-5 1 0 0,-1-1 0 0,-3 0 0 0,-4 1 0 0,-3 1 0 16,0 0 0-16,-1-3 0 0,-7-1 0 0,2-1 0 0,-5-1 0 0,-3-1 0 16,-4-2 0-16,-6-2 0 0,-4-1 0 0,-2 0 0 0,-7 0 0 0,-2 0 0 15,-7 2 0-15,-2 0 0 0,-7 0 0 0,-5 1-47 0,-1 3-18 0,-8 2-2 16,-3 1 4-16,-3 1 5 0,-5 2 2 0,-1 2 3 0,-3-1 10 0,-4 3 11 15,1-2 9-15,3 1 8 0,0 1 12 0,1-1 14 0,6 2 8 0,4-2 8 16,6 0 8-16,5 1 8 0,7-2 1 0,9 3-1 0,6-4-1 0,6 2-2 16,8-1-4-16,4 1-9 0,5-1 2 0,7-1-1 0,2 1-7 0,5 2-8 15,3-1-4-15,3 3-3 0,2-1-5 0,3 3-5 0,3 1 0 0,5 2-1 16,3 1 1-16,3-2 2 0,4 4 6 0,2-3 3 0,5 0 0 0,4-1-1 16,2 0 0-16,2-3 1 0,2-1-1 0,4-3 0 0,1 0 1 0,2-1 1 15,2-4-2-15,-2 1-6 0,3-2-3 0,-1 0-12 0,2-1-12 0,-1 2-14 16,0-1-19-16,2 0-23 0,-1 0-26 0,-3 1-30 0,1 1-35 0,2-1-40 15,-5 4-80-15,1-1-94 0,-2 1-81 0,1 1-79 0,0 0-41 0,-2 0-31 16,2-1 3-16,-4 2 12 0,0-1 18 0,-2-2 21 0,-3 1 25 0,0-2 29 16,-3-3 37-16,-4-2 40 0</inkml:trace>
  <inkml:trace contextRef="#ctx0" brushRef="#br0" timeOffset="1415.25">21873 4731 307 0,'-15'7'471'0,"0"2"25"0,2-1 15 0,-3-2 18 0,5 0 2 16,0-2 2-16,-2-1-3 0,5-2 1 0,2-2 7 0,1 0 9 15,-1-1-113-15,6 1-139 0,0 1-82 0,3-3-71 0,3 0-28 0,2 0-22 16,0 0-14-16,6-2-15 0,-1 2-2 0,4-3-3 0,3 0 4 0,0 0-2 0,0 0-8 16,3 0-10-16,-1 0-10 0,1 0-9 0,1 0-9 0,-1 2-6 15,-1-1-5-15,-4 1-2 0,-2 1-4 0,1 1-2 0,0 0-1 0,-2 2 2 16,-4 2-2-16,1 0-1 0,-3 2 1 0,-3 3 1 0,-3 0 1 0,1 2 0 0,-3 1 2 15,-2 5 1-15,-6 0 1 0,1 3-1 0,-3 0 2 0,-3 3 1 16,0 0 0-16,-4 0-1 0,3 0 2 0,-2 0 0 0,2-1 0 0,0-4-1 16,2-1-2-16,1-1-2 0,1-2 1 0,5-4-1 0,0 0 2 0,3 0 0 15,2-4-1-15,3-1 0 0,0 0-1 0,5 2 0 0,1-2 0 0,1-2-1 16,7 3 1-16,-1 0 2 0,0 0 3 0,4-1 8 0,0 2 4 0,-1-1 5 16,4 1 4-16,-4 1-1 0,1-2 7 0,-1 4 5 0,1-2 9 0,-5 1 8 15,3 1 8-15,-7 1 9 0,1 0 5 0,0 1 2 0,-4 2-1 0,-2 0-3 16,-1 1-5-16,-5 1-6 0,-1 3-2 0,-3-1-54 0,-5 2-5 0,0 2 0 15,-3 1 0-15,-3 0 0 0,-2 2 0 0,-3 0 0 0,2 0 0 0,-5 1 0 16,0 0 0-16,-2-2 0 0,5 1 0 0,-3-4 0 0,1-1 0 0,4-1 0 16,0-4 0-16,2-1 0 0,1-3 0 0,5-1 0 0,2-2 0 0,1-5-8 15,1 1-170-15,2-4-51 0,3-1-99 0,0-3-110 0,3-3-104 0,3-3-103 16,-1-4-22-16,3-4-5 0,2-1 3 0,2-4 3 0,3-2 23 0,0-2 29 16,1 1 39-16,3-2 40 0,-1 1 48 0</inkml:trace>
  <inkml:trace contextRef="#ctx0" brushRef="#br0" timeOffset="1899.91">22630 4537 231 0,'8'-1'511'0,"1"1"6"0,0 0 1 16,-2 1 3-16,1 1 0 0,0-2-1 0,1 0-1 0,1 0 1 0,-1-2-1 16,2 1-1-16,0-1 0 0,2 0-194 0,0 1-235 0,0 1-58 0,0-1-19 15,0 1-6-15,0 0-2 0,-4 1-2 0,3 0 0 0,-3 1-1 0,-1 3 0 16,-2-2-1-16,-1 3 0 0,-2 1 0 0,0 2 1 0,1 0 0 0,-2 3 0 15,-2 2 1-15,-2 1 0 0,0 1-2 0,-1 1-1 0,0 0 2 0,-1 0 0 16,1-1 1-16,2-2 0 0,-3-2 1 0,3 0 3 0,-1-1 2 0,2-1 0 16,2-2 4-16,1-1 3 0,0-1 4 0,4-1 3 0,-3 2 4 0,6-1 6 15,-2 1 2-15,1-2 4 0,2 2 1 0,-1 0 4 0,1-1 3 0,1-1 1 16,-1 3 6-16,-1-1 5 0,2 0 1 0,-2 2 2 0,-2-2 6 0,3 4 5 16,-5-2 1-16,1 1-1 0,-2 2 1 0,-4 0-2 0,1 1-1 0,-4 2 0 15,-1 1-4-15,-3 0-1 0,-3 2-7 0,-3 0-9 0,1 0-3 0,-5 3-6 16,0-1-13-16,-2-1-15 0,0-1-17 0,-3 2-13 0,3-4-20 0,0-2-21 15,-1-2-17-15,1-2-24 0,1-2-24 0,3-4-28 0,0-2-25 0,1-4-24 16,1-2-32-16,2-1-35 0,0-5-51 0,1-3-56 0,4-1-27 0,-1-4-22 16,1-2 1-16,0-3 2 0,2-2 10 0,-2-2 12 0,3-1 23 0,0-3 26 15,0 1 36-15,1-1 34 0,1 1 49 0,0 2 46 0,1 1 77 0,1 1 81 16,0 5 89-16,0 2 91 0,2 4 67 0,-3 3 64 0,2 4 28 0,2 5 23 16,0 2 17-16,0 5 18 0,0 4 7 0,1 2 8 0,-2 5 0 0,3 3 2 15,-1 5-5-15,-1 4-6 0,3 3-39 0,-2 3-47 0,0 3-39 0,1 4-38 16,-2 3-10-16,2 3-6 0,-2 1-16 0,0 3-18 0,-2 3-20 0,0-1-20 15,-1 4-19-15,0 1-21 0,-2-2-41 0,-2 2-42 0,0-3 0 0,-1 0 0 16,0-4-21-16,0-4-67 0,-1-5-51 0,1-4-55 0,2-7-116 0,-5-4-135 16,3-8-101-16,-1-6-95 0,3-10-18 0,-3-4-3 0,4-10 11 0,0-6 12 15,4-8 16-15,-4-7 18 0,3-5 24 0,0-6 21 0,5-6 45 0</inkml:trace>
  <inkml:trace contextRef="#ctx0" brushRef="#br0" timeOffset="2132.32">23026 4591 310 0,'18'-5'468'0,"-1"4"21"0,-4 2 16 0,1 3 17 15,-6 2 9-15,2 3 8 0,-4 0 3 0,3 1 2 0,-2 2 1 0,-2-1-1 16,-4 1-126-16,1 3-151 0,0-2-97 0,-4 2-82 0,0-1-45 0,1 1-34 16,-1-3-30-16,0 0-29 0,1 0-16 0,-1-5-14 0,4 1-7 0,-1-5-9 15,4-1-3-15,0-3-3 0,3 0 1 0,1-5 2 0,3-3 8 0,3-2 10 16,1-2 21-16,3-2 22 0,1-3 25 0,3-2 24 0,0 1 19 0,3-2 16 16,-1 0 13-16,-1 1 15 0,1 2 10 0,0 2 8 0,1 2 6 15,-3 0 5-15,1 4 2 0,-2 1 0 0,0 3-6 0,0 0-7 0,-1 1-9 16,0 1-14-16,0 1-14 0,-3 2-19 0,3-1-22 0,-1 1-24 0,-2-2-32 0,0 1-33 15,0 1-34-15,-1-1-33 0,-4 0-54 0,3 1-62 0,-7 1-51 0,1-3-50 16,-3 3-31-16,-2 0-25 0,-5 0-21 0,-1 3-24 0,-3 0-22 16,-5 4-21-16,-2-2 16 0,-2 2 27 0,-4 3 27 0,-2 0 31 0,-2 3 54 0,-1 0 58 15</inkml:trace>
  <inkml:trace contextRef="#ctx0" brushRef="#br0" timeOffset="2265.94">23563 4629 21 0,'-24'12'218'0,"6"-1"73"0,0-3 71 0,2 0 40 0,2-1 35 0,2-1 23 16,2 0 22-16,2-1 19 0,1 1 22 0,4 0-29 0,0 1-40 0,1 2-29 0,0 2-26 15,2 1-39-15,-1 1-42 0,-1 5-29 0,2 0-25 0,0 1-28 0,0 4-26 16,-1 0-23-16,1 2-18 0,0 2-23 0,-3 0-18 0,1 3-26 15,-1-1-26-15,2-1-26 0,-1 2-28 0,-1-1-27 0,1-4-27 0,-1-1-26 0,1-1-29 16,1-4-33-16,-1-1-32 0,0-6-46 0,2 0-54 0,0-4-87 0,2-4-100 16,-2-4-56-16,2-3-48 0,1-4-35 0,0-7-32 0,0-1 8 15,1-6 14-15,0-3 19 0,1-3 22 0,-1-4 25 0,1-4 28 0,0-2 47 16</inkml:trace>
  <inkml:trace contextRef="#ctx0" brushRef="#br0" timeOffset="2415.54">23493 4692 142 0,'6'-17'442'0,"1"3"36"15,-1 6 28-15,2 3 20 0,-2 5 20 0,2 4 19 0,-1 4 17 0,2 4 17 16,-3 5 15-16,2 5-41 0,-1 3-55 0,0 9-68 0,0 2-71 0,-2 6-76 0,-1 3-77 15,0 5-36-15,-3 6-23 0,1 3-23 0,-1 3-23 0,-1 0-22 16,0 3-78-16,0-1-21 0,0 1 0 0,0-2 0 0,0 0 0 0,5-5-42 16,-4-1-101-16,2-4-57 0,1-5-58 0,1-3-105 0,-4-5-113 0,4-4-89 0,-2-4-82 15,2-6-15-15,1-3-2 0,-3-5 12 0,0-6 13 16,1-4 25-16,-4-8 26 0,0 0 38 0,1-9 36 0,1-6 54 0</inkml:trace>
  <inkml:trace contextRef="#ctx0" brushRef="#br0" timeOffset="2534.21">23980 5023 293 0,'16'-15'484'0,"-1"4"9"16,-3 1 2-16,-3 4 2 0,1 2 1 0,-4-1 1 0,-1 4-2 16,0-4-4-16,-1 2-5 0,4-1-51 0,-3 0-61 0,0-1-188 0,-1 2-214 15,1-3-147-15,0 1-130 0,-2-1-90 0,0 1-78 0,-1 0-21 0,-2 2-4 0,-2-2-3 16,-1 2 2-16,0 0 2 0,-3 3 5 0,-1 3 19 0,-1 2 20 16,1 2 41-16</inkml:trace>
  <inkml:trace contextRef="#ctx0" brushRef="#br0" timeOffset="2664.9">24045 5131 260 0,'11'16'550'0,"3"-3"13"0,-3 0 7 0,2-2 15 0,-2-1 14 15,0-1 5-15,-3 0 2 0,1-1 0 0,-1-3 2 0,-1 2-2 0,-1-3-2 16,2-1-198-16,-4 0-237 0,1 0-79 0,0 0-42 0,0-1-19 0,-2 1-15 16,0-2-36-16,-1 0-47 0,-2-1-41 0,0 0-46 0,0 0-63 0,0 0-65 15,-2-3-80-15,-1-1-83 0,2-1-71 0,-3 1-68 0,1 0-11 0,-2-1 0 16,0 0 6-16,2 3 6 0,-3-1 26 0,2 1 27 0,-3 1 41 0,1 2 42 16</inkml:trace>
  <inkml:trace contextRef="#ctx0" brushRef="#br0" timeOffset="4548.83">21637 6102 28 0,'-13'-2'387'0,"2"1"52"15,-1-1 23-15,0 1 15 0,3 1 10 0,-2-2 5 0,1 1 4 0,4-1 2 16,0 1 14-16,0-1 16 0,1 2-76 0,2 0-92 0,3 0-48 0,0 0-39 16,1 2-62-16,1 1-66 0,1 3-19 0,5-1-3 0,-2 5-6 0,0-3-7 15,2 4-3-15,2-1-4 0,-2 2-12 0,0 0-13 0,-2 1-11 0,2 3-13 16,-2-1-15-16,-1 0-15 0,-2 1 14 0,2 2 22 0,-2 0-2 0,-1 0-8 15,-1 2 0-15,1-1 1 0,1-1 1 0,-3 0 2 0,0-3 2 0,0-1 2 16,0-2-6-16,0-2-38 0,0-2-14 0,0-2 0 0,0 0 0 0,-3-3 0 16,3-3 0-16,0 0 0 0,0 0 0 0,0 0 0 0,0 0 0 0,0 0 0 15,0 0 0-15,0 0 0 0,-2-5 0 0,2-2 0 0,2-3 0 0,1-1 0 16,-2-4 0-16,2-3 0 0,2-2 0 0,0-2 0 0,3-1 0 16,1-2 0-16,-1-1 0 0,4 2-9 0,0 1-24 0,-1 0 1 0,4 2 0 0,-1 0 0 15,0 4 1-15,2 2-1 0,-3 0 3 0,4 3 3 0,-3 4 2 16,2 0 5-16,-2 1 6 0,3 5 5 0,-4 1 2 0,3 1 2 0,-3 2 2 0,1 3 3 15,-3 1 3-15,-2 2 2 0,2 3 6 0,-3 1 8 0,-1 1 4 0,-1 3 3 16,-3 0 5-16,2 2 1 0,-4 2 3 0,-1 1 3 0,-1-1 2 16,-4 0 2-16,2 1-29 0,2 0-14 0,-4 0 0 0,0-3 0 0,2-2 0 0,-2 0 0 15,2-3 0-15,-2-2 0 0,2-2 0 0,1-4 0 0,1 2 0 0,-1-4 0 16,2-3 0-16,0 0 0 0,0 0 0 0,2-3 0 0,1-4 0 16,0-1 0-16,3-4 0 0,1-6 0 0,-1-2 0 0,2-3 0 0,3 0 0 0,0-6 0 15,0 1 0-15,3 0 0 0,-2 1 0 0,1-1-14 0,0 4-5 0,1 2 1 16,-2 2 2-16,-1 4 1 0,1 3 2 0,-2 2 0 0,-1 2 3 0,4 3 8 15,-4 1 2-15,1 4 1 0,1 1 6 0,-2 1 4 0,0 4 2 0,1-1 5 16,-2 3 6-16,0 3 2 0,0 0-6 0,-2 3-20 0,1 0 0 0,-2 0 0 16,-1 4 0-16,1-1 0 0,-2 1 0 0,-1 1 0 0,1 1 0 0,-2 0 0 15,2-1 0-15,-3 1 0 0,4-1 0 0,-4 0-146 0,1 0-91 0,1-2-95 16,0 1-133-16,-2-4-146 0,1 1-38 0,1-1-15 0,-1-2-5 16,-1-1-1-16,4-1 11 0,-3 0 10 0,1-3 22 0,-1-3 24 0,-1-3 46 15,4 0 48-15</inkml:trace>
  <inkml:trace contextRef="#ctx0" brushRef="#br0" timeOffset="4686.46">22656 6157 305 0,'25'2'547'0,"-2"2"9"0,-2 1 7 16,-5 0 6-16,-2 1 7 0,-3 1 4 0,-5-1 5 0,3-3 1 0,-4-3 1 15,0-2-4-15,-2 2-1 0,-3 0-204 0,4 0-250 0,-4 0-63 0,1 2-24 16,-1-2-28-16,0 0-27 0,3 0-49 0,2-2-51 0,-2-1-103 0,-2-1-116 16,1-3-111-16,1 0-110 0,2-4-24 0,-2 0-7 0,2-4-3 0,-2 0 0 15,3-3-1-15,-3 1 1 0,1-1 18 0,-3 1 23 0,3 3 40 0</inkml:trace>
  <inkml:trace contextRef="#ctx0" brushRef="#br0" timeOffset="6016.9">30150 4923 271 0,'1'-6'305'0,"1"0"25"0,-2 0 17 0,0 1 14 0,1 1 18 0,-1-1 22 15,0 2 16-15,0 3 13 0,-1-3-58 0,1 3-71 0,0 0-37 0,0-1-27 0,0 1-18 16,0 0-17-16,0 0-12 0,0 0-8 0,0 0-9 0,-2 4-5 0,2 1-13 16,0 4-13-16,0 0-9 0,0 4-10 0,0 4-1 0,0 2-3 15,0 3 6-15,0 3 7 0,0 2-5 0,-1 1-4 0,-3 2-10 0,3 2-7 0,-1-1-1 16,-1 2 1-16,0 0-6 0,-3 1-7 0,1 0-4 0,-2-3-3 0,1 2-6 16,0-1-9-16,-3-1-10 0,2-2-10 0,-1-1-7 0,2-2-7 15,-2-4-7-15,2-1-5 0,1-3-8 0,-2-3-9 0,4-2 5 0,0-4 4 16,0-2 4-16,2-1 1 0,-1-3 3 0,2-3-4 0,0 0-21 0,0 0 0 15,0 0 0-15,0 0 0 0,2-6 0 0,-1-1 0 0,4-1 0 0,-2-6 0 16,0-1 0-16,2-3 0 0,1-3 0 0,1-4 0 0,2-4 0 0,0-1 0 16,1-3 0-16,2 0 0 0,0 0 0 0,-3 2 0 0,5-2 0 0,-1 3 0 0,-1 1 0 15,0 4 0-15,-1 2 0 0,1 2 0 0,-2 3 0 0,0 3 0 16,0 4 0-16,-2 3 0 0,0 2 0 0,2 1 0 0,-4 4 0 0,0 1 0 16,3 1 0-16,-2 4 0 0,-1 1 0 0,1 2 0 0,-1 3 0 0,1 2 0 15,-4 3 0-15,3 2 0 0,-5 0 0 0,3 3 0 0,-4 1 0 0,0 1 0 16,0 0 0-16,-2 0 0 0,0 0 0 0,1-1 0 0,-2-1 0 0,-2 0 0 15,2-3 0-15,2-1 0 0,-3-4 0 0,3 1 0 0,-3-4 0 0,4-2 0 16,-1-1 0-16,-1-2 0 0,2-2 0 0,0-3 0 0,0 0 0 0,0 0 0 16,0 0 0-16,3 0 0 0,2-5 0 0,2-2 0 0,3-2 0 0,2-5 0 15,-1-2 0-15,6-5 0 0,0-2 0 0,4-4 0 0,0-1 0 0,2 0 0 16,0-3 0-16,-1 2 0 0,0 3 0 0,0 0 0 0,-5 4 0 0,4 2 0 16,-5 2 0-16,-2 4 0 0,-1 5 0 0,1 0 0 0,-3 5 0 0,-1 1 0 0,0 3 0 15,0 3 0-15,-4 0 0 0,2 5 0 0,0 1 0 0,-2 2 0 16,1 0 0-16,-4 5 0 0,2 0 0 0,-4 2 0 0,1 1 0 0,1 2 0 0,-3 0 0 15,0 2 0-15,0-1 0 0,0 2 0 0,-3-1 0 0,1-1 0 0,2 1 0 16,-1-4 0-16,1 1 0 0,-2-2-53 0,2-2-119 0,0-2-52 0,0-2-97 0,-1 0-103 16,1-3-90-16,1-2-83 0,1 1-39 0,-2-2-28 0,0-2 2 15,0 1 11-15,0-5 19 0,0 0 20 0,0 0 35 0,0 0 34 0,0 0 49 16</inkml:trace>
  <inkml:trace contextRef="#ctx0" brushRef="#br0" timeOffset="6582.39">30863 5227 392 0,'-4'-2'467'0,"1"1"21"0,0 1 8 0,3 0 3 0,-3 0 0 15,3 0 7-15,0 0 9 0,0 0 13 0,0 0 13 0,0 0-56 0,0 0-70 16,1 1-95-16,3 3-101 0,-1-1-47 0,2-3-37 0,0 4-9 0,-1-1-2 15,5 0 1-15,-1 0 10 0,4 0-5 0,-2-1-7 0,2 1-11 0,2-2-12 16,-1 0-13-16,1 1-14 0,2-2-11 0,0 0-8 0,-1 0-8 0,1 0-8 16,0 0-6-16,-2-2-8 0,3 1-7 0,-4 0-11 0,1-2-13 0,-1 1-17 15,-1 1-22-15,-3-1-24 0,0 0-31 0,-1 1-35 0,0-2-42 0,-3 1-48 16,-1 1-97-16,0 0-107 0,-3-2-95 0,1 0-92 0,-2-1-18 0,0-1-6 16,-2 0 13-16,1-1 10 0,-3 0 24 0,3 0 22 0,-2 0 30 0,-1-3 36 15,3 2 44-15</inkml:trace>
  <inkml:trace contextRef="#ctx0" brushRef="#br0" timeOffset="6766.9">31341 4810 334 0,'2'4'389'0,"0"2"48"0,-2-1 26 0,0 2 24 0,0 1 21 16,1 2 22-16,-1 3 19 0,4 0 18 0,-4 4-23 0,1 2-32 0,1 4-57 0,-1 2-67 16,-1 4-37-16,0 4-33 0,0 1-41 0,-1 3-46 0,-1 4-26 0,1 3-21 15,-3 1-22-15,3 2-22 0,1-1-20 0,-4 2-80 0,3-1-40 0,-1 0 0 16,2-2 0-16,-1 0 0 0,1-4 0 0,1-2 0 0,-1-5 0 0,0-1 0 15,2-6 0-15,-2-2 0 0,1-5 0 0,-1-2 0 0,0-3 0 0,2-4 0 16,-2-2 0-16,0-2-62 0,-2-4-137 0,2-3-58 0,0 0-100 0,-3-1-111 0,-3-4-90 16,0 1-89-16,1-5-18 0,-1 0-3 0,-2-3 6 0,-3 0 6 0,3-1 21 15,0-3 24-15,0 1 42 0,0-1 47 0,3-2 54 0</inkml:trace>
  <inkml:trace contextRef="#ctx0" brushRef="#br0" timeOffset="6949.41">31574 5424 543 0,'2'16'665'0,"-4"-1"9"0,2-2-1 0,-1 0-4 0,-1-3-6 15,0 1-5-15,1-4-8 0,-1-2-9 0,2-5-11 0,0 0-16 0,0 0-18 16,2 1-260-16,-1 2-304 0,3 0-93 0,-3-1-48 0,1-1-36 0,-1 1-32 16,3-1-59-16,-4-1-67 0,0 0-113 0,0 0-125 0,0 0-47 0,0 0-33 0,-4-3 2 15,3 0 10-15,-2-1 14 0,-1-1 14 0,0 1 14 0,0-1 15 16,0 1 30-16,-2 1 29 0</inkml:trace>
  <inkml:trace contextRef="#ctx0" brushRef="#br0" timeOffset="7932.78">30183 6020 22 0,'-21'5'377'0,"4"1"38"0,-2-1 34 0,3-2 19 0,-1 1 17 15,4-1 8-15,1-2 7 0,2 1 1 0,2-2 0 0,-1 0-50 0,2-2-59 16,4 1-69-16,0 0-64 0,0-1-48 0,3 2-44 0,3-1-21 0,-2-2-20 16,6 0-9-16,2 1-5 0,4-1 4 0,0-1 9 0,9 0 8 0,1-1 10 15,6-2 7-15,6 1 8 0,3 1-2 0,6-3-1 0,2 1-17 16,6-1-17-16,5 1-14 0,-2-1-16 0,10 0-11 0,-4 0-77 0,6 0-3 0,-2 1 0 15,0-1 0-15,3 2 0 0,-2-1 0 0,1 2 0 0,-3-1 0 0,1 0 0 16,-5 1 0-16,-3 1 0 0,2-2 0 0,-6 3 0 0,-1 0 0 0,-7 1 0 16,-1 0 0-16,-8 0 0 0,-1-1 0 0,-6 1 0 0,-3 2 0 0,-5-1 0 15,-4 1 0-15,-4 0 0 0,0 0 0 0,-7 0 0 0,-1 0 0 0,-5 0 0 16,0 0 0-16,0 0 0 0,-3 1 0 0,-4 1 0 0,-1 1 0 0,-6-1 0 16,0 1 0-16,-7 3-83 0,-2-1-61 0,-4 3-33 0,-3 1-30 0,-3 2-30 0,-4-1-37 15,-2 2-40-15,-4 2-43 0,0-2-42 0,-1 1-6 0,-3-1 6 0,1-2 15 16,-3 0 18-16,3-3 33 0,-2 1 38 0,6-3 53 0,1 0 56 0,3 0 58 15,0-2 61-15,4 1 71 0,4-1 76 0,5 0 64 0,2 0 65 0,3 2 24 16,5-2 14-16,0 0 11 0,5 0 7 0,3-1 5 0,2-1 0 0,5-1-14 0,2 2-18 16,3 0-25-16,3 1-28 0,2-1-33 0,5-2-35 0,4 3-17 0,-2-3-16 15,7 0-7-15,3 0-3 0,0-3-12 0,1 1-12 0,4-1-40 0,-2-1-45 16,1-1-70-16,3-1-73 0,-1-2-121 0,-3 1-133 0,2 0-61 0,-4-3-48 16,0 3-10-16,-4-2-3 0,-5 2-1 0,0 2-1 0,-6-1 1 0,-2 2 1 15,-5-1 26-15,-4 2 33 0</inkml:trace>
  <inkml:trace contextRef="#ctx0" brushRef="#br0" timeOffset="8666.82">26141 5500 25 0,'-1'-3'393'0,"1"3"33"0,0 0 12 0,0 0 9 0,0 0 5 15,0 0 3-15,0 0 11 0,0 0 9 0,0 0 13 0,0 0 12 0,0 0-75 0,0 0-95 16,0 0-73-16,0 0-72 0,0 0-24 0,0 0-14 0,0 0 2 16,0 0 5-16,0 0 10 0,3 0 5 0,2 0 3 0,1 0-3 0,7 0-4 15,-1 2-5-15,6-2-9 0,-1 0-8 0,8 0-7 0,2-2-11 0,3 2-13 0,5-3-19 16,2 2-34-16,2-1-59 0,4-3 0 0,0 1 0 0,4 0 0 15,-3-2 0-15,3 0 0 0,0-2 0 0,0-1 0 0,-4 2 0 0,1-4 0 16,-3 2 0-16,-1 0 0 0,-2-1 0 0,-2 0 0 0,-5 2 0 0,-2-1 0 0,-4 1 0 16,-3 2 0-16,-3 0 0 0,-4 2-27 0,-5 1-167 0,-2 0-102 15,-4 3-111-15,-4 0-117 0,-5 3-115 0,-8 2-27 0,2 5-8 0,-8 0 1 16,0 3 2-16,-6 3 16 0,-4 2 20 0,-1 3 25 0,-3 0 28 0,-2 1 53 0</inkml:trace>
  <inkml:trace contextRef="#ctx0" brushRef="#br0" timeOffset="8950.06">26469 5850 298 0,'-2'13'411'0,"1"1"11"0,1-5 8 0,1 0 14 16,1-2 15-16,2-1 17 0,3 1 16 0,-2-5 16 0,3 1 15 0,-2 0-51 16,3-1-66-16,1-2-84 0,-2 1-89 0,4-1-31 0,-1 0-20 0,2 0-9 15,1 0-5-15,-1-1-12 0,1 1-17 0,-1-2-16 0,1-1-16 0,-1 1-17 16,-4 1-17-16,4 1-13 0,-4-1-13 0,-1 0-13 0,0-1-15 0,-3 2-5 16,0 0-7-16,-5 0-4 0,1 2-4 0,-2 0 1 0,-3 4 2 0,-1 2-1 15,-4 1-2-15,0 4 2 0,-6 2 0 0,0 3 1 0,-3 3-2 16,-2 3 4-16,-1 2 5 0,-1 0 0 0,3 0-1 0,-1 0 3 0,0-4 1 0,5 0 0 15,0-2-3-15,5-2 3 0,0-4 2 0,3-2 0 0,4-2-1 0,2-2 2 16,2-1 4-16,2-1-3 0,4 0 0 0,1-1 0 0,4-1 1 16,1-1 1-16,3 2 0 0,0-2 1 0,4-3 0 0,-1 3 0 0,3-3-1 15,0-3-2-15,2 1 2 0,-1-2-5 0,0-2-2 0,-1-2-15 0,1-1-16 0,-1-1-32 16,0 1-33-16,-5-5-44 0,4 2-45 0,-6-1-90 0,0-1-99 16,-1 1-99-16,-3-2-98 0,-1 1-40 0,-6-1-22 0,2 0-8 0,-4 0 0 15,-4 0 12-15,1 1 14 0,-7-3 31 0,2 1 32 0,-2 0 43 0,-5-2 48 16</inkml:trace>
  <inkml:trace contextRef="#ctx0" brushRef="#br0" timeOffset="9301.12">26488 4792 260 0,'5'-10'483'0,"-2"3"11"0,4 0 4 0,0 0 1 0,-2 1 6 0,3 0 6 15,0 0 4-15,2-1 6 0,2 0 3 0,-3 0 1 0,2-1-103 0,0 1-129 16,2 0-111-16,-4 4-109 0,3-2-28 0,-2 0-9 0,0 2-3 0,-2 1-1 15,-2 1-5-15,0 1-5 0,-1 0-4 0,-2 1-4 0,-1 3-2 0,-4 2-4 16,1 0-1-16,-4 3 1 0,-3 1 0 0,2 2 0 0,-2 3 0 0,-2 2 1 16,-2 1 2-16,-1 0 2 0,1 1 1 0,0-1 0 0,1-2-2 0,-1 2 0 15,2-2-1-15,2-4 0 0,1 0-1 0,0-3 1 0,4-1 1 0,1-1-1 16,1 0 1-16,2-1 0 0,3-1-3 0,0 0-2 0,4 1-3 0,0 1 0 16,2-1 1-16,-1 2 0 0,5 0 1 0,-1 0 0 0,1-1 5 0,1 1 7 15,-2-3 2-15,2 2 2 0,-1-1 2 0,-1-1-1 0,-4 0 8 0,4 0 7 16,-4-2 8-16,-2 1 4 0,0 2 8 0,-3-1 7 0,-1 1 2 0,-2-1 3 15,1 2-6-15,-4 2-9 0,1 0-1 0,-4 0-2 0,-3 3-1 0,4-2-2 16,-4 4-7-16,-2-2-8 0,-2 1-14 0,0-1-15 0,3 2-25 0,-5-2-26 16,1 0-28-16,1-2-30 0,0-1-35 0,3 0-34 0,-4 0-62 0,4-3-64 15,-4 2-74-15,5-2-75 0,0-2-69 0,0 1-67 0,-1-2-17 0,-1 3-5 16,2-3 17-16,0 1 18 0,-1-1 25 0,0 2 28 0,0-4 33 0,-1 3 40 16,0-3 60-16</inkml:trace>
  <inkml:trace contextRef="#ctx0" brushRef="#br0" timeOffset="9667.17">26036 4975 57 0,'-12'4'418'0,"3"-2"31"0,-2 4 16 0,1-1 12 15,-1 2 10-15,0-1 11 0,0 0 8 0,5-1 6 0,-3-1 4 0,1-1 0 16,3 0-86-16,0-1-104 0,2-1-95 0,-1 1-91 0,4-2-41 0,0 0-29 16,0 0-15-16,5 0-14 0,3-2-11 0,0 1-9 0,5-4-8 0,1 2-8 15,3-3-4-15,1 0-1 0,2-2 1 0,2 0 1 0,-1 0-2 0,1-1-2 16,0 0-2-16,-1 0-7 0,-4 2-11 0,1-1-12 0,-6 1-17 0,1 1-16 15,0 1-10-15,-4 1-8 0,-2-2-12 0,0 4-11 0,-4 1-21 0,-3 1-20 16,0 0-39-16,0 0-36 0,0 0-30 0,-1 3-24 0,-2 4-4 0,-3-1 5 16,-2 3 11-16,0 0 17 0,0-1 10 0,-3 2 9 0,1-1 19 0,1 0 18 15,-2-1 33-15,3 0 34 0,0-1 51 0,1-1 51 0,1-3 48 0,2 0 40 16,0-1 25-16,3 0 18 0,-2 1 15 0,3-3 15 0,-2 2 35 0,2-2 38 16,-2 3 20-16,2 0 15 0,0 1 0 0,-1 2 2 0,1 0 1 0,0 5 4 15,0 1 3-15,0 0 4 0,0 6 6 0,0 3 7 0,0 3 2 0,-2 3 0 16,2 3-25-16,-2 5-29 0,2 5-13 0,-3 1-11 0,2 5-8 0,-2 5-6 15,1 1-15-15,-1 4-16 0,0 0-17 0,0 5-15 0,-2-1-19 0,2 0-67 16,-1-2-33-16,1 1 0 0,2-4 0 0,-4 1 0 0,5-5 0 0,-1-2 0 16,1-4 0-16,0-5 0 0,0 0-2 0,1-6-147 0,1-4-59 0,1-3-60 15,-2-4-99-15,2-3-109 0,-3-2-86 0,4-7-84 0,-3-2-14 0,1-4 2 16,-2-5 8-16,5-2 11 0,-4-3 21 0,4-5 21 0,0-3 37 16,2-5 41-16,2-2 59 0</inkml:trace>
  <inkml:trace contextRef="#ctx0" brushRef="#br0" timeOffset="10050.12">27043 4920 135 0,'5'-3'491'0,"-2"0"27"0,3 1 7 0,-5 1 1 0,-1 1 2 15,3 0-1-15,1 1-2 0,-1 1 1 0,2-2 6 0,0 0 5 0,-1 0-75 16,2-2-92-16,1 1-127 0,-1-1-132 0,2-1-45 0,5-1-24 0,1-2-7 15,2 0-1-15,1-2-1 0,5 1-2 0,0-2 2 0,1 0 0 0,4-1-7 16,-2 0-7-16,2 2-6 0,-1 0-6 0,1 0-4 0,-4 1-1 0,0 1-1 16,-1-1-1-16,-1 3 0 0,-5 1-1 0,-1 2 0 0,-3-2 1 0,-3 3 0 15,-2-3-1-15,-1 3 5 0,-3 0 4 0,-3 0 7 0,1 1 6 0,-1-1 8 16,0 0 7-16,0 0 5 0,0 0 8 0,0 5 7 0,-1-1 8 0,-2 2 9 16,-1 3 6-16,-2 0 11 0,2 3 11 0,-3 2 0 0,1 1-3 0,-2 4-5 15,-1 4-5-15,2 1-7 0,1 3-8 0,1 3-13 0,2 3-60 16,-2 1 0-16,4 4 0 0,-2 4 0 0,3 2 0 0,0 5 0 0,0 2 0 15,0 3 0-15,0 3 0 0,0 0 0 0,0 1 0 0,0 1 0 0,0-1 0 0,0 1 0 16,0-6 0-16,0-1 0 0,0-3 0 0,0-3 0 0,0-6 0 16,0-4 0-16,0-3 0 0,0-5 0 0,0-4 0 0,0-3 0 0,0-3 0 15,0-5 0-15,0-2 0 0,-2-2 0 0,2-3 0 0,0-1 0 0,0-1 0 0,0-4-186 16,0 0-118-16,0 0-131 0,0 0-145 0,-2-4-54 0,1 1-36 16,1-4-5-16,-2 2 2 0,1-6 5 0,1 1 9 0,0-3 18 0,1-3 20 15,1-2 42-15,-1-2 45 0</inkml:trace>
  <inkml:trace contextRef="#ctx0" brushRef="#br0" timeOffset="10216.67">27655 5329 257 0,'3'-1'458'0,"2"1"10"0,-4 1 12 0,1 2 11 15,-1 0 15-15,4 0 11 0,-2 2 11 0,2-2 12 0,0 0 6 0,-1 0 7 16,3-2-104-16,4 0-129 0,-3 1-96 0,3 0-86 0,3-2-24 0,-1-2-10 16,4 0-9-16,-1 0-12 0,3-1-13 0,-2-3-13 0,4 1-17 0,-1-1-23 15,-1-1-33-15,2-1-40 0,-2 1-46 0,-2-1-48 0,0 3-91 0,-2-2-100 16,-1 3-94-16,-1-1-92 0,-4 1-29 0,0 1-14 0,-2-1-4 0,-2 0-1 15,-4 1 6-15,3 0 10 0,-1-2 28 0,-3 2 32 0,1-2 39 0</inkml:trace>
  <inkml:trace contextRef="#ctx0" brushRef="#br0" timeOffset="10399.18">28151 4868 302 0,'2'4'415'16,"-2"0"29"-16,0 1 29 0,0 2 23 0,1 2 19 0,-1 3 21 0,4 2 22 15,-1 2 22-15,-2 0 21 0,4 6-46 0,-5 0-65 0,1 7-81 0,1 1-84 16,-2 3-41-16,-2 1-31 0,2 1-28 0,-1 1-26 0,1 0-24 0,0 3-24 15,-2-2-21-15,-1-1-55 0,3 2-75 0,0-4 0 0,0 0 0 0,3 0 0 16,-1-1 0-16,-2-2 0 0,0-1-10 0,1 0-125 0,-1-3-58 0,2-1-61 16,-2-2-101-16,-2-4-109 0,1 2-93 0,1-6-87 0,0-2-16 0,-2-3 0 15,-1-1 10-15,2-4 11 0,1 0 19 0,-3-2 20 0,3-4 35 0,0 0 38 16,0 0 54-16</inkml:trace>
  <inkml:trace contextRef="#ctx0" brushRef="#br0" timeOffset="10783.18">26334 6441 264 0,'-31'16'534'0,"-1"-1"15"0,4-1 8 16,1-1 3-16,3-1-2 0,3-1-1 0,4-2-1 0,6-4 4 0,4-3 5 0,7-2 7 15,5-2 5-15,7 1-190 0,6 0-229 0,8-4-57 0,5-1-15 16,11-2-4-16,5-3 2 0,7-4 7 0,9-3 13 0,8-5 4 0,5-1 3 16,8-3-3-16,7-4-5 0,4-1-9 0,5-2-7 0,1 1-9 0,7-1-78 15,-4 0 0-15,2 3 0 0,-2 1 0 0,-1 3 0 0,-2 1 0 0,-4 4 0 16,-6 1 0-16,-1 2 0 0,-3 3 0 0,-7 1 0 0,-5 2 0 0,-3 2 0 15,-9 1 0-15,-6 1 0 0,-5 3 0 0,-9-1 0 0,-7 3 0 0,-6 0 0 16,-6 1 0-16,-7 1 0 0,-1 2 0 0,-6-1 0 0,-6 1 0 0,-4 0 0 16,-1 1-124-16,-6 1-100 0,-2 2-103 0,-7 1-110 0,-2 2-104 0,-4 1-102 15,-4 1-23-15,-4 3-5 0,-4 0-1 0,0 1 4 0,-1 2 18 0,-5 0 24 16,1 0 35-16,1 2 39 0,0-2 53 0</inkml:trace>
  <inkml:trace contextRef="#ctx0" brushRef="#br0" timeOffset="11432.42">27373 6709 213 0,'-6'2'450'0,"0"2"20"0,1-2 13 0,0 1 10 0,0-2 6 15,4-1 5-15,1 0 5 0,0 0 7 0,0 0 7 0,0 0-34 0,-4-1-39 16,4 1-109-16,0 0-120 0,0 0-45 0,0 0-22 0,4-3-8 0,-1 1-1 15,3-2-3-15,1-1-1 0,5 1 0 0,1-4 1 0,6-1-2 0,-2-1-3 16,7-1-5-16,1-1-6 0,0-2-15 0,4-1-16 0,-1 2-15 0,1-2-58 16,-2 2-22-16,1-1 0 0,-1 2 0 0,-2-1 0 0,1 3 0 0,-4-1 0 15,-5 2 0-15,0 2 0 0,-2 0 0 0,-3 3 0 0,-1-2 0 0,-4 3 0 16,-1 1 0-16,-1-1 0 0,-2 3 0 0,-3 0 0 0,0 0 0 0,0 0 0 16,0 0 0-16,0 0 0 0,0 0 0 0,0 0 0 0,0 0 0 0,-3 0 0 15,-2 2 0-15,2-1 0 0,-2 3 0 0,0-3 0 0,-1 3 0 0,0-2 0 16,0 0 0-16,-1 1 0 0,4 1 0 0,-2-2 0 0,2-1 0 0,0 2 0 15,1-2 0-15,2-1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0-142 16,0 0-87-16,0 0-57 0,0 0-96 0,0 0-104 0,0 0-86 0,0 0-82 16,0 0-15-16,0 0-4 0,0 0 16 0,0 0 17 0,0 0 27 0,0 0 29 15,-7 0 42-15,2 0 43 0,-2-1 55 0</inkml:trace>
  <inkml:trace contextRef="#ctx0" brushRef="#br0" timeOffset="13416.11">26282 8842 292 0,'5'-4'392'0,"-4"-2"24"0,1 3 8 0,-1 0 3 16,1-1 8-16,1 3 11 0,-3 1 15 0,4 0 14 0,-3 3-26 0,1 2-34 16,-1 1-53-16,1 1-53 0,0 5-54 0,-2 2-56 0,-2 2-12 0,2 4-8 15,-2 7 13-15,1-2 19 0,-2 6 5 0,-1 1 3 0,-1 3-10 0,2 1-13 16,-4 1-13-16,2 2-17 0,0 0-12 0,0 0-17 0,0 0-12 0,1-1-65 15,-2-2-60-15,1 0 0 0,2-3 0 0,-1-2 0 0,1-1 0 0,2-4 0 16,-1-2 0-16,0-1 0 0,-1-4 0 0,3-3 0 0,-1-1 0 0,1-3 0 16,-2-3 0-16,-1 0 0 0,3-3 0 0,0 0 0 0,0-3 0 0,0-3-79 15,0 0-223-15,0 0-136 0,0 0-108 0,0 0-101 0,0 0-24 0,0-6-7 16,0-1 1-16,3-4 0 0,-1 1 9 0,-1-5 6 0,2-2 29 0,2-3 30 16,2 0 57-16</inkml:trace>
  <inkml:trace contextRef="#ctx0" brushRef="#br0" timeOffset="13664.45">26515 9163 227 0,'11'5'517'0,"0"-1"21"0,-2 0 5 0,-1 1 0 0,-1-2 16 0,-3 2 17 16,1-2 13-16,0-1 16 0,-1 2 15 0,1-3 17 0,2 2-80 0,0-1-102 16,1-1-128-16,4 2-133 0,0 0-41 0,1-1-18 0,4 1-5 0,1-2-3 15,4-1-14-15,1 0-67 0,2-1-46 0,4-1 0 0,4-1 0 0,0-3 0 16,4 0 0-16,-1-3 0 0,2 0 0 0,0-1 0 0,1-1 0 0,0-1 0 15,-3-1 0-15,-3 0 0 0,1 2 0 0,-4 0 0 0,-4-1 0 0,0 3 0 16,-3 0 0-16,-5 0 0 0,-1 3 0 0,-4 0 0 0,-1 1 0 0,-4 1 0 16,-1 1 0-16,-3 2 0 0,0-1 0 0,-3 1 0 0,-1 1 0 0,0 0-5 15,0 0-165-15,0 0-57 0,-1 0-97 0,-4 1-109 0,-2-1-106 0,1 2-103 16,0 1-22-16,-5-2-3 0,0 1 7 0,-1-1 8 0,-2 0 14 0,0 1 18 16,-2-4 34-16,5 0 36 0,-3-3 52 0</inkml:trace>
  <inkml:trace contextRef="#ctx0" brushRef="#br0" timeOffset="13967.64">27308 8703 98 0,'10'-6'466'0,"-1"1"16"0,2 3 9 0,-4 1 7 16,1 2 11-16,-4 3 15 0,6-1 9 0,-4 3 13 0,4-1 15 0,-2 0 18 16,-1 1-62-16,1 0-79 0,0 0-113 0,2 3-117 0,1 0-28 0,-2 0-4 15,-1 0-2-15,5 0-3 0,-4 2-9 0,4-1-15 0,0 1-11 0,-2 0-11 16,3-1-20-16,-1 0-65 0,1 2-40 0,0-1 0 0,2 1 0 0,-4-2 0 16,1 2 0-16,1-1 0 0,-2 1 0 0,-3 0 0 0,0 1 0 0,-2-1 0 15,-4 1 0-15,-1 3 0 0,-2 0 0 0,-5 2 0 0,-2 3 0 0,-1 0 0 16,-6 3 0-16,0 2 0 0,-5 2 0 0,-1 1 0 0,-3 2 0 0,-2 1 0 15,0-1 0-15,0 2 0 0,-1-3 0 0,5 0 0 0,1-4 0 0,1-1 0 16,3-3 0-16,7-5 0 0,-1-2 0 0,6-3 0 0,0-3 0 0,8-1 0 16,-1-3 0-16,3 2 0 0,5-4 0 0,2 0 0 0,2-2 0 0,3 1 0 15,3-4 0-15,0 1 0 0,5-4 0 0,-1 1 0 0,2-4 0 0,2-1 0 16,-1 0 0-16,1-1 0 0,-3-2 0 0,3 0 0 0,-4 0 0 0,-3-2 0 16,2 3 0-16,-4 0 0 0,0 0 0 0,-3 2 0 0,-3 2-233 15,-1-1-107-15,-2 1-141 0,-3 2-157 0,-1-1-36 0,-2 2-10 0,-1-1-2 0,-1 1 1 16,-2 1 10-16,-1 3 9 0,0-3 28 0,0 3 31 0,4-5 51 0,-3 0 54 15</inkml:trace>
  <inkml:trace contextRef="#ctx0" brushRef="#br0" timeOffset="14114.25">28379 9474 479 0,'3'18'643'0,"-3"0"8"0,-3-3 1 15,1-2 1-15,1-1 0 0,-2-2-2 0,-1-2-1 0,3-4-3 0,1-4-5 16,0 0-18-16,-4-1-22 0,3-1-264 0,-1 1-306 0,1 0-125 0,-3-3-85 15,3 3-112-15,-2-1-120 0,-2-2-106 0,2-1-103 0,0 3-25 0,0-4-4 16,-2 0 0-16,2 0 1 0,-2-3 14 0,-4 3 20 0,2-3 27 0,1 0 30 16,-2 0 47-16</inkml:trace>
  <inkml:trace contextRef="#ctx0" brushRef="#br0" timeOffset="14866.26">27465 8562 6 0,'13'-15'433'0,"-1"0"10"0,-2 0 2 0,-1-2 0 0,2 0 0 16,-5-1 2-16,2 1 2 0,-3-1 8 0,2-2 8 0,-1 0 14 0,-3 1 14 0,0-1-131 16,0 1-163-16,-1 0-46 0,-1 1-18 0,-1-1 6 0,0 3 12 15,0 0 11-15,-1 1 9 0,-1 1 6 0,-1 0 6 0,0 1 1 0,-5 2-2 16,0 1-7-16,0 1-9 0,-1 0-18 0,-5 0-17 0,1 0-17 0,-6 2-14 0,0 1-16 15,-5 1-48-15,0 0-38 0,-4 3 0 0,-2-1 0 0,-2 1 0 16,-2 4 0-16,-3-1 0 0,-1 1 0 0,-3 2 0 0,0 1 0 0,-3 1 0 16,1 1 0-16,0 1 0 0,-1-1 0 0,1 1 0 0,-1 0 0 0,1 2 0 0,2-2 0 15,-3 1 0-15,3 1 0 0,0 0 0 0,-2-1 0 0,2 2 0 16,-1-1 0-16,-1 1 0 0,1 0 0 0,0 2 0 0,-1 0 0 0,2-1 0 16,-1 3 0-16,0 1 0 0,-2 1 0 0,5 1 0 0,-3 0 0 0,0 3 0 15,1 0 0-15,1 3 0 0,0 0 0 0,-2 3 0 0,1 0 0 0,3 2 0 16,-5 1 0-16,4 1 0 0,0 0 0 0,3 0 0 0,-1 0 0 0,2-1 0 15,1 0 0-15,4-2 0 0,2 1 0 0,3-2 0 0,1-2 0 0,2 1 0 16,3-2 0-16,3 0 0 0,0-2 0 0,3 3 0 0,4-3 0 0,1 2 0 16,2 2 0-16,1-1 0 0,3 2 0 0,1 2 0 0,2 1 0 0,3 3 0 15,0 1 0-15,1 4 0 0,4 1 0 0,-1 4 0 0,0 1 0 0,4 2 0 16,-2 2 0-16,3 0 0 0,0 4 0 0,-1-2 0 0,6 1 0 0,-4-1 0 16,5-1 0-16,0-3 0 0,5 1 0 0,1-3 0 0,5-4 0 0,5-1 0 15,5-4 0-15,3-2 0 0,5-5 0 0,7-1 0 0,5-6 0 0,5-1 0 16,5-4 0-16,6-4 0 0,1-4 0 0,5-3 0 0,2 0 0 0,5-5 0 15,-2 0 0-15,1-5 0 0,3 2 0 0,-3-4 0 0,1-1 0 0,-3 0 0 16,0-3 0-16,-2 1 0 0,-1-2 0 0,-1-2 0 0,-2 1 0 0,-1-1 0 16,-2-2 0-16,-3-1 0 0,-1-1 0 0,0-1 0 0,-4-1 0 0,-2-1 0 15,-4-1 0-15,-3-1 0 0,-1-3 0 0,-8 3 0 0,-1-3 0 0,-3-2 0 16,-5 1 0-16,-4-1 0 0,-5 0 0 0,-1 0 0 0,-6-2 0 0,0-1 0 16,-3 2 0-16,-4-6 0 0,2 2 0 0,-2-3 0 0,-3-1 0 0,-1-4 0 15,0 1 0-15,-1-3 0 0,-2-1 0 0,0 0 0 0,-2-2 0 0,-2-1 0 16,-1 1 0-16,-2-4 0 0,-4 2 0 0,-1 0 0 0,0 0 0 0,-6-1 0 15,-2 1 0-15,-3 0 0 0,-7 1 0 0,0 1 0 0,-6-1 0 0,-6 2 0 16,-5 2 0-16,-4 2 0 0,-4-1 0 0,-5 1 0 0,-4 4 0 0,-3-1 0 16,-5 4 0-16,-2 2 0 0,-1-1 0 0,-2 5 0 0,-4 3 0 0,4 1 0 15,-3 6 0-15,0 1 0 0,3 3 0 0,0 6 0 0,-2 3 0 0,6 4 0 16,-4 2 0-16,6 5 0 0,1 3 0 0,1 5 0 0,0 1 0 0,4 3 0 16,-3 3 0-16,4 4 0 0,-2 1 0 0,1 5 0 0,0 4 0 0,-1 1 0 15,1 3 0-15,-1-1 0 0,2 6 0 0,0-2 0 0,1 3 0 0,3-3 0 16,3 2 0-16,4-1-8 0,1-1-141 0,2-1-49 0,7-4-87 0,2 1-94 15,7-4-118-15,0 0-124 0,5-3-32 0,2-1-9 0,5-3 5 0,3-2 8 16,2-1 15-16,2-3 15 0,3-3 26 0,3-3 27 0,2-3 44 0,4-3 52 16</inkml:trace>
  <inkml:trace contextRef="#ctx0" brushRef="#br0" timeOffset="15008.84">27014 9061 414 0,'65'11'600'0,"-2"4"3"0,-7-1 2 15,-4 2 0-15,-9-1 1 0,-7-2 1 0,-6 0 1 0,-5 0 2 0,0-4 2 16,-6 0 3-16,-4-2 1 0,-6-1-217 0,-1-1-263 0,-3-1-66 0,0-1-24 15,-4 0-4-15,1-1 2 0,-2-2-11 0,0 0-11 0,0 0-35 0,0 0-42 16,0 0-55-16,0 0-58 0,0 0-108 0,0-3-118 0,0-2-109 0,1-1-104 16,-1 0-27-16,0-1-9 0,2-2-3 0,-2 0-1 0,0-2 7 0,-2-1 11 15,2 0 35-15,-1 0 39 0,-2-1 56 0</inkml:trace>
  <inkml:trace contextRef="#ctx0" brushRef="#br0" timeOffset="15533.45">29590 8840 217 0,'-11'-16'420'0,"1"-2"18"0,2 2 14 0,2-2 3 0,-3 6 0 16,1-2-1-16,1 2-1 0,2 2 12 0,1-1 11 0,-1 4-44 0,5 1-55 0,0 1-86 15,0 5-89-15,8 2-48 0,-3 2-41 0,3 2-17 0,0 0-14 16,2 5-2-16,-1-1-2 0,2 2 2 0,-1 2-1 0,-1-2-9 0,0 4-14 0,0 0-17 16,-2 1-19-16,1 0-32 0,-2-2-36 0,1 1-45 0,-1-1-47 0,0 0-84 15,-1-1-94-15,0-1-59 0,-1-1-53 0,4-1-47 0,-2-6-44 0,2 1-9 16,1-5-5-16,1-2 5 0,1-5 4 0,2-1 23 0,1-3 29 0,2-5 37 16</inkml:trace>
  <inkml:trace contextRef="#ctx0" brushRef="#br0" timeOffset="15784.78">29939 8703 98 0,'16'-18'348'16,"-6"2"32"-16,1 1 32 0,-4 3 24 0,0 2 26 0,-2 0 23 0,-2 5 24 15,-2-1 17-15,3 2 16 0,-4 1-55 0,0 3-71 0,0 0-48 0,0 0-43 16,0 0-45-16,-5 3-47 0,-2 0-31 0,-1 1-31 0,-1 4-25 0,-4 1-24 16,-2 2-23-16,-3 1-25 0,-2 5-18 0,-4 4-16 0,-3 3-15 0,2 0-12 15,-4 1-5-15,1 3-4 0,-2-2-3 0,0 2-2 0,3-1 1 0,-2-2 0 16,6-2-1-16,0-1-1 0,5-4 0 0,0-1 3 0,6-2-2 0,2-3-1 16,1-3 2-16,2-2 0 0,2-1 0 0,4-1 0 0,-1-2 0 0,2-3 2 15,2 1-1-15,3 1 1 0,0-1 0 0,1 1-1 0,5-2 1 0,2 0 0 16,0-2 0-16,4 1 0 0,1-1 1 0,4-1-1 0,-1-1-1 0,3-1 1 15,-2 1 0-15,0-2-2 0,0-1-2 0,0 2 0 0,0-1-14 0,-2-1-19 16,-2 2-29-16,0 0-26 0,-1-1-31 0,-2 1-30 0,-3 3-47 0,-2-1-52 16,-2 1-71-16,-2 0-77 0,-6 2-63 0,0 0-59 0,-5 2-32 0,-3 4-23 15,-1 2 9-15,-8 1 18 0,-1 3 25 0,-6 1 30 0,-3 5 30 0,-1 2 30 16,-2 1 50-16</inkml:trace>
  <inkml:trace contextRef="#ctx0" brushRef="#br0" timeOffset="15917.42">29543 9269 274 0,'-17'23'405'0,"4"-2"29"0,1-3 22 15,6-1 15-15,1-4 13 0,2-2 12 0,6-2 13 0,3-3 9 0,1 0 7 16,3-4-65-16,3 2-78 0,0-3-73 0,4-1-73 0,1 0-41 0,3-1-37 15,-1-1-23-15,1-1-23 0,2-1-15 0,3-3-13 0,0 2-13 0,0-3-11 16,-1 1-9-16,5-4-10 0,-1 2-7 0,-2-3-13 0,1 2-27 0,-1-3-30 16,0 2-36-16,-2-3-36 0,-3 2-46 0,0 1-48 0,-3-4-89 0,-3 5-95 15,0-3-82-15,-3 4-76 0,-5-2-19 0,1 1-6 0,-4 1 4 0,-4 0 0 16,-1 1 21-16,-3 0 23 0,-3 1 32 0,-3 1 29 0,-1 1 48 0</inkml:trace>
  <inkml:trace contextRef="#ctx0" brushRef="#br0" timeOffset="16051.07">29832 9061 107 0,'-14'0'430'0,"6"2"11"0,-1 0 5 0,2 2 2 0,2-1 11 0,2 2 14 15,1 1 12-15,2 1 15 0,0-2 13 0,4 5 14 0,-3-1-80 0,1 4-97 16,-1 0-98-16,-1 5-97 0,0 0-27 0,-1 4-8 0,-1 0-3 0,-1 3-1 16,0 1-12-16,-4 1-14 0,1 0-13 0,-2 2-17 0,0 0-24 0,0 0-30 15,-1 1-44-15,0-1-49 0,0-4-58 0,0-1-59 0,1-1-82 0,0-3-87 16,3-3-83-16,1-2-81 0,0-2-17 0,3-5-7 0,-1-2-2 0,2-6 0 16,3-3 13-16,1-1 15 0,2-5 36 0,2-3 37 0,3-2 55 0</inkml:trace>
  <inkml:trace contextRef="#ctx0" brushRef="#br0" timeOffset="16199.67">29866 9412 384 0,'20'-6'434'0,"-3"1"19"0,2 4 13 15,-3 1 19-15,1 1 20 0,-1 4 15 0,3 1 13 0,-3 1 15 0,-1 2 12 16,0 0-58-16,0 1-71 0,-2 0-86 0,3 2-91 0,-3 0-37 0,1 0-27 16,-5 0-16-16,3 0-15 0,-2-1-17 0,-2 1-22 0,0-2-14 0,0 1-16 15,0-3-11-15,-3 2-14 0,0-4-17 0,-2 1-20 0,0-2-11 0,0-1-11 16,-1 0-17-16,-1-2-16 0,-1-2-26 0,0 0-25 0,0 0-44 0,0 0-48 16,0 0-98-16,0 0-112 0,0 0-107 0,0 0-108 0,0 0-23 15,0-6-7-15,0-1 0 0,-1-4-1 0,1-1 14 0,0-3 14 0,-2-4 24 0,4-4 27 16,-2-4 44-16</inkml:trace>
  <inkml:trace contextRef="#ctx0" brushRef="#br0" timeOffset="16367.26">30254 8706 73 0,'6'-19'448'0,"0"2"25"0,-1 3 6 0,-2 5 2 15,1 4 5-15,-3 1 4 0,3 3 13 0,-4 1 14 0,1 1 16 0,1 1 11 16,-1 1-68-16,-2 3-90 0,-1-1-105 0,-1 5-111 0,0 2-36 0,-2 1-20 16,-2 2-4-16,-2 5-4 0,1-1-1 0,-1 2-8 0,-3 2-12 15,2 1-16-15,-3 0-15 0,0-1-17 0,1 3-27 0,-1 0-30 0,-1-1-40 16,1 0-44-16,1-2-53 0,0 1-58 0,1-1-86 0,0-2-96 0,2-2-54 15,2-1-49-15,0-1-41 0,2-4-37 0,3-2-6 0,2-3-1 0,2-5 18 16,-2-3 22-16,5-3 33 0,4-4 37 0,0-4 51 0</inkml:trace>
  <inkml:trace contextRef="#ctx0" brushRef="#br0" timeOffset="16483.91">30181 8983 24 0,'15'-21'337'0,"0"1"44"0,0 0 31 0,-1 2 25 0,0 1 16 0,0 2 14 0,-1 1 9 16,1 3 6-16,-3 1-14 0,0 0-17 0,3 2-60 0,-1 1-70 0,1 1-55 16,-1 1-51-16,1 1-42 0,-1 1-41 0,0 1-29 0,1-2-26 0,-2 3-16 15,1-1-14-15,-2 0-10 0,-1 2-7 0,0 2-18 0,0 0-19 0,0-1-22 0,-3 1-23 16,0 2-30-16,-4-1-32 0,0 1-70 0,-3 3-78 0,-1-1-57 0,-4 2-49 15,0 2-39-15,-4 0-36 0,-3 1-31 0,0 2-31 0,-4 1 4 0,-3 0 12 16,2 3 14-16,-4-1 19 0,3 1 29 0,0 1 28 0</inkml:trace>
  <inkml:trace contextRef="#ctx0" brushRef="#br0" timeOffset="17383.5">30279 9064 51 0,'-3'11'202'0,"1"-3"29"0,2 2 23 0,0-4 23 0,4 0 20 0,1-1 17 0,-2-1 11 16,4-1-39-16,0-1-49 0,1 0-20 0,0-1-14 0,2-1-13 0,2 0-15 16,-3 0-21-16,4-1-22 0,-4-1-21 0,4 1-24 0,-4 0-31 0,3-2-34 15,-4 1-32-15,1 0-31 0,-1 0-24 0,-2-1-25 0,-1 1-16 0,-2 0-17 16,2 1-10-16,-2 0-7 0,-3 1-6 0,0 0-4 0,0 0 0 0,0 0-1 15,-3 0 12-15,-3 0 12 0,-1 0 24 0,2 0 30 0,-1 1 31 0,0-1 39 16,-4 0 43-16,2 1 41 0,0-1 37 0,0 0 35 0,2 2 15 0,0-2 8 16,1 0 7-16,0 0 4 0,2 2 21 0,1-2 23 0,2 0 9 0,-3 3 4 15,2 0-6-15,1 1-9 0,0 2-16 0,0 2-16 0,0 1-13 0,0 1-16 16,0 2 3-16,1 3 0 0,-1 2 0 0,3-2-5 0,-1 3-20 0,0 0-25 16,-1 0-14-16,3-1-13 0,-1 0-10 0,-2 1-10 0,3-3-13 0,-1 1-13 15,-2-3-12-15,1-1-12 0,1-2-10 0,-2-1-4 0,2-3-2 0,-3 0 3 16,2-1 2-16,-2-5 5 0,0 0-10 0,0 0-14 0,0 0-14 0,2-4-15 15,-1 2-20-15,1-7-21 0,3 2-23 0,-4-4-27 0,6-3-48 0,-2-1-55 16,2-3-53-16,0-1-57 0,1-4-28 0,0 1-23 0,1-1-3 0,0-2 1 16,-2 1 16-16,4-2 13 0,-3 0 21 0,0 0 25 0,1 0 32 0,2-1 34 15,-1 3 66-15,-1-2 71 0,5 3 88 0,-2 0 87 0,1 3 69 0,2 0 66 16,1 2 42-16,-2 0 35 0,2 3 16 0,0 0 9 0,2 1 5 0,-1 4 5 16,0-1 0-16,-1 1-4 0,1 0-8 0,-1 3-13 0,3 0-29 0,-4 1-34 15,1 0-40-15,-3 0-41 0,4 1-30 0,-4 1-25 0,3 1-14 0,-3 0-7 0,-3 1-7 16,2 2-7-16,-3-1-3 0,0 1-2 0,0 1-3 0,-3 1-2 15,0-2-5-15,-1 4-2 0,-1 1-3 0,0-1-1 0,-4 1-2 0,1 2-3 0,-1 2 1 16,-1 0 1-16,1 0-2 0,-5 4-2 0,2-2-3 0,-5 1-4 0,2 2-6 16,-2 1-6-16,1-2-2 0,-3 2-2 0,1-1-9 0,1-1-13 0,-1 1-9 15,3-3-9-15,-1 0-7 0,1-1-6 0,1-2-2 0,-1 0 0 0,5-2-4 16,-3-2 0-16,3-1-6 0,1-3-3 0,0 0 0 0,0 0 1 0,0 0 13 0,0 0 13 16,-2-1 15-16,1-1 15 0,-1-1 13 0,2 0 12 0,-2 1 7 15,2 2 7-15,0 0 7 0,0-2 5 0,0 2 6 0,0 0 6 0,0 0 0 16,0 0 0-16,0 0-2 0,0 0-3 0,0 0-5 0,0 0-5 0,0 0-6 0,0 0-8 15,0 0-5-15,0 0-6 0,0 0-5 0,0 0-8 0,0 0-11 0,0 0-11 16,0 0-15-16,0 0-11 0,0 0-20 0,0 0-20 0,0-3-21 0,0 3-21 16,0-5-44-16,2 2-48 0,-2 0-34 0,2 0-33 0,-1-1-15 0,-1-1-10 15,2-1 0-15,-2 1 4 0,1 1 8 0,-1-1 9 0,-1-2 19 0,1 1 18 16,-2-1 25-16,1 2 27 0,-3-2 48 0,3 1 52 0,-4 0 44 0,0-3 43 16,-1 1 38-16,1 1 38 0,-1-1 56 0,0 0 59 0,1 0 46 0,-2 2 37 15,1 0 16-15,2 0 11 0,0 0 1 0,0 1 0 0,0 3-6 0,3-3-6 16,-1 3-3-16,2 2-2 0,0 0-13 0,0 0-15 0,-2 2-44 0,2 3-46 15,0 2-30-15,-1 0-28 0,-1 4-7 0,2 3-4 0,0 2-3 0,0 2-3 16,0 0 2-16,0 3-1 0,2-1-3 0,-1 1-6 0,-1 2-11 0,2 0-10 16,0-1-3-16,-1 1-5 0,1-3-6 0,0 0-10 0,1-1-8 0,-2-1-5 15,3 0-3-15,-1-2-2 0,2-3 0 0,-1-1 0 0,-1-3-1 0,0 0-1 0,1-1-1 16,-1-4 2-16,-2 0-2 0,1-2-2 0,-2-2-1 0,0 0 1 0,0 0-4 16,0 0-3-16,0 0-4 0,3 0-3 0,-1-2-4 0,1 0-6 15,0-2-7-15,2-1-7 0,-1 2-6 0,0-2-5 0,-1-1-9 0,0 2-9 0,-1-2-9 16,-1 0-11-16,1 3-14 0,-1-2-16 0,-1 1-25 0,-1-1-32 0,1 1-27 15,-2-1-28-15,1-1-15 0,-1 2-11 0,-1-2-4 0,0 1-1 0,-1 0 9 0,3 0 10 16,-4-1 13-16,1-1 14 0,-1 2 33 0,2 0 38 0,-2-1 54 0,2 1 60 16,-1-1 52-16,1 4 51 0,0-3 29 0,-1 2 22 0,4 1 44 15,0 2 44-15,0 0 26 0,-4 2 19 0,3 0 11 0,-1 3 15 0,2 0-6 16,-1 4-5-16,-1 2-17 0,0 1-21 0,1 3-10 0,-2 1-4 0,1 2-3 0,-1 3 2 16,1 0-33-16,-1 2-38 0,1-1-20 0,1 2-19 0,1-1-7 0,1-2-8 15,4 0-8-15,2-3-11 0,1-2-7 0,2-1-5 0,5-1-11 0,2-3-10 16,1-6-6-16,4 0-4 0,1-5-4 0,1-3-7 0,6-2-10 0,0-4-12 15,2-2-21-15,1-5-22 0,2 0-22 0,-2-4-20 0,0-1-26 0,0 0-26 16,-1-1-40-16,-2 0-42 0,-2 0-74 0,1 1-81 0,-7-1-48 0,0 2-40 16,-1 1-42-16,-4-1-43 0,1 1 3 0,-6 1 9 0,2 0 19 0,-2 0 20 15,-4-2 22-15,-1 2 29 0,-2-1 38 0</inkml:trace>
  <inkml:trace contextRef="#ctx0" brushRef="#br0" timeOffset="17510.16">31435 8571 184 0,'1'-21'389'0,"-1"1"25"0,0 4 18 0,2 1 7 16,0 1 2-16,-2 4 0 0,1 2 1 0,1 0 1 0,-2 3-2 0,1 0-70 0,-1 2-84 15,2 2-65-15,-2 1-62 0,0 0-54 0,0 0-50 0,0 0-32 0,0 0-24 16,0 0-27-16,0 0-23 0,0 0-66 0,0 0-77 0,-2 1-50 0,1 2-48 16,-1 0-52-16,1-1-54 0,-3 2-24 0,3 1-18 0,-4-1-4 0,1 1-1 15,1 0 4-15,-1 1 10 0,1-1 17 0,0 1 24 0</inkml:trace>
  <inkml:trace contextRef="#ctx0" brushRef="#br0" timeOffset="17966.98">31391 8554 15 0,'0'4'250'0,"-2"0"4"0,1 0 1 0,1 1 10 0,0-1 11 0,-2-1 23 0,0 3 24 16,2-1 22-16,-1 1 22 0,1-2-44 0,-2 4-58 0,1-1-38 0,1 1-27 15,-4 2-13-15,4 0-9 0,-1-1-2 0,1 2-2 0,-2-2-9 0,1 2-10 16,1-1-24-16,-2-1-27 0,2 0-34 0,-2 0-34 0,2 0-50 0,0-1-52 16,0-1-32-16,0 1-27 0,2-2-17 0,1-2-19 0,0 0-9 0,1-2-8 15,0 1-1-15,4-3-4 0,0-1 4 0,2-1 4 0,-1-1 17 0,4-1 22 16,-2-2 52-16,2 3 62 0,1-3 53 0,-1 1 53 0,0 1 42 0,2-1 41 0,0 0 20 16,-2 3 15-16,3-1 10 0,-2 1 6 0,0 2 5 0,-1-1 4 15,0 1-4-15,-1 0-8 0,0 1-22 0,0-1-27 0,-2 2-29 0,-1-1-28 0,-1 1-25 16,0 0-25-16,-2 0-10 0,1 0-8 0,-4-1-6 0,2 2-7 0,-2-1-5 15,0 1-4-15,0-2-4 0,-3 2-3 0,0 0-5 0,0 0-3 0,-2 2 0 16,-2 1-1-16,1-1 0 0,-2 2-1 0,0 2 1 0,0 0 0 0,-1 1-2 0,-2 2 0 16,2 0 0-16,-1 2 0 0,3-1-1 0,-3 2-1 0,1 0 1 0,2 0 1 15,0 0 0-15,1 1 1 0,1 0 10 0,2 1 11 0,0-3 5 0,0 2 1 16,4 0 4-16,-3-1 3 0,4-2 3 0,1 2 2 0,0-1 5 0,1-2 6 16,-2 0 0-16,3 0 0 0,-2-1 3 0,2-2 3 0,-2 2-7 0,1-1-10 15,-3 0-2-15,4-2-1 0,-3 0-2 0,0 0-3 0,-2-1-4 0,0-1-2 16,0 0 4-16,0-1 5 0,-3-1 3 0,2 1 2 0,-4-2-1 0,2 0-6 0,-3 0-1 15,-2-2 0-15,1 2-1 0,-3-1 1 0,-2 1 4 0,-1-1 9 0,-1 2-2 0,-1-2 1 16,-1 0-8-16,-3 0-7 0,2-1-5 0,-2 1-6 0,3-2 7 0,-3 0 9 16,2 0 5-16,2-2 3 0,-2 1-1 0,2-3 1 0,0 0-6 0,2 0-7 15,2-2-1-15,2 0 0 0,0-3-2 0,3-1-2 0,3 0 1 0,1-2 0 16,4-2-10-16,-1 0-13 0,3-3-16 0,3 2-16 0,2-3-21 0,1 1-20 16,0 0-26-16,1-1-25 0,2 0-28 0,1 0-31 0,-3 0-47 0,5 1-53 15,-2 0-79-15,-1 1-88 0,5 0-68 0,-5 1-68 0,3 0-14 0,-1-1-6 0,2 3 15 16,2 0 18-16,-2 0 25 0,1 0 25 0,1 1 31 0,1 1 27 0,-2 2 50 15</inkml:trace>
  <inkml:trace contextRef="#ctx0" brushRef="#br0" timeOffset="18075.64">32098 8800 10 0,'4'14'437'0,"1"-1"28"0,-4 2 15 0,1-3 10 0,-2 2 14 0,1-1 15 15,3-2 7-15,-1-1 8 0,2-1 4 0,0-3 2 0,-1-1-67 0,0 2-87 16,2-1-114-16,-3-1-122 0,2-1-42 0,-2 1-29 0,-2-1-14 0,3-1-13 0,-1 1-23 16,-2-2-29-16,1 0-41 0,0 1-43 0,-2-3-64 0,0 0-66 0,0 0-86 15,0 0-88-15,0 0-72 0,0 0-66 0,-2-5-16 0,-1 3-1 0,-4-5-2 0,4 3 2 16,-2-1 10-16,-1 1 14 0,0-1 32 0,0-1 38 0</inkml:trace>
  <inkml:trace contextRef="#ctx0" brushRef="#br0" timeOffset="18651.09">31345 8101 358 0,'-41'-1'443'0,"1"1"8"0,1 0 4 0,-3 0 0 16,-2 0 4-16,1 1 5 0,0-1 2 0,1-1 3 0,1-1 3 0,-1 2 6 16,0 0-133-16,1 0-162 0,-1 2-69 0,-1-1-47 0,-1 2-11 0,1 0-3 15,0 2 2-15,-1-1 3 0,1 1-1 0,-2-1 0 0,2 1 0 0,-1 1 0 16,2 0-3-16,3-1-3 0,-4 2-2 0,4 2-2 0,1-2 0 0,-2 2 1 16,1 2-3-16,1-1-3 0,0 2-2 0,0 0-5 0,-2 3-3 0,2 2-4 15,-1-1-2-15,-1 4-2 0,1 1-1 0,-1-1-1 0,0 5-3 0,0 0-2 16,0 2 2-16,0 3 7 0,1 2 6 0,0 0 7 0,0 3 6 0,3 1 6 15,0 3 7-15,1 1 6 0,-1 3 4 0,3 2 5 0,-1 1 3 0,4 4 3 16,3-1 3-16,2 2 0 0,3 1-1 0,0 2-5 0,6 2-9 0,3 1-12 16,5 0-7-16,3 0-6 0,4 2-4 0,4-1-8 0,3 2-3 0,6-1-4 15,3-1-5-15,1-1-6 0,6-1 1 0,4-1 1 0,4-2 0 0,0-4 0 16,6 1 1-16,4-5 3 0,4-3-4 0,3-6-14 0,9 0 0 0,4-5 0 16,5-5 0-16,4-4 0 0,10-5 0 0,5-1 0 0,3-7 0 0,2-5 0 15,4-4 0-15,5-2 0 0,-2-4 0 0,-1-6 0 0,-2-2 0 0,1-2 0 16,-6-2 0-16,-5-2 0 0,-5-1 0 0,-3-3 0 0,-4 0 0 0,-6 0 0 15,-5 0 0-15,-3-1 0 0,-3-1 0 0,-4-1 0 0,-1 1 0 0,-5-3 0 16,2-1 0-16,-5 0 0 0,-3-1 0 0,0-1 0 0,-2 0 0 0,-2-2 0 16,-4 0 0-16,-3 0 0 0,0 0 0 0,-4-2 0 0,-1 1 0 0,0-2 0 0,-2-1 0 15,2-1 0-15,-5-1 0 0,4-3 0 0,-3 0 0 0,2-2 0 0,-1-2 0 16,1-2 0-16,-1-3 0 0,0-1 0 0,-1-1 0 0,0-3 0 0,0-1 0 0,-1-2 0 16,0 3-51-16,-2-3-11 0,0-1 0 0,0 0 4 0,-1 0-10 0,-4 1-12 15,-2-1 0-15,-2 3 3 0,-4 2 5 0,-4 2 6 0,-6 5 4 0,-3 3 2 16,-8 5 7-16,-6 7 7 0,-7 4 5 0,-6 7 10 0,-10 8 7 0,-5 8 6 15,-9 6 7-15,-8 6 6 0,-5 9 1 0,-11 4-1 0,-4 4-6 0,-1 4-7 16,-7 6-10-16,-2 4-11 0,-2 4-16 0,-2 2-21 0,3 1-32 0,0 0-32 16,3 4-82-16,3-2-95 0,8 2-82 0,3-1-81 0,7-1-45 0,7-1-34 15,10-1-4-15,7-1 4 0,7-4 9 0,7-4 11 0,9-1 18 0,7-3 23 16,6-4 30-16,7-3 37 0</inkml:trace>
  <inkml:trace contextRef="#ctx0" brushRef="#br0" timeOffset="18764.8">30931 9008 170 0,'31'5'484'0,"-2"0"4"0,-7-2 2 0,-5 0-5 0,-6-1-5 16,-3 2-8-16,-4-3-9 0,-4-1-17 0,0 0-17 0,-4 0-63 0,-2-3-71 0,-1 1-252 16,-3 0-289-16,-2-3-122 0,0 2-85 0,-2-3-23 0,-1 2-10 0,-2-1 1 15,-2-1 4-15,-2 0 10 0,-1-1 8 0,-1-1 15 0,-1-1 18 0</inkml:trace>
  <inkml:trace contextRef="#ctx0" brushRef="#br0" timeOffset="27001.82">25813 10496 146 0,'-8'4'189'16,"0"-1"12"-16,-2-2 15 0,4-2 9 0,0-1 12 0,-1-1 15 0,0 1 12 15,2-2-46-15,0-1-60 0,2 4-2 0,0 0 11 0,-1-1 8 0,4 2 10 16,-1-2 3-16,1 2 6 0,0 0 2 0,-4 0 0 0,4 0-2 0,-3 0-6 15,3 0-9-15,-4 0-10 0,4 0-11 0,-2-1-12 0,2 1-13 0,-3-1-11 16,3 1-11-16,-1-1-8 0,1 1-14 0,-2-4-9 0,2 4-13 0,-2-1-12 16,1-1-6-16,1 2-2 0,0 0-5 0,-3-2-4 0,3 2-2 0,0 0-3 15,0 0-3-15,-2-2-3 0,2 2-4 0,0 0-6 0,0 0-1 0,0 0-3 16,0 0-2-16,-2-2-5 0,2 2-2 0,0 0 1 0,0 0-3 0,0 0 0 16,0 0 0-16,0 0-2 0,-1-2 0 0,1 2 1 0,0 0 0 0,0 0 0 15,0 0 0-15,0 0 0 0,0 0 1 0,0 0 0 0,0-1 4 0,0 1 2 16,0 0 2-16,0 0 1 0,0 0 1 0,0 0 3 0,0 0 1 0,0 0 2 15,0 0 0-15,0 0 1 0,0 0 2 0,0 0 2 0,0 0 1 0,0 0-1 16,0 0 0-16,0 0-3 0,0 0 0 0,-4-1 1 0,4 1-3 0,0 0-1 16,0 0 0-16,0 0 0 0,0 0-2 0,0 0-1 0,0 0-1 0,0 0-3 15,0 0 0-15,0 0-1 0,0 0-2 0,0 0-1 0,0 0-1 0,0 0-1 16,-3 1 0-16,3-1-2 0,0 0 0 0,0 0-2 0,0 0-1 0,0 0 0 16,0 0 1-16,0 0-2 0,0 0 1 0,0 0 1 0,0 0-1 0,-1 0 2 15,1 0-1-15,0 0-1 0,0 0 0 0,0 0-1 0,0 0 1 0,0 0 1 16,0 0 0-16,0 0 0 0,0 0 0 0,-5 1 1 0,5-1-1 0,0 0-1 15,-1 0 0-15,-2 4 0 0,-1-4 0 0,-1 1 0 0,1 0 1 0,-3 1 2 16,0 0-2-16,-1-1-2 0,-2 1 2 0,-1 0 0 0,-2 0 0 0,4 1-2 16,-7-1 2-16,5 0-1 0,-1 1-1 0,-1-1-2 0,0 2 1 0,1-2-1 15,0 1-1-15,3-1 0 0,-4 0 1 0,4 0-1 0,1-1 1 0,-1 1-1 16,2 1-2-16,1-1 2 0,1-1-2 0,0 1 1 0,1-1 0 0,1-1 2 16,-1 0 0-16,4 0 1 0,0 0 0 0,0 0 1 0,0 0 0 0,0 0-2 15,0 0 2-15,0 0 1 0,0 0 0 0,0 0-1 0,0 0 1 0,0 0 0 16,0 0 0-16,0 0 0 0,0 0 0 0,0 0 0 0,-1 2-1 0,1-2 0 15,0 0-1-15,0 0-1 0,0 0 1 0,0 0-2 0,0 0 1 0,0 0 1 16,0 0-1-16,0 0 1 0,0 0-2 0,0 0-1 0,0 0 0 0,0 0-1 16,0 0-1-16,0 0-1 0,0 0 0 0,0 0-1 0,0 0 0 0,0 0-2 15,0 0 0-15,0 0 0 0,0 0-2 0,0 0 0 0,0 0 1 0,0 0 1 16,0 0 2-16,0 0-1 0,0 0 2 0,0 0 1 0,0 0 2 0,0 0 1 16,0 0 1-16,0 0 1 0,0 0 1 0,0 0 0 0,0 0 0 0,0 0 2 15,0 0 1-15,0 0 0 0,0 0 0 0,0 0-2 0,3 2 1 0,2-2-1 16,4 0 2-16,0 0 1 0,3 0 0 0,3 0 2 0,6-2 3 0,0 0 2 15,5 1 5-15,4-2 6 0,5-2 1 0,3 0 3 0,5 0 6 0,1-3 6 16,5 1 3-16,3-4 5 0,1 0 1 0,3 3 1 0,4-3 1 0,-1-1 2 16,3 2 3-16,-1-1-1 0,3 1-3 0,-3-1-4 0,1 2 1 0,1 2-1 15,-1-1 2-15,-1 2-1 0,3-1-2 0,-3 2-1 0,3 1-4 0,-3 0-2 16,3 0 0-16,-1 1-1 0,2 1-2 0,-4 1 1 0,3 0 0 0,0 0-2 16,-2 1-2-16,-1 1-4 0,-2 0-2 0,3-1-3 0,-2 3-2 0,0-1-2 15,-1-1 2-15,-3 2 0 0,0 0-3 0,-1-1-2 0,-3 1 0 0,0 0 0 16,-1-2-1-16,-3 3-2 0,-5-4 5 0,0 3 7 0,-5-1-1 0,2-2-2 15,-9 2-1-15,-1-2 1 0,-6 1 0 0,0-1-2 0,-5 0 1 0,-5 0 1 16,0 0 1-16,-6 0 5 0,0 0 2 0,-3 0 6 0,-2 0-4 0,-3 0-5 16,0 0 3-16,0 0 1 0,0 0 3 0,0 0 1 0,0 0 3 0,0 0 3 15,0 0 2-15,0 0 0 0,0 0-1 0,0 0-2 0,0 0-4 0,0 0 0 16,0 0-1-16,0 0-2 0,0 0-6 0,0 0-15 0,-3-1-10 0,-3-1 0 16,-1-1 0-16,-2-1 0 0,-5 1 0 0,-1-3 0 0,-5-1 0 15,-4 3-21-15,-1-1-12 0,-5-4-5 0,-3 3-6 0,-4 1-5 0,-2 0-4 0,-7 1-2 16,0-1-3-16,-4 1 0 0,-3 2-1 0,-2 1 1 0,-5-1-2 0,0 2-3 15,-4 2 1-15,-2-1 2 0,-3 1 5 0,-1 5 4 0,-1-1-1 16,-1 3 2-16,-2 0 4 0,5 3 5 0,-3 2 2 0,3-1 1 0,4 3 4 0,4 2 5 16,5 0 6-16,7 0 8 0,5-2 1 0,8 0 2 0,4-2-1 0,7 0 1 15,4-3 2-15,5 0 3 0,5-4 2 0,5-2 1 0,0-1-4 16,2-1-4-16,8 3 12 0,-3 0 15 0,7 0 6 0,-2 0 7 0,6 1 3 16,1 1 5-16,4 0 3 0,1 1 5 0,6-2 4 0,2 0 5 0,2 0 4 15,5-4 3-15,3-2 8 0,4-1 8 0,3-1-10 0,4-4-14 16,2 0-6-16,5-2-5 0,3-3-5 0,0-1-2 0,1-1-5 0,2-1-4 0,0-1-4 15,-1-1-4-15,1 1-3 0,-3 1-4 0,-2 0-2 0,2 1-3 0,-3 0-2 16,-5 1 0-16,-2 1-2 0,-1 1 1 0,-3 3-1 0,-4-1 0 16,-4 2-1-16,-1 0 0 0,-6 2 1 0,-3 2 1 0,-5-3-1 0,-2 3 1 0,-2 0 3 15,-7 1 7-15,-1-2 2 0,2 2 3 0,-7-1 2 0,0 1 3 0,-3 0 1 16,0 0-3-16,0 0 0 0,0 0-1 0,-3-2-7 0,-2-1-8 16,-3 0-10-16,-1-2-10 0,-6 3-16 0,0-4-17 0,-4 0-18 0,0 1-18 0,-5-1-21 15,-3-1-18-15,1 0-20 0,-6 1-19 0,-1 1-13 0,-1 0-12 0,-1 2-10 16,-3 0-6-16,-2 3-12 0,2 2-16 0,-4 0-40 0,0 3-42 15,2 1-27-15,1 1-25 0,0 4-9 0,5-1-5 0,-2 3-6 0,6-1-6 0,0 3-24 16,6-2-28-16,0 2 7 0,4-1 13 0,5 1 22 0,0-1 24 0,3 0 51 16,3-3 58-16</inkml:trace>
  <inkml:trace contextRef="#ctx0" brushRef="#br0" timeOffset="27946.25">28192 9540 190 0,'0'7'211'0,"0"-7"-25"0,0 0-26 0,-1-3-39 15,-2-4-43-15,-2-2-35 0,1-5-34 0,1 1-7 0,2-2-1 0,1 0-109 16,1 1-130-16,4-1-16 0,-2-1 8 0</inkml:trace>
  <inkml:trace contextRef="#ctx0" brushRef="#br0" timeOffset="30653.02">19066 8925 230 0,'-5'-3'268'0,"0"1"9"0,1-1 5 0,-2 0 15 15,1-1 16-15,2 1 22 0,-1 0 19 0,1-2-22 0,-2 2-35 0,4-1-32 16,-1 1-32-16,1 0-13 0,-3 0-7 0,2-2-19 0,0 2-26 0,0 0-4 16,1-1-3-16,-1-1-10 0,1 0-11 0,-1 1-16 0,0 0-16 0,-1-1-13 15,2 0-13-15,-3 2-15 0,3-2-15 0,-3 0-7 0,1 0-9 0,-3 2-1 16,2-1-1-16,-3 1-4 0,2 1-3 0,-1-2-4 0,-2 1-5 0,0 1-4 15,0 1-5-15,-1 0-1 0,-2 1-1 0,1 0-2 0,1-2 0 0,-4 2-1 16,2 0 1-16,-3 0 2 0,4 0 0 0,-1 0 1 0,-1 2 5 0,1-2 2 16,1 0 4-16,-1 0 0 0,2 1 1 0,-1-1 0 0,2 0 1 0,0 0 1 15,0 1 2-15,2-1-1 0,0 0-1 0,0 0 0 0,-1 2 0 0,2-2-3 16,-1 0-2-16,1 1-2 0,-2 1-1 0,0 0 3 0,1 1 4 0,-2 0 4 16,-1 2 3-16,-1-2 2 0,0 5 4 0,-2 0 1 0,1 1 3 0,-1 2 4 15,-3 3 2-15,0 0 3 0,1 2 2 0,-2-1 2 0,-1 3 0 0,0 0-4 16,-1 1-3-16,1 3-3 0,1-1-1 0,-3 0-4 0,2 0 0 0,-2-1-2 15,0 4-1-15,3-1-4 0,-1 1-3 0,2 2-1 0,0-2-1 0,0 0-4 16,6 3-3-16,-4-2-2 0,5 1 1 0,3 0-1 0,1 0-1 0,2 0-1 16,-1-1-1-16,8 2-4 0,-2-1-7 0,3 1 6 0,2 1 8 15,3 1 2-15,0 0 0 0,5 0 0 0,2 1 3 0,0 2 0 0,2-4 2 16,3 1 2-16,2-1 0 0,1-2 2 0,2-1 0 0,-1-2 4 0,8-2 8 16,-4-3-8-16,4-2-9 0,2-3 3 0,-1 1 1 0,2-5 0 0,4 0-3 15,-2-3 2-15,1-3-2 0,3-1-2 0,-1-4-5 0,0 0 0 0,0-1 1 16,0-4-3-16,-3-2-1 0,2 0-2 0,-3-3 1 0,-1-1-5 0,1-2-3 15,-4-3-1-15,-1 3 1 0,-3-5-1 0,-1-1-1 0,-1 0 1 0,-6-3 1 16,1-2 3-16,-3 0 2 0,-1-1 6 0,-4-3 9 0,1 0 1 0,-2-3 3 16,-3 1 5-16,-1-1 2 0,-1-1 0 0,-2-1 0 0,-4 1-2 0,0-2 0 15,-3 1-4-15,-2 1-1 0,-3 0-5 0,0-1-7 0,-7 0-10 0,1 2-8 16,-5 0-10-16,-1-1-10 0,-3 1-10 0,-2 1-8 0,-3 1-6 0,-3 1-3 16,-1-1-3-16,-2 2-1 0,-2 3-5 0,-2 2 0 0,-1 0-5 0,-2 4-2 15,1 0-8-15,-2 2-8 0,2 4 8 0,-2 1 14 0,0 4-3 16,-3-1-5-16,1 5 9 0,2 3 12 0,-1 2 5 0,-1 2 1 0,2 3 3 15,0 3 3-15,3 3 1 0,-1 2 7 0,2 4 10 0,4 0 12 0,-1 3-6 16,3 1-10-16,5 2-13 0,0-1-14 0,3 4-38 0,3-3-41 0,2 3-86 16,4-2-96-16,3 2-64 0,0-3-55 0,8 0-55 0,2-2-50 0,5 1-13 15,1-3-1-15,5-1 1 0,1-2 3 0,2-3 24 0,5 0 25 16,-1-6 33-16,1-2 36 0</inkml:trace>
  <inkml:trace contextRef="#ctx0" brushRef="#br0" timeOffset="30781.67">19137 9160 5 0,'-8'15'292'0,"2"-1"6"0,-1-4-30 0,-2-1-38 15,1-1-39-15,0-2-38 0,0-3-39 0,1-3-36 0,0-3-36 0,-1 3-31 16,2-2-113-16,-2-1-127 0,3 0-39 0,2 0-18 0,0-1-8 0,1-2-4 16</inkml:trace>
  <inkml:trace contextRef="#ctx0" brushRef="#br0" timeOffset="30919.3">19216 9181 211 0,'-5'17'283'0,"1"-2"-19"0,-4-3-28 0,2-2-34 0,-1-1-36 0,1-2-36 16,1-3-38-16,2 1-40 0,-2-4-41 0,2 2-101 0,0 0-113 0,1-2-44 0,2-1-26 16,0 0-6-16,0 0-4 0,0 0 21 0</inkml:trace>
  <inkml:trace contextRef="#ctx0" brushRef="#br0" timeOffset="31237.45">19605 9008 268 0,'-19'47'371'0,"2"-7"-3"0,1-5-42 0,0-7-50 15,4-3-63-15,-1-7-68 0,4-5-64 0,2-5-63 0,4-3-14 16,3-5-3-16,0 0-137 0,0 0-165 0,0 0-46 0,5-1-21 0,0-3-2 0,-1-1 2 16</inkml:trace>
  <inkml:trace contextRef="#ctx0" brushRef="#br0" timeOffset="38011.33">17034 11998 295 0,'4'-4'350'0,"-3"-1"4"0,1 1 0 15,-1 2 1-15,-1 2 3 0,0 0 17 0,0 0 20 0,0 0 15 16,2 2 11-16,2 2-77 0,-2 1-96 0,-1 2-57 0,1 4-47 0,1 0-21 16,-3 5-9-16,4 2 0 0,-4 2 7 0,0-1 7 0,0 3 8 0,-4 1-8 0,3 2-14 15,-1 0-9-15,-1 1-6 0,0 1-5 0,-2 2-8 0,1-1-3 16,-3 1-3-16,2-2-4 0,0 3-3 0,-4-2-6 0,5 1-6 0,-4-1-10 0,-1 1-8 15,2-2-10-15,1 0-11 0,-3-2-15 0,3-2-15 0,0-1-21 0,0-4-20 16,3-2-31-16,-1-2-30 0,1-2-95 0,1-3-105 0,-1-3-75 16,3-1-67-16,0-5-40 0,0 0-35 0,0-9-5 0,2-3 1 0,-1-5 7 15,1 0 11-15,1-5 15 0,2-5 19 0,-2-1 29 0</inkml:trace>
  <inkml:trace contextRef="#ctx0" brushRef="#br0" timeOffset="38537.93">17094 11928 146 0,'10'-16'325'0,"-1"2"27"0,-1 2 13 0,-3 1 12 0,2 2 16 0,-3 2 20 0,1-1 14 15,-2 1 10-15,0 0-29 0,0 3-38 0,-1 0-59 0,1 1-54 0,0-2-46 16,1 2-41-16,-1-1-28 0,3-1-24 0,-2 1-13 0,1 1-9 0,0-3-16 16,2 1-22-16,-3 2-11 0,4 0-12 0,-3 0-9 0,0 0-9 0,-1 2-3 15,1-1-2-15,0 1-4 0,-1-1 0 0,-1 4 3 0,2-1 1 0,-3 1 6 16,1 0 3-16,-1 5 5 0,1 0 3 0,0 4 7 0,-3 0 10 0,3 6 9 16,-1 3 9-16,0 3 3 0,0 6 5 0,0 4 17 0,-2 5 22 15,2 5 9-15,-2 4 4 0,0 3 4 0,1 5 1 0,-1 3 1 0,3 4 4 16,-3 2-6-16,4 1-5 0,-3-1-5 0,1 0-6 0,1 0-3 0,0-3-4 15,2-4-17-15,3-2-22 0,-4-3-9 0,1-7-8 0,0-4-9 0,0-5-4 16,0-4-26-16,1-3-10 0,-2-8 0 0,-2-3 0 0,1-4 0 0,0-3 0 16,-1-2 0-16,-2-2 0 0,0-5 0 0,0-2 0 0,-3-2 0 0,-2-3 0 15,-1-3 0-15,-2-2 0 0,0-5 0 0,-2 0 0 0,-2-5-43 0,-1-1-24 16,-2-5-11-16,0-2-11 0,-4-1-4 0,0 0-2 0,-3-4-1 0,-1-1 0 16,-3-2 0-16,1 0-1 0,-4 1 5 0,-1-3 6 0,-2 2 11 0,-1 2 13 15,-3 1 13-15,3 0 12 0,-2 3 11 0,4 1 9 0,-3 4 13 0,3 2 11 16,2 2 7-16,2 5 9 0,5 2 10 0,-2 3 11 0,6 1 2 0,1 3 4 15,2 1-2-15,2 2 0 0,2 0-5 0,5 2-3 0,-1 1-3 0,3-1-2 16,0 2-7-16,4 0-6 0,0 0-4 0,0 0-2 0,0 0-8 0,5 0-5 16,0 0-2-16,3 0 0 0,4 0-3 0,3 0-1 0,2-1 3 0,2 0-1 15,5-1 1-15,1-2-2 0,5 1 4 0,0-5 0 0,5 1 1 0,2-3-1 16,-3-1-7-16,6 0-5 0,-1-2 1 0,1-1 6 0,-2 1-4 16,1-2-6-16,-1-1 4 0,-3 2 4 0,-2 0-2 0,1 1-6 15,-4-1 3-15,-7 4 6 0,-1-1-4 0,-3 4-6 0,-3-1 10 16,-5 3 14-16,-3 1-9 0,1 1-14 0,-5 2 9 0,-4 1 14 15,3 1-9-15,-3-1-15 0,3 0 10 0,-3 0 12 0,0 0-2 0,0 2-5 16,3-1-5-16,-3 2-2 0,2-2-20 0,-2-1-25 0,0 0-12 0,0 0-9 16,0 0-22-16,2 2-25 0,-2-2-19 0,0 0-17 0,0 0-67 0,3-2-79 15,-2 2-58-15,-1 0-53 0,6 0-25 0,-4 2-20 0,-2-2-33 0,3 2-37 16,0 1 5-16,1 0 14 0,-3 1 15 0,1-1 20 0,-1 1 24 0,-1 1 23 16,0 1 65-16</inkml:trace>
  <inkml:trace contextRef="#ctx0" brushRef="#br0" timeOffset="39336.78">17366 11955 175 0,'-5'-8'331'0,"1"1"18"0,-1-1 12 16,2 2 2-16,2 0-2 0,-1 0 0 0,0 2 1 0,1-1 11 0,1 5 16 15,0 0-55-15,0 0-69 0,3 2-35 0,0 0-27 0,0 3-35 0,2 1-42 16,-1 4-9-16,1 3-6 0,0 0 5 0,2 5 6 0,-3 0 8 0,2 5 8 15,-3 1-17-15,1 1-26 0,-3 4-6 0,3-1-1 0,-4 2-4 0,0 1-4 16,-2-2-3-16,0 1-4 0,-1-3-4 0,0-1-6 0,0 1-4 16,-2-5-7-16,1-1-6 0,0-3-8 0,1-2-6 0,1-3-6 0,-1-3-3 0,3-1-3 15,-1-4-8-15,1 1-9 0,0-6-7 0,0 0-10 0,0 0-4 0,0-6-6 16,0 1-6-16,1-5-4 0,-1-2-9 0,2-2-11 0,-1-3-4 16,3-3-5-16,-1-3-3 0,0-2-2 0,5-1 10 0,-4-1 14 0,1-1 3 0,2-1 0 15,-1 3 3-15,-1 1 3 0,2 0 6 0,-2 4 2 0,0 1 10 0,2 4 8 16,-3 2 6-16,0 3 4 0,0 3 2 0,-1 1 1 0,0 4-6 15,1 1-5-15,0 0 4 0,0 2 7 0,0 2 3 0,2-1 2 0,1 0 4 0,-2 2 2 16,1 3 2-16,0-1 0 0,-1 1 1 0,1 2 1 0,1 0 1 0,-6 2 0 16,4 0 1-16,-3 2 1 0,-1 2 2 0,1-3 2 0,0 5 0 15,-4-4 0-15,0 3-3 0,2-1-2 0,-3 0-1 0,1-2-1 0,1-1-2 16,-1-2-2-16,2 0-1 0,-1-3-1 0,1 0-2 0,-2-2-3 0,2-4-1 0,0 0-4 16,0 0-2-16,0 0-3 0,3-1-1 0,0-1 0 0,1-2-1 15,1-4 0-15,-1-1-1 0,4-1 0 0,0-2-1 0,2-3 0 0,-1-2 0 0,0 0 1 16,1 0 1-16,1-1-1 0,-2 1 2 0,-1 0 2 0,0 3 0 15,1 0 1-15,-2 2 1 0,-2 2 1 0,0 1-1 0,-1 2 0 0,-2 0 1 16,2 1-1-16,-2 3-1 0,0-1 1 0,-2 2 0 0,0 2 0 0,0 0-1 0,0 0-1 16,0 0 0-16,0 0 1 0,0 0-1 0,0 0-1 0,0 0-12 15,0 0-14-15,0 0-13 0,0 0-11 0,0 0-10 0,1-1-8 0,-1 1-2 16,3-2 0-16,-1 0 0 0,0 1-1 0,-1 0-1 0,2-1 1 0,2 2-1 16,-2-1 1-16,2 1 11 0,1-2 17 0,-1 2 13 0,0 0 12 0,1 2 11 15,-1-1 7-15,-2 1 2 0,3-1 1 0,-1 4 2 0,-2-2 5 0,0 1 4 16,-1 1 2-16,1 1 2 0,1 0 3 0,-3 0 0 0,-1-2-1 0,2 3 1 15,-1-3-1-15,-1 0 0 0,0 0 1 0,2 0-2 0,-2-4 1 0,0 4-3 16,0-4-4-16,0 0-1 0,0 0-2 0,0 0-4 0,0 0-1 0,0 0-2 16,0 0 1-16,0 0-5 0,0 0-3 0,0 0-8 0,0 0-7 0,0 0-9 15,3-3-5-15,-2-2-2 0,-1 0-3 0,3-1-2 0,-1-4 0 0,0 2-1 16,1-4 0-16,-2 1-2 0,4-2-1 0,-1 0 4 0,-3-1 7 0,2 0 8 16,2 1 10-16,-4-1 12 0,2 2 13 0,-1 0 6 0,0 1 6 0,-1 1 8 15,-1 1 6-15,0 1 6 0,2 1 2 0,-2 1 4 0,0 3 2 0,-2-1-1 16,2 1-3-16,0 3-1 0,0 0 0 0,0 0-4 0,0 0-2 0,0 0-1 15,0 0 2-15,0 0-2 0,4 0-4 0,-3 4 3 0,4 2 2 0,-2 2 4 16,0 2 6-16,3 2 5 0,-1 5 8 0,-2 1 7 0,2 3 10 0,-2 3 3 16,1 4 3-16,-1 1 2 0,-2 2 1 0,1 4 3 0,0-1-1 0,0 4-5 15,-2-1-3-15,2 1-7 0,-2-1-6 0,0 1-4 0,0-1-6 0,0-3-7 16,0 2-9-16,0-2-7 0,0-4-6 0,0-1-8 0,2-1-7 0,-2-4-12 0,0-2-15 16,0-1-16-16,0-4-14 0,0-1-39 0,0-3-41 0,0-4-92 15,-2 0-104-15,-2-4-103 0,0-1-105 0,0 1-27 0,-1-3-15 0,-2-2-4 16,2-2 0-16,-4-3 6 0,1-2 12 0,0-1 13 0,0-2 17 0,1-3 37 15</inkml:trace>
  <inkml:trace contextRef="#ctx0" brushRef="#br0" timeOffset="39482.4">18176 12235 129 0,'24'0'434'0,"-4"2"22"0,-4 2 5 0,0-1 4 0,-7 1 5 0,-1 1 6 16,0 0 7-16,-2-2 6 0,-1 1 7 0,-2-3 6 0,-3-1-90 0,2 0-112 0,-2 0-98 15,0 0-95-15,0 0-31 0,0 0-18 0,0 0-15 0,0 0-12 0,0 0-27 16,0 0-29-16,0 0-37 0,0 0-36 0,0 0-90 0,0 0-102 15,0 0-72-15,0 0-64 0,0 0-40 0,-2 4-35 0,1-1-8 0,-4-2-1 0,2 1 4 16,-5 1 11-16,2 0 20 0,-1 0 25 0,-2 1 28 0</inkml:trace>
  <inkml:trace contextRef="#ctx0" brushRef="#br0" timeOffset="39820.5">17281 12698 124 0,'-24'17'467'0,"2"1"17"0,0-3 14 0,3-1 1 15,1-1 0-15,3-3-1 0,2-1-1 0,2-2 1 0,7-4 0 0,-1-2 3 0,5-1 2 16,0 0-170-16,3 3-203 0,3-2-49 0,3 2-17 0,3 1-7 0,3-3-7 15,5 2 4-15,3-1 6 0,6-1 4 0,2 1 3 0,4-4 3 16,5 2 4-16,2-4 3 0,3 1 1 0,3-4-3 0,0 0-7 0,4-1-7 0,-2-2-7 16,1 1-6-16,0-1-9 0,-1-1-4 0,-4 1-7 0,0 0-3 15,-5 0-2-15,1 2-5 0,-6 1-3 0,2 3-7 0,-7-3-4 0,-1 5-11 16,-1-3-10-16,-5 4-28 0,-1-2-31 0,-1 1-48 0,-2 1-51 0,-2-1-102 0,-2 0-111 16,-3 2-90-16,-2 0-84 0,0-1-20 0,-5 0-4 0,1 1-2 0,-2 0 0 15,-5 0 7-15,0 0 12 0,0 0 26 0,0 0 31 16,-4-3 51-16</inkml:trace>
  <inkml:trace contextRef="#ctx0" brushRef="#br0" timeOffset="39959.11">18566 12705 211 0,'16'11'505'15,"-2"3"12"-15,-4-2 10 0,-4 1 14 0,2-2 15 0,-5 0 14 0,-3-3 14 16,2-2 8-16,-1-3 6 0,-1-3 0 0,0 0-1 0,0 0-191 0,0 0-230 16,0 0-75-16,-3 2-40 0,3-2-45 0,-3-2-38 0,1 1-50 0,-2-2-46 15,2-2-100-15,-1 2-113 0,2-2-103 0,-3-1-103 0,4-3-37 0,-1 2-20 16,1-4-5-16,0 3-1 0,0-4 15 0,-2 0 19 0,2-2 32 0,0 1 30 15,0-2 36-15</inkml:trace>
  <inkml:trace contextRef="#ctx0" brushRef="#br0" timeOffset="40587.48">20101 11767 101 0,'0'-13'466'0,"2"1"16"0,-2 0 11 0,0 1 4 16,0 4-3-16,0-2 1 0,-2 3-1 0,2 1 0 0,0 0-2 0,0 1 1 16,-1 1 1-16,1 3-163 0,0 0-194 0,0 0-56 0,-2 3-26 0,-4-1-14 15,2 4-12-15,-3 2 1 0,1 3 0 0,-7 4 4 0,2 2 4 0,-3 5 4 16,-4 2 4-16,0 3 1 0,-2 2 1 0,0 2-6 0,-2 1-9 0,1-1-6 16,1-1-5-16,-1-1 2 0,4-3 0 0,0-1-3 0,4-4-3 0,-1-3-5 15,4-2-8-15,4-3-4 0,-1-2-7 0,2-3-7 0,1-2-7 0,4-3-5 16,0-3-4-16,0 0-4 0,0 0 0 0,4-2-2 0,0 1 0 0,0-4 1 15,1 1 2-15,3-1 1 0,-1-1 2 0,2 1 3 0,0 0 2 0,0 0 7 16,1 2 3-16,-2 2 6 0,2 1 6 0,-2 3 8 0,1 1 9 0,-3 5 4 16,3 3 8-16,-5 2 5 0,4 6 6 0,-5 2 6 0,2 2 8 0,-2 4 2 15,-1 0 1-15,-2 6 6 0,1-1 7 0,-2 1-2 0,-1 4 1 16,2-2-6-16,-1 1-7 0,-3 1-6 0,3-2-7 0,-1-2-12 0,2-1-16 16,-2-2-26-16,2-3-27 0,2-4-30 0,-2-2-31 0,2-5-53 0,-1-3-56 0,3-3-107 15,-3-4-116-15,2-3-70 0,2-4-61 0,0-6-12 0,1-3-2 16,0-5 7-16,2-4 8 0,0-6 19 0,3-2 23 0,-1-4 26 0,-1-4 31 15</inkml:trace>
  <inkml:trace contextRef="#ctx0" brushRef="#br0" timeOffset="40732.08">20092 11938 71 0,'16'-31'475'0,"-2"0"22"15,4 6 5-15,-6 0 5 0,6 4-2 0,-6 1 2 0,2 2 1 0,-1 3 2 16,1 2 4-16,-1-3 3 0,1 5-67 0,-1 0-83 0,0 1-127 0,2 2-135 16,-2 1-42-16,4-1-19 0,-1 2-5 0,2-1-2 0,-4-2-1 0,5 1-3 15,0 0-1-15,-2 1-2 0,2 0-14 0,-1 0-14 0,1 0-23 0,-1-1-25 16,2 3-27-16,-3-2-30 0,0 1-44 0,-1 1-54 0,-3 0-62 0,-1 3-66 15,-1-2-43-15,-2 3-41 0,-5 1-51 0,-4 0-60 0,0 0-3 0,-3 3 6 16,-3 3 19-16,-2-1 18 0,-5 4 24 0,0-2 25 0,-5 2 46 0</inkml:trace>
  <inkml:trace contextRef="#ctx0" brushRef="#br0" timeOffset="40885.67">20318 11526 91 0,'2'-8'306'0,"-1"2"3"16,1 3 23-16,-2 3 28 0,0 0 24 0,2 3 23 0,-1 0 14 0,-1 3 9 15,0 2-11-15,0 0-15 0,0 3-80 0,0 3-93 0,0 0-45 0,-1 3-33 16,1 0-4-16,-4 2 0 0,3 0-24 0,-3 3-27 0,3 0-29 0,-2 0-29 15,0-2-29-15,0 1-30 0,1-1-68 0,-1-1-78 0,1-1-63 0,-1-1-57 16,2-2-53-16,1-4-50 0,0-1-33 0,0-4-30 0,1-4-4 0,-1-2-4 16,7-6 6-16,-1-2 5 0,1-7 18 0,3-3 17 0,1-2 65 0</inkml:trace>
  <inkml:trace contextRef="#ctx0" brushRef="#br0" timeOffset="41069.15">20471 11557 204 0,'10'-18'340'0,"1"5"5"0,0-1 4 16,-4 5 29-16,-1 2 37 0,-1-1 14 0,2 4 10 0,-4 0 12 0,1 3 11 15,-4 1-64-15,1 1-85 0,3 3-56 0,-4 2-56 0,0 0-23 0,0 3-21 16,-4 0-5-16,1 3-1 0,0 3-30 0,-5-1-36 0,2 4-13 0,0 1-10 15,-4 1-11-15,-1 3-12 0,2 1-13 0,-3 2-10 0,2-1-7 0,-3 1-6 16,0 0-3-16,0 0-3 0,2 0-1 0,-3-3-4 0,3 2-3 0,-1-1-3 16,-1-1-3-16,2-3-3 0,-2-1-3 0,2 1-2 0,0-3-3 0,-2 1-3 15,5-4-5-15,0 2-6 0,-1-3-5 0,4-2-6 0,0-1-5 0,2 0-6 16,2-5-17-16,-3 1-18 0,4-1-49 0,2-2-54 0,0-1-43 0,-1 0-38 16,2-2-26-16,2-2-20 0,0 0-17 0,3-1-19 0,-2-2-32 0,2-3-34 15,0 1-2-15,3 0 5 0,-1-4 21 0,-1 0 20 0,0 1 52 0,-1 1 57 16</inkml:trace>
  <inkml:trace contextRef="#ctx0" brushRef="#br0" timeOffset="41503.99">20347 12015 141 0,'-13'8'230'0,"4"6"34"0,-3-2 36 16,2 1 39-16,-3 3 40 0,0-3 30 0,0 1 24 0,2-1-37 0,1 1-49 16,0-4-18-16,0 2-10 0,1-1-6 0,3-1-7 0,-1 1-16 0,2-3-16 15,1 2-30-15,0 0-30 0,0 1-39 0,2-1-39 0,2 1-29 0,-1 1-24 16,1 0-14-16,1 1-10 0,-1 1-9 0,2-2-11 0,0 1-9 0,0 1-12 16,2-2-20-16,-1 0-24 0,2-2-22 0,-1 0-22 0,1 0-28 0,0-3-31 15,4-2-66-15,-1-2-73 0,0-3-39 0,3-3-30 0,0-5-11 0,2-2-6 16,1-4 7-16,2-2 11 0,1-5 35 0,-1 0 44 0,2-5 50 0,0 1 52 15,-2 1 50-15,2-1 46 0,-6 3 83 0,1 3 89 0,-2 2 68 0,-3 4 61 16,0 1 30-16,1 3 23 0,-2 4 7 0,-1 2 4 0,1 2-15 0,-3 1-19 16,5 1-27-16,0 3-29 0,-1 1-18 0,2 1-12 0,2 0-13 0,-3 2-11 15,4-1-26-15,-1 2-28 0,-2 0-15 0,6 2-14 0,-7-1-7 0,4 1-8 16,-2-2-6-16,-1 1-5 0,0 0-5 0,-2-2-3 0,0 1-3 0,-3-1 0 16,3-1-1-16,-5 0-3 0,-2 0-4 0,1-1-5 0,-2 0-3 0,-2 0-2 15,-1 1-5-15,-3 0-2 0,0 0-4 0,-2 2-3 0,-2 2-2 0,0-3-1 16,-3 3-3-16,-3-2-6 0,3 1 0 0,-2-1-2 0,0-1-5 0,4-1-4 15,-3-1-6-15,3 0-6 0,0-3-10 0,3-1-6 0,2-1-7 0,-1-2 0 16,2-1-2-16,-1 1 0 0,5-1-2 0,-1-2 1 0,2 0 1 0,0 0-1 16,3 1 4-16,2-1 5 0,-4 1 5 0,4 1 7 0,2-1 7 0,-3 2 9 15,1 0 4-15,3 1 6 0,-4 1 2 0,3 0 2 0,-1 0 1 0,-1 3 0 16,-2 0 2-16,3 2 1 0,-1-2 0 0,-3 3-1 0,-1 0 1 0,3 1-1 16,-4-1 1-16,0 1-1 0,-4 1 0 0,3 1 0 0,-2-2-2 0,-1 3 0 15,-2 1-1-15,0-1 1 0,0 2-1 0,-1-3-2 0,-2 0 2 0,1 2-2 16,2-3-3-16,-3 0-3 0,2 0-11 0,1-1-10 0,1-1-17 0,2-2-14 15,-1 1-24-15,1-3-27 0,1 0-63 0,1 0-70 0,1-3-61 0,0 0-65 16,0 0-58-16,0 0-60 0,0 0-10 0,1-3-1 0,3-3 9 0,-1 0 13 16,0-3 15-16,4-4 16 0,2 2 23 0,-3-6 28 0</inkml:trace>
  <inkml:trace contextRef="#ctx0" brushRef="#br0" timeOffset="41644.61">20759 12579 387 0,'12'26'573'0,"-2"1"4"0,0-4 2 0,-2-1 3 0,0-3 0 0,-4-3 4 16,1-1 5-16,-2-4 3 0,2-5-1 0,-1 1 2 0,-3-4-1 0,1 2-221 15,-1-2-266-15,4 1-62 0,-5 1-16 0,0-3-12 0,0 2-9 16,-2-3-15-16,2-1-16 0,0 0-37 0,0 0-40 0,0 0-63 0,0 0-62 0,0 0-96 16,0 0-103-16,0 0-79 0,-4-3-75 0,2-1-16 0,-1 0-6 0,-2-1 6 15,2-2 6-15,0 0 16 0,-4 0 13 0,4-1 31 0,-3-1 39 16,1 0 59-16</inkml:trace>
  <inkml:trace contextRef="#ctx0" brushRef="#br0" timeOffset="41820.15">20540 12634 56 0,'0'6'381'0,"1"0"30"16,-1 0 17-16,0 1 13 0,0-2 11 0,0 0 8 0,0-1 5 0,0-4 5 15,0 0 0-15,0 0-2 0,2 2-95 0,-2-2-114 0,0 0-81 0,0 0-72 16,0 0-56-16,0 0-57 0,0 0-104 0,0 0-112 0,0 0-105 0,0 0-105 16,0 0-26-16,-2-2-9 0,-3-1-1 0,2-1-2 0,1-3 1 0,-1-1-1 15,-3-2 6-15,3 1 11 0,0-2 23 0</inkml:trace>
  <inkml:trace contextRef="#ctx0" brushRef="#br0" timeOffset="44153.91">17267 8850 144 0,'-6'3'153'0,"-1"-2"5"0,-1 2 7 0,0-2-1 0,-1 1-4 16,1 0 0-16,-2-1-3 0,2 1-49 0,-1-1-59 0,1-1 2 16,2 0 10-16,-1 0-6 0,1 0-15 0,0 0 11 0,-1 0 15 15,1-1-7-15,3-1-13 0,-2 1 6 0,-1-1 15 0,1 0-16 16,2 1-16-16,-2 0 4 0,-1-2 12 0,3 0-7 0,-5 1-13 0,3-1 5 16,0 0 9-16,1-1-3 0,-1 1-4 0,-2 0 8 0,1 0 7 15,0 0-5-15,0-1-5 0,1 3 3 0,-2-1 7 0,0-2-10 0,0 3-9 16,-1-2 0-16,0 2-1 0,-1-3-3 0,0 2-1 0,-1 1-6 0,-1-1-5 0,1 0-2 15,-1 0-3-15,-1 0-2 0,-1 2-3 0,-1-1 1 0,0 1 0 16,-2-1-2-16,2 0 0 0,-4 1 1 0,4 0 6 0,-3 0 10 0,2 0 10 16,-2 0 12-16,3 0 10 0,-2 0 9 0,3 0 4 0,2 0 10 0,-1 0 8 15,2-2 12-15,0 2 11 0,1-2 8 0,1 2 5 0,0 0-1 0,1-1-4 16,0-1-8-16,1 0-7 0,-1 2-11 0,2-1-11 0,-2 0-7 0,2 1-6 16,0-2-7-16,-1 2-6 0,1-2-11 0,0 2-9 0,-1-1-8 0,2 0-8 15,-3 1-1-15,2 0 1 0,0-3-4 0,-1 3-3 0,-1 0-3 0,2 0 1 16,-2 0 0-16,2-2-3 0,1 2 1 0,-5 0 0 0,2-1-3 0,1-1-3 15,-2 2 2-15,-2 0 0 0,1-2-1 0,-1 2-4 0,-1 0 3 0,0 0 1 16,-2 0-1-16,-1 2-1 0,1-2-1 0,0 0 1 0,-4 3-2 0,2-3-1 16,0 2 0-16,-2-2 1 0,3 3 0 0,-3-2-2 0,2 2 0 0,-2-1 3 15,2-1-2-15,-2 0-2 0,4 3 3 0,-2-3 2 0,0 1-1 0,2 0-1 16,0 0 2-16,0-1 2 0,0 3-1 0,2-3-1 0,0 0 1 0,0 1 1 16,2 1-1-16,-4-1-2 0,4 0 2 0,-1 0 0 0,-1 0 0 0,2-1-1 15,-1 3 0-15,-1-4 1 0,3 3-1 0,0 1-3 0,-1-1 2 0,3 0 3 16,-3 0-2-16,1 1-4 0,-1 2 1 0,0-1 3 0,1 2-2 0,0 2-1 15,-5 0 0-15,4 2 2 0,-1 1-16 0,-1 1-21 0,0 2 15 16,-3 2 19-16,3 1-9 0,-2 0-15 0,-1 3 10 0,1-2 15 16,-1 4-14-16,1-2-20 0,-1-1 14 0,1 2 20 0,2-3 2 0,1-1-2 15,0 0 16-15,3-3 20 0,-2-1-13 0,4-1-18 0,1-1 8 0,0-4 15 16,1 3-10-16,2 0-16 0,-1-4 17 0,2 3 22 0,0-2-9 0,0 2-17 16,2-1-2-16,-1 1 3 0,1-1 0 0,-1 3 0 0,1 0 3 0,1 0 4 15,-1 2 1-15,1-1-1 0,0 2 5 0,2 0 2 0,-2 0-2 0,0 2-3 16,2-1-5-16,-2 2-3 0,4 0 0 0,-3 0 1 0,4 0 1 0,-2 2 1 15,2 0-4-15,0-1-5 0,3 0-1 0,0-1 1 0,3 3-2 0,-1-1-4 16,4-1 3-16,-1-1 4 0,3 1 3 0,0-2 2 0,5 0 0 0,-2-1-2 16,5-3 0-16,1 3 1 0,1-4 1 0,2 0 3 0,3-2-3 0,0-1-1 15,4 0 1-15,1-2 3 0,1 0-4 0,3-2-3 0,0-1-1 0,1-2-2 16,1 2 0-16,2-4 6 0,-1 1 0 0,1-2-2 0,-1 1 1 0,3-4-1 16,-3 2 1-16,1-2 0 0,-1 2-1 0,2-3-2 0,-6 0 1 0,2-1 0 15,-1 1 1-15,-3 0 0 0,2-2-3 0,-4 1-4 0,-1 0-1 0,-1-3-2 16,-1 1 1-16,-2-1-1 0,-1 0 3 0,-4-1-2 0,-2-1 1 0,1-1 1 15,-4-1-1-15,2-1 1 0,-3-1-2 0,-2-1 1 0,-2-2 1 0,0 0-1 16,-1-2 1-16,-2 1 0 0,0-4-2 0,-2 0-1 0,1-1 1 0,1-1 1 16,-3-1 1-16,-1-2 0 0,0-1 5 0,2-2 6 0,-2 0 2 0,1-2 3 15,-2-1 3-15,1 0 3 0,-3 0 3 0,5-1 0 0,-7 1 4 0,2-2 0 16,0 1 0-16,-4-1-1 0,-2 2-1 0,0-1 2 0,-4 2-5 0,0 2-3 16,-4 1-6-16,-3 1-3 0,-1 2-3 0,-4 1-2 0,-2 2-4 0,-1 4-1 15,-2-1-3-15,-5 4 0 0,1 1 0 0,-3 2-2 0,1 2-1 0,-4 2 0 16,1 2-1-16,-2 2-1 0,0 2-1 0,-2 1 0 0,2 1-1 0,0 4-2 15,0 1-8-15,0 1-8 0,2 2-12 0,-2 2-14 0,3-1-17 0,-2 4-18 16,4 1-27-16,1 1-27 0,-1 1-64 0,0 2-74 0,1 1-46 0,0 1-40 16,3 0-33-16,-1 1-31 0,2 2-34 0,1 0-36 0,-2 1 2 0,3 1 10 15,2 2 19-15,-2 0 18 0,2-2 27 0,-2 2 26 0,3-3 68 0</inkml:trace>
  <inkml:trace contextRef="#ctx0" brushRef="#br0" timeOffset="44302.51">17126 9210 23 0,'-2'4'206'0,"-1"-1"-15"16,-2-1-20-16,1-2-23 0,-4 0-26 0,3-3-49 0,-1 0-57 16,-1 0-13-16,3-2-2 0,-4-1-85 0,3 3-104 0,0-3-22 0,2 0-2 0,-2 0 2 15</inkml:trace>
  <inkml:trace contextRef="#ctx0" brushRef="#br0" timeOffset="44471.09">17124 9276 11 0,'0'0'102'0,"0"0"-13"0,0 0-20 0,0-5-20 0,2 1-22 0,-2-2-21 15,3 0-46-15,-1 0-53 0,1 0-23 0</inkml:trace>
  <inkml:trace contextRef="#ctx0" brushRef="#br0" timeOffset="44686.48">17309 9375 131 0,'0'0'152'0,"0"0"1"0,0 0-1 0,0 0-8 0,0 0-6 16,0 0-39-16,0-3-44 0,0 3-74 0,0 0-82 0,0 0-27 0,0 0-14 15,0 0-7-15,0 0-2 0,0 0-1 0,-4 0 0 0</inkml:trace>
  <inkml:trace contextRef="#ctx0" brushRef="#br0" timeOffset="45004.63">17534 9403 128 0,'-1'3'167'0,"-1"-3"1"0,2 0-1 16,-5 0 2-16,2-3 2 0,0 0 1 0,-1 0-2 0,1 0-62 0,2 2-75 15,-4-2-22-15,4 3-7 0,1 0-6 0,-2-2-6 0,2 2-11 0,0 0-7 16,-2-3-13-16,2 3-14 0,0-2-20 0,2-2-26 0,0 1-31 0,-1-1-33 16,4 1-5-16,-2-2-3 0,2 1 2 0,-1-1 5 0,1-1 5 0</inkml:trace>
  <inkml:trace contextRef="#ctx0" brushRef="#br0" timeOffset="45132.28">17606 9393 64 0,'0'2'235'0,"0"3"2"0,0-5 2 0,0 0-4 0,-3-1-3 15,2-1-15-15,-2-2-20 0,1-1-16 0,-1 0-17 0,2 1-94 0,1 1-113 16,0 3-27-16,0 0-13 0,0 0-14 0,0 0-12 0,0 0-13 0,0 0-11 16,0 0-15-16,0 0-16 0,0 0-14 0,0 0-11 0,0 0 11 0,0 0 14 15,0 0 8-15,0 0 6 0</inkml:trace>
  <inkml:trace contextRef="#ctx0" brushRef="#br0" timeOffset="45286.88">17692 9367 147 0,'-1'8'276'0,"-3"-4"9"15,-2 0 7-15,1-2-1 0,0 0 3 0,-1-4-6 0,0 0-7 0,3-3-16 0,0 2-22 16,-1-2-111-16,1 2-131 0,2 0-41 0,-1 2-21 0,2 1-21 0,0 0-21 16,0 0-12-16,0 0-9 0,0 0-8 0,0 0-6 0,0 0-4 15,0 0-3-15,0 0 3 0,0 0 3 0,0 0-14 0,0 0-19 0,3 0-6 16,4-2-2-16,-6 2 4 0,4-1 4 0,1 1 1 0,-1-3 5 0</inkml:trace>
  <inkml:trace contextRef="#ctx0" brushRef="#br0" timeOffset="45397.58">17675 9339 16 0,'-2'3'197'0,"0"-2"5"0,2-1-2 0,0 0 1 0,-3-1-8 0,2-1-11 0,1 2-10 16,-4-3-12-16,2 2-64 0,0-2-77 0,2 3-44 0,0 0-37 0,0 0-24 15,0 0-23-15,0 0-38 0,0 0-43 0,4-2-9 0,0-1-2 0,-3 0 10 16,2 0 9-16,1-3 10 0</inkml:trace>
  <inkml:trace contextRef="#ctx0" brushRef="#br0" timeOffset="46922.53">18810 8671 22 0,'0'0'178'0,"0"0"5"0,0 0 4 16,0 0 3-16,0 0 1 0,0 0 9 0,0 0 7 0,0 0-31 0,0 0-39 15,0 0-22-15,0 0-17 0,0 0-4 0,0 0 1 0,0 0 8 0,0 0 12 16,0 0 6-16,0 0 4 0,-2-1 8 0,2 1 9 0,-1-1 2 0,-3-3 3 15,2 3-4-15,0-1-3 0,0 0 1 0,-1-2-1 0,3 1-2 0,-1 0-3 16,-3-2-10-16,3 2-10 0,-1-2-4 0,1-1-2 0,-1 0-9 0,0-2-10 16,2 1-9-16,-3-1-8 0,3-1-8 0,-2 0-7 0,1-1-5 0,-1-1-4 15,2 1-8-15,-1-3-9 0,-2 2 0 0,1-3-3 0,-1 2-6 0,2-3-9 16,-3 2 0-16,0-3 1 0,0 0-1 0,-1-1-3 0,1-1 3 0,-5 0 0 16,2 0 0-16,-1-1-2 0,0-1 0 0,-3 0 1 0,2 0 2 0,-5-1 1 15,2 0 1-15,0 0 3 0,-4 0-1 0,2 2-1 0,-2-2 2 0,0-1 3 16,-3 3-1-16,0-1-4 0,3 0 0 0,-2 1-1 0,-2-1-2 0,0 0-1 15,-1 0-3-15,2 1-6 0,-1 0 0 0,-1-2 1 0,0 0 0 0,0 0-1 16,-3-1 4-16,0 1 3 0,2-1 9 0,-2 1 9 0,1-1 6 0,-4 1 4 16,3 1 6-16,-2-1 7 0,3 3 3 0,-1 2 2 0,1 1 4 0,3 0 3 15,0 1 3-15,2 4 4 0,1-1-2 0,4 2-3 0,-1 0-6 0,5 5-10 16,1-2-4-16,0-1-5 0,2 5-7 0,2-1-6 0,1 0-5 0,0 1-1 16,3 2-3-16,0 0-3 0,0 0-5 0,0 0-5 0,0 0-3 0,0 0-1 15,0 0-1-15,0 0-2 0,0 0-1 0,0 0 1 0,0 0 0 0,0 0-1 16,0 0 1-16,0 0 1 0,0 0-2 0,0 0 0 0,0 0 0 0,0 0 1 15,0 0-1-15,0 0-1 0,0 0 2 0,0 0 1 0,0 0-2 0,0 0 0 16,0 0-1-16,2-3 2 0,-2 3-1 0,0 0-1 0,0 0 1 0,0 0 0 16,0 0 0-16,0 0-1 0,0 0-6 0,0 0-6 0,0 0-16 0,0 0-15 15,0 0-21-15,0 0-19 0,0 0-29 0,0 0-26 0,0 0-67 0,0 0-76 16,0 0-57-16,0 0-54 0,0 0-54 0,0 0-49 0,0 0-18 0,0 0-9 16,0 0 11-16,0 0 17 0,0 0 20 0,-2 5 20 0,0-2 28 0,-1 0 28 15</inkml:trace>
  <inkml:trace contextRef="#ctx0" brushRef="#br0" timeOffset="47570.77">18056 7574 98 0,'-2'4'224'0,"1"-1"-8"0,-3-1 7 0,3 1 6 0,-2 1-5 16,-1-3-5-16,1 1-2 0,2 1-1 0,-3-2-62 0,2 3-73 0,-2-2-30 16,1 1-16-16,2 3-23 0,-3 1-20 0,3 0 2 0,-2-1 7 0,1 2-6 15,-1 0-6-15,1 0 3 0,0 1 7 0,-1-2 3 0,3 1 0 0,0-2-15 16,0 3-16-16,0-2-14 0,2 2-18 0,-1-1-12 0,3 1-17 0,-1-2-15 16,0 1-15-16,0 1-32 0,1-2-37 0,-3 1-14 0,2-1-10 0,-1-1-5 15,0 0 0-15,0-2 15 0,2 0 16 0</inkml:trace>
  <inkml:trace contextRef="#ctx0" brushRef="#br0" timeOffset="48204.08">17975 7569 147 0,'-3'1'150'0,"-2"1"1"0,2 0 0 16,2-2 2-16,-3 1-3 0,1 0-12 0,1 1-17 0,-1-1-45 0,-2 2-50 15,2 0-6-15,2 0 4 0,-5 0 4 0,3 0 3 0,-2 2 1 0,1-2 2 16,1 1 1-16,-2-1 0 0,1 2 0 0,-1-2 1 0,1 0-2 0,0 1-5 16,1-1-4-16,1-1-2 0,-1 1-3 0,2-2-3 0,-3 1-1 15,4-2-3-15,0 3 0 0,0-3-2 0,0 0 0 0,0 0 0 0,0 0 1 0,0 0 1 16,0 0 1-16,0 0 3 0,0 0 0 0,0 0 3 0,0 0-2 0,0 0 1 16,0 0-2-16,0 0 1 0,0 0-2 0,0 0 0 0,0 0-1 0,0 0 0 15,0 0-1-15,0 0-4 0,0 0-1 0,0 0-1 0,0 0-3 0,0 0-3 16,0 0 0-16,0 0-2 0,0 0-3 0,0 0-3 0,0 0-3 0,0 0-1 15,0 0-3-15,0 0-1 0,0 0 0 0,0 0 0 0,0 0-4 16,0 0-7-16,-1 2-4 0,1-2-8 0,0 0-3 0,-2 2-5 0,2-2 1 0,0 0 0 16,0 0 1-16,2 3 2 0,-2 0 0 0,0-3-2 0,1 2-1 0,3-1 1 15,-3-1 0-15,-1 0 7 0,5 0 4 0,-2-1 8 0,1 1 3 16,0-2 4-16,1 2 3 0,-2-3 2 0,0 2 0 0,0-1 0 0,-1 0 2 0,-1 2 2 16,-1 0 1-16,0 0 3 0,2-2 1 0,-2 2 2 0,0 0 1 0,0 0 0 15,0 0 1-15,0 0 4 0,0 0 2 0,0 0 2 0,0 0 3 0,0 0 5 16,3 2 2-16,-3-2 3 0,0 0 4 0,0 2 8 0,0-2 5 15,0 3 4-15,0-3 6 0,0 3 6 0,0 0 4 0,0 0 2 0,0 0 4 0,-1 0 0 16,-1 0 2-16,2 2-2 0,-2-1-3 0,-1 1-2 0,3-1-5 16,-1 1-7-16,-3 0-3 0,1 1-9 0,2 1-4 0,-4 0-5 0,2 1-7 15,2-2-6-15,-1 1-2 0,0-1-5 0,1 2-4 0,-1-2-3 0,2 1-1 0,0-1 1 16,0-1-17-16,0 1-22 0,0 0-13 0,2-2-9 0,-1 0-13 16,1 1-15-16,0 0-11 0,-1-1-11 0,2 0-12 0,0 1-14 0,-1-2-17 15,-1 2-19-15,1-2-24 0,-2-3-25 0,1 1 11 0,-1-1 20 0,0 0 12 16,0 0 12-16</inkml:trace>
  <inkml:trace contextRef="#ctx0" brushRef="#br0" timeOffset="48423.49">17891 7633 77 0,'0'0'175'0,"0"0"5"16,2-1 4-16,-1-1 6 0,1-1 5 0,-2 0 6 0,0 0 8 0,0 3-43 15,0-2-57-15,0 2-17 0,0-5-7 0,0 5-2 0,0-2-3 0,2-1 2 16,-1-2 0-16,1 3 1 0,0-3 6 0,1 1-1 0,3-3 0 0,-2 2-3 15,3-2-3-15,3-2-8 0,-1 1-10 0,2-2-7 0,0 2-1 0,3-2-7 16,2 0-3-16,1-1-6 0,-1 3-4 0,3-2-8 0,2 0-7 0,-4 1-7 16,2 2-4-16,-1-3-6 0,0 3-2 0,0 1-3 0,-4-2-1 0,3 4-20 15,-5-1-22-15,0-2-24 0,1 4-24 0,-4 0-21 0,-1 0-21 16,0 2-13-16,-2 1-9 0,-1 0-30 0,-5 0-33 0,2 1-33 16,-1 4-30-16,-2-1-8 0,-1 3 1 0,-3-2 19 0,-1 2 23 0,-3 1 23 15</inkml:trace>
  <inkml:trace contextRef="#ctx0" brushRef="#br0" timeOffset="50257.58">18264 9408 106 0,'-3'2'175'16,"2"0"0"-16,1-2 3 0,-4 0-3 0,4 0 1 0,-3 0 2 0,0 0-30 15,-1-1-35-15,0 1-35 0,4 0-40 0,-1-1-16 0,-2 1-12 0,3 0-3 16,-4 0-2-16,1 0-2 0,2-2-3 0,1 2-1 0,-5 0 1 0,2-2 0 15,-1 2-1-15,0 0 1 0,2-1 2 0,2 1-7 0,-3-2-4 0,0 2-6 16,3 0-4-16,-2-2-7 0,2 2-8 0,-3-1-7 0,3 0-1 0,0 1-14 16,0-5-12-16,0 1-41 0,2 1-47 0,-1-1-14 0,1 0-5 0,-2 0 2 15,2-1 6-15,-2 1 6 0,-2-1 6 0</inkml:trace>
  <inkml:trace contextRef="#ctx0" brushRef="#br0" timeOffset="50531.85">17501 9693 200 0,'0'0'224'0,"-2"2"13"15,2-2 4-15,0 4 3 0,0-4 0 0,0 0 1 0,0 0-29 0,0 0-35 16,0 0-38-16,0 0-44 0,0 0-21 0,0 0-17 0,0 0-23 0,0 0-23 16,0 0-23-16,0 0-23 0,0 0-15 0,0 0-11 0,0 0-12 0,0 0-11 15,0 0-14-15,0 0-12 0,0 0-15 0,0 0-19 0,0 0-23 0,3 1-21 16,2 0-20-16,0-1-16 0,-2 0 4 0,-3 0 12 0,5 2 9 0,-5-2 9 16</inkml:trace>
  <inkml:trace contextRef="#ctx0" brushRef="#br0" timeOffset="50670.48">17543 9776 32 0,'0'0'42'0,"2"4"-20"0,-2-4-18 0,1 3-2 0,-1-3-2 0,0 0-42 0</inkml:trace>
  <inkml:trace contextRef="#ctx0" brushRef="#br0" timeOffset="51572.07">17390 9693 101 0,'-3'10'240'0,"-5"-1"5"0,3-3 6 16,0 0-19-16,1-2-19 0,0-3-28 0,0-4-30 0,-1-1-21 0,2 3-19 15,2-2-110-15,1 3-130 0,0 0-56 0,0 0-42 0,0 0-11 0,0 0-7 16,4-1-5-16,1 1-3 0,-1-2 16 0</inkml:trace>
  <inkml:trace contextRef="#ctx0" brushRef="#br0" timeOffset="52039.82">17408 9662 77 0,'1'4'236'0,"1"-3"4"0,-2-1 1 0,0 0-4 16,0 0-7-16,0 0-15 0,-2-1-18 0,1-1-24 0,1 2-30 15,-2-2-81-15,2 2-95 0,0 0-31 0,0 0-20 0,0 0-21 0,0 0-22 16,0 0-16-16,0 0-15 0,0 0-30 0,0 0-31 0,0 0 6 0,0 0 17 16,0 0 11-16,0 0 13 0,0 0 14 0</inkml:trace>
  <inkml:trace contextRef="#ctx0" brushRef="#br0" timeOffset="52204.38">17421 9652 93 0,'0'0'161'16,"-1"2"-1"-16,1-2-2 0,0 0-3 0,0 0-3 0,0 0-9 0,0 0-6 15,-3 0-67-15,3 0-81 0,0 0-33 0,0 0-20 0,0 0-38 0,0 0-39 16,0 0-12-16,0 0-6 0,0 0-1 0,0 0 2 0,0 0 2 0</inkml:trace>
  <inkml:trace contextRef="#ctx0" brushRef="#br0" timeOffset="53288.48">18486 8772 76 0,'-5'-2'177'0,"2"-1"7"0,0 0 11 0,-2-1 8 16,2 1 12-16,-2-2 14 0,2 1 12 0,1-1-34 0,-1 1-44 0,3 1 3 15,-3 0 11-15,3 0 17 0,0 3 17 0,0 0 15 0,-2-2 12 0,2 2 0 0,0 0-2 16,0 0-7-16,0 0-8 0,0 0-11 0,0 0-11 0,0 0-13 16,0 0-17-16,0 0-24 0,0 0-24 0,0 0-25 0,0 0-25 0,0 0-12 15,0 0-8-15,0 0-1 0,0 0 7 0,0 0 1 0,0 0 6 0,2 3 6 0,1 0 6 16,2 2 5-16,1-1 4 0,0 4 9 0,1-1 8 0,3 4 10 15,0 1 10-15,1 1 7 0,7 3 3 0,-4 1-1 0,6 1-2 0,0 2 0 16,5 1-1-16,0 1-5 0,4 1-7 0,1 2-4 0,1-1-5 0,1 2-6 0,0-1-5 16,-1 1-10-16,2-1-6 0,-1 3-14 0,-2 0-12 0,2 0-9 15,-2 0-5-15,-2 3-7 0,1-1-7 0,-3 0-3 0,0 1-22 0,-2 1-1 16,-1-2 0-16,-1 2 0 0,0-3 0 0,-2 1 0 0,-2-3 0 0,0-1 0 0,-1 1 0 16,-1-4 0-16,0 0 0 0,-3-5 0 0,1 0 0 15,-3-1 0-15,1-5 0 0,-4 0 0 0,0-3 0 0,-1 0 0 0,0-4 0 0,-2 0 0 16,-2 0 0-16,1-2 0 0,-3 0 0 0,2-2 0 0,-3-1 0 0,0 0 0 15,0 1 0-15,0-1 0 0,0 0 0 0,0 0 0 0,0 0 0 0,0 0 0 16,0 0 0-16,0 0 0 0,0 0 0 0,-1 4 0 0,1-4 0 0,0 0 0 16,-3-2-79-16,-1 0-74 0,1 0-43 0,0-1-65 0,0-4-72 0,-3 3-89 0,1-3-91 15,0-1-71-15,2-2-67 0,0 0-4 0,-1-1 5 16,1-1 24-16,2-1 23 0,-4 0 28 0,5 0 31 0,0-2 34 0,5-1 39 0</inkml:trace>
  <inkml:trace contextRef="#ctx0" brushRef="#br0" timeOffset="53705.36">19820 8488 133 0,'-3'-11'202'0,"0"4"8"0,1-2 11 0,-1 2 14 16,2 2 23-16,-6-1 27 0,2 2 18 0,-1-1 15 0,-3 4-28 0,-1-1-36 16,2 2 4-16,-3 0 10 0,3 3 3 0,-3 0-2 0,-1 0 4 0,1 2 1 15,-2 2 1-15,-5 0-1 0,6 4-12 0,-6 0-12 0,1 4-19 0,0 1-21 16,-4 2-15-16,4 3-15 0,-7 4-8 0,0 3-2 0,-2 5-3 0,-3 1 1 16,-1 3 0-16,-2 3-1 0,-1 2-4 0,-3 1-5 0,-2 2-12 0,-2 4-14 15,-4 0-9-15,-1 1-10 0,-2 1-14 0,1 4-53 0,-6 2-46 0,2-2 0 16,-1 4 0-16,-3-1 0 0,1 0 0 0,2 1 0 0,-1-2 0 0,1-2 0 15,4-1 0-15,1-3 0 0,5-2 0 0,3-4 0 0,2-5 0 0,4-4 0 16,8-4 0-16,2-4 0 0,2-5 0 0,5-4 0 0,4-2 0 0,2-6 0 16,2 0 0-16,2-4 0 0,2-2 0 0,2 0 0 0,-1-4 0 0,2-1 0 15,0 0 0-15,0 0 0 0,0 0 0 0,0 0 0 0,0 0 0 0,0 0 0 16,0 0 0-16,0 0 0 0,0 0 0 0,0 0-116 0,0 0-68 0,0 0-40 16,0 0-74-16,3-1-88 0,2-1-76 0,1-2-76 0,-1-1-58 0,3-1-54 15,3-3 1-15,0 0 10 0,2-3 25 0,0 0 24 0,-1-3 33 0,2-1 32 16,-1-1 35-16,1-1 38 0</inkml:trace>
  <inkml:trace contextRef="#ctx0" brushRef="#br0" timeOffset="54121.28">18919 9410 333 0,'-3'12'430'0,"1"3"5"0,-3-4 3 0,2-2-1 0,-2 0-1 16,1-1 1-16,-4-2-1 0,3-2-1 0,-1 1-1 0,-1-2-1 0,3-1-134 0,-4 2-160 15,3 0-71-15,-1 1-48 0,1 1-7 0,0-2 1 0,0 1 5 0,1 1 5 16,-1-1 3-16,4-1 3 0,-3-1-1 0,1 2 0 0,2-1-1 15,-1-2 1-15,2-2-21 0,0 0-24 0,-2 2-68 0,2-2-75 0,-1 2-71 0,1-2-69 16,0 0-72-16,1 5-71 0,-1 0-17 0,0 1-6 0,0 1-1 16,-1-2 1-16,-1 1 1 0,1 0 1 0,-1-3 20 0,0-1 21 0</inkml:trace>
  <inkml:trace contextRef="#ctx0" brushRef="#br0" timeOffset="54286.81">19025 9514 353 0,'-2'19'485'0,"-1"-1"2"0,-3-1-2 0,0-3-8 16,-2-6-21-16,-2 0-25 0,-2-1-85 0,0-5-100 0,3-1-72 0,-2-2-66 15,1 0-171-15,2-2-196 0,1 3-111 0,0-2-98 0,2 2-16 0,-1 2-3 16,1-2 2-16,-2-2 8 0,2-1 21 0,-3 0 26 0</inkml:trace>
  <inkml:trace contextRef="#ctx0" brushRef="#br0" timeOffset="54809.41">16596 9544 172 0,'3'3'249'0,"-3"-1"6"0,0-2 3 0,0 0 2 0,0 0 1 0,0 0 0 0,0 0 2 16,0 0-31-16,0 0-40 0,0 0-27 0,-1 1-24 0,1-1-7 0,0 0-3 15,0 0-8-15,0 0-9 0,0 0 0 0,0 0 1 0,0 0 0 0,0 0-2 16,0 0-20-16,0 0-24 0,0 0-61 0,0 0-70 0,0 0-49 0,0 0-48 16,0 0-68-16,0 0-74 0,5 0-33 0,1 0-25 0,3-1-9 0,-1-1-6 15,4-1 0-15,-2-1-1 0,3-3 19 0,2-1 24 0</inkml:trace>
  <inkml:trace contextRef="#ctx0" brushRef="#br0" timeOffset="55042.78">17567 9601 102 0,'-4'12'440'0,"2"-3"13"0,-1-1 12 16,1-4 2-16,-1-2 4 0,0-2-1 0,-1-2 0 0,1-2-4 0,2-2-4 16,-4-2-9-16,4 0-9 0,-1 3-186 0,1 0-218 0,-3 2-69 0,4 0-33 15,0 3-59-15,0 0-68 0,0 0-55 0,0 0-49 0,0 0-38 0,0 0-35 16,0 0-42-16,0 0-41 0,0 0-4 0,0 0 10 0,-1 5 9 0,-1-2 13 16,2 2 19-16,-3-3 22 0,0 1 51 0</inkml:trace>
  <inkml:trace contextRef="#ctx0" brushRef="#br0" timeOffset="55204.35">17521 9662 77 0,'0'8'225'0,"-1"0"-23"0,-1-5-28 0,-1-1-29 15,3-2-59-15,-5-2-68 0,-1-1-14 0,1 0-3 0,2-2-19 0,-2 2-22 16,4 0-99-16,-3 0-114 0,0 0-9 0</inkml:trace>
  <inkml:trace contextRef="#ctx0" brushRef="#br0" timeOffset="55823.7">16767 9655 14 0,'0'5'217'0,"0"1"9"0,0-5 8 0,0-1 1 0,0 0 0 16,-3-1-5-16,0-4-4 0,0-1-16 0,1 0-23 0,-1 1-96 0,1 0-114 16,1 2-28-16,1 3-7 0,0 0-12 0,0 0-10 0,1-2-17 0,2 2-17 15,2 2-17-15,-1-1-20 0,3 1-30 0,-1-1-34 0,2 1 8 0,1-1 20 16,1 0 14-16,0 1 14 0,0-2 6 0</inkml:trace>
  <inkml:trace contextRef="#ctx0" brushRef="#br0" timeOffset="55999.23">17751 9612 40 0,'1'3'175'0,"-2"0"4"0,-1 0 4 0,1-2 2 0,-3 1 3 0,1-2 2 15,-2 0 1-15,0 0-40 0,1-2-50 0,-4 1-37 0,3 1-34 0,0-2-21 16,2 2-22-16,-2-3-26 0,2 3-29 0,0-1-51 0,-1-1-49 0,0 1-15 16,1-1-4-16,0-1-3 0,1 1-1 0,-1-2-2 0,2 1 0 0</inkml:trace>
  <inkml:trace contextRef="#ctx0" brushRef="#br0" timeOffset="56342.31">17331 9510 49 0,'-3'-2'202'0,"2"1"8"0,-5-1 2 0,2 2-1 0,-2-1-3 0,3-1-4 15,0 1-10-15,-1-2-13 0,1 1-70 0,2 0-87 0,-4 1-39 0,5 1-26 16,0 0-14-16,0 0-14 0,0 0-21 0,0 0-22 0,0 0-34 0,5 1-39 15,-4 3-9-15,4-3-8 0,0 1 9 0,0-1 12 0,1-1 11 0</inkml:trace>
  <inkml:trace contextRef="#ctx0" brushRef="#br0" timeOffset="56617.57">18616 9675 98 0,'-7'0'160'0,"2"-3"11"0,1 3 17 0,0-2 14 0,1-1 11 0,1 3 10 0,-1-1-7 15,3 1-8-15,-1-4 13 0,1 4 17 0,0 0 15 0,0 0 11 0,0 0-5 16,0 0-8-16,0 0-11 0,0 0-11 0,-3-1-18 0,3 1-22 0,0 0-62 0,0 0-71 15,0 0-84-15,0 0-90 0,0 0-72 0,0 0-71 16,0 0-61-16,0 0-61 0,0 0-12 0,-2-1-5 0,2 1-1 0,0-6-1 0,-1 1 3 16,1-1 9-16,-2 0 37 0</inkml:trace>
  <inkml:trace contextRef="#ctx0" brushRef="#br0" timeOffset="56754.21">18921 9789 128 0,'6'18'440'0,"-5"0"-8"0,-1-5-13 0,-1 0-68 16,-5-2-82-16,1-4-68 0,-2-2-64 0,3-1-59 0,4-4-62 0,-4-4-12 16,0 3-3-16,-2-1-179 0,3 0-219 0,-4 0-40 0,4 0-4 0,-2-1 9 15,0 1 14-15</inkml:trace>
  <inkml:trace contextRef="#ctx0" brushRef="#br0" timeOffset="58221.28">11189 15165 168 0,'3'-13'254'0,"-1"0"28"0,1-2 27 0,-2 0 27 16,2 0 29-16,-1 0 26 0,0 2 25 0,-2-1-21 0,1 4-31 0,-1 1-26 16,0 0-25-16,0 3-14 0,0 1-14 0,0 1-19 0,0 1-24 15,0 3-24-15,0 0-26 0,0 0-26 0,0 0-31 0,0 0-17 0,0 0-19 0,0 0-12 16,0 0-7-16,-1 3-9 0,-1 0-7 0,0 3-7 0,-1 3-5 0,-3 1-2 16,2 5 0-16,-3 2 5 0,-1 3 5 0,0 4 7 0,-3 4 10 15,0 0 2-15,0-1 0 0,0 3-6 0,0-2-5 0,-2-1-2 0,2-2-2 16,2 0 4-16,-2-4-2 0,1-3 1 0,2 0 0 0,-1-4-7 0,4-1-6 0,0-2-9 15,1-1-7-15,0-2-9 0,1-2-9 0,1 0-3 0,1-3-3 16,-1 0-4-16,2 0-3 0,0-3-2 0,0 0-1 0,2 3-1 0,1-2-1 16,2 2 0-16,1 0 2 0,4-1-1 0,2 1-1 0,0 1 3 0,3-2 1 15,4-1 6-15,0 2 2 0,2-3 2 0,1 0 5 0,0-2-1 0,2 1-1 16,-1-2-1-16,1-1 0 0,0 1 0 0,-2-2-4 0,0-1-2 0,-3 2-4 16,0-2-10-16,-1 2-15 0,-3 1-17 0,-2-1-19 0,-1 0-22 0,-2 2-20 15,-3-1-17-15,-1 1-17 0,1 1-24 0,-3 0-24 0,-3 0-72 0,-1 1-82 16,0 0-70-16,0-4-69 0,-3 1-53 0,1 1-49 0,-1-5-6 0,-3 1 5 15,0-3 16-15,-2-3 18 0,0-3 16 0,-3-1 17 0,3-4 24 0,-3-1 24 16</inkml:trace>
  <inkml:trace contextRef="#ctx0" brushRef="#br0" timeOffset="58375.9">11309 15042 130 0,'3'1'344'0,"-1"1"58"16,1 1 27-16,-3 4 24 0,3 2 15 0,0 3 15 0,-3 0 12 0,0 5 12 16,-1 1-18-16,-1 3-27 0,-1 4-58 0,-2 4-69 0,2 4-28 15,-2 1-22-15,-1 1-45 0,-2 2-52 0,2 2-26 0,-2-2-21 0,3 1-16 16,-1-1-14-16,-1-2-13 0,1-1-13 0,2-3-19 0,0-1-22 0,1-5-17 15,0-2-23-15,1-1-36 0,2-5-38 0,0-2-41 0,0-4-39 0,2 0-69 16,-2-4-72-16,0-2-82 0,2-2-85 0,-2-3-61 0,0 0-58 0,3-5-7 0,0-2-1 16,0-4 15-16,2-1 15 0,-1-5 21 0,1-4 25 0,-2 0 34 15,1-5 38-15</inkml:trace>
  <inkml:trace contextRef="#ctx0" brushRef="#br0" timeOffset="58637.17">11379 15138 416 0,'11'-12'441'0,"0"2"12"0,0 3 12 0,-2 2 10 0,1 0 12 0,-2 3 11 16,4 0 12-16,-4 2 9 0,4 0 11 0,-2 0-65 0,2 4-76 0,2-3-101 0,-2 3-105 15,4-2-35-15,-2 1-16 0,2 0-11 0,0 0-10 0,1-2-9 16,-1 3-12-16,3-1-11 0,-1 0-12 0,1-2-10 0,-1 1-9 0,0 0-6 16,-1 0-8-16,-1-2-8 0,0 1-6 0,-2 1-5 0,-1 0-4 0,-2-2 0 0,-1 0-2 15,-4 1 1-15,3-1-2 0,-4 0 6 0,-2 0 7 0,-3 0 15 16,3 2 19-16,-3-2 12 0,0 0 10 0,0 3 5 0,0 3 4 0,-3 3 0 16,-2 2 3-16,0 6-1 0,-4 3 2 0,0 4-2 0,-3 6-36 0,-1 4-52 0,0 2 0 15,-1 6 0-15,-1 3 0 0,1 5 0 0,3-2 0 0,1 6 0 16,-2-2 0-16,4 1 0 0,0-1 0 0,3-2 0 0,2-1 0 0,-1-1 0 15,2-4 0-15,2-4 0 0,0-4 0 0,0-3 0 0,2-6 0 0,0-3 0 16,2-4-34-16,-3-4-138 0,1-2-35 0,-1-5-92 0,1-2-104 0,0-4-116 16,-2-3-122-16,4-3-27 0,-2-3-4 0,1-3 8 0,0-4 13 0,3-2 23 15,-2-5 28-15,0-2 32 0,1-3 30 0,0 0 35 0</inkml:trace>
  <inkml:trace contextRef="#ctx0" brushRef="#br0" timeOffset="59421.07">13908 14994 97 0,'-4'-6'260'0,"2"0"35"16,-1 0 34-16,0 0 32 0,1 2 27 0,-1 1 23 0,0-2 23 0,1 2-13 15,-1 0-20-15,1 1-42 0,-2 2-49 0,-1 2-16 0,2 0-10 0,2 3-8 16,-4 1-8-16,0 5-18 0,0 2-24 0,-1 5-18 0,0 3-18 0,-1 5-13 16,1 7-11-16,-1 3-2 0,-2 3 0 0,4 4-4 0,-1 2-7 0,0 4-13 15,2 0-8-15,1 2-14 0,2-1-13 0,1-4-12 0,1-2-12 0,4-1-8 16,1-5-10-16,4-3-8 0,1-3-10 0,0-4-9 0,3-5-5 0,0-2-6 16,-1-5-5-16,1-4-1 0,1 0 0 0,-1-5-3 0,-3-3-3 0,1-1-2 0,1-6-1 15,-2-2-2-15,2-2 0 0,-2-5-3 0,1-2 2 0,-2-4-1 16,0-2-1-16,-1-1-4 0,0-3-1 0,-2-1 0 0,-2-1 0 0,0 1 0 15,-4 0 0-15,-1 2 0 0,-1-1 0 0,-4 3 0 0,-2 2 0 0,1 2 0 16,-5 1 0-16,1 2 0 0,-1 1 0 0,-1 3 0 0,-1 2-1 16,-3 0-10-16,4 4-4 0,-4 1-9 0,2 3-12 0,-2 1-18 0,1 2-21 0,1 1-31 15,0 3-35-15,1 2-48 0,2 0-49 0,0 0-95 0,3 3-106 16,-1-2-83-16,4 2-80 0,2-3-20 0,3 0-12 0,0-1 6 0,3-2 13 16,0-2 18-16,2-1 22 0,4-3 32 0,-1-3 35 0,2-1 49 0</inkml:trace>
  <inkml:trace contextRef="#ctx0" brushRef="#br0" timeOffset="59640.49">14181 15316 358 0,'10'8'447'0,"-2"2"7"0,0-2 11 0,-3 1 15 16,3 0 12-16,-3 0 13 0,1-3 5 0,1-2 8 0,0 1 6 0,1-2 8 15,0 1-130-15,0-1-155 0,3 0-72 0,-2 0-53 0,4-1-16 0,0-2-3 16,1 0-12-16,0-3-14 0,1-3-12 0,0 0-13 0,1-4-7 0,-2-1-5 16,1 0-4-16,-1-2-3 0,-2-1-3 0,-3-2-4 0,0 1 4 0,-3-1 3 15,-3 0 7-15,-1 1 2 0,-4 2 7 0,1 1 1 0,-4 0 5 0,-3 3 5 16,0 1-1-16,-1 2 1 0,-4 3-3 0,2 3-4 0,-3 0-3 0,-2 3-5 15,2 2-4-15,-2 1-8 0,-2 2-14 0,1 3-14 0,3 1-24 0,-4 0-28 16,4 3-40-16,0-1-47 0,1-1-76 0,3 1-88 0,0-1-107 0,3-1-115 16,1 0-52-16,2-1-37 0,2-1-9 0,2-2-3 0,2-1 7 0,2-1 7 15,1-3 22-15,1-1 22 0,2-2 41 0,3 0 40 0</inkml:trace>
  <inkml:trace contextRef="#ctx0" brushRef="#br0" timeOffset="60237.92">16453 15070 182 0,'-4'-7'332'0,"1"-1"16"0,0 4 17 16,-2 1 22-16,0 0 23 0,-1 0 18 0,0 1 17 0,-1 2 16 0,1 3 17 16,0 0-68-16,-2 2-81 0,2 2-41 0,-1 1-29 0,1 3-24 0,-2 3-19 15,4 4-11-15,-3 0-5 0,1 6-19 0,2 5-22 0,0 0-4 16,-1 5-3-16,2 2-6 0,1 1-9 0,2 2-11 0,0 0-13 0,2 0-12 15,1 0-10-15,2-3-6 0,-1-3-7 0,1-4-7 0,3-2-3 0,-1-2-3 0,2-4-2 16,-3-1-10-16,2-4-12 0,0-2-8 0,0-2-4 0,-2-4-2 16,2 1 1-16,-3-4 0 0,3-1 3 0,-4-2-2 0,1-2 1 0,0-2-4 0,2-2-5 15,-3-1 3-15,2-5-2 0,-3 0-22 0,2-4 0 0,0 1 0 0,-2-4 0 16,-1 1 0-16,-2-2 0 0,0 0 0 0,-2 1 0 0,-2 1 0 16,-1 0 0-16,-2 0 0 0,-2 2 0 0,1 3 0 0,-2-1 0 0,-2 3 0 0,2-2 0 15,-1 4 0-15,-1 0 0 0,2 3 0 0,1 0 0 0,0 1 0 0,0 0 0 16,3 3-80-16,1-2-92 0,-1 2-35 0,6 0-34 0,-3 2-97 15,1-1-110-15,2 4-75 0,2-2-66 0,0 1-37 0,4-1-29 16,-2 0 9-16,1 0 14 0,3-1 32 0,3-1 28 0,-1-2 39 0,3-2 41 0,0-4 34 16</inkml:trace>
  <inkml:trace contextRef="#ctx0" brushRef="#br0" timeOffset="60504.18">16734 15138 80 0,'20'-7'464'0,"-2"-1"7"0,-4 1 3 0,-1 2 8 0,-1 2 10 15,0 1 14-15,-3 0 14 0,-3 0 11 0,2 2 12 0,0 0 8 0,0 0 5 16,-2 0-157-16,2 2-193 0,0-1-58 0,3 0-29 0,-1 1-4 0,-2-1 4 15,1 2-6-15,0 0-7 0,1-2-11 0,-2 3-9 0,1 0-9 0,-1 1-5 16,0 0-1-16,-1 2 1 0,0 1 2 0,0 0 1 0,-2 4 2 0,-1 0-2 16,-2 2 4-16,-2 4 1 0,-2 1 0 0,-1 3-2 0,-2 1-4 0,-3 4-43 15,-1 0-31-15,-1 0 0 0,1 2 0 0,-2-3 0 0,0 0 0 0,1-3 0 16,1-2 0-16,1-3 0 0,3-3 0 0,0-4 0 0,2-1 0 0,3-3 0 16,0-2 0-16,3-2 0 0,1 0 0 0,0-2 0 0,3 0 0 0,4-1 0 15,-2-1 0-15,4 0 0 0,3 0 0 0,0-3 0 0,1 1 0 0,3-3 0 16,-2-1 0-16,1 4 0 0,-2-5 0 0,2 4 0 0,0-2 0 0,-5 0 0 15,2 0-143-15,-2 1-73 0,-2 1-97 0,-2-1-106 0,0 2-113 0,0-1-113 16,-1 1-26-16,-3-2-4 0,-1 1 8 0,0-1 13 0,-3-1 19 0,-1 0 22 16,-1-1 31-16,2-3 34 0,-4 2 43 0</inkml:trace>
  <inkml:trace contextRef="#ctx0" brushRef="#br0" timeOffset="60612.89">17444 15426 310 0,'4'12'471'0,"-4"-3"5"0,0 0 1 16,-2 0-5-16,0-2-4 0,-1-2-15 0,1-1-15 0,-1-1-33 0,1 0-39 15,-2-3-119-15,-1 0-134 0,0-1-184 0,-3-1-196 0,4 1-106 0,-4-2-82 16,1-2-18-16,-4 0-2 0,3-2 2 0,0 0 6 0,0 0 12 0,-1-4 16 16,1-1 35-16</inkml:trace>
  <inkml:trace contextRef="#ctx0" brushRef="#br0" timeOffset="62805.05">11889 14788 115 0,'-3'6'209'0,"2"-3"16"0,-1 0 20 0,0 1 30 0,1-3 36 16,-1 0 36-16,1 2 37 0,1-3-16 0,0 0-27 0,0 0-15 0,0 0-9 15,0 0-4-15,0 0 0 0,0 0-4 0,-4 0-5 0,4 0-10 0,0 0-11 16,0 0-24-16,0 0-32 0,0 0-29 0,0 0-31 0,0 0-23 0,0 0-21 0,-4 0-12 16,4 0-11-16,0 0-7 0,0 0-6 0,0 0-3 0,0 0-2 15,0 0-3-15,0 0-4 0,0 0 0 0,0 0-1 0,0 0-5 0,0 0-3 16,0 0-5-16,0 0-2 0,0 0-8 0,-2-1-7 0,2-2-5 0,0-2-4 0,2-1-4 15,0-1-7-15,2-3-5 0,-1-3-1 0,5-3-6 0,-1-1-3 16,5-2 0-16,-1-5 2 0,4-3-1 0,2-2 4 0,3-2 3 0,1-2 4 16,4-3 1-16,2-2 2 0,3-1 2 0,0-3 4 0,3 2 1 0,2-2 2 15,0-2 0-15,2 2 0 0,0 2-2 0,-2 1-3 0,1 0-4 0,1 1-24 16,-1 4 0-16,0-1 0 0,-1 2 0 0,-2 2 0 0,2-1 0 0,-3 3 0 16,1 0 0-16,0 0 0 0,2-1 0 0,-3 3 0 0,1-1 0 0,0-1 0 15,-1 1 0-15,1-1 0 0,0 4 0 0,-1-3 0 0,-2 2 0 0,-3 2 0 16,1 1 0-16,-4 1 0 0,-2 2 0 0,-4 4 0 0,-1 0 0 0,-3 3 0 15,-3 3 0-15,-3 1 0 0,0 2 0 0,-3 2 0 0,-1 2 0 0,-1 0 0 16,-1 1 0-16,-2 2 0 0,0 0 0 0,0 0 0 0,0 0 0 0,0 0 0 16,0 0 0-16,0 0 0 0,0 0 0 0,0 0 0 0,0 0 0 0,0 0 0 15,0 0 0-15,-5 0-142 0,1 0-133 0,1 2-107 0,-4 1-124 0,2-2-132 16,-1 2-30-16,1 1-8 0,-2-1-1 0,0 4 0 0,-1-4 15 0,2 2 18 16,-2-2 29-16,0 1 29 0,3-1 49 0,-1 0 50 0</inkml:trace>
  <inkml:trace contextRef="#ctx0" brushRef="#br0" timeOffset="63404.42">13554 12755 122 0,'-3'-2'387'0,"0"0"25"0,1 1 18 0,-1-1 4 0,1 1 3 16,2 1 5-16,0 0 4 0,-3-3 3 0,3 3 5 0,0 0-45 0,0 0-51 15,0 0-56-15,0 0-57 0,0 0-51 0,0 4-51 0,-1 1-21 0,-2 4-17 16,3 0-3-16,0 3-5 0,0 1-4 0,0 3-3 0,4 2-2 0,-2 2 1 16,1 0-11-16,2 1-14 0,1 0-7 0,2-1-7 0,5-1 1 0,-2-1-1 15,5 0 1-15,0-3 1 0,2-1 3 0,2 0 4 0,2 0 1 0,1-4 1 16,-1 1-1-16,-1-3 0 0,3-1-5 0,-2 2-8 0,-3-3-6 0,0 0-4 16,-2 0-6-16,-3-2-4 0,-1 1 6 0,0-1 5 0,-4-1 6 0,-2 2 4 15,-1-1 5-15,-2 1 4 0,0-1-1 0,-3 1-1 0,-1 1-1 0,-3 1 1 16,-2 0-2-16,-1 3-3 0,-3-2 0 0,-3 5-2 0,-3 0-47 0,-3 0-1 15,-1 4 0-15,-4-2 0 0,-2 3 0 0,0-1 0 0,-3-1 0 0,1 1-5 16,0-2-76-16,1-1-30 0,0-1-43 0,6-3-46 0,-4-2-69 0,4-2-78 16,2-5-78-16,1-1-78 0,2-3-69 0,3-4-67 0,2-2-6 0,2-3 9 15,1-3 16-15,2-3 19 0,3-2 26 0,2-2 29 0,0-3 43 0,5 0 46 16</inkml:trace>
  <inkml:trace contextRef="#ctx0" brushRef="#br0" timeOffset="63511.14">13562 12980 92 0,'11'-22'421'0,"0"1"31"15,-1 1 15-15,1 3 8 0,0 0 9 0,-3 4 10 0,4-1 11 0,-2 1 9 16,1 0 6-16,0 3 7 0,0-1-90 0,0 6-112 0,0-1-86 0,1-1-81 15,0 1-44-15,1 1-38 0,1 0-21 0,-1 1-18 0,-1 0-29 0,2-1-31 16,-1 5-43-16,3-2-42 0,-2 1-91 0,-1 1-98 0,-1 0-64 0,1 0-57 16,0 1-52-16,-2-1-51 0,0 0-9 0,0 0-1 0,-1 0 9 0,0 0 10 15,0-1 20-15,-2-3 22 0,0 2 30 0,3-1 36 0</inkml:trace>
  <inkml:trace contextRef="#ctx0" brushRef="#br0" timeOffset="63740.53">14128 12652 267 0,'3'5'409'16,"-1"0"17"-16,0 0 16 0,-2 3 14 0,0-1 8 0,0 2 14 0,1 0 14 15,1 0 9-15,-1 2 13 0,1 1-54 0,0 0-65 0,-2 3-93 0,1 1-99 16,-1 2-39-16,0 0-25 0,3 1-16 0,-3-1-16 0,2 2-2 0,2 0-3 16,-1-3-8-16,2 1-4 0,0-1-9 0,2 0-6 0,3-2-3 0,0-2-1 15,0-1-4-15,2 0-3 0,1-1 3 0,-2-4-1 0,3 2-1 0,-1-1-3 16,-1-2-5-16,1 0-7 0,-2 0-7 0,0-2-7 0,-3 1-6 0,0-3-2 16,1 2-6-16,-4-1-7 0,0 0-2 0,-2-1-1 0,0 0 2 0,-1 1 0 15,-2-3 4-15,0 0-2 0,0 0 2 0,-2 1-5 0,-1 4 2 0,-3-1 2 16,-1 1-13-16,-5-1-16 0,2 5-24 0,-4-2-28 0,0 0-37 0,-2 2-42 15,0-2-71-15,-1 1-79 0,1 0-102 0,-1-4-103 0,2-1-64 0,-2-1-54 16,3-4-14-16,-2-1-2 0,5-3 10 0,0-4 16 0,-2-2 25 0,5-1 27 16,2-6 38-16,-2-2 40 0</inkml:trace>
  <inkml:trace contextRef="#ctx0" brushRef="#br0" timeOffset="63872.17">14093 12895 91 0,'3'-18'497'16,"2"3"32"-16,0 1 6 0,-2 3 3 0,2 1 8 0,-2 2 7 0,2 3 16 0,-1-1 14 16,3 2 11-16,-1 0 10 0,-1-2-68 0,4 2-82 0,-1 1-135 0,0 0-145 15,2-1-50-15,1 1-28 0,0-1-7 0,0 2-4 0,2-2-6 16,0 2-8-16,0-1-23 0,-1 1-25 0,0 1-27 0,1-3-30 0,-2 3-30 0,3 0-30 15,-3-1-37-15,-1-1-38 0,1 2-66 0,-2-2-73 0,-2 3-81 0,0 0-77 16,-2 0-71-16,0 0-68 0,-5 0-7 0,0 0 6 0,0 0 15 16,0 0 19-16,-2 4 24 0,-1 2 27 0,0-1 34 0,-3 1 36 0</inkml:trace>
  <inkml:trace contextRef="#ctx0" brushRef="#br0" timeOffset="64555.37">15431 12616 171 0,'-2'-12'350'0,"1"2"17"0,-1 0 12 0,-1 3 12 0,3 0 15 16,-2 2 12-16,2-1 15 0,-3 3 21 0,3 3 20 0,0 0-59 16,0 0-76-16,0 5-40 0,-1 0-34 0,1 8-33 0,-5 0-31 0,4 7-12 15,-2 1-8-15,-1 5-7 0,1 3-6 0,0 3-8 0,-2 2-11 0,3 2-16 0,-2 2-19 16,2-1-16-16,-1-1-15 0,3-2-8 0,3 0-8 0,0-3-4 0,2-4-4 16,1-1-2-16,1-6 2 0,4 0-1 0,-3-4-3 0,1-2 1 15,1-3 3-15,1-2 1 0,-2-4 4 0,1 2 0 0,1-6 2 0,-2 2-6 16,-1-4 0-16,1-2-5 0,-2-2-1 0,1 0 0 0,-2-5-51 0,0 0-3 0,1-3 0 15,-2 1 0-15,-4-3 0 0,2 1 0 0,-3-1 0 0,0 0 0 0,-3 0 0 16,2 1 0-16,-6-1 0 0,2 3 0 0,-4 0 0 0,1 1 0 0,-2 1 0 16,-2 3 0-16,3-1 0 0,-3 4 0 0,2-1 0 0,-2 4 0 15,0-1 0-15,2 2 0 0,1 2 0 0,1-1 0 0,-1 4-70 0,2-1-106 0,1 0-48 16,1 5-100-16,0-4-110 0,1 2-73 0,2 1-66 0,0 0-43 16,2-2-38-16,2 0 0 0,1-1 11 0,3-4 20 0,1 0 19 0,-1-2 30 15,5-5 31-15,2-2 48 0,0-2 49 0</inkml:trace>
  <inkml:trace contextRef="#ctx0" brushRef="#br0" timeOffset="64772.8">15757 12610 402 0,'8'-5'446'0,"-4"3"10"0,1 0 6 0,0 2 8 0,-2 2 8 0,2-1 11 15,-4 4 12-15,1 1 13 0,-1 0 14 0,1 3-55 0,-2 0-71 0,0 2-105 16,0 3-110-16,-2 0-35 0,2 4-22 0,0-2-3 0,2 2-4 16,-2 0 1-16,2 3-5 0,1-1-6 0,0-1-9 0,4 0-10 0,0-1-13 0,1-1-9 15,0 1-5-15,2-1-7 0,2-2-6 0,-2-2-3 0,1-1-4 0,1-1-3 16,-2-1-4-16,2-1-5 0,-2-1-8 0,-2-1-4 0,0-1-3 15,0-1-2-15,-2-2-1 0,-3 1-5 0,0 1-4 0,-1-2-4 0,-4 1 1 0,-1 0-10 16,-3 3-8-16,-3-1-20 0,-3 3-23 0,0 0-33 0,-6 3-37 0,-2 0-56 16,-1 1-59-16,-3 1-110 0,1 0-126 0,-2-1-71 0,1-1-61 15,0-4-15-15,0-5-3 0,1 1 5 0,2-4 8 0,2-6 20 0,0-3 24 0,6-6 34 16,1-5 37-16,1-4 58 0</inkml:trace>
  <inkml:trace contextRef="#ctx0" brushRef="#br0" timeOffset="64923.36">15696 12691 285 0,'15'-9'534'16,"1"2"4"-16,-4 1-1 0,4 3 10 0,-3-1 12 0,1 3 17 0,0-1 18 15,-1 2 13-15,3 0 10 0,-2-2 8 0,2 0 2 0,-2 2-199 16,2-1-242-16,0 1-60 0,-1 0-21 0,1 0-5 0,0-2-1 0,0 2-16 0,1 0-21 16,-4 0-31-16,1 0-33 0,-1 0-35 0,-1 0-35 0,0 0-35 0,-3 2-34 15,2-2-46-15,-3 0-48 0,-2 1-91 0,-1 1-104 0,0 0-90 0,-2-2-90 16,-3 0-14-16,-3 3 3 0,1 2 14 0,-4 1 14 0,-2 1 24 0,-3 1 21 16,-2 0 31-16,0 1 27 0,-2 1 43 0</inkml:trace>
  <inkml:trace contextRef="#ctx0" brushRef="#br0" timeOffset="65024.09">15943 12855 94 0,'5'7'376'0,"3"1"13"0,-3-1 7 0,1-1 2 16,-1 0 3-16,-2-1 2 0,0-1-2 0,0-2 0 0,2-1-17 16,-2-1-21-16,-1 0-146 0,1 2-173 0,-3-2-131 0,0 0-123 0,0 0-85 15,0 0-76-15,0 0-20 0,0 0-6 0,0-5-3 0,0 5-3 0,-1-4 1 16,-3-2 0-16,1 1 19 0,-2 1 18 0</inkml:trace>
  <inkml:trace contextRef="#ctx0" brushRef="#br0" timeOffset="67239.17">16223 13348 194 0,'-2'-3'228'0,"-2"0"17"16,-1 2 20-16,4-2 28 0,-2-1 28 0,1 3 31 0,0 0 33 0,-1-1-29 16,1-1-37-16,2 3-12 0,0 0-6 0,0 0-5 0,0 0-7 0,0 0-8 15,0 0-6-15,0 0-13 0,0 0-11 0,-1-1-20 0,1 1-23 0,0 0-21 16,0 0-26-16,0 0-20 0,0 0-20 0,0 0-12 0,0 0-8 15,0 0-8-15,0 0-9 0,0 0-6 0,0 0-7 0,0 0-5 0,0 0-8 16,0 0-7-16,0 0-8 0,0 0-8 0,0 0-6 0,0 0 3 0,0 0 3 16,0 0 2-16,0 0 2 0,1 1 2 0,4 1 1 0,0 1 5 0,0-1 9 0,4 2 2 15,-1 0 3-15,3 2 4 0,0 0 5 0,2 2 6 0,-1-1 7 0,1 4-5 16,0-1-6-16,3 1-5 0,-2 0-2 0,0 4-6 0,1-2-38 16,-2 2-21-16,0 1 0 0,3 2 0 0,-3 0 0 0,2 2 0 0,-2 1 0 0,0 0 0 15,3 1 0-15,-2 2 0 0,2-1 0 0,-4 2 0 0,6 1 0 16,-4-1 0-16,2 1 0 0,-2-1 0 0,3 2 0 0,-2 0 0 0,2-1 0 15,-3-1 0-15,4 1 0 0,-4-1 0 0,3-1 0 0,-2 0 0 0,0 2 0 0,1-2 0 16,-2 0 0-16,2-1 0 0,0 2 0 0,-2-1 0 0,2-2 0 16,-3 0 0-16,2 1 0 0,-2 0 0 0,1-2 0 0,-3 0 0 0,3 0 0 15,-2-2 0-15,-3 1 0 0,4-2 0 0,-4 0 0 0,1 0 0 0,1-2 0 0,-2 1 0 16,-1-2 0-16,0 0 0 0,1-2 0 0,0 1 0 0,-1-2 0 16,-4-2 0-16,4 1 0 0,-2-1 0 0,-1-2 0 0,0-1 0 0,-2-1 0 15,0 0 0-15,-1-1 0 0,2-2 0 0,-1 1 0 0,-1-3 0 0,0 1 0 0,-2-2 0 16,1 2 0-16,-1-2 0 0,0 0 0 0,0 0 0 0,2 3 0 15,-2-3 0-15,2 1 0 0,-1 1 0 0,2-1 0 0,1-1 0 0,-1 2 0 16,0-1 0-16,1 2 0 0,0-3 0 0,-1 1 0 0,2 1 0 0,-4 0 0 16,2-1 0-16,1 1 0 0,-3-1 0 0,2-1 0 0,-1 2 0 0,1-2 0 15,-3 0 0-15,5 1 0 0,-4 1 0 0,-1-2 0 0,3 1 0 0,-3-1 0 16,0 0 0-16,4 0 0 0,-4 0 0 0,0 0 0 0,0 0 0 0,0 0 0 0,0 0 0 16,0 0 0-16,0 0 0 0,0 0 0 0,0 0 0 0,0 0 0 15,0 0 0-15,0 0 0 0,0 0 0 0,0 0 0 0,0 0 0 0,0 0 0 0,1 0 0 16,-1 0 0-16,0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0,3 0 0 0,1 0 0 0,-1 2 0 0,0-1 0 15,0-1 0-15,3 3 0 0,-3-1 0 0,-1-1 0 0,1 1 0 0,0-2 0 16,-3 0 0-16,2 1 0 0,-2-1 0 0,0 0 0 0,0 0 0 0,0 0 0 16,0 0 0-16,0 0 0 0,0 0 0 0,0 0 0 0,0 0 0 0,0 0 0 15,0 0 0-15,0 0 0 0,0 0 0 0,0 0 0 0,0 0 0 0,0 0 0 16,0 0 0-16,0 0 0 0,0 0 0 0,0 0 0 0,0 0 0 0,0 0 0 16,0 0 0-16,0 0 0 0,0 0 0 0,0 0 0 0,0 0 0 0,0 0 0 15,0 0 0-15,0 0 0 0,0 0 0 0,0 0 0 0,0 0 0 0,0 0 0 0,0 0 0 16,0 0 0-16,0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0,0 0 0 16,0 0 0-16,0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0-1 0,0 0-153 0,0 0-52 0,0 0-56 15,0 0-99-15,0 0-108 0,0 0-94 0,-5-1-88 0,4-1-13 0,-3-1 5 16,1-1 14-16,0-1 17 0,-3-1 24 0,1-1 23 0,2-2 29 0,-2-1 31 16,0-1 50-16</inkml:trace>
  <inkml:trace contextRef="#ctx0" brushRef="#br0" timeOffset="67623.14">16981 14166 36 0,'0'9'165'0,"0"-2"-3"0,0-1-4 0,0-1-1 0,0-1 0 16,0-1 2-16,0-3 2 0,0 0-38 0,1 3-46 0,-1-3-19 0,0 2-11 15,0-2 7-15,5 1 15 0,-4 1 25 0,2-1 28 0,1 1 37 16,1 0 39-16,-2 0 29 0,2 1 26 0,1 2 14 0,1 1 11 0,0-1 2 16,1 3-2-16,-2 1-4 0,5 0-3 0,-3 1-13 0,0 3-16 0,3 0-23 15,-1 0-24-15,-4 4-32 0,2-2-33 0,3 2-26 0,-5-1-27 0,2 2-15 16,0-1-13-16,1-1-9 0,-1-1-5 0,-1 0-9 0,-1 0-6 0,2-1-13 15,-2-1-13-15,1-1-30 0,-2-1-32 0,1 0-62 0,0-3-67 0,-3 0-71 16,0-3-73-16,-1 2-64 0,0-4-63 0,-2-3-17 0,0 0-3 0,0 0 0 16,-7 0-2-16,1-3 8 0,-2-4 11 0,0 2 27 0,-2-3 29 0</inkml:trace>
  <inkml:trace contextRef="#ctx0" brushRef="#br0" timeOffset="68791.02">14803 13362 126 0,'2'-5'174'0,"-1"-2"4"0,1-2 5 0,-2 1 4 15,0-2 8-15,2 1 7 0,-2-2-27 0,1 3-31 0,-1-3-4 0,0 0 6 16,2 2 19-16,-1 0 22 0,-1 0 20 0,2 2 16 0,0-2 16 0,-2 2 15 16,1 2 3-16,-1-1 1 0,2 3-3 0,-2-2-2 0,2 2-11 0,-2 2-11 15,0 1-18-15,0 0-20 0,0 0-23 0,0 0-27 0,0 0-22 0,0 0-20 16,0 0-17-16,0 0-14 0,0 0-6 0,0 0-3 0,0 0-2 0,0 0-1 16,0 0 0-16,0 0 1 0,0 0-1 0,0 0 2 0,0 0 0 0,0 0 1 15,0 0 2-15,0 0 3 0,0 0 4 0,0 0 4 0,0 0 1 0,0 0 2 16,-4 1-2-16,1 1-2 0,0 1-1 0,-2 1-2 0,0 2-4 0,-4 0-3 15,3 2-1-15,-2 2-1 0,0 1-1 0,-2 2-2 0,1 1-1 0,-1 1-1 16,1 0-2-16,1 1 1 0,0 4 5 0,1 1 6 0,-2 1 3 0,3 2 1 16,-2 3 2-16,1 3-1 0,-2 3-3 0,3 1-6 0,-1 4-30 0,-1 4-32 15,-1-1 0-15,1 4 0 0,2 0 0 0,-2 1 0 0,-1 1 0 0,2-2 0 16,-1 1 0-16,3-1 0 0,-3-1 0 0,2 0 0 0,0-5 0 0,1 0 0 16,0-3 0-16,2 0 0 0,0-4 0 0,-1 0 0 0,2-4 0 0,0-1 0 15,-1-3 0-15,2 1 0 0,-1-5 0 0,0-1 0 0,1 1 0 0,-1-5 0 16,1 0 0-16,1-3 0 0,-4 0 0 0,4-3 0 0,0-1 0 0,0-3 0 15,-1 2 0-15,1-4 0 0,-2 0 0 0,2-3 0 0,0 0 0 0,0 0 0 16,0 0 0-16,0 0 0 0,0 0 0 0,0 0 0 0,0 2 0 0,0-2 0 16,0 0 0-16,0 0 0 0,0 0 0 0,0 0 0 0,0 2 0 0,0-2 0 15,0 0 0-15,0 0 0 0,0 0 0 0,0 0 0 0,0 0 0 0,0 0 0 16,0 0 0-16,0 0 0 0,0 0 0 0,-2 1 0 0,2-1 0 0,0 0 0 16,0 0 0-16,0 0 0 0,0 0 0 0,0 0 0 0,0 0 0 0,0 0 0 15,0 0 0-15,0 0 0 0,0 0 0 0,0 0 0 0,0 0 0 0,0 0 0 16,0 0 0-16,0 0 0 0,0 0 0 0,0 0 0 0,0 0 0 0,0 0 0 15,-1 4 0-15,-1 0 0 0,2-1 0 0,-1 3 0 0,-2 0 0 0,3 0 0 16,-2 1 0-16,-1 1 0 0,2 1 0 0,-1-1 0 0,2-1 0 0,-2 0 0 16,1 0 0-16,-1-3 0 0,2 1 0 0,0-3 0 0,0-2 0 0,-1 4 0 15,1-4 0-15,0 0 0 0,0 0 0 0,0 0 0 0,0 0 0 0,0 0 0 16,0 0 0-16,0 0 0 0,0 0 0 0,0 0 0 0,0 0 0 0,0 3 0 16,0 0 0-16,0 1 0 0,0-1 0 0,-2 1 0 0,0 2 0 0,2-2 0 15,-3 1 0-15,3 0 0 0,-2 0 0 0,2-1 0 0,-1 0 0 0,1-2 0 16,0-2 0-16,0 0 0 0,0 0 0 0,0 0 0 0,0 0 0 0,0 0 0 15,0 0 0-15,0 0 0 0,0 0 0 0,0 0 0 0,0 0 0 0,0 0 0 16,0 0 0-16,0 0 0 0,0 0 0 0,0 0 0 0,0 0 0 0,0 0 0 16,0 0 0-16,0 0 0 0,0 0 0 0,0 0 0 0,0 0 0 0,0 0-156 15,0 0-62-15,0 0-57 0,0 0-111 0,0 0-122 0,0 0-79 0,0 0-69 16,0 0-10-16,0 0 2 0,-3-2 12 0,0-2 17 0,-2-2 25 0,2 0 27 16,0-3 37-16,-1 0 39 0,0 0 51 0</inkml:trace>
  <inkml:trace contextRef="#ctx0" brushRef="#br0" timeOffset="73789.64">15458 12777 62 0,'-5'-2'274'0,"0"-1"45"0,-1 0 47 16,3-1 34-16,0-1 33 0,0-1 18 0,-1 0 13 0,0 0-2 0,0 0-11 16,0 0-34-16,-2 0-35 0,1 0-20 0,0 0-13 0,0 2-24 0,2-1-23 15,-2 0-41-15,-1 3-41 0,3-1-32 0,1 1-31 0,-1-1-14 0,3 3-10 16,0 0-8-16,0 0-10 0,0 0-9 0,5 3-12 0,1 3-10 0,4-1-14 16,1 2-8-16,4 4-7 0,5-2-3 0,3 1-1 0,4 2-4 0,3-1 0 15,3 2-4-15,1-1-3 0,2 1-7 0,3-5-9 0,-1 1-4 0,0 1-3 16,1-5 2-16,0 1 2 0,-3-1 0 0,-1-2 4 0,-2-1-4 0,-1 0-2 15,-4 0-1-15,1-1 0 0,-4-1-3 0,-4 0-7 0,-1 0-8 0,-3 0 0 16,-4 0 0-16,-2 0 0 0,0 0 0 0,-4 0-3 0,-3 0-52 0,-4 0-29 16,0 0-33-16,0 0-37 0,0 0-34 0,-4 0-37 0,-6 2-67 0,-4-2-75 15,0 1-62-15,-7 1-63 0,-2 1-63 0,-3-2-63 0,1 2-8 0,-7-2 5 16,-1 3 24-16,-2-1 29 0,-1-3 32 0,-1-2 36 0,1-1 35 0,-2-1 35 16</inkml:trace>
  <inkml:trace contextRef="#ctx0" brushRef="#br0" timeOffset="73927.28">15504 12816 314 0,'-18'-2'462'0,"1"-1"17"0,3 1 5 0,1 2 5 16,5 0 2-16,0 2 2 0,3-1 11 0,1-1 11 0,4 0 12 0,0 0 11 15,0 0-114-15,4 4-137 0,0-1-82 0,0 3-65 0,5-1-19 0,-3 2-10 16,5 2-4-16,0 0-3 0,1 0 1 0,0 1-2 0,0 0-11 0,4 0-10 16,-2 0-13-16,2 1-8 0,-2-1-14 0,4 0-10 0,-4 0-8 0,3-3-9 15,-4-1-22-15,3 0-24 0,-3-3-25 0,0 0-25 0,-1 0-32 0,-1-3-36 16,0-1-53-16,-3-1-56 0,-2 1-96 0,-1-1-104 0,-1 1-69 0,-4 1-58 16,0 0-14-16,-2-2-1 0,-5 0 12 0,-1 1 18 0,-3 1 25 0,-5-2 21 15,-4 2 34-15,-1-1 32 0</inkml:trace>
  <inkml:trace contextRef="#ctx0" brushRef="#br0" timeOffset="74089.85">15333 12923 427 0,'-6'4'471'0,"4"1"10"0,4 0 9 16,-1-1 10-16,4 1 6 0,1-1 9 0,2-2 9 0,3 1 7 0,2 0 9 16,3-2-54-16,0 1-69 0,2 3-118 0,0-2-132 0,3 3-40 0,-3-1-22 15,2 2-10-15,0-3-5 0,-2 2-8 0,0 0-5 0,1 0-10 0,-3 0-11 16,3-1-8-16,-3 1-8 0,1-2-22 0,-4 0-23 0,4 1-30 0,-4 0-32 16,1-4-33-16,-3 2-37 0,1 0-80 0,-2-1-89 0,-2-2-77 0,0 1-73 15,0 1-57-15,-3-2-53 0,0 0-11 0,-5 0-3 0,0 0 10 0,0 0 18 16,0 0 22-16,0 0 25 0,-4 3 34 0,-2-2 35 0</inkml:trace>
  <inkml:trace contextRef="#ctx0" brushRef="#br0" timeOffset="74674.28">15463 11692 186 0,'-3'-3'261'0,"-1"1"5"16,1 1 14-16,-2 0 15 0,1 1 34 0,1 0 40 0,0 0 31 0,-2 2 31 15,0 3-47-15,2 1-65 0,-1 3-28 0,0 3-20 0,-1 3-19 0,1 3-18 16,-1 3-5-16,1 4 0 0,0 3-7 0,-1 1-10 0,0 5-30 0,-1 2-34 16,1 1-26-16,2 0-27 0,-2 1-15 0,2 0-13 0,1-1-9 0,-1-2-6 15,2-2-6-15,1-2-4 0,1-1-2 0,2-6-3 0,-1-1-4 0,3-4-4 16,1-3-5-16,-1-2-7 0,3-1-3 0,-2-4-2 0,2-2-1 0,-1-3 0 16,2-1 0-16,-1 1-1 0,-2-4 1 0,2-4-3 0,1 1-2 0,1-3-2 15,0-3-8-15,-1 0-14 0,-1-3 9 0,1-1 9 0,-2-3-5 16,0-1-11-16,0-1 10 0,-2 0 13 0,-1 0-5 0,-2 0-5 15,0 1 9-15,-1 2 11 0,-1 2-1 0,-1-1-7 0,-1 4 14 16,0-1 20-16,-1 4-12 0,2 1-19 0,-3 1 10 0,1 2 16 16,1 2-24-16,-1-2-35 0,3 1-11 0,0 2-10 0,0 0-37 0,0 0-43 15,0 0-70-15,-6 2-78 0,3-1-83 0,0 1-85 0,-2 0-49 0,2 2-46 16,0 2-16-16,-2 0-11 0,-1-2 14 0,4 2 21 0,-1 0 16 0,3-3 15 16,0-3 28-16,0 0 31 0</inkml:trace>
  <inkml:trace contextRef="#ctx0" brushRef="#br0" timeOffset="74924.61">15689 11793 267 0,'7'-2'347'0,"0"1"2"0,-2 1 14 0,-2 1 20 0,-1 2 18 16,2 0 22-16,-2 2 8 0,2-2 8 0,1 1-17 0,-2 1-23 0,2 1-94 0,0 0-105 15,1 1-44-15,2 1-33 0,-2-1-5 0,2-1 1 0,1 2-16 0,0-1-17 16,-1 0-17-16,1 1-20 0,-1 1-10 0,1-1-8 0,-1 0 3 16,-1 0 5-16,-1 1 6 0,0 0 6 0,-1 0 4 0,-3 2 3 0,-2-2 3 15,-2 3 3-15,0 3 6 0,-5-3 9 0,1 4 5 0,-3-1 7 0,1 3-1 16,-2 0-1-16,-2-1-3 0,3 1 0 0,-2-2-17 0,1-1-21 15,2 0 2-15,-1-2 4 0,4-4-4 0,-1 1-5 0,4-3 0 0,2-1 4 16,2-1-7-16,1-2-7 0,2-2 1 0,4 1 2 0,1-2-10 0,1 0-12 16,5-2-7-16,-2-1-2 0,3-1-24 0,1-1-31 0,1-1-32 15,1 1-33-15,-2-4-67 0,1 2-75 0,1 0-97 0,-4-1-106 0,1 1-66 0,-4 4-58 16,1-3-9-16,-3 1-2 0,-3 2 8 0,0 0 12 0,-3 3 20 16,-5 0 21-16,1 3 33 0,-2 3 35 0</inkml:trace>
  <inkml:trace contextRef="#ctx0" brushRef="#br0" timeOffset="75498.08">16441 15249 215 0,'-22'0'524'0,"5"0"23"0,-4 0 19 0,4 0 2 0,3-4-1 15,1 3 1-15,2-2-3 0,3 0 3 0,2-1 1 16,4-3-1-16,4 3-4 0,6 1-176 0,1 2-213 0,5 1-63 0,4 0-29 16,4 1-22-16,3 2-18 0,2 0-1 0,1-2 1 0,4 3 2 0,0-1 0 15,-1 0 0-15,2-2-1 0,1 2 1 0,-1-3 2 0,0 0-12 0,2 0-15 16,0-2-7-16,-2 0-5 0,0 1-6 0,2-3-7 0,-4 1-21 0,-3-1-23 15,0-1-32-15,-3 4-32 0,-3-4-34 0,-1 2-31 0,-7 1-99 0,-3 1-112 16,-2 1-99-16,-4 1-99 0,-5-1-22 0,-5 5-5 0,-7 0 6 0,-1 1 4 16,-7 0 20-16,-4 1 22 0,-3 4 32 0,-6-2 31 0,0 3 34 0</inkml:trace>
  <inkml:trace contextRef="#ctx0" brushRef="#br0" timeOffset="75674.61">16391 15364 27 0,'-7'9'436'0,"4"2"25"15,0-2 11-15,3 0 7 0,0 0 10 0,3-2 11 0,0 1 13 0,4-2 13 16,2 0 4-16,1-2 1 0,3-1-61 0,4 1-72 0,2-2-109 15,1 1-117-15,6-1-36 0,-3-1-24 0,6-1-11 0,-1-1-3 0,-1-1-13 16,5-1-9-16,-2-1-14 0,2-2-13 0,-1-1-8 0,-1 0-5 0,0-2-24 16,0 0-30-16,-3-1-18 0,-2-2-19 0,1 1-21 0,-4-2-23 0,-5 2-55 15,-3 1-64-15,-3-1-95 0,-2 2-104 0,-5 2-72 0,-4 1-66 0,-3 3-12 16,-5 1-1-16,-5 4 9 0,-6 1 14 0,-3 4 13 0,-2 2 18 0,-4 3 18 16,-4 3 21-16</inkml:trace>
  <inkml:trace contextRef="#ctx0" brushRef="#br0" timeOffset="75806.28">16638 15466 88 0,'-26'18'445'0,"5"-1"30"0,4-4 10 0,3-2 4 0,3-2 16 16,3-2 14-16,5-1 15 0,3-6 13 0,1 2 10 0,6-2 9 0,2 0-77 15,1 0-96-15,3-2-105 0,2 0-107 0,3 1-39 0,1 0-23 0,2-1-7 16,0 2 2-16,5-2-13 0,-1 2-17 0,2-1-11 0,-1 0-14 0,3-2-12 16,-1 1-9-16,1-3-6 0,0 1-4 0,-1-3-21 0,1 1-22 0,-3-2-30 15,3-2-27-15,-1-1-36 0,1-1-38 0,-4-1-60 0,2-1-70 16,-5-1-86-16,2-1-93 0,-1-1-68 0,-2 0-63 0,-4 1-16 0,0 1-2 0,0 0 14 16,-5 0 15-16,-1 5 27 0,-3-1 26 0,0 0 32 0,-2 8 33 15</inkml:trace>
  <inkml:trace contextRef="#ctx0" brushRef="#br0" timeOffset="76206.17">17844 14605 365 0,'4'-4'420'0,"0"-1"3"0,-3 2 1 15,-1 3 3-15,0 0-1 0,0 0 2 0,0 0 3 0,0 0 4 0,0 0 7 16,0 0-70-16,-3 2-85 0,-5-1-88 0,4 1-92 0,-3 1-30 0,2 0-20 16,-3 1 8-16,-1 2 12 0,1 3 15 0,0 0 18 0,-1 4 17 0,1 3 16 15,0 2 8-15,1 4 6 0,0 4 9 0,1 5 11 0,2 5 11 0,-1 4 8 16,2 7 0-16,0 3-5 0,1 3-11 0,-1 6-11 0,3 0-19 0,0 1-20 16,3-2-16-16,-1-2-22 0,1-2-92 0,0-5 0 0,4-2 0 0,-1-7 0 15,3-4 0-15,-1-6 0 0,2-5 0 0,-1-3 0 0,1-4 0 0,0-5 0 16,-4-3 0-16,3-3 0 0,-1-2 0 0,0-5 0 0,1-4 0 0,-1-4 0 15,0-2 0-15,0-5 0 0,3-3 0 0,0-4 0 0,-1-2 0 0,1-5 0 16,-2-1 0-16,0-1 0 0,-5-1 0 0,1 0 0 0,-4 3 0 0,-1-3 0 16,-1 4 0-16,-5 1 0 0,-1 3 0 0,-1 0 0 0,-1 4 0 0,-4 2 0 15,0 3 0-15,-1 4 0 0,2 0 0 0,-6 5 0 0,2 3 0 0,-2 5 0 16,1 0 0-16,-3 4 0 0,3 5 0 0,-1 1 0 0,1 1-55 0,3 4-101 16,-2 0-54-16,3 1-56 0,2 2-97 0,0-2-108 0,6 0-87 0,1 0-86 15,2-3-15-15,2-3 1 0,2-2 11 0,2-2 14 0,1-3 21 0,4-4 24 16,1-2 38-16,1-5 39 0,3-2 55 0</inkml:trace>
  <inkml:trace contextRef="#ctx0" brushRef="#br0" timeOffset="76423.6">18008 14820 373 0,'8'-6'494'0,"-1"1"8"0,-1 4 1 0,0 1 0 16,-1 0 2-16,-2 1 7 0,0 1 5 0,2 1 9 0,0 1 15 0,-2 2 17 16,0 1-113-16,2 0-141 0,-5 3-96 0,1 2-85 0,2 3-20 0,1 2-5 15,-1 2 1-15,0 1 2 0,2 1 4 0,0 1 5 0,2 1-3 0,0-1-3 16,-1 1-9-16,4-2-10 0,0 2-9 0,-2-4-13 0,2 0-3 0,2-1-2 15,-2-1-3-15,1-2-3 0,0-2 1 0,-3 1-4 0,0-4-5 0,1-1-12 16,-2 0-4-16,-2-1-28 0,-1-4 0 0,0 0 0 0,-3 1 0 0,-2-1 0 16,-1 0 0-16,-3 0 0 0,-1 0 0 0,-5 4 0 0,-2 1 0 0,0 0 0 15,-5 3-14-15,-1 0-68 0,-1 2-48 0,-2-1-53 0,-1 1-104 0,-1-2-121 16,3 0-108-16,-1-4-112 0,5 0-25 0,-2-5-5 0,0-3 4 0,6-6 1 16,-1-4 16-16,3-4 16 0,1-4 25 0,4-6 27 0,0-3 47 0</inkml:trace>
  <inkml:trace contextRef="#ctx0" brushRef="#br0" timeOffset="76573.2">17999 14909 302 0,'17'-14'537'0,"0"3"5"0,-2 4-1 0,-1 2 4 0,0 2 3 0,-1 2 7 16,1 2 8-16,1 0 6 0,0 1 3 0,0 0 6 0,-2-1 1 0,0 2-201 16,1-1-246-16,-1 1-59 0,0-2-19 0,3 2 0 0,-5-2-1 15,1 1-4-15,-1 0-5 0,-1 1-8 0,1-2-10 0,-2 1-14 0,0-2-20 0,0 3-19 16,-1-2-24-16,-2 1-25 0,2-2-29 0,0 1-28 0,-4-1-29 16,3 0-63-16,-4 2-70 0,0-2-66 0,1 1-64 0,-4-1-73 0,1 3-71 15,2 0-5-15,-3 2 7 0,-3-1 16 0,2 2 17 0,-4 2 22 0,0 0 25 16,-2 2 29-16,3-2 29 0</inkml:trace>
  <inkml:trace contextRef="#ctx0" brushRef="#br0" timeOffset="76687.89">18394 14955 13 0,'14'-5'487'0,"2"2"22"16,-3 1 1-16,-2 1 0 0,-2 1 2 0,1 1 3 0,-2 1 3 0,-4-1 2 15,3 3 3-15,-4-4-1 0,5 2-56 0,-7-1-68 0,6 0-159 0,-4 1-181 16,2-1-66-16,0 1-46 0,-4 0-43 0,2-2-42 0,2 2-92 0,-5-2-105 16,0 0-82-16,0 0-81 0,0 0-18 0,0 0-6 0,0 0 1 0,-6-2 0 15,3 0 7-15,-4 0 10 0,1 1 24 0,-2-1 27 0,-5 2 43 0</inkml:trace>
  <inkml:trace contextRef="#ctx0" brushRef="#br0" timeOffset="81407.27">24554 12784 300 0,'0'-6'354'0,"-1"1"35"0,-3 1 28 0,3 0 24 0,1 1 9 0,-2-4 6 0,1 5 11 16,-1-3 16-16,0 1-47 0,1 1-62 0,-1 0-28 0,0 1-21 0,2-1-37 16,-3 2-44-16,2-1-34 0,1 2-31 0,-3-3-25 0,3 3-21 15,0 0-7-15,0 0-7 0,0 0-11 0,-2-1-14 0,2 1-18 0,0 0-15 0,0 0-16 16,0 0-12-16,0 0-8 0,0 0-8 0,0 0-7 0,-3 3-2 0,2 0-3 15,-3 1-3-15,1 2 0 0,-2 5-2 0,0 1 2 0,1 3 3 0,-2 3 3 16,-2 3 7-16,1 1 2 0,-1 3-2 0,2 3 5 0,1-3 2 0,2 1 5 16,2 1 3-16,1-3 8 0,1 0 5 0,4-3 5 0,3 0 3 0,0-3 3 15,1 2 0-15,5-2-3 0,-1-4-7 0,3 1 3 0,-2 0 2 0,2-1-2 16,0-2-1-16,-1 0 1 0,1-2-3 0,2-1-3 0,-6 0-4 0,1-2-5 16,1 1-4-16,-2-1-2 0,-2-2-2 0,-2-1-22 0,0 1-2 15,-3-1 0-15,0-2 0 0,-1 1 0 0,-1-1 0 0,-1 1 0 0,-2-3 0 16,0 0 0-16,0 0 0 0,0 0 0 0,-2 1 0 0,-1 2 0 0,-4 2 0 15,-1-2 0-15,-4 3 0 0,-1 1 0 0,-4 1 0 0,-1 2 0 0,-2 1 0 0,-2 1 0 16,-1 1 0-16,-1-1 0 0,3 2 0 0,2-2 0 0,1-2 0 16,3 1 0-16,1-4 0 0,5-1 0 0,1 0 0 0,1-3-140 0,4-1-129 15,3-2-103-15,-2-3-108 0,2-4-90 0,0 0-83 0,2-4-19 0,1-1-4 16,0-5 2-16,2-4 5 0,0 1 19 0,1-4 25 0,-1 1 40 0,1-4 48 16,1-1 65-16</inkml:trace>
  <inkml:trace contextRef="#ctx0" brushRef="#br0" timeOffset="81556.87">24557 12912 34 0,'9'-18'472'0,"-2"-2"22"0,-1 5 7 0,1 2 3 0,-1 2 4 15,0 4 6-15,-3 1 9 0,2 0 10 0,-2 1 12 0,2 2 9 0,2-1 9 16,-1 2-147-16,-2 0-181 0,4 0-74 0,-1 0-53 0,4 0-13 0,-3 1-10 16,1-1-2-16,4 2-4 0,-4-1-9 0,3 1-11 0,0 0-23 0,-1 0-24 15,0 0-33-15,3 0-35 0,-1 1-42 0,1-1-43 0,-1 0-85 0,1 0-95 16,-3 2-77-16,2-2-76 0,-1 0-51 0,0-2-48 0,-3 2-9 0,4-1 1 16,-5-2 10-16,1 1 13 0,0 0 22 0,1-1 28 0,-2-2 35 0,0-1 36 15</inkml:trace>
  <inkml:trace contextRef="#ctx0" brushRef="#br0" timeOffset="81773.28">25006 12682 240 0,'2'2'372'0,"-2"1"18"0,0 0 12 16,-2 1 22-16,1 0 20 0,-1 3 18 0,0-1 15 0,1-1 16 0,-2 3 18 16,1 1-59-16,-2 2-75 0,2 0-74 0,0 5-77 0,1 0-30 0,-1 1-22 15,1 2-6-15,1 1-3 0,1-1-15 0,1 2-17 0,1-1-8 0,5-1-9 16,-4 0-10-16,4-1-13 0,4 0-5 0,-2-2 0 0,3-3-3 0,1 2-1 16,-1-2 0-16,3 0 0 0,-2-1-9 0,2 0-10 0,-3-3-7 0,-1 2-4 15,2-2-7-15,-1-1-8 0,0 0-6 0,-4-1-3 0,-2 0-1 0,1 1 0 16,-4 0-3-16,-1-1-2 0,-1 1-3 0,-5 1-3 0,-3 0 0 0,-1 1-1 15,-2 2-10-15,-5 2-13 0,-1-1-20 0,-4 0-23 0,2 4-37 0,-4-3-43 16,-1 1-65-16,3-4-75 0,-1 0-110 0,-2-4-119 0,4-2-73 0,-1-3-63 16,1-5-13-16,5-2-3 0,0-5 8 0,0-4 13 0,5-4 22 0,3-2 22 15,1-3 39-15,2-3 42 0,4-1 63 0</inkml:trace>
  <inkml:trace contextRef="#ctx0" brushRef="#br0" timeOffset="81907.92">25027 12862 4 0,'16'-17'456'0,"-1"0"25"0,1 1 9 0,0 4 7 15,-2 1 12-15,0 0 12 0,-1 2 20 0,-2 2 16 0,2-1 17 0,-4 1 16 16,3-1-52-16,-2 1-65 0,0 1-126 0,2 1-138 0,-2 0-39 0,0 1-19 15,2 1-9-15,-2 0-7 0,-1 0-11 0,2 0-15 0,-1 1-18 0,-2 1-18 16,-2 0-25-16,3 1-22 0,-2 0-31 0,-1 0-29 0,1 0-48 0,-3 0-44 16,4 0-70-16,-2 0-68 0,-2 0-111 0,0 1-119 0,-4-1-66 0,0 0-55 15,0 0-14-15,0 0-1 0,0 0 4 0,0 0 7 0,-1 3 19 0,-2 0 22 16,-1 0 40-16,-1 0 42 0</inkml:trace>
  <inkml:trace contextRef="#ctx0" brushRef="#br0" timeOffset="82625.02">27169 12512 175 0,'4'-11'437'0,"-3"0"11"0,1 1 5 0,-1 1 2 0,-2 3 2 16,1 3 10-16,-3 0 13 0,3 3 16 0,-5 3 16 0,0 0-32 0,-2 4-44 16,-2 5-84-16,1 2-96 0,-1 5-54 0,-3 4-43 0,0 5-9 0,1 5 2 15,-5 3 3-15,5 5 5 0,0 1-4 0,-2 0-8 0,4 4-10 0,1-1-10 16,2-1-14-16,1-4-12 0,3 0-8 0,2-5-12 0,4-3-8 0,-1-4-9 15,4-2-2-15,1-2-4 0,0-5-6 0,5-1-20 0,-4-4-33 0,1-1 0 16,2-4 0-16,0 0 0 0,-3-3 0 0,4-1 0 0,-4-2 0 0,2-3 0 16,2-2 0-16,-4-2 0 0,1-1 0 0,2-2 0 0,-4-2 0 0,2-2 0 15,-1-1 0-15,-1-1 0 0,-1-1 0 0,-2 1 0 0,-2-3 0 0,-2 2 0 16,-1 0 0-16,-3 1 0 0,-2-1 0 0,0 2 0 0,-3 1 0 0,-1 0 0 16,-2 2 0-16,0 0 0 0,-1 2 0 0,-3 2 0 0,1 0 0 0,0 2 0 15,0 2 0-15,1-1 0 0,-2 4 0 0,3-1 0 0,2 2 0 0,1 0 0 16,0 1 0-16,0-1-20 0,5 4-117 0,-1-3-45 0,3 2-60 0,1 2-67 15,-4-2-98-15,5 1-102 0,0 1-72 0,5-2-64 0,-1 0-9 0,1 0 5 16,3-2 13-16,0-1 15 0,1-1 25 0,1-4 28 0,1-1 41 0,5-3 41 16</inkml:trace>
  <inkml:trace contextRef="#ctx0" brushRef="#br0" timeOffset="82874.35">27496 12667 254 0,'16'-8'465'0,"2"1"10"0,-6 5 2 0,1-4 2 15,-4 5 9-15,0 1 8 0,0 0 14 0,-1 0 14 0,0 1 8 0,-2-1 11 16,2 2-101-16,-2 2-124 0,1-2-97 0,1 3-93 0,1-3-19 0,-1 5-7 15,0-3-2-15,-2 3-2 0,3-4-8 0,1 4-11 0,-2-1-12 0,0-1-13 16,3 3-12-16,-3-2-10 0,-2 2-8 0,1-2-8 0,2 1-4 0,-4-1-5 16,-1 2-1-16,0 0 0 0,-3 2 3 0,-1 2 5 0,-1 0 3 0,-3 3 5 15,0 1 4-15,-4 2 4 0,-2 2 6 0,-1 1 10 0,-2 1 3 16,1-1 1-16,1 0 0 0,-3 2 1 0,3-5 1 0,1-2 2 0,1-1-1 0,2-3-1 16,4 0-1-16,2-3 0 0,1-1 1 0,1-2 1 0,2 0-6 0,4-3-6 15,3-1-4-15,2 2-1 0,2-4-20 0,2 0-16 0,1-2 0 16,2-1 0-16,3-1 0 0,2-2 0 0,-3-2 0 0,2-1 0 0,1 0-4 15,-1 0-101-15,-2-2-42 0,0 1-45 0,-4 0-83 0,-3-1-89 0,-1 1-120 16,0 1-125-16,-4-2-38 0,-2 4-14 0,-1-4 6 0,-5 2 7 0,-2 0 20 16,-1 0 21-16,-4 2 26 0,0-1 30 0,-1 1 40 0,1 1 44 0</inkml:trace>
  <inkml:trace contextRef="#ctx0" brushRef="#br0" timeOffset="83001">28284 13005 189 0,'16'15'490'0,"-7"-2"4"0,-1-1 3 0,0-1-1 0,-3-2 0 15,-4-2-5-15,2-1-3 0,-3-1-28 0,0-5-31 0,0 0-74 0,0 0-87 16,-1-3-263-16,-2 1-302 0,-1-1-110 0,-2-1-67 0,-2-1-16 0,2-2-6 16,0-1 0-16,-2 1 1 0,-2-3 2 0,2 2 5 0,-1-2 27 0,1 2 31 15</inkml:trace>
  <inkml:trace contextRef="#ctx0" brushRef="#br0" timeOffset="84889.96">24196 13783 239 0,'-9'0'313'0,"1"-3"29"0,2 0 19 0,-1 0 22 0,3-1 21 0,-1-1 20 15,1-1 12-15,0 2 10 0,3-3-47 0,-2 4-58 0,1-2-41 0,0 2-37 16,1 1-25-16,1 2-24 0,0 0-21 0,0 0-19 0,0 0-16 0,0 0-17 16,0 0-15-16,0 0-15 0,0 0-10 0,0 0-5 0,0 0-11 0,0 0-9 15,0 0-8-15,0 0-11 0,0 0-5 0,0 0-5 0,0 0 3 0,0 0 8 16,0 0 5-16,5-1 3 0,-1 1 4 0,3 0 3 0,3 0 5 0,2 0 1 16,5 0 5-16,2 0 2 0,3-2 5 0,7 0 4 0,2 1 4 0,4-1 4 15,3 1-7-15,8-2-11 0,3 0-9 0,3 1-4 0,3-3-8 0,5 0-8 16,4 0-5-16,2 2-43 0,1-2-8 0,5-1 0 0,1 1 0 0,2-1 0 15,0 1 0-15,1 0 0 0,5 0 0 0,-4 1 0 0,2 1 0 0,2-2 0 16,-2 2 0-16,1 2 0 0,0-2 0 0,0 1 0 0,4 1 0 0,-3-1 0 16,3-1 0-16,1 1 0 0,-1 1 0 0,1-2 0 0,4 0 0 0,1 0 0 15,-2 0 0-15,2 0 0 0,2 0 0 0,0 1 0 0,-1-2 0 0,-1 0 0 16,-1 2 0-16,0-1 0 0,-2 1 0 0,0 0 0 0,-4-1 0 0,1 1 0 16,-3-1 0-16,-1 0 0 0,-3-2 0 0,-2 2 0 0,-4-1 0 0,-1 0 0 15,-7-1 0-15,-1 0 0 0,-7-1 0 0,-3 3 0 0,-7-2 0 0,-4 0 0 16,-8 2 0-16,-5-1 0 0,-5 1 0 0,-4 1 0 0,-7 1 0 0,1-1 0 15,-8 0 0-15,-1 2 0 0,-4 0 0 0,0 0 0 0,-4-1-46 0,-3 0-228 16,-5 1-150-16,-3-2-159 0,-7 2-57 0,-3-3-29 0,-6 2-8 0,-8-2-1 16,0 0-2-16,-8 0 0 0,-3-3 15 0,-3 0 17 0,-3-4 44 0,3 2 45 15</inkml:trace>
  <inkml:trace contextRef="#ctx0" brushRef="#br0" timeOffset="85010.65">28013 13383 64 0,'8'8'360'0,"0"1"-61"0,0-6-123 0,-2 2-138 16,-3-4-30-16,-3-1-6 0,-3 3-1 0,-6-1-1 0,-2 0 0 0,-6 2 0 15,-6-1-83-15,-4 4-99 0,-3 1-107 0,-4 2-102 0</inkml:trace>
  <inkml:trace contextRef="#ctx0" brushRef="#br0" timeOffset="86773.92">22764 14875 127 0,'0'-10'399'0,"0"-1"24"0,-1 1 18 16,1-1 12-16,-4 2 9 0,1 0 9 0,2 2 10 0,-1-1 8 0,-3 2 10 15,4 1-49-15,-5 2-58 0,3-1-72 0,-2 3-67 0,-2-1-54 0,2 2-50 16,-1 2-18-16,-2-1-14 0,0 5-10 0,-1 0-5 0,-2 5-6 0,1-1-5 16,-3 6 1-16,1 1 1 0,-2 4-1 0,-2 5-4 0,2-1-5 0,-3 5-4 15,-1 2-5-15,2 1-5 0,2 0-5 0,0 0-3 0,3-2-4 0,1 1 0 16,2-4-2-16,4-2-2 0,2-3-8 0,2-3-9 0,3-2-4 0,4-4-2 16,0-3-4-16,3 0 0 0,1-5-2 0,5-1-1 0,-2-1 1 0,3-2-1 15,4-2-2-15,-4-2 1 0,5-1-3 0,2 0-2 0,-2-2-2 0,0-2-1 16,4-1-6-16,-3 0-1 0,-2-2-3 0,1 2-3 0,2-1-9 0,-5-2-13 15,0 2-17-15,0 0-17 0,-5 2-24 0,0-1-23 0,-3 2-22 0,1 0-25 16,-3 1-35-16,-3 1-34 0,-1 1-91 0,-2 0-105 0,-1 0-67 0,-2 0-60 16,-4 0-35-16,1-3-33 0,-2 0 7 0,-1-2 17 0,-1-2 23 0,-2-3 23 15,1-1 24-15,-1-4 21 0,1-1 35 0</inkml:trace>
  <inkml:trace contextRef="#ctx0" brushRef="#br0" timeOffset="86924.52">22862 14755 220 0,'6'-3'464'0,"-2"2"14"0,-1 1 9 0,0 1 8 0,-1 2 10 0,-1 1 12 16,-1 3 12-16,-1 2 12 0,-1 2 13 0,-1-2 13 0,-2 7-90 0,-3 0-115 15,0 5-98-15,-1 1-96 0,1 3-25 0,-3 1-14 0,1 1-7 0,1 2-9 16,-2 0-9-16,1-2-11 0,2 3-9 0,-1-2-11 0,3 1-14 0,-1 0-17 16,1-3-20-16,1 3-24 0,-1-1-25 0,3-1-26 0,1-3-33 0,1 0-36 15,1-3-35-15,0-1-33 0,1-4-82 0,1-1-91 0,1-3-66 0,0-4-63 16,3-3-52-16,2-4-54 0,0-4-1 0,0-4 6 0,3-4 19 0,-1-1 22 16,-1-6 31-16,5-5 38 0,-2-1 33 0,1-4 35 0</inkml:trace>
  <inkml:trace contextRef="#ctx0" brushRef="#br0" timeOffset="87158.92">22930 15022 73 0,'10'-27'315'0,"-2"3"40"0,1 3 32 0,-1 2 28 0,0 4 19 0,2 3 15 15,-4 1 10-15,1 2 12 0,2 5-30 0,-3-2-40 0,0 4-41 0,3 0-44 16,0 2-39-16,0 0-38 0,2 2-31 0,-1 0-35 0,1 1-24 0,1 0-26 16,3-2-13-16,-1 2-12 0,-2 1-10 0,6 0-10 0,-4 0-6 0,3 1-8 15,-2-2-9-15,0 1-7 0,0-1-5 0,0 2-4 0,-2-2 3 0,-2 1 3 16,0-1 10-16,0 2 12 0,-3 1 15 0,2-2 10 0,-4 2 12 0,-1 2 8 16,0 2 4-16,-2 1 2 0,-1 4 1 0,-1 0 1 0,-2 4-1 0,-1 4-2 15,-1 4-10-15,-2 3-71 0,-2 3-36 0,1 3 0 0,-5 1 0 0,3 2 0 16,-1 2 0-16,-1-1 0 0,-1 2 0 0,5-3 0 0,-2-1 0 0,0-2 0 15,2-3 0-15,3-3 0 0,-2-5 0 0,3 0 0 0,0-6 0 0,2-3 0 16,0-1 0-16,0-4 0 0,0-2 0 0,0-2 0 0,0-2 0 0,0-2 0 16,0-3-40-16,0 0-133 0,0 0-47 0,2-3-43 0,-2-3-96 0,0 0-111 15,0-3-87-15,0 0-86 0,0-5-17 0,0 1-1 0,0-2 6 0,0-3 8 16,-2 3 32-16,2-4 37 0,0 3 42 0,2-2 41 0,1 2 44 0</inkml:trace>
  <inkml:trace contextRef="#ctx0" brushRef="#br0" timeOffset="87859.04">26004 14598 178 0,'-2'-14'285'0,"-2"2"27"0,0 0 21 0,1 2 21 15,-2-1 25-15,1 3 26 0,-2 0 23 0,1 3 20 0,-2 2-50 0,3 4-66 16,-3 3-16-16,0 2-7 0,-1 4-15 0,0 4-23 0,-2 2-14 0,-1 5-12 16,2 5-10-16,-3 4-6 0,2 4-11 0,-2 5-13 0,3 3-15 0,-2 6-14 15,3 2-11-15,1 1-11 0,1 1-12 0,2 2-10 0,0-1-10 16,6-3-14-16,1 0-7 0,3-5-12 0,2-2-9 0,4-6-12 0,0-6-12 0,2-1-9 15,2-6-6-15,0-3-4 0,1-5-3 0,-1-3-16 0,5-3-18 16,-5-4 0-16,1-3 0 0,2-3 0 0,-3-4 0 0,2-3 0 0,-1-3 0 16,0-5 0-16,-3-1 0 0,2-4 0 0,-3-1 0 0,0-3 0 0,-3 0 0 15,-2-1 0-15,-3 0 0 0,-3-2 0 0,-2 4 0 0,-2 0 0 0,-4 2 0 16,-2 2 0-16,-4 1 0 0,0 0 0 0,-3 1 0 0,-2 5 0 0,0-1 0 16,-2 4 0-16,0 0 0 0,0 2 0 0,0 3 0 0,1 3 0 0,0 1 0 15,0 1 0-15,1 3 0 0,1 3-61 0,3 0-59 0,4 0-38 0,-2 3-44 16,3-2-49-16,1 3-93 0,4 0-104 0,2-2-75 0,1-1-72 0,1 2-30 15,2-3-19-15,4-1 7 0,1-1 11 0,3-2 23 0,2-5 25 0,-1 1 37 16,6-5 41-16,0-1 46 0</inkml:trace>
  <inkml:trace contextRef="#ctx0" brushRef="#br0" timeOffset="88076.43">26385 14944 395 0,'14'6'436'0,"3"2"20"0,-4 0 18 0,0 3 9 16,-4 0 10-16,-1-1 13 0,-1 2 8 0,0 0 9 0,-2-3 9 0,0 2-72 15,0-1-85-15,-2-1-91 0,0 0-91 0,2 0-32 0,1-2-23 0,-1-2-9 16,0-1-9-16,-1 0-7 0,3-3-8 0,0 1-11 0,1-5-11 0,0-1-5 15,0 0-5-15,3-3-2 0,-3-4 0 0,2-1 2 0,1-1 1 0,-3-4-8 16,-2 2-7-16,1-3-7 0,-4 2-7 0,1-3-3 0,-2 1-1 0,-7 2-2 16,2 1 1-16,-3 2-2 0,-2-1-6 0,-5 4-7 0,2-1-3 15,-3 4-9-15,-4 2-5 0,0 3-5 0,-2 2-1 0,-2 5-5 0,0 2-6 0,1 1-20 16,-2 4-20-16,1 2-38 0,1 2-42 0,2 1-70 0,0-1-76 0,3 2-123 16,2 0-137-16,3 0-52 0,1-1-39 0,6-2-10 0,-2 0 0 0,4-5 2 15,4-2 2-15,4-1 20 0,-2-3 22 0,6-2 39 0,1-5 43 16</inkml:trace>
  <inkml:trace contextRef="#ctx0" brushRef="#br0" timeOffset="88641.92">29134 14595 231 0,'4'-6'282'0,"-3"-2"5"0,-1 4 20 0,0-3 21 0,-1 3 28 0,-3 0 30 0,3-1 22 15,-2 0 21-15,-1 4-47 0,0-2-64 0,-1 2-40 0,2-1-36 0,-2 2-13 16,2 2-8-16,0-1 8 0,-2 2 11 0,2 3-2 0,-5 2-4 15,3 2-17-15,-1 4-17 0,0 4-7 0,1 2-8 0,-4 7-3 0,2 2-2 0,1 4 3 16,-1 3 6-16,2 5-9 0,2 0-13 0,2 3-18 0,-2 1-18 16,3-2-17-16,3 1-17 0,1-2-10 0,1-3-11 0,3-3-40 0,2-1-36 15,2-5 0-15,0-3 0 0,2-5 0 0,0-4 0 0,2-1 0 0,-2-5 0 0,2-1 0 16,-4-6 0-16,3-3 0 0,-1-2 0 0,-1-4 0 0,1-3 0 16,-1-4 0-16,1 0 0 0,-3-6 0 0,-2-1 0 0,4-4 0 0,-4 1 0 15,-2-2 0-15,-1 0 0 0,0-2 0 0,-4 1 0 0,-2 1 0 0,-2 3 0 0,-4 0 0 16,2 1 0-16,-5 2 0 0,0 2 0 0,-4 2 0 0,2 3 0 15,-4 1 0-15,2 2 0 0,-2 3 0 0,0 0 0 0,-1 6 0 0,2 1 0 16,-2 1 0-16,2 4-110 0,-2 2-56 0,2 1-50 0,2 1-105 0,2 1-117 0,0 3-87 16,4-3-81-16,1 1-28 0,2-1-18 0,4-2 2 0,2-4 7 15,4-2 14-15,2-5 19 0,5-2 30 0,-1-2 33 0,8-5 46 0</inkml:trace>
  <inkml:trace contextRef="#ctx0" brushRef="#br0" timeOffset="88857.37">29546 14663 161 0,'1'2'473'15,"1"3"8"-15,-2 1 6 0,0 1 10 0,0 1 12 0,-2 2 9 0,2 1 12 16,0-1 3-16,5 1 3 0,-2 1 6 0,0 1 8 0,0 4-179 0,2 1-217 16,2 2-46-16,-3 1-8 0,5 1-2 0,0 2-1 0,-1-2-6 0,2-1-6 15,2 0-9-15,0 0-6 0,2-3-2 0,-1 0-5 0,3-3-7 0,-2 0-6 16,0-3-5-16,-1 0-5 0,-2-3-7 0,2 0-5 0,-5-1-6 0,0-2-6 16,-1 0-4-16,-4-2-4 0,-3 1-12 0,-1-1-12 0,-7-1-19 0,0 3-23 15,-3 2-25-15,-6 0-30 0,-2-1-38 0,-7 4-40 0,-4 0-91 0,0 1-103 16,-3 2-94-16,-3-2-94 0,0-1-22 0,1-1-4 0,0-3 6 15,3-4 8-15,2-3 20 0,4-3 21 0,3-4 27 0,3-8 30 0,6-3 37 0</inkml:trace>
  <inkml:trace contextRef="#ctx0" brushRef="#br0" timeOffset="88990.99">29413 14851 485 0,'22'-17'595'0,"1"4"10"0,-3 1 3 0,2 3 7 0,-5 0 13 0,2 4 10 0,0-2 12 16,-1 1 4-16,0-1 1 0,0-1-21 0,2 2-30 0,4 2-202 16,1-1-237-16,-1 2-69 0,3 0-31 0,0 0-16 0,0 2-10 0,-2-2-35 15,-1 1-4-15,-2 1-35 0,-2-1-38 0,1 1-23 0,-7 1-19 0,0-2-24 0,-3 2-27 16,-2 0-46-16,-5 0-52 0,2 0-99 0,-6 0-108 0,0 0-80 15,-6 2-74-15,-2-1-3 0,-1 1 13 0,-7 2 20 0,-2 2 22 0,-4 0 16 16,-3 3 17-16,-2 0 22 0,-4 0 26 0,-2 2 48 0</inkml:trace>
  <inkml:trace contextRef="#ctx0" brushRef="#br0" timeOffset="89642.25">24518 13570 215 0,'8'-2'267'0,"2"-3"21"0,-3 1 17 0,-1 0 17 0,2 1 32 0,-3 1 35 16,-1 0 12-16,0 0 5 0,-4 2-10 0,1 2-15 0,-1 1-13 0,0 3-14 15,0 1-15-15,-1 5-15 0,-3 2-8 0,1 4-4 0,-3 3-7 16,-2 2-6-16,-1 5-20 0,-4 5-21 0,-1 1-28 0,-3 2-29 0,-1 5-20 0,-2-1-17 16,-4 4-19-16,2 0-18 0,-4 2-14 0,3-1-16 0,-2 0-42 0,-1-3-55 15,5 1 0-15,-1-2 0 0,2-4 0 0,2-1 0 0,1-4 0 16,3-4 0-16,1-4 0 0,2-1 0 0,3-5 0 0,2-3 0 0,-2-1 0 15,3 0 0-15,2-3 0 0,0-2-83 0,1 0-110 0,1-3-69 0,1-2-122 16,1 0-131-16,-1-4-76 0,4-1-61 0,0-3-12 0,4-3-1 0,5-6 6 16,0-2 8-16,2-3 21 0,4-3 22 0,3-1 34 0,7-2 40 0,2-2 62 15</inkml:trace>
  <inkml:trace contextRef="#ctx0" brushRef="#br0" timeOffset="90108">26418 13291 161 0,'-2'-4'447'16,"2"4"13"-16,0 0 6 0,0 0 5 0,0 4 10 0,-4 2 10 0,2 3 18 0,-1 5 15 15,2 0 17-15,-1 4 16 0,-1 7-78 0,0 1-99 0,-2 6-88 0,0 4-89 16,0 5-11-16,-2 4 4 0,0 1 0 0,1 2-2 0,-1 1-7 0,-1-1-10 16,1 2-17-16,0 0-15 0,-1-3-15 0,3-1-17 0,1 0-74 0,-4-3-39 15,5-2 0-15,0 0 0 0,1-5 0 0,1 0 0 0,-3-5 0 0,4-1 0 16,0-3 0-16,0-1 0 0,0-5 0 0,0-3 0 0,0-3 0 0,0-3 0 16,2-2 0-16,-2-2 0 0,2-2 0 0,-2-2 0 0,0-4 0 0,0 0 0 15,0 0 0-15,0 0 0 0,0 0-104 0,0 0-146 0,3-3-118 16,2-3-128-16,1-3-84 0,5-2-72 0,2-7-16 0,4-1-5 0,0-5-1 0,7-1 3 15,3-5 14-15,1-2 20 0,6-1 40 0,0-1 45 0,4 2 66 0</inkml:trace>
  <inkml:trace contextRef="#ctx0" brushRef="#br0" timeOffset="90624.62">28404 13170 190 0,'-11'-5'493'0,"0"2"6"0,-3 2 7 0,1 1 1 0,-4 0 1 0,4 0 4 15,-4 1 2-15,4 1 3 0,0-2 7 0,4 1 0 0,1 0 4 0,0 3-179 16,-1 0-217-16,2 2-44 0,2 2-9 0,2-1 10 0,1 2 8 15,2 2 14-15,4 1 9 0,2 1 11 0,2 2 6 0,8 0 3 0,1 2 1 0,5 2-2 16,5 1-3-16,3 2-6 0,4-1-10 0,4 5-11 0,6-2-12 0,-2 2-73 16,6-1-24-16,-2 2 0 0,3-1 0 0,-2 3 0 0,4-1 0 15,-4 1 0-15,1 1 0 0,-4 0 0 0,-2 1 0 0,0-2 0 0,-4 1 0 0,-1 2 0 16,-3-2 0-16,-4 0 0 0,-2-1 0 0,-4 0 0 0,0 0 0 0,-4-2 0 16,-4-1 0-16,0-1 0 0,-3-4 0 0,-4 0 0 0,0-3 0 15,-1-2 0-15,-3-2 0 0,-1-4 0 0,-1-1 0 0,-2-1 0 0,4-4 0 16,-4 0 0-16,-1-2 0 0,0-2 0 0,0 0 0 0,0 0 0 0,0 0 0 15,0 0 0-15,-1-3-32 0,-5-1-272 0,-1-2-145 0,1-2-104 0,-5-2-96 0,-3-2-23 16,1-2-6-16,-4-2-1 0,-3-2-4 0,2-4 5 0,-4 1 1 16,-1-1 34-16,-1-2 34 0,-1 2 59 0</inkml:trace>
  <inkml:trace contextRef="#ctx0" brushRef="#br0" timeOffset="96093">21183 10458 96 0,'-6'-2'257'0,"-5"-1"32"0,0-1 21 0,-1-1 20 0,0 1 18 0,-1-2 17 16,-1 0 17-16,1 0 16 0,-4 0-44 0,1 1-59 0,-3 1-25 0,3 1-20 15,-3 0-14-15,-1 3-17 0,2 0-19 0,-2 0-19 0,0 1-16 0,0 1-17 16,-2-1-16-16,0 1-15 0,1-1-14 0,-4 1-17 0,2-1-9 0,-3 0-11 16,0-1-5-16,-2 4-3 0,1-3-1 0,-3 2 0 0,4 2-9 0,-4 0-10 15,1 5-2-15,1 0-2 0,1 3 1 0,0 3 0 0,0 3 2 0,3 2 4 16,2 2 1-16,0 5 1 0,1 1 4 0,3 3 2 0,-1 3 3 0,4 4 1 16,1 0 4-16,3 3 3 0,3 2 3 0,3 1 1 0,1-1 3 0,4 2 3 15,4-1-3-15,3 0-1 0,2-3-4 0,5 0-4 0,2-2-4 0,5-2-2 16,2-2-7-16,1-2-4 0,5-2-3 0,1-3-6 0,2-1-2 0,1 0-3 15,0-2-4-15,3-4-3 0,-3 1-3 0,4-2-1 0,-4-3-1 0,0 1-1 16,2-1-1-16,-2-3 0 0,1 1-2 0,-1-2-1 0,0 0 1 0,1-2 1 16,1-2 1-16,-2-1-2 0,2-2 0 0,2-2 0 0,-1-3-2 0,3-4 0 15,-1-3 0-15,2-2 0 0,3-6-1 0,-1-3-3 0,1-3 0 0,1-5 1 16,-1-3-2-16,0-3-3 0,-1-3 1 0,0-2 0 0,-6-2 3 0,3-1 5 16,-6-2 4-16,-1 0 3 0,-3-2 6 0,-4 1 2 0,-3-3 2 0,0 3 2 15,-4 0-2-15,-2-2-2 0,-4 0 0 0,1 2 0 0,-5-1-5 0,-2 0-3 16,-1 1-6-16,-2-2-6 0,-3 2-7 0,-5-1-6 0,1 2-6 0,-6-1-8 15,0 0-8-15,-4 3-7 0,-2 1-5 0,-4 1-5 0,-4 2-7 0,-1 4-2 16,-1 0-2-16,-6 5 2 0,-3 1-1 0,-2 3-4 0,-2 4 0 0,-5 4 0 16,-1 2 0-16,-2 4-3 0,-1 2 7 0,-4 5 6 0,1 2 5 0,-2 2 4 15,1 5 4-15,0 2 5 0,-1 1 3 0,1 4 2 0,3 1 3 16,2 2 3-16,-2 4-5 0,4 2-9 0,1 1 10 0,5 2 11 16,1-3-4-16,1 4-8 0,5-3-17 0,2 1-17 0,5-2-28 0,2 0-31 15,5-2-84-15,2 0-97 0,3-4-69 0,6 1-64 0,4-4-43 0,4 1-39 16,8-2-15-16,3-3-12 0,7-2 6 0,1-3 7 0,7-2 19 0,3-4 19 15,5-3 31-15,3-7 30 0</inkml:trace>
  <inkml:trace contextRef="#ctx0" brushRef="#br0" timeOffset="96232.62">22163 10880 247 0,'13'23'493'0,"-6"-2"3"0,-6-3-1 0,-1-2-14 16,-5-1-19-16,-3-5-42 0,-1-2-48 0,-4-3-84 0,4-3-94 0,-4-2-69 15,4-2-61-15,1 0-230 0,0 1-268 0,-2 0-54 0,6 0-5 0,-3-1-2 16,1-1 0-16,1-3 14 0,-3 0 19 0,4-2 42 0</inkml:trace>
  <inkml:trace contextRef="#ctx0" brushRef="#br0" timeOffset="96609.65">21060 11500 282 0,'-13'0'518'0,"5"-2"15"0,5-5 14 0,1-2 6 0,6-3-1 15,2-1 4-15,3-2-2 0,4-5 2 0,7-4 0 0,6 2-1 0,1 1-2 16,6 4-202-16,6 2-249 0,4 3-53 0,8 5-6 0,1 1-11 0,8 1-13 0,2 4-2 16,7-2 0-16,-1 1 0 0,5 1-2 0,1-1 0 0,-1 2 1 15,4-1-2-15,-4-1-2 0,2 1 2 0,-1-3 1 0,-3 3-1 0,-3-2-4 16,-3 0-3-16,-2 2-2 0,-3-2 0 0,-3 0 0 0,-2-1 4 0,-6 3 3 0,-1-1 3 16,-4 0 2-16,-4 2 3 0,-4-2 2 0,1 0-1 0,-7 1-2 15,-4 0 1-15,0 0 1 0,-6 1-2 0,-2-2-4 0,-4 0-11 0,-3 1-11 16,-1 1-41-16,-4-2-46 0,-2 0-78 0,-4 2-88 0,-1-2-125 0,-7 0-134 15,2-1-44-15,-6-1-21 0,-3 2-5 0,-3 1-1 0,-5-5-1 0,-6 1 4 16,-1-2 7-16,-6-1 10 0,-2-1 38 0,-8-3 44 0</inkml:trace>
  <inkml:trace contextRef="#ctx0" brushRef="#br0" timeOffset="96743.26">22437 11542 405 0,'8'29'574'0,"-3"-2"-2"0,-5-6-7 15,-4-3-50-15,-1-3-56 0,-5-5-108 0,-1-2-117 0,-2-4-104 0,2-4-102 16,1-1-22-16,1 4-4 0,-2 1-228 0,1 3-274 0,1 3-61 0,-2 0-15 16,0 0 4-16,3-1 8 0,-5-1 49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19:17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10368 3584 20 0,'0'1'204'0,"0"-1"16"0,0 0 18 16,0 0 18-16,-3 1 22 0,3-1 24 0,0 0 25 0,0 0-8 0,-3 3-15 15,3-3-10-15,0 0-8 0,0 0-1 0,0 0 1 0,0 0-3 0,0 0-3 16,0 0-13-16,0 0-10 0,0 0-16 0,0 0-16 0,0 0-22 0,0 0-22 16,0 0-26-16,0 0-27 0,0 0-27 0,0 0-25 0,0 0-18 0,0 0-16 15,0 0-9-15,0 0-7 0,0 0-1 0,0 0 1 0,5 2-1 0,-1-1-5 16,1 0 2-16,0 2 5 0,5 1 2 0,0-1 0 0,3 0 7 0,1 0 7 16,4 1 4-16,1-1 3 0,0 2 1 0,3-2 3 0,2-2-2 0,1 2-2 15,0 0-1-15,2-2 3 0,0 1-6 0,0 0-6 0,3-2 0 0,-2 1-1 16,2-1-6-16,0 0-5 0,-1 0-1 0,-1 0-2 0,2 0-2 0,-1 0-1 15,-1 0-1-15,-1 2 0 0,0-2-2 0,0 0 1 0,0 1 1 0,0-1 2 16,-2 2 1-16,3-2-1 0,-2 1 4 0,-1 1 3 0,2-1 3 0,0-1-1 16,0 2 0-16,0-1 0 0,1 0-3 0,0 1-3 0,1-2 0 0,1 2-1 15,0-2-2-15,-2 0-3 0,2-2 2 0,-1 2 4 0,1-2-4 0,0 1-5 16,0 0-1-16,0-1-1 0,0 1-2 0,0-2 1 0,0 0 2 0,-1 1 3 16,1-1 0-16,-2 0 0 0,1 2 1 0,-1-1 0 0,-1-1-4 0,1 2-2 15,-1-1-2-15,2 1 2 0,-2-2-4 0,1 3-2 0,-1-2 0 0,2 2 0 16,-1 0-2-16,0 0-4 0,1 0-1 0,-1 0 0 0,1 0-1 0,-1 0-1 15,-1 0 3-15,0 2 2 0,2-2 0 0,-1 3-2 0,1-3 3 0,-1 1 2 16,2 1 2-16,0-1-2 0,-2-1 3 0,2 2-2 0,2-1 2 0,-2-1-2 16,0 2 0-16,2-2 3 0,-1 1-4 0,1-1-1 0,-2 0-1 0,3 1 2 15,-3-1-4-15,2 0 1 0,0 0-1 0,-1 0 1 0,1 0-1 0,0 0 0 16,-1 0-1-16,1 0-2 0,-1 0 0 0,0 0 0 0,0 0 0 0,-1 0 0 16,0 0 0-16,0 0 0 0,0 0 0 0,0 0 0 0,0 0 0 0,0 0 0 15,-1 0 0-15,-1 0 0 0,-1 0 0 0,1 0 0 0,-1 0 0 0,-1 0 0 16,-1 0 0-16,0 0 0 0,-1 0 0 0,0 0 0 0,-4 2 0 0,2-2 0 15,-3 2 0-15,1-2 0 0,-3 0 0 0,-3 1 0 0,2 1 0 0,-5-2 0 16,1 0 0-16,0 1 0 0,-6-1 0 0,0 2 0 0,0-2 0 0,-1 1 0 16,-2-1 0-16,-3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0-14 0,0 0-25 15,0 0-14-15,0 0-12 0,0 0-17 0,0 0-18 0,0 0-23 0,0 0-24 16,0 0-36-16,0 0-41 0,0 0-93 0,0 0-106 0,0 0-90 0,0 0-91 16,0 0-13-16,-3-1 3 0,-2-1 11 0,-1-1 14 0,2 0 18 0,-3-1 16 15,2-1 24-15,-3 2 25 0,-1-1 39 0</inkml:trace>
  <inkml:trace contextRef="#ctx0" brushRef="#br0" timeOffset="9483.76">9628 10483 21 0,'-6'0'174'15,"0"2"0"-15,1-2 1 0,0 0 12 0,0 1 13 0,1 0 6 16,-2-1 4-16,1 3-24 0,2-3-27 0,-1 2-15 0,3 0-7 0,-1 0 13 16,-1-2 21-16,3 0 7 0,-2 2 5 0,2-2 10 0,0 0 10 15,0 0 2-15,0 0-3 0,0 0 6 0,0 0 4 0,0 0-13 0,0 0-18 16,0 0-10-16,0 0-7 0,0 0-15 0,0 0-15 0,0 0-11 0,0 0-9 16,0 0-9-16,0 0-6 0,0 0-9 0,0 0-6 0,0 0-8 0,0 0-6 15,0 0-7-15,0 0-7 0,0 0-4 0,0 0-6 0,0 0-2 0,0 0-2 16,0 0-3-16,0 0-4 0,0 0-2 0,0 0-3 0,0 0 0 0,0 0 3 15,0 0 3-15,0 0 6 0,0 0 5 0,0 0 1 0,2 2 2 0,-2-2 3 16,3 1 2-16,0 2 4 0,2 0-5 0,0-2-7 0,1 1 7 0,-1 0 10 16,1-1-5-16,-1 1-8 0,3-1 1 0,-2 1-1 0,2-1-5 15,0-1-10-15,0 0 2 0,3 0 6 0,-1 2-3 0,-1-2-3 16,3 2 5-16,-2-1 8 0,3 1-7 0,1 0-9 0,0 0 3 0,2-2 6 16,-3 1-6-16,2-1-10 0,0 0 4 0,2 0 5 0,-1 0-5 0,1-1-6 15,1-3-3-15,1 3 3 0,-1 0-3 0,0 1-2 0,4-1 2 0,-3-1-1 16,2 0-1-16,-1 2-3 0,2-3-1 0,-1 2 0 0,1-1-1 0,2-1-2 15,-1 1 1-15,-2-1-2 0,4 1-2 0,-1 0-1 0,0-1 0 0,-2 1 1 16,3 0-3-16,-1 0-1 0,-2 0-1 0,0-1 3 0,2 2 1 0,-2 0-3 16,0 1 3-16,-3 0 1 0,3-2 0 0,-1 2-1 0,-2 0 2 0,3 0-1 15,0 0-1-15,-1 0 0 0,1 0-1 0,1 0 1 0,0 0-2 0,1-2 0 16,1 2-1-16,0-1 0 0,0 0-2 0,2 0-1 0,0 1 0 0,0-4 1 16,0 3-1-16,1-1-1 0,-1 0 0 0,2 2 1 0,-3-1 0 0,3 0-3 15,-2 1 1-15,0-2 1 0,0 2-1 0,0 0-1 0,-1 2 0 0,1-2-1 16,-2 1 0-16,1 0 0 0,-2 1 0 0,1 1 0 0,-1-1 0 0,1 1 0 15,-2-1 0-15,0 0 0 0,0 1 0 0,1-2 0 0,0 2 0 0,-2 1 0 16,3-2 0-16,-1 0 0 0,1 0 0 0,-2-1 0 0,0 1 0 0,2 0 0 16,1 0 0-16,-3-1 0 0,1-1 0 0,2 2 0 0,-1 0 0 0,0-1 0 15,0 1 0-15,-2-1 0 0,0-1 0 0,1 0 0 0,-1 2 0 0,-2-1 0 16,1 1 0-16,-1 0 0 0,-2-1 0 0,0-1 0 0,0 1 0 0,-2 0 0 16,0-1 0-16,-2 4 0 0,0-4 0 0,-2 1 0 0,1 1 0 0,-4-1 0 15,1-1 0-15,-2 3 0 0,1-3 0 0,-2 2 0 0,-2 0 0 0,2-1 0 16,-2-1 0-16,-1 1 0 0,0 0 0 0,-2-1 0 0,1 0 0 0,0 2 0 15,-4-2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0,0-2 0 16,0 2 0-16,0 0 0 0,0 0 0 0,0 0 0 0,0 0 0 0,0 0 0 15,3-1 0-15,-3 1 0 0,0 0 0 0,0 0 0 0,0 0-125 0,0 0-108 16,0 0-117-16,-3-1-131 0,-1 0-89 0,-3-1-81 0,-1 0-18 0,-3 2-1 16,-2-3 2-16,-1 3 6 0,-5-1 16 0,0-1 18 0,0-3 36 0,-3 3 38 15,0-4 58-15</inkml:trace>
  <inkml:trace contextRef="#ctx0" brushRef="#br0" timeOffset="11184.63">12723 2335 39 0,'0'0'96'0,"0"0"-7"0,0-3-4 0,0 3-13 0,1-4-12 15,-1 4-12-15,0 0-11 0,0 0-11 0,2-2-8 0,-2 2-7 0,3-1-5 16,-3 1 2-16,0 0 2 0,0 0 4 0,2-4 8 0,-2 4 2 0,0 0 8 15,0 0 7-15,0 0 9 0,0 0 9 0,0 0 11 0,0 0 12 0,0 0 14 16,0 0 21-16,0 0 20 0,0 0 25 0,0 0 28 0,0 0 20 0,0 0 21 16,0 0 16-16,0 0 15 0,0 0 12 0,0 0 12 0,0 0 3 0,0 0 2 15,0 0-7-15,0 0-11 0,0 0-15 0,0 0-19 0,0 0-27 0,0 0-29 16,0 0-25-16,0 0-22 0,0 0-23 0,0 0-20 0,0 0-20 0,0 0-16 16,0 0-9-16,0 0-5 0,0 0 3 0,0 0 4 0,1-1 5 0,4 0 5 15,-1-1 3-15,1-1 3 0,3-1 4 0,0 1 0 0,3-2 2 0,0-2 0 16,3-2 1-16,2-2 0 0,2 0-3 0,-1-3-4 0,2-1-10 0,0-2-7 15,0-1-8-15,1-1-9 0,-2-2-4 0,1 3-5 0,-3 0-3 0,1 0-4 16,-4-2 0-16,1 4-1 0,-3-1 0 0,0 2-3 0,-3 2 0 0,-2-2-1 16,1 4-1-16,-2-1-1 0,-1 0 1 0,-2 1 0 0,-1 3 1 0,-1-3-1 0,-1 2 0 15,-1 0-1-15,-2 0-7 0,0 1-9 0,-2 3 4 0,0-1 6 16,-2-1-5-16,-2 3-10 0,-1-2 6 0,2 5 8 0,-5-2-6 16,1 3-9-16,-3 0 6 0,3 0 8 0,-2 3 1 0,0-1-1 0,1 3 7 15,1 3 8-15,-1-1-4 0,2 0-9 0,0 4 6 0,0 0 8 0,4 1-5 0,-2 0-8 16,4 0 3-16,-2 0 10 0,2 0-6 0,3 1-9 0,0 1-1 0,1-2 2 15,0 1-2-15,2-1 0 0,0 0 0 0,2 2 1 0,1-2 0 0,0 0 0 16,2-2 1-16,0 1 0 0,3-1-1 0,-2 1 0 0,0 1 1 0,2-3 1 16,0 2 0-16,2-3-1 0,-2 3 0 0,1-3 4 0,0 2-1 0,1 0 2 15,-2 1 4-15,1-3 3 0,-1 3 3 0,0 1 5 0,-3 0 7 0,3 3 6 16,-4-1 7-16,1 4 4 0,-3 0 5 0,0 1 4 0,-2 4 1 0,0-2 2 16,-4 4-1-16,1 1 4 0,-2-1-5 0,-1 4-3 0,2-2-4 0,-3 1-5 15,2-1-6-15,-1 0-10 0,1 0-10 0,-2-2-10 0,2-2-15 0,0 0-14 16,0-1-16-16,3-2-21 0,1-2-22 0,-1-1-23 0,2-3-33 0,0 1-30 15,2-3-75-15,-1-1-83 0,3-1-86 0,0-1-86 0,0-3-62 16,1 0-53-16,2-1-5 0,-1-4 8 0,1 1 13 0,1-4 18 0,0-1 21 16,1-1 21-16,1-2 31 0,-1-2 32 0</inkml:trace>
  <inkml:trace contextRef="#ctx0" brushRef="#br0" timeOffset="11335.2">13325 2475 318 0,'3'10'420'0,"-1"-1"18"0,-1 2 15 0,-1-2 4 15,0-2 2-15,-1 0 0 0,1-2-1 0,0 0 0 0,0-2 1 0,0-3-74 16,1 3-86-16,-1-1-101 0,0 2-102 0,0-1-62 0,4-2-54 0,-4 2-80 0,1-1-87 16,1-1-61-16,-1 2-56 0,-1-3-65 0,4-1-70 0,0-1-15 15,2-2-4-15,1-1-1 0,-1-1 2 0,2-1 10 0,3-4 9 0,0 1 18 16,0-2 22-16</inkml:trace>
  <inkml:trace contextRef="#ctx0" brushRef="#br0" timeOffset="11767.42">13913 2103 69 0,'5'0'372'0,"-2"0"38"16,-3 0 30-16,0 0 23 0,3 0 19 0,-3 0 8 0,2 0 3 0,-2 0 1 0,0 0 0 15,0 0-56-15,3 1-67 0,-3-1-65 0,2 2-62 0,-1-1-55 16,1 2-50-16,2 0-35 0,-2 2-30 0,1-1-18 0,0 2-16 0,1 0-5 0,0 2 3 16,1 1 6-16,2 0 5 0,0 0 6 0,1 0 4 0,0 0 2 0,1 0-2 15,1 1 1-15,1-1 1 0,0 2 3 0,-3-2 5 0,3 1 4 0,0 1 3 16,-1-3 0-16,-1 3-2 0,1 0-2 0,2-2 0 0,-4 1-3 0,0-1-3 15,1 2-5-15,1-1-4 0,-3 1-1 0,-1 0-1 0,1 0-4 0,-2-1-5 16,-1 1-5-16,-3 0-3 0,2 1-3 0,-3-2-4 0,2 0-3 16,-2 1-5-16,-2 0-2 0,2-2-2 0,-3-1-1 0,2 2-1 0,-3-2-3 0,-1 1 0 15,2-4-2-15,-3 1 0 0,0 2-2 0,0-4-3 0,-1 2-1 0,1 0 0 16,-3-1-5-16,1 0-1 0,-1-2-2 0,2 1-3 0,-1-1-4 16,1-2-4-16,1 1-5 0,-2-2-4 0,2-2-3 0,1 1-7 0,2-6-2 0,-2 4-1 15,4-7-3-15,-1 2-5 0,2-5-1 0,2 0-2 0,-1-4-2 0,4-1-2 16,2-3-1-16,0-1-1 0,1-3 2 0,2-1 4 0,1-1 3 0,1-2 2 15,-2 1 3-15,4-1 2 0,-1 0 4 0,-2 3 4 0,3 0 4 0,-3 2 2 16,2 2 6-16,-2-1 4 0,0 5 4 0,-2 0 3 0,1 4 3 0,-4-1 2 16,2 4 2-16,-2 0 0 0,-1 1 2 0,0 3 5 0,-2 2 3 0,0-1 4 15,-3 3 5-15,4 0 6 0,-4 3 1 0,0 0-3 0,0 0 1 0,0 0-5 16,0 0-10-16,-4-2-13 0,4 2-15 0,-5 2-17 0,1-1-28 0,-3 1-34 16,1-1-51-16,-2 1-58 0,2 4-97 0,-2-2-104 0,-1 2-87 0,2 0-82 15,-1-1-15-15,2 1-3 0,-1 0 11 0,1-2 10 0,0 2 16 0,1 1 14 16,0-3 31-16,2 0 27 0,1-1 50 0</inkml:trace>
  <inkml:trace contextRef="#ctx0" brushRef="#br0" timeOffset="11917.67">14508 2142 266 0,'1'16'316'0,"1"-1"56"0,-2 0 37 0,0 0 32 16,0-3 8-16,0 0 7 0,2-1 1 0,-2-1 1 0,-2 1-70 0,2 1-87 15,-2-2-37-15,1 2-27 0,-1-1-26 0,-1-1-21 0,1 2-69 0,-3 0-75 16,2-1-114-16,-3 0-120 0,2 0-83 0,-3 0-76 0,2 0-50 0,0-4-47 15,2 0-11-15,0 0-3 0,-3 0 1 0,5-3 0 0,-1-1-1 0,2-3 0 16,0 0 19-16,0 0 22 0</inkml:trace>
  <inkml:trace contextRef="#ctx0" brushRef="#br0" timeOffset="12885.88">15081 1853 227 0,'0'0'367'0,"0"0"24"0,-3 2 20 15,2 0 20-15,1-2 13 0,-5 0 11 0,5 0 3 0,0 0 6 0,0 0 5 16,0 0-67-16,0 0-83 0,0 0-51 0,0 0-46 0,0 0-26 0,0 0-22 16,0 0-19-16,0 0-15 0,0 0-14 0,0 0-14 0,0 0-5 0,0 0-3 15,0 0-4-15,0 0-6 0,0 0-8 0,0 0-11 0,0 0-14 0,0 0-12 16,0 0-15-16,0 0-8 0,0 0-6 0,0 0-6 0,0 0-3 0,0 0-2 15,0 0-4-15,0 0-1 0,0 0-2 0,0 0-1 0,0 0 1 0,0 0 1 16,0 0 0-16,0 0 2 0,0 0-2 0,0 0 2 0,-3 0 0 0,3 0 0 16,0 0 0-16,0 0 1 0,0 0 0 0,0 0 0 0,0 0 0 0,0 0-1 15,0 0-1-15,0 0 1 0,0 0-2 0,0 0 0 0,0 0-1 0,0 0-1 16,0 0 0-16,0 0 0 0,0 0 0 0,0 0-1 0,0 0 0 0,0 0 0 16,0 0 1-16,0 0 0 0,0 0 1 0,0 0 3 0,0 0 3 0,0 0 4 15,0 0 4-15,0 0 8 0,0 0 2 0,0 0 4 0,0 0 6 0,0 0 4 16,0 0 4-16,0 0 2 0,0 0 2 0,0 0 3 0,0 0-1 0,-1 1-1 15,1-1-3-15,0 0-5 0,0 0-3 0,0 0-6 0,0 0-3 0,0 0-4 0,0 0-3 16,0 0-6-16,0 0-1 0,0 0-2 0,0 0-1 0,0 0-2 0,0 0-2 16,0 0 1-16,0 0-1 0,0 0-1 0,0 0 2 0,0 0 1 0,0 0-3 15,0 0 0-15,0 0 1 0,0 0-1 0,0 0 1 0,0 0 0 0,0 0 0 16,0 0 1-16,0 0 1 0,0 0 0 0,0 0 1 0,0 0 1 0,0 0-1 16,0 0 0-16,0 0 2 0,0 0 0 0,0 0-2 0,0 0-1 0,-2 2 2 15,2-2-2-15,0 0 0 0,0 0-3 0,0 0 1 0,0 0 1 0,0 0-6 0,0 0-3 16,0 0 0-16,0 0 0 0,0 0 0 0,0 0 0 0,-2 0 0 0,2 0 0 15,0 0 0-15,0 0 0 0,0 0 0 0,0 0 0 0,-1 4 0 0,1-4 0 16,0 0 0-16,0 0 0 0,0 0 0 0,-2 1 0 0,2-1 0 0,0 0 0 16,0 0 0-16,-2 2 0 0,2-2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0-4-15,0 0-12 0,5 2 3 0,-1-1 0 0,-1 0 1 0,0 1 2 16,4 0 0-16,-2 1 2 0,0 0 2 0,0 1 2 0,3-1 2 0,-1 1 4 16,2 2-2-16,-1-1-2 0,-2 1 2 0,5 2 1 0,-3 0-1 0,0-1-2 15,3 2 2-15,-5 0 0 0,2 1 1 0,0 1-1 0,0-1 1 0,-2 1 0 0,0 0-2 16,1 1-1-16,-2 1-1 0,-1-3 1 0,1 1 0 0,-2-1-1 16,0 1 0-16,-1-1 1 0,-1 1-2 0,-1-2 1 0,0 1 0 0,-3 1 2 0,2-1-2 15,-3 1-1-15,0 0 3 0,-4 1 1 0,3 1-2 0,-1 0 0 0,-1-1 0 16,-2 0 2-16,1 0-1 0,0 0-1 0,0-1-1 0,2-1-4 0,0 1-3 15,1-4-7-15,0-1-3 0,0 0-5 0,2-1-4 0,2-2-3 16,1 0 0-16,0-3 0 0,0 0 0 0,0 3-2 0,1-2 2 0,1 1 1 16,1 1 3-16,0 0 3 0,2-2 4 0,-2 2 1 0,2 0 5 0,3 0 1 0,-4 0 3 15,3 2 5-15,-2-3-2 0,1 3-5 0,0 0-2 0,-1-2-1 0,0 1-7 16,-2 2-9-16,0-2-13 0,-3 4-15 0,0-1-16 0,0 0-15 0,-3 2-20 16,-2 1-21-16,0 2-40 0,-4 0-48 0,1 2-76 0,-2 1-86 0,-2 1-61 15,2-1-57-15,-1 0-34 0,-1 1-30 0,2-2 4 0,0-1 13 0,1 0 16 16,3-3 19-16,1-1 20 0,2-3 22 0,1 0 44 0</inkml:trace>
  <inkml:trace contextRef="#ctx0" brushRef="#br0" timeOffset="13050.95">15339 2428 205 0,'10'0'379'0,"-2"0"30"0,-2 0 27 0,-1 0 23 0,-2 0 21 16,0-1 7-16,0-1 6 0,-1 1-1 0,-2 1 1 0,0 0-68 0,0 0-83 15,0 0-77-15,0 0-72 0,0 0-45 0,0 0-36 0,0 0-32 0,0 0-33 16,0 0-34-16,3-2-34 0,0 1-36 0,-1-1-33 0,-1-1-59 0,2 1-67 15,-1 0-58-15,3-3-60 0,1 2-69 0,1-1-70 0,3-2-14 0,0 0-3 16,0 0 2-16,2-1 3 0,3-1 13 0,-2-2 14 0,2 2 27 0,0-3 30 16</inkml:trace>
  <inkml:trace contextRef="#ctx0" brushRef="#br0" timeOffset="13301.49">15847 2071 150 0,'8'5'343'0,"-2"-1"30"0,1 1 34 0,-3-1 37 16,2-1 39-16,-1 1 14 0,-2 0 10 0,1-1 2 0,0 0 1 15,0 0-64-15,0 1-77 0,2-3-70 0,-2 4-68 0,0 0-28 0,0-1-16 16,0-1-26-16,1 3-28 0,-2-1-35 0,2-1-34 0,0 2-12 0,-4 0-9 16,2 0 1-16,1 0 3 0,-3 2 4 0,2 1 5 0,-1 0-1 0,0 0-3 0,-2 1-3 15,0 2-4-15,0 0-2 0,-2 2-2 0,0-1-1 0,1 1-5 16,-1 1 0-16,-1-2-2 0,1 0-5 0,2 1-2 0,-1-1-6 0,1-2-6 0,0-2-3 16,1 0-2-16,3 0-1 0,0-2-5 0,3-2 1 0,4 1-2 15,-2-3-5-15,4 0-8 0,4-1-9 0,1-2-10 0,4-2-15 0,2-1-12 16,-1-1-23-16,4-3-24 0,0 0-40 0,0 0-48 0,2-4-86 0,-3 2-95 0,0-1-93 15,-3 1-92-15,-2-2-13 0,1 0 1 0,-5 3 8 0,-2-1 9 0,-3 0 14 16,-6 0 15-16,-1 1 20 0,-5 1 25 0,-1-1 43 0</inkml:trace>
  <inkml:trace contextRef="#ctx0" brushRef="#br0" timeOffset="14000.94">12436 2846 249 0,'-50'16'498'0,"7"-1"20"0,1 0 10 0,5-5 10 0,4 1 1 0,6-3-1 16,2-3 0-16,7 0 0 0,4-4-2 0,3-1 1 0,6-1-102 0,5 1-124 15,5-3-116-15,6 0-118 0,3 1-36 0,8 0-15 0,4 1-8 0,8-2-8 16,4 2 6-16,7-1 7 0,7 1 4 0,3-2 5 0,8 0 0 0,6 0 4 16,3-1 3-16,7 0 4 0,6 0 6 0,6-1 9 0,3 2 4 0,3-3 2 15,6 2 5-15,4-2 2 0,1 1-2 0,2 1-2 0,1-1 1 0,5 1 2 16,1-1-1-16,0-1 0 0,-2-1-3 0,2 0-3 0,2 0-4 0,-2-2-7 16,0 1-5-16,-2 0-4 0,2-2-2 0,-1 2-3 0,-4-1-4 0,-1 1-3 15,-1 0-17-15,-4 1-14 0,1 1 0 0,-4 0 0 0,-3 0 0 0,-2 2 0 16,-2-3 0-16,-4 3 0 0,-3 0 0 0,-4-2 0 0,-3 0 0 0,-1-2 0 15,-5 0 0-15,-5-2 0 0,0 1 0 0,-3-2 0 0,-5-2 0 0,-3-1 0 16,-3 1 0-16,-6-2 0 0,0 0 0 0,-7-1 0 0,-2-1 0 0,-7 0 0 16,-1 3 0-16,-8-2 0 0,-4-4 0 0,-4 5 0 0,-2-3 0 0,-8 0 0 15,-5-2 0-15,-3 1 0 0,-3-5 0 0,-4-1 0 0,-5-1 0 0,-3-3 0 16,-2-2 0-16,-4-2 0 0,-2-2 0 0,-4-2 0 0,-5-2 0 0,1-2 0 16,-8-1 0-16,0-3 0 0,-4-1 0 0,-4-1 0 0,0-1-11 0,-5-1-38 0,-4-3-3 15,-1 2 0-15,-3-1 0 0,-3 1 4 0,-5 1 1 0,2 2 4 0,-6 1 2 16,1 3 7-16,-5 3-3 0,-1 5-4 0,-5 3 12 0,-4 1 13 15,-4 5 5-15,0 3 0 0,-2 3-1 0,-4 4-6 0,-4 3 3 0,-3 4 5 16,-2 1 2-16,-2 2 5 0,-1 4 0 0,1 2-2 0,-3 5 0 0,-1 0 3 16,-3 3-4-16,2 3-2 0,-2 0 1 0,-3 3 6 0,3 2 2 0,-1 0 7 15,3 2-2-15,-1 3-5 0,1 0-2 0,3 0-3 0,0 3 2 0,5 0 4 16,1 2 6-16,3 1 7 0,2 2-9 0,3 2-12 0,2 2-5 0,3 1-2 16,3 4 4-16,3 1 8 0,4 1 6 0,7 2 9 0,3 1 3 0,4 3 0 15,8 0 0-15,7-2-3 0,5 2 3 0,8 1 2 0,6-2 7 16,7-1 3-16,6 2 3 0,8 0 2 0,6 1-6 0,5 0-4 0,7-1-14 15,8 3-12-15,6-1 0 0,6 0 4 0,9 0 1 0,5-3 2 0,7 0 0 16,5-4-2-16,4-3 3 0,8 0 5 0,5-6-2 0,2-4-1 0,6-4 3 16,2-4 0-16,1-4 5 0,5-4 3 0,-1-3-4 0,5-1-6 0,-1-5-10 15,-1-1-10-15,-1-2-21 0,-1-4-24 0,-1 3-31 0,-6-2-31 0,0-2-54 16,-4 2-58-16,-5-1-106 0,-5 1-121 0,-8 1-81 0,-3 1-74 16,-7-2-17-16,-7 3-2 0,-5 0 6 0,-8 3 10 0,-7 0 19 0,-7 0 24 0,-5 1 27 15,-10-3 31-15,-7 3 54 0</inkml:trace>
  <inkml:trace contextRef="#ctx0" brushRef="#br0" timeOffset="14653.34">9878 3526 141 0,'-15'5'209'0,"-2"1"15"0,2 0 23 0,0 0 24 0,2-2 23 16,0 2 21-16,0-1 8 0,2-1 5 0,0 1-27 0,0-1-31 0,3-1 1 16,3 2 6-16,-1-2 5 0,1-2 2 0,1 2-9 0,0-2-9 0,3 2-20 15,1-3-23-15,-2 2-23 0,2-2-22 0,0 0-20 0,0 0-25 0,2 2-18 16,-1-1-19-16,5 2-14 0,-1-1-12 0,3-1-6 0,3 3-4 0,2-2-1 15,1 1 1-15,7 2 2 0,2-2 1 0,1-2 2 0,6 2 4 0,2-1-1 16,7-1-1-16,1-2-3 0,1-1-5 0,6-1-4 0,1 2-3 0,2-4-4 16,2 2-3-16,-1-1-1 0,3-1-2 0,1 1-3 0,-1-1 1 0,-2 2-2 0,2-1 2 15,1 1-2-15,-3 0-2 0,-1 0-2 0,1 1 0 0,-3-1-4 16,0 1-3-16,-3 1-2 0,-2 0-4 0,-1-1-5 0,-4 2-4 0,-2 0-12 16,-1 2-11-16,-4-1-21 0,-2 0-26 0,-3 1-25 0,-2 3-27 0,-6-2-36 15,0 0-43-15,-2 0-86 0,-5 1-93 0,-3 1-72 0,-2-1-64 0,-1 1-46 16,-5-1-41-16,-1 1-3 0,-1-1 8 0,-5-1 18 0,-1 3 22 0,-2-1 24 15,-3-1 28-15,0 1 36 0,-4-4 42 0</inkml:trace>
  <inkml:trace contextRef="#ctx0" brushRef="#br0" timeOffset="14801.43">10737 3549 129 0,'-5'13'512'0,"2"0"15"0,0 1 5 16,0 1 0-16,1-3 1 0,0 0-1 0,1-3 0 0,-1-1-1 0,2-3-1 15,0-1-1-15,2-1-74 0,-1 0-91 0,3-2-160 0,-1 2-172 0,2 0-55 16,1 0-26-16,0-1-24 0,0 2-19 0,-1-1-69 0,3 2-76 0,0-2-73 15,-2-2-74-15,-1 2-66 0,2-1-63 0,0-2-11 0,-1-2-2 0,-1 2 11 16,0-3 12-16,3 0 12 0,0-1 14 0,0-2 19 0,1-1 21 0</inkml:trace>
  <inkml:trace contextRef="#ctx0" brushRef="#br0" timeOffset="79207.25">14468 13834 56 0,'0'-13'288'0,"0"-1"43"0,-2 2 39 16,-1 0 41-16,0 0 20 0,0 0 18 0,0 3 6 0,2 0 1 15,-3 2-43-15,1-1-56 0,1 2-47 0,-1 4-42 0,2-2-14 0,1 4-7 0,0 0-24 16,-2 5-30-16,2 2-27 0,-2 4-30 0,2 4-9 0,-1 6-5 0,-1 3 2 16,1 7 4-16,-1 5 15 0,-1 8 12 0,-1 4 9 0,0 5 7 0,-1 6-14 15,1 3-23-15,-3 5-9 0,1 2-11 0,-2 3-11 0,0 0-11 0,2 0-10 16,-1 0-8-16,-2-1-10 0,3-2-9 0,-1-4-11 0,1 0-11 0,-2-5-12 15,4-3-11-15,0-3-9 0,0-3-10 0,-1-3-11 0,1-6-13 0,1-3-15 16,2-3-16-16,-2-3-19 0,1-7-19 0,2-4-26 0,0-4-27 16,0-4-76-16,2-4-88 0,-2-2-96 0,0-8-95 0,0 0-54 0,3-9-47 0,-2-5 0 15,2-3 5-15,1-3 14 0,-1-6 16 0,3-5 17 0,-1-6 18 0,4-2 27 16,-1-4 27-16</inkml:trace>
  <inkml:trace contextRef="#ctx0" brushRef="#br0" timeOffset="79925.33">14474 13668 241 0,'0'0'397'0,"-1"-2"18"0,1 2 14 0,-2-1 3 0,2 1 2 16,0 0-2-16,0 0 2 0,0 0-3 0,0-3-2 0,2 0-70 0,1 1-87 16,0 1-67-16,2-3-64 0,4 2-41 0,-1 0-36 0,4-1-14 0,3 0-9 15,1 0-1-15,5-2 2 0,-1 3 1 0,4-3 3 0,1 2 2 0,2-1 1 16,3 0 2-16,0 1 1 0,3 1-4 0,-1 0-4 0,1-1-5 0,4 2-3 15,0-1-1-15,1 1 1 0,0 1-2 0,4-2 1 0,0 0-3 0,1 0-2 16,3 1 0-16,0-3 0 0,2 1 0 0,0-1-3 0,4-1-1 0,0 2-2 16,1-3-3-16,0 4-2 0,3-3-2 0,-3 1-3 0,1 0 0 0,2 1 1 15,0 1 1-15,0 0 2 0,0 2-2 0,3-2 2 0,-2 2-2 0,3 2-1 16,0-2 1-16,2 2-1 0,3 0 4 0,1 1 6 0,0 0 6 0,4 0 8 16,1 0-1-16,5 1 1 0,2-3-3 0,2 0 1 0,5-1-2 0,1 2-2 15,4-4 1-15,2 2 1 0,3-1 0 0,4 0 0 0,1-1-6 0,1-1-7 16,3 3-6-16,1-2-8 0,1 0 0 0,1 2 4 0,1 0-1 0,4 0 2 15,0 0 1-15,-1 2-1 0,4 0 5 0,2-1 3 0,0 3 2 0,1-3 4 16,0 0-2-16,6 2 3 0,-3 0-1 0,1 0-1 0,1 2 0 0,2-2-1 16,0 1-2-16,0 0-1 0,0-1 1 0,4 1-2 0,-2 0-1 0,-1 3-2 15,2-4-1-15,2 4-4 0,3-3-1 0,-4 2 0 0,4 0 1 0,2 0 0 16,2 0-1-16,-2 0-3 0,2 0 0 0,1 2 2 0,2-2 0 0,-2 1 2 16,1 0-1-16,2 2-4 0,-2-4-1 0,0 3-2 0,0-2 2 0,-1 1 3 15,3 1-2-15,-4-4-4 0,1 3 0 0,0-2 0 0,-1 0 1 0,-1-1-1 16,0 2 0-16,-2-1-2 0,-1-1-1 0,0 1 0 0,-2-1 1 0,-1 1 5 15,0-1-2-15,-6 1 0 0,1-1 1 0,-3 1 1 0,-2-2-1 0,-3 1-1 16,-3 2 0-16,-3-1-1 0,-4 1 0 0,-4-2-2 0,-2 2 3 0,-3-1 2 16,-5 1-3-16,-3 0-1 0,-4 0-2 0,-2 0-1 0,-4 1-1 0,-5 1-1 15,-4-2 0-15,-2 1 2 0,-6 1-1 0,-2 1 0 0,-6-2 0 0,1 2 2 16,-6 0-1-16,-4 0-2 0,0 0 0 0,-7 0 3 0,1 0-1 0,-3 0-2 16,-2 0 2-16,-3 0 2 0,0 0-2 0,-4 0 0 0,-1-2 0 0,0 3 2 15,-6-2-3-15,2-1-1 0,-2 0 0 0,-4 0 1 0,0 1 0 0,0 0-3 16,-4-2 2-16,-1 0 0 0,-3-2-1 0,2 2-3 0,-3 0 0 0,-1-3 0 15,-3 3-1-15,2-3 0 0,-3 2 0 0,1-2 0 0,-4 4 1 0,1-1 1 16,-2 2 0-16,-1-1 3 0,0 3-3 0,-1-1-2 0,-1 5 3 0,-1 1 3 16,0 2 0-16,-1 2 0 0,-1 2 0 0,-2 6 1 0,0 1-1 0,1 2 0 15,-5 5 0-15,4 4 1 0,-4 3-3 0,-1 3-2 0,-1 5 2 0,1 4 4 16,-2 3-1-16,2 3-1 0,-2 3 1 0,-1 1 0 0,1 5-1 0,-1-1-1 16,2 2-6-16,-2 2-3 0,4-1-5 0,0-1-2 0,1-1-2 0,3 0 0 15,-1-4-7-15,6-1-13 0,0-4-7 0,3-3-8 0,1-3-18 0,1-3-22 16,3-4-26-16,-1-3-28 0,0-2-56 0,0-7-64 0,2 0-72 0,-5-7-77 15,0-2-73-15,-2-4-73 0,-2-2-10 0,-3-4 5 0,-2-4 6 0,-3-3 10 16,-3-3 17-16,-6-4 20 0,-3-4 30 0,-3-2 30 0</inkml:trace>
  <inkml:trace contextRef="#ctx0" brushRef="#br0" timeOffset="81027.97">14024 15112 7 0,'-5'4'254'0,"0"0"9"16,1-1 1-16,0-2-2 0,3 1 0 0,-1-1 2 0,2-1 0 0,0 0-2 16,0 0-33-16,0 0-42 0,3 0-46 0,4-1-49 0,-1-1-9 0,5 1-3 15,-3-2 13-15,3 1 14 0,3 0 23 0,-1-1 25 0,0 1 13 0,4 0 10 16,0-1 6-16,-1 1 5 0,3 0 1 0,0-1 4 0,3 1-3 0,0-1-3 15,2 0-20-15,0 0-25 0,3 2-21 0,0-2-20 0,1 0-21 0,2 1-22 16,3 0-14-16,-1 1-9 0,1 0 0 0,2-1 2 0,2 2 2 0,0 0 3 16,1 0-1-16,0 2 0 0,2-1-3 0,1-1 1 0,0 1-3 0,0 1 1 15,3-2 0-15,1 2 0 0,0-2 0 0,2 0-2 0,1 1 0 0,-2 1-2 16,3-2 2-16,3 2 3 0,-1-1 0 0,1 0 0 0,3-1 1 0,1 3 0 16,-1-1-1-16,2-1-1 0,3 2-2 0,4-1 1 0,-3-1-1 0,4 1 0 15,0 1 1-15,6-2-1 0,-2 2-7 0,1 0-6 0,4 0-2 0,2 0-2 16,1 2 0-16,1-2 1 0,3-2 1 0,1 4 2 0,4-4 0 0,-1 2-2 15,3-1 1-15,2 1-1 0,2-3-4 0,0 1-3 0,3 1 3 0,1-2 1 16,4 0 0-16,-2 0-1 0,4 0-4 0,0 0 1 0,-1 0-4 0,3 0-1 16,-1 0 1-16,3 0 2 0,0 0-2 0,-2 0 0 0,0 0-1 0,1 1 2 15,2 3-5-15,-4-2-4 0,2 3-1 0,0 1 5 0,0-2 0 0,-2 0-1 16,1 3 2-16,-1-1 1 0,1 1-1 0,-1-1-4 0,0 2 2 0,2-3 3 16,0 2-1-16,1 0 0 0,0-1 0 0,2 2 1 0,-1-1-2 0,1 1-5 15,2-1 3-15,2-1 1 0,-1 2 0 0,0-2 0 0,0-1-1 0,1 2 0 16,0-1 0-16,-3-1-2 0,3 0-1 0,0 1 1 0,-2 1 0 0,-1 0-1 15,-2 0 0-15,2-1 3 0,1 2-2 0,-5-1-3 0,1 2 2 0,3 0 0 16,-4 0 1-16,-1 0-1 0,2 0 0 0,-1 2-1 0,-1 0 1 0,-2-2 0 16,1 1 1-16,1 0 3 0,-1 1 0 0,0-3-1 0,-2 2 1 0,2 0-1 15,-2-1 0-15,3 0-2 0,-4-1 2 0,2 2 3 0,-3-2 0 0,0 1-4 16,1 0 2-16,-2-2 1 0,1 0-2 0,-5 3-2 0,1-3-1 0,3 1 4 16,-3 0-1-16,-2-1-1 0,-3-1 0 0,2 1 2 0,-2 1-2 0,-4-2-3 15,1 1 0-15,-2-1 2 0,-1 2-3 0,-3-2-1 0,-3 0 1 0,0 3 3 16,-1-3 0-16,-4 1-3 0,1-1 2 0,-2 0 1 0,-3 1-1 0,-1-2-1 15,1 1 0-15,-4 0 0 0,0-1 1 0,-3 0-1 0,0-1 1 0,-4 2 1 16,0-3 0-16,-1 1-2 0,-6-1 0 0,3 0 1 0,-5 0 0 0,-2 0-2 16,-4 0-1-16,1-1 3 0,-4-1 0 0,-4 2-1 0,-1-1 0 0,-5-1 1 15,0 1-1-15,-4-1-1 0,-4 1 2 0,-4-2 1 0,-2 1-3 0,-2 1-1 16,-2-2 2-16,-4 1 2 0,-4-1-1 0,2 0-1 0,-2 0 2 0,-4 0 0 16,0 0 0-16,0 0-2 0,0 0 1 0,0 0 1 0,0 0-7 0,-6 2-8 15,1-2-19-15,-2 0-19 0,-2 0-42 0,-4 1-45 0,1-1-105 0,-7 0-118 16,-1 3-108-16,-2-3-102 0,-3 2-24 0,0-1-4 0,-3 1-2 0,-4 1-1 15,0-3 6-15,-4 1 7 0,-1 1 18 0,1-4 22 0,-4 2 41 0</inkml:trace>
  <inkml:trace contextRef="#ctx0" brushRef="#br0" timeOffset="81191.37">26231 15808 35 0,'-4'5'343'0,"-2"-2"4"0,1 0-31 0,-2-3-41 0,3 0-53 0,-1 0-53 16,0-3-56-16,-1 1-54 0,3-2-29 0,-4-1-22 0,3 1-103 0,-3-1-119 16,0 1-64-16,-1-1-51 0,-4-1-15 0,3-1-4 0</inkml:trace>
  <inkml:trace contextRef="#ctx0" brushRef="#br0" timeOffset="81791.35">20587 11103 288 0,'0'0'397'0,"5"0"32"0,-4 2 30 0,-1 1 22 16,0 3 18-16,0 1 10 0,0 2 11 0,0 4 6 0,0 4 6 0,-1 3-64 16,-4 6-83-16,0 5-74 0,-1 4-74 0,0 4-31 0,-2 5-22 0,-5 2-21 15,4 4-24-15,-3 1-10 0,2 1-8 0,-3 3-6 0,0-2-6 0,2 1-4 16,-2 0-5-16,3-1-6 0,-2-1-7 0,4 1-7 0,-2-5-8 0,1 1-11 16,1-2-10-16,4-3-10 0,-4-1-12 0,3-4-18 0,0-2-20 0,4-2-20 15,-1-4-20-15,1-2-26 0,-1-5-31 0,2-1-36 0,0-6-42 0,2-2-61 16,-2-1-69-16,1-4-77 0,1-2-79 0,-1-5-68 0,3 1-65 0,-4-4-9 15,4-4 3-15,1-2 13 0,1-3 14 0,1-5 28 0,1-3 26 16,1-3 37-16,2-3 39 0</inkml:trace>
  <inkml:trace contextRef="#ctx0" brushRef="#br0" timeOffset="82093.89">20674 11646 209 0,'3'1'279'0,"2"0"32"0,-4 6 29 15,1-1 27-15,-2 3 29 0,1-3 29 0,-1 5 13 0,0 5 16 0,2-2-62 16,0 5-75-16,-1 2-22 0,1 0-12 0,1-1-5 0,0 5-9 15,2-4-19-15,3 1-20 0,-2-1-22 0,2-1-19 0,3-4-22 0,0 1-23 0,4-2-11 16,-1-4-6-16,2-1-6 0,-1 1-3 0,5-4-9 0,1-2-10 0,1-1-8 16,-1-4-9-16,5-2-10 0,-1-1-9 0,2-3-5 0,-1-1-8 15,1-4-7-15,-1-1-5 0,-1-2-6 0,2-2-4 0,-2 0-5 0,-3-2-3 0,-1 0-1 16,-2-2 1-16,0 1-2 0,-7-1-5 0,0 1 2 0,-2-1 3 0,-1 0 0 16,-6 1 4-16,-2 1 2 0,-1 0 5 0,-3 0 0 0,-2 0-1 15,0 2 2-15,-5-1 3 0,0 2-2 0,-3 2-1 0,-1 1-1 0,-2-2 0 16,1 5-5-16,-5 0-3 0,2 2-3 0,-4 1-1 0,1 1-4 0,-1 1-4 15,-2 4-1-15,1 0 0 0,-3 3-3 0,2 1-3 0,2 0-1 0,-3 3-3 16,1 0-3-16,3 2-8 0,-1 2-11 0,2-2-17 0,1 3-21 0,0 0-20 0,0 0-31 16,5 1-32-16,-1 1-45 0,1-1-51 0,1 2-95 0,1 1-106 15,3 0-89-15,-1 0-84 0,2-1-17 0,0 0 0 0,3 0 14 0,1-1 14 16,0-1 22-16,3-1 21 0,1-1 30 0,1-2 33 0,4-6 47 0</inkml:trace>
  <inkml:trace contextRef="#ctx0" brushRef="#br0" timeOffset="82259.89">21578 11723 77 0,'11'20'386'0,"-2"-1"25"0,-2-2 7 0,-2-2 6 15,0 0 3-15,-4-4 3 0,2-2-1 0,-3-3 0 0,2 0 0 0,1-3 0 16,-3-3-100-16,0 3-125 0,0-3-96 0,-1 2-90 0,-1 2-87 0,2-3-84 16,-2 2-59-16,2-1-51 0,0-2-65 0,-3 1-63 0,2 1-23 0,-3 1-12 15,0-2-3-15,-4 0-2 0,3 1 3 0,-3 0 6 0,0-1 24 0,-3 0 25 16</inkml:trace>
  <inkml:trace contextRef="#ctx0" brushRef="#br0" timeOffset="82924.89">17516 13448 66 0,'0'0'201'0,"-1"-2"11"0,1 2 13 0,-3 1 14 15,-2 0 20-15,2 3 24 0,-2 0 19 0,0 2 19 0,1 0-13 0,-3 3-19 16,2 2-2-16,-2 2 1 0,0 2 2 0,3 2 3 0,-3 2 1 0,0 2 1 16,0 4-2-16,2 1-3 0,1 4-10 0,-3 1-12 0,2 4-28 0,-2 3-29 15,2 2-27-15,0 3-25 0,-1 6-15 0,-1 0-15 0,1 5-4 0,0 1-5 16,-2 4-5-16,1 2-8 0,-2 0-5 0,3 0-8 0,-1-3-9 0,1 3-8 16,1-6-4-16,-1-1-5 0,3-4-9 0,0-4-7 0,1-4-8 0,2-3-5 15,0-4-16-15,0-6-14 0,2-1-19 0,-1-6-19 0,1-2-21 0,1-4-25 16,2-2-34-16,-5-4-37 0,3-2-78 0,0-4-87 0,-1-1-88 0,-2-3-88 15,4-3-64-15,1-4-60 0,0-3-7 0,4-3 3 0,1-4 13 0,0-2 16 16,3-3 16-16,2-5 20 0,2 0 33 0,1-3 37 0</inkml:trace>
  <inkml:trace contextRef="#ctx0" brushRef="#br0" timeOffset="83407.92">19645 13734 169 0,'-2'-12'193'0,"2"1"7"0,-2 1 5 16,2-1 10-16,0 1 11 0,0-2 13 0,0 3 15 0,0-2-36 0,0 2-46 15,0 0 5-15,0 2 17 0,0 0 9 0,0 0 9 0,0 1 13 0,0 1 11 16,0 2 4-16,0-2 2 0,0 2-7 0,0 3-10 0,0 0-14 0,0 0-19 16,0 0-18-16,0 0-18 0,0 0-19 0,0 0-23 0,0 0-8 0,0 0-4 15,0 0-10-15,2 1-9 0,0 6-4 0,-1-2-2 0,1 3 2 0,1 2 5 16,0 2 5-16,-1 3 3 0,1 2 8 0,-1 1 6 0,2 3 2 0,-1 1-1 15,-1 3-2-15,-1 1-3 0,3 2-6 0,-3 4-7 0,-1 3 2 0,2 1 3 16,-1 4 0-16,-1 2 1 0,0 3-3 0,0 3-5 0,0 2-3 0,-1 4-6 16,-1 3-4-16,1 0-5 0,-1 1-7 0,-3 4-9 0,4-3-3 0,-5 3-1 15,3-3-8-15,-1 2-7 0,1-4-7 0,0 0-6 0,0-4-4 0,-1-2 0 16,3-5-15-16,-1-3-2 0,1 0 0 0,-1-7 0 0,-1-4 0 0,3-1 0 16,0-6 0-16,-1-2 0 0,1-5 0 0,-2-2 0 0,2-1 0 0,0-4-8 15,0-2-57-15,-2-5-34 0,1 1-50 0,-1-3-55 0,1-2-97 0,-4-4-109 16,0-1-79-16,0-2-75 0,0-4-42 0,-1 0-37 0,2-6-9 0,-1-1 0 15,2-3 14-15,1-3 19 0,4-3 32 0,-1-1 37 0,4-1 51 0,1-3 55 16</inkml:trace>
  <inkml:trace contextRef="#ctx0" brushRef="#br0" timeOffset="83991.81">21968 13665 243 0,'-5'3'313'0,"-2"0"14"0,2-1 6 0,1 2 3 16,-2-3 2-16,2 1-2 0,1-2 0 0,2 0-1 0,-3 0-56 0,4 0-66 15,0 0-49-15,-3 3-43 0,3-3-40 0,0 0-34 0,0 0 4 0,-1 1 15 16,-1 0 24-16,0 3 26 0,2-2 12 0,0 5 11 0,0-2 8 0,0 5 9 16,0 2 8-16,2 1 7 0,0 7 9 0,-1 2 9 0,1 4 11 0,-1 5 8 15,3 4-13-15,-4 4-18 0,1 6-21 0,-1 2-17 0,0 6-6 0,0 4-1 16,-1 5-1-16,-3 2 1 0,0 5-5 0,0 0-6 0,-2 2-5 0,-2 1-5 15,4 0-9-15,-4 1-10 0,1-2-9 0,2-2-9 0,-1-2-10 0,2-2-9 16,0-4-8-16,3-4-7 0,1-4-7 0,0-4-10 0,1-4-3 0,3-3-3 16,-1-4-5-16,3-5-6 0,-3-3-5 0,0-5-2 0,2-2-12 0,-2-4-9 15,0-4-15-15,1-1-12 0,-3-5-22 0,2 0-19 0,-1-5-40 0,0 1-46 16,-2-4-87-16,0-1-101 0,0 0-79 0,2-6-79 0,-2-1-53 0,4-4-50 16,-4-2-2-16,1-3 6 0,2-3 10 0,1-2 15 0,-1-3 19 0,2-3 21 15,-1 1 41-15,4-5 43 0</inkml:trace>
  <inkml:trace contextRef="#ctx0" brushRef="#br0" timeOffset="84624.98">23811 13830 42 0,'-3'0'214'0,"0"-3"8"0,-1 0 8 0,3 0 13 0,-3 0 12 15,1 0 17-15,-1 1 15 0,2 1-7 0,-1-2-16 0,2 1-26 0,-3 1-33 16,4 1 1-16,-3 0 3 0,3 0 4 0,0 0 2 0,0 0 1 0,0 0 0 15,0 0-8-15,0 0-13 0,0 0-14 0,0 0-12 0,-1-2-22 0,1 2-20 16,0 0-18-16,0 0-17 0,0 0-21 0,0 0-20 0,0 0-11 0,0 0-13 16,0 0 0-16,0 0 4 0,0 0 9 0,0 3 12 0,0 3 5 0,0 0 6 15,0 3 9-15,1 2 8 0,-1 3 6 0,2 3 7 0,-1 6 7 0,3 2 7 16,-4 5 5-16,1 6 9 0,1 1-5 0,-2 6-5 0,0 3-8 0,0 3-7 16,-2 5-2-16,2-1 0 0,-1 4-2 0,-3 2-3 0,1 0-2 0,0 2-2 15,0-1-4-15,-2-1-3 0,2 2-8 0,-2-3-7 0,2-1-7 0,2-2-6 16,1 0-3-16,0-4-6 0,0-2-4 0,1-2-6 0,-1-4-7 0,5-2-5 15,-1-5-5-15,1-1-4 0,0-3-2 0,0-3-4 0,1-4-3 0,-1-1 3 16,2-1-2-16,-3-5 0 0,1-1 2 0,-2-1-1 0,2-3-2 0,-4-3-2 16,2 0 0-16,-1-3 3 0,0 1-1 0,0-4 0 0,-2 0 0 0,0-4 1 15,2 2 0-15,-2-2-3 0,0 0-3 0,0 0-5 0,0 0-14 0,0 0-17 16,0 0-25-16,0 0-30 0,0 0-41 0,0 0-45 0,0 0-91 0,-4-2-100 16,0-3-71-16,3-1-65 0,-2-3-60 0,-1-4-58 0,1 2-8 0,2-6 1 15,-1 1 11-15,0-2 16 0,1-2 29 0,1 1 31 0,1-1 41 0,-1-1 45 16</inkml:trace>
  <inkml:trace contextRef="#ctx0" brushRef="#br0" timeOffset="87291.35">20364 15700 165 0,'-5'-5'357'0,"1"1"54"0,-3 0 24 15,2 1 17-15,1 0 10 0,-1 1 7 0,4-1 5 0,-3 2 4 0,3-1-39 16,1 2-48-16,-2-1-52 0,2 1-52 0,0 0-50 0,0 0-47 16,0 0-54-16,0 0-50 0,0 0-24 0,0 0-16 0,0 0-4 0,0 0 2 0,0 0 0 15,3-2 0-15,4 1-1 0,2 1-1 0,1 0-1 0,2 0-1 16,6-3-2-16,-1 3 3 0,5 0-1 0,0 0 1 0,5 0-1 0,0 0 0 15,1-2-5-15,0 2-7 0,0 0-6 0,2-1-4 0,0 1-3 0,0 0-1 0,-1 0-3 16,-3 0-1-16,1 0-2 0,-2 0-2 0,1 0 0 0,-5 0-2 16,-1 0 0-16,0 1 0 0,-4-1-1 0,1 0-2 0,-2 2 2 0,-3-2-1 15,0 0 6-15,-4 0 6 0,-2 0 8 0,2 0 8 0,-4 0 7 0,0 0 9 0,-4 0 9 16,0 0 6-16,0 0 9 0,0 0 6 0,0 0 4 0,0 0 3 16,0 0 2-16,0 0 4 0,0 0-8 0,0 0-7 0,0 0-7 0,-2 3-4 15,0-2-9-15,-1 1-7 0,2-1-7 0,1-1-7 0,-4 0-7 0,0 0-7 16,1 3-4-16,0-2-1 0,-1 4-2 0,1 2-1 0,-2 3 0 0,1 4 2 15,-6 4-2-15,2 5-2 0,-1 7 1 0,-4 2 1 0,1 9 0 0,-6 3-1 0,2 6 4 16,-2 1 2-16,-2 4 0 0,-2 1 1 0,2 3 2 0,-1 0-2 0,1 0-13 16,-1 0-4-16,2-3 0 0,2-2 0 0,2-1 0 0,1-4 0 0,3-5 0 15,0-4 0-15,5-2 0 0,-1-7 0 0,4-2 0 0,2-5 0 0,-3-3 0 0,4-3 0 16,0-2 0-16,0-2 0 0,2-4 0 0,0-1 0 0,-2-3 0 0,0 0 0 16,1-1 0-16,-1-3 0 0,0-2 0 0,0 0 0 0,0 0 0 0,0 0 0 15,0 0 0-15,0 0 0 0,0 0 0 0,0 0-36 0,0 0-41 0,0 0-23 16,0 0-34-16,0 0-42 0,0 0-89 0,0 0-105 0,0 0-107 0,3-1-108 15,1-2-37-15,1-1-18 0,-2-2 1 0,3-3 5 0,0-2 15 0,0-2 16 16,1-2 21-16,2-2 24 0,1-3 37 0,-2 2 38 0</inkml:trace>
  <inkml:trace contextRef="#ctx0" brushRef="#br0" timeOffset="87493.9">21103 16558 381 0,'0'12'599'0,"-4"0"21"0,3-1 11 0,-2-2 3 0,-1 1 0 16,-1-2-1-16,1-3 0 0,-1 0-4 0,2-4-2 0,3-1-5 0,0 0-3 15,-1 0-225-15,1 0-268 0,-4 2-85 0,4-2-47 0,0 0-30 0,0 0-30 0,0 0-24 16,0 0-27-16,0 0-38 0,0 0-40 0,0 0-93 0,0 0-107 16,0 0-78-16,0 0-70 0,0 0-36 0,4 3-23 0,-3-1 0 0,4 1 9 0,-1 0 13 15,1-2 16-15,0 1 22 0,-2-2 29 0,4-2 37 0</inkml:trace>
  <inkml:trace contextRef="#ctx0" brushRef="#br0" timeOffset="90776.85">27448 9960 7 0,'-7'4'297'0,"1"-1"20"0,-1-1 16 16,1-1 3-16,2 1 2 0,-1-2 5 0,3-2 8 0,0 1 24 15,2 1 26-15,0 0-43 0,0 0-58 0,0 0-37 0,5 1-37 0,2 1-34 0,0 1-36 16,1-2-19-16,2 4-12 0,2-2-4 0,1 1 1 0,3-2-8 0,-2 3-8 16,3-1-23-16,-1-2-24 0,2 2-24 0,-1-3-22 0,5 1-3 0,-1 1 3 15,0-2 1-15,1-1 1 0,-1 1 2 0,0-1 0 0,1-1-2 16,-1 1 0-16,-3-1 1 0,0-2 1 0,-3 1-1 0,-1 1 1 0,-1-1-1 0,-3 0-2 16,-3 0 0-16,-1 2 0 0,-1-2 0 0,-2 0-2 0,-1 1-1 15,-2 1 1-15,0 0 0 0,0 0 0 0,0 0 1 0,0 0 1 0,0 0 12 16,0 0 14-16,0 0 5 0,-3 1 8 0,1 3 2 0,-1 0 0 0,0 4 3 0,-2 2 2 15,-2 4 0-15,1 1 0 0,-2 4 1 0,0 4 2 0,-1 4 5 16,-4 3 2-16,2 2-2 0,-3 5-7 0,1 0-3 0,-2 2-1 0,2 3 4 0,-2 0 0 16,1 0 0-16,1 1-2 0,1-1 2 0,1-1 4 0,1-2-2 15,1-1-2-15,3-4-3 0,-2 0-5 0,3-5-6 0,2 0-6 0,-2-4-7 16,4-2-5-16,-1-2-7 0,2-2-8 0,0-4-9 0,0 0-8 0,0-2-14 0,0-2-12 16,2-2-17-16,-2-1-12 0,0-2-18 0,1-1-19 15,-1-1-23-15,0-1-28 0,0-3-57 0,0 0-67 0,0 0-83 0,-1 0-88 0,-6 0-70 16,2 0-67-16,-3 0-6 0,-2 0 8 0,-3 0 10 0,-4 0 14 0,-1 0 15 15,-4 0 17-15,-3 0 24 0,-2 4 26 0,0-4 61 0</inkml:trace>
  <inkml:trace contextRef="#ctx0" brushRef="#br0" timeOffset="91076.43">26360 11103 253 0,'-16'11'390'0,"5"-2"14"0,-1-2 7 0,3 0 1 0,3-1 4 15,3 0 4-15,3-3 8 0,1 0 7 0,6-1 8 0,3-1-73 0,3 1-90 16,8 0-58-16,0 2-51 0,9-1-39 0,4 1-37 0,6-1-8 0,4 1-1 16,7 0 4-16,5 0 3 0,6-1-1 0,5 0-3 0,1-1-4 0,7 0-5 15,5 0-3-15,2 0-4 0,0-2-3 0,7 0-2 0,1 0-4 0,0 0 0 16,0-2-1-16,2 0-2 0,-1 1-3 0,-1 0-7 0,-3-2-3 0,2 0-2 16,-7 0-2-16,-1 0-3 0,-2-1-2 0,-6 0-4 0,-5 1-3 0,-3 0-5 15,-5 0-6-15,-7 0-7 0,-4 1-5 0,-8 0-4 0,-6 2-2 0,-5-2-2 16,-5 2-1-16,-7 0-1 0,-2 0 0 0,-8 0-1 0,-3 0-8 0,-5 0-10 15,-5 2-15-15,-3 0-17 0,-6 2-23 0,-2-1-23 0,-5 1-53 0,-4 1-57 16,-5 2-85-16,-2-1-91 0,-6 3-74 0,-1-1-68 0,-3 3-23 0,-3 1-10 16,-1 3 4-16,-3-1 10 0,-2 2 16 0,4 0 17 0,-5 1 22 0,1-1 25 15,4 0 54-15</inkml:trace>
  <inkml:trace contextRef="#ctx0" brushRef="#br0" timeOffset="91326.9">27349 11514 210 0,'4'-3'256'0,"-1"0"1"0,0 0 0 16,-1 1 39-16,-1 1 43 0,-1 1 54 0,3 1 56 0,-3 4-10 0,0 1-27 16,-3 3-43-16,3 3-49 0,-1 1-28 0,-3 3-21 0,1 3-6 0,-2 3 0 15,2 2 2-15,-2 2 5 0,1 1-36 0,-4 0-39 0,2 1-52 0,1 1-52 16,-2 1-16-16,3-3-9 0,-2 1-9 0,2-1-8 0,1 0-10 0,2-3-5 15,-3 0-6-15,3-3-7 0,1-1-10 0,0 0-11 0,1-2-18 0,3-4-19 16,-3 0-25-16,2-1-26 0,1-2-56 0,2-1-62 0,-2-2-86 0,4-4-88 16,-1 1-78-16,4-4-70 0,-2-1-15 0,2-1-4 0,3-4 5 0,-1-3 8 15,1-2 16-15,1-1 14 0,-1-5 22 0,0-1 25 0</inkml:trace>
  <inkml:trace contextRef="#ctx0" brushRef="#br0" timeOffset="91576.38">27827 11646 222 0,'11'6'436'0,"-1"1"6"0,-1 2 2 15,-5-1 1-15,0 1 1 0,-3 0 9 0,3 1 13 0,-4 0 9 0,3-2 9 16,-2 2-30-16,-1-1-42 0,2-1-117 0,0 3-135 0,-1-1-39 0,2 0-21 16,-1 1 0-16,0-4 1 0,0 3 6 0,2-4 7 0,-1 0-3 0,-2-2-6 15,3 1-4-15,-1-4-6 0,2 2-6 0,-1-1-3 0,1-2-9 0,3-2-9 16,0-1-5-16,0-1-7 0,3-1 1 0,-3-1 3 0,1-3-2 0,-1 1-6 16,1-2-6-16,-1 0-6 0,-3-2-6 0,0-2-3 0,-3 1-3 0,-1-3-5 15,-2 3 2-15,-2 0-2 0,-2-1-1 0,-2 1-4 0,-2-1-4 0,0 2-8 16,-3 2-4-16,1-1-2 0,-3 2 0 0,3 2-1 0,-5 1-2 0,2 3-2 15,0-1-2-15,-1 3-2 0,1 2-15 0,2 3-16 0,-1 2-23 0,-1 1-21 16,2 4-27-16,2 1-24 0,-2 1-38 0,4 2-42 0,-1 2-90 0,5 1-100 16,0 1-82-16,4-1-77 0,4 2-26 0,0-4-17 0,5 2 9 0,1-4 16 15,4-1 22-15,2-2 24 0,3-2 23 0,3-3 27 0,4-3 39 0</inkml:trace>
  <inkml:trace contextRef="#ctx0" brushRef="#br0" timeOffset="91841.78">29103 11523 481 0,'-17'3'534'0,"1"0"9"0,2-6 7 15,1 1 0-15,1-2-4 0,2-2-5 0,2 0-3 0,1-4-1 0,2 2-2 16,2-2-36-16,3 5-46 0,0 0-176 0,2 2-209 0,3 3-48 0,0 2-12 15,3-1-10-15,1 2-8 0,2 2 1 0,2-1 3 0,2 1 2 0,3-1 5 16,1 1-6-16,3-1-6 0,-1 1-11 0,2-1-10 0,1-1-19 0,1 2-18 16,0-2-33-16,-2 0-33 0,0 0-91 0,-2 1-100 0,-3-1-71 0,-1 1-62 15,-4 0-40-15,-3-1-30 0,-2 2-1 0,-4 0 3 0,-3 1 12 0,-6 0 9 16,0-1 18-16,-5 0 20 0,-5 3 30 0</inkml:trace>
  <inkml:trace contextRef="#ctx0" brushRef="#br0" timeOffset="91977.06">28986 11784 460 0,'0'12'520'0,"2"-3"9"0,1 0 1 0,-2-3-3 0,5 0 1 0,-3-3-1 16,2-2 1-16,3 2-1 0,0-3-1 0,1-3-1 0,3 3-136 0,-3-1-167 16,5 1-101-16,-1-3-90 0,4 3-28 0,0 0-14 0,0 0-16 0,0-2-14 15,4 1-26-15,-1-1-28 0,-1 1-79 0,3-3-90 0,0 0-75 0,-1-2-72 16,1 2-54-16,0-4-49 0,2 1-9 0,-3-1-5 0,2 1 5 0,-1-3 7 16,2 3 13-16,-2 0 16 0,-1-2 26 0,1 2 30 0</inkml:trace>
  <inkml:trace contextRef="#ctx0" brushRef="#br0" timeOffset="92675.2">30093 11305 91 0,'-4'-1'187'15,"1"-1"-1"-15,2 1 0 0,-1-1 0 0,2 2 0 0,-2-3 0 0,2 0 2 16,0 3-35-16,-1-1-40 0,1 1-23 0,0 0-21 0,0 0 11 0,0 0 19 16,0 0 25-16,0 0 27 0,0 0 30 0,0 0 32 0,0 0 24 0,1-3 21 15,1 1 8-15,0 1 3 0,1 1-3 0,0-2-4 0,0 2-14 0,2-1-16 16,-2 1-20-16,2-2-21 0,-2 1-23 0,0 1-23 0,-3 0-23 0,0 0-23 15,2 0-19-15,-2 0-19 0,0 0-2 0,0 0-1 0,0 0 1 0,0 0 1 16,0 0 1-16,0 0 2 0,0 0 1 0,0 0 0 0,0 0-2 0,0 0 1 16,0 0-2-16,0 0-6 0,0 0-1 0,0 0-3 0,0 0 0 0,0 0-3 15,0 0-2-15,0 0-3 0,0 0-3 0,0 0-2 0,0 0-4 0,0 0-5 16,0 0-2-16,0 0-5 0,0 0-3 0,0 1-3 0,0-1-1 0,-4 2 1 16,3-1 1-16,-1 2 2 0,1-1 0 0,1 1-1 0,-5 3 1 0,5 0-1 15,-1 4 1-15,-2 2 1 0,1 2 1 0,0 2-2 0,1 2 3 0,-3 4 0 16,1-2-2-16,0 1-4 0,1 1-3 0,1-2-3 0,-1-1-2 0,1 0 0 15,1-1-1-15,1-4 3 0,1 1 0 0,-1-4 0 0,4 0 2 0,0-3 3 16,2 0 1-16,2 0-1 0,-3-2 2 0,4-2 2 0,-1-1 0 0,5-1-2 16,1-2 1-16,-1-2 0 0,2-1-1 0,3-1-3 0,-3-3-2 0,2-3 2 15,3 0-4-15,-2-3-2 0,1-1-2 0,1-1-1 0,-3-2-1 0,-1-1-2 16,-3 0 1-16,0-1 0 0,-3-2-2 0,1 1 0 0,-5 0-1 0,0-2 1 16,-4 3-3-16,-2-2 0 0,1 3 0 0,-4 0 1 0,1 0 0 0,-2 1-1 15,-1 2-1-15,1 2 0 0,-4 1-4 0,2 2-5 0,-2 2-7 0,3 2-8 16,-5 0-12-16,0 1-14 0,1 4-21 0,-3 1-22 0,-1 1-26 0,1 4-31 15,-5 1-63-15,1 1-72 0,-2 5-77 0,3 0-79 0,-3 2-69 0,2 2-67 16,0 2-9-16,2 0 5 0,2 2 13 0,0-1 13 0,4 1 22 0,3-2 20 16,4 0 29-16,1-2 28 0</inkml:trace>
  <inkml:trace contextRef="#ctx0" brushRef="#br0" timeOffset="92825.29">30592 11488 36 0,'14'5'478'0,"-1"0"16"0,-5 2 8 15,1-3 1-15,-2 1 2 0,-4-1 0 0,-1-1-1 0,-1-1 2 0,3 1 2 16,-4-3-2-16,0 0-1 0,0 0-146 0,0 0-173 0,0 0-83 0,0 0-61 15,0 0-17-15,0 0-7 0,0 0-13 0,0 0-10 0,0 0-24 0,0 0-24 16,0 0-80-16,0 0-88 0,0 0-77 0,0 0-77 0,0 0-65 0,0 0-62 0,0-6-14 16,0 0-3-16,0 1 1 0,0-2-1 0,0-1 8 0,0-1 12 15,1-1 23-15,1-3 25 0</inkml:trace>
  <inkml:trace contextRef="#ctx0" brushRef="#br0" timeOffset="93108.66">30763 11020 173 0,'10'-6'353'0,"-2"2"6"16,1-1 2-16,-1 2 9 0,1-1 11 0,2 0 20 0,0 1 22 0,2-1 9 15,3 0 11-15,-5 1-55 0,1 1-68 0,1 0-71 0,1 1-66 0,-2 1-26 16,0 0-12-16,1 1-1 0,-4-1 3 0,3 2-4 0,-2 0-10 0,0-1-17 16,0 1-21-16,0-1-9 0,2 2-10 0,-4-1-9 0,2 1-9 0,2-1-10 0,-4 2-7 15,2 0-9-15,2 1-7 0,-4-1-7 0,2 1-5 0,-1-1-3 0,-1 1-2 16,-2-2-1-16,1 3 5 0,0-2 4 0,-1 1 8 0,-1 0 5 16,-2 0 4-16,3 0 7 0,-1 4 5 0,-2 0 7 0,-1 1 5 0,0 2 8 0,-1 5 8 15,-2-1 4-15,-1 5 1 0,-1 0 3 0,-2 4-1 0,-3 1-1 0,0 3-5 16,-1 2-2-16,-5 2-3 0,1 0-5 0,-3 2-7 0,2 1-5 0,-3 2-5 15,1-1-5-15,-2 0-5 0,2 2-3 0,-1 0-2 0,1 0-3 0,1-2-1 16,0 2-4-16,1-3-4 0,1 0-3 0,5 1-2 0,-2-5-2 0,1 2-4 16,3-3-7-16,1-1-7 0,-1 0-20 0,2 0-20 0,-1-1-30 0,0-1-30 15,0 1-47-15,0-2-50 0,-2 3-103 0,0-2-113 0,1-1-90 0,-2 1-84 16,-1 0-27-16,4-3-12 0,-2 2 5 0,-1-3 4 0,0 1 16 0,2-4 19 16,0-3 28-16,3-1 32 0,0-3 45 0</inkml:trace>
  <inkml:trace contextRef="#ctx0" brushRef="#br0" timeOffset="93260.9">31323 12109 506 0,'22'0'635'0,"-5"-4"7"0,1-1 8 16,-6-1-1-16,-1-1-4 0,-4-2-8 0,-3-2-11 0,1-2-12 0,2-8-15 15,-1 2-15-15,-3 3-19 0,0 4-254 0,-1 5-302 0,-1 2-77 0,1 4-29 16,-2 1-21-16,0 0-17 0,0 0-24 0,0 0-23 0,-2 1-52 0,-1 1-54 16,-3-2-81-16,0 0-86 0,-2 0-54 0,-4 0-49 0,2 0 2 0,-2 0 11 0,1 0 6 15,-1 0 7-15,-3-2 10 0,1 2 9 0,2-3 26 0,-4 2 26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22:16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 2910 187 0,'-14'0'193'0,"1"-3"12"0,1 1 18 0,1-1 16 0,-2 0 17 0,2-1 27 0,0 1 29 16,1-2-38-16,1 4-58 0,1-1 13 0,0-1 27 0,3 2-9 15,-1-1-18-15,3 1-9 0,0 1-5 0,3 0-14 0,0 0-14 0,-2-2-17 16,2 2-17-16,0 0-26 0,0 0-32 0,0 0-19 0,4-1-20 0,-1 1-28 16,0 0-31-16,4 1 4 0,2-1 10 0,0 2 9 0,5-1 8 0,4-1 3 0,2 3 4 15,4-2 4-15,4 1 5 0,4-2 19 0,6 0 24 16,5-2-4-16,4 1-9 0,7-2 2 0,3-1 1 0,5-1 0 0,5 0 2 15,1 0-1-15,4-1-1 0,-1-1-2 0,3 2-2 0,-1 0 6 0,-1-1 7 16,-2 3-24-16,-2-1-32 0,-3 2 11 0,0-1 24 0,-5 3-4 0,0 2-8 16,-3 1 1-16,-2 1 3 0,-1-1-1 0,-3 3-1 0,-1 1 0 15,-2-2-1-15,1 3-5 0,-3-2-4 0,1 0 6 0,0-3 9 16,-1 1-6-16,3-2-6 0,-3-2-3 0,3-2-4 0,0-2-1 16,3 1 2-16,-3-3-8 0,0-2-10 0,0 0-10 0,-1 1-7 0,-4 0-14 15,-3-2-14-15,-4 2-13 0,-4 0-12 0,-3 1-17 0,-5 1-20 0,-5-2-2 16,-2 4-1-16,-6-2-46 0,-2 3-58 0,-2-1-78 0,-5 1-81 15,-3 2-59-15,0 0-52 0,-4 0-44 0,-3 2-44 0,-3 1 0 0,-2-1 7 16,-1 4 14-16,-4 1 10 0,1 0 6 0,-3 4 5 0,0-1 45 0,-3 4 51 16</inkml:trace>
  <inkml:trace contextRef="#ctx0" brushRef="#br0" timeOffset="683.39">3380 6963 15 0,'-11'-3'172'0,"3"1"8"0,0 1 11 16,0-2 7-16,-3 1 6 0,3 1 6 0,-2-1 7 0,-2 0-29 0,4 1-37 16,-3 1 12-16,0 3 22 0,1-3 31 0,1 3 31 0,0-1 19 0,2 0 17 0,-1-1 3 15,2 2-2-15,1-2-3 0,1 1-2 0,0-1-11 0,4-1-9 0,0 0-16 16,0 0-15-16,0 0-32 0,0 0-34 0,0 0-39 0,0 0-37 0,0 0-25 15,5 0-19-15,1-1-6 0,2 1-4 0,4 0 2 0,0-2 1 0,4 2 7 16,4-1 7-16,2 1 9 0,2 0 6 0,5 0 3 0,1 0 6 16,3 0 1-16,2 0 3 0,4 0 1 0,1 0 2 0,3 0-1 0,1 0 0 0,0 1-2 15,5-1-2-15,-3 2-2 0,4-2-3 0,1 1-1 0,0 0 0 16,1 1-2-16,0-1-4 0,-1 3 0 0,4-1-2 0,-1-2-5 0,-1 4-5 0,0-2-2 16,2-2-3-16,-1 2-1 0,-1 0-2 0,-2-1-4 0,3-1-4 15,-2 2-2-15,-3-1-1 0,2 0-4 0,-1-1 3 0,-2 0-3 0,-1 0-4 0,-1 1 0 16,1-2-1-16,-2 2-3 0,-1-1-2 0,-1 1-1 0,-2-1-5 15,-2 1-3-15,-1-2-9 0,-5 0 0 0,1 1 0 0,-4-1 0 0,-4 2 0 16,0-2 0-16,-4 0 0 0,-3 1-1 0,-5-1-7 0,0 0-1 0,-4 0 0 16,1 0-4-16,-5 2-4 0,-3-2-19 0,-3 0-27 0,0 0-30 0,0 0-32 15,0 0-47-15,-3-3-48 0,-2 0-99 0,-2 1-110 0,-3-2-84 0,0-2-81 0,-2 1-28 16,-4-2-18-16,1 0 3 0,-2-2 1 0,-3-2 24 0,0-1 24 16,0 0 32-16,2-4 33 0,0 2 48 0</inkml:trace>
  <inkml:trace contextRef="#ctx0" brushRef="#br0" timeOffset="1418.77">5703 3421 65 0,'0'-5'201'0,"0"-2"4"16,-2 1 1-16,2 3 1 0,-3-1 1 0,1-1 4 0,1 2 16 0,-1 0 22 16,2 3-39-16,-3 3-53 0,0 2 19 0,-1 2 34 0,-3 5 7 15,2 3 1-15,0 6 19 0,-3 5 18 0,-1 2 15 0,1 8 11 16,0 3-4-16,-2 8-2 0,1 4-8 0,1 6-7 0,-2 6-29 0,1 4-30 16,1 7-24-16,-1 4-21 0,-1 4-15 0,1 7-14 15,-1 2-11-15,2 5-12 0,-3 3-14 0,2 0-17 0,2 0 8 0,-1 2 12 16,2-5-7-16,2-3-11 0,0-3-7 0,1-5-4 0,0-4-13 15,1-6-14-15,1-4-4 0,-1-5-3 0,0-3-7 0,1-5-8 16,-2-2-4-16,-3-1-2 0,-1-3-6 0,1 0-8 0,-2-1-10 0,-3-4-12 16,0 0-13-16,1-3-9 0,-2-4-33 0,1-1-35 0,1-4-32 0,-1-4-30 15,3-4-71-15,0-3-77 0,2-4-50 0,0-4-44 0,3-4-68 0,1-3-70 16,-1-4-8-16,3-5 7 0,0 0 16 0,-2-5 17 0,1-5 28 0,-1-2 30 16,2-5 35-16,-2-1 38 0</inkml:trace>
  <inkml:trace contextRef="#ctx0" brushRef="#br0" timeOffset="1684.44">5153 5563 161 0,'-7'11'261'0,"2"-1"47"0,0 4 48 0,-1 1 50 16,0 3 24-16,3 3 20 0,-2 1 13 0,3 4 9 0,1 5-60 0,-1 3-76 0,2 1-25 16,0 3-16-16,2 1-1 0,-1 1-1 0,3-1-33 0,-1 0-40 15,0-3-43-15,3 0-44 0,0-1-24 0,-1-5-20 0,0-2-4 0,2-2-2 0,0-2 2 16,-1-5 0-16,1-1 4 0,1-3 3 0,-2-3 3 0,3-1 2 15,-2-4 0-15,1 1-3 0,0-4 0 0,3-1-3 0,-2-1 0 0,1-4 0 16,2-2-10-16,1-1-7 0,1-4-8 0,2-3-8 0,1-1-9 0,1-4-11 0,2-2-9 16,1-2-10-16,-2-2-7 0,2-1-8 0,-1 0-18 0,1-1-21 15,-1-1-18-15,-1 1-18 0,0-1-43 0,0-1-50 0,-3 0-62 0,1 0-63 16,-1-1-93-16,0-1-103 0,-2-1-67 0,0 0-64 0,-2-2-11 16,0 3-2-16,-1-3 15 0,-1 2 18 0,1 2 18 0,-3-1 18 0,0 4 45 15,-2 1 51-15</inkml:trace>
  <inkml:trace contextRef="#ctx0" brushRef="#br0" timeOffset="1883.97">5859 6424 217 0,'11'0'494'0,"0"-2"11"16,-3 0 10-16,0-4 4 0,0-2 5 0,-5 1-2 0,0-2-1 0,-1 0-16 15,-1-2-18-15,-1 4-30 0,0 0-31 0,0-2-250 0,-1 5-294 0,1 0-122 16,-2 3-84-16,2 1-83 0,0 0-85 0,0 0-22 0,-1-4-8 0,-1 1 0 16,-1-1 1-16,0 0 14 0,-2 2 18 0,2-3 31 0,0-1 28 0</inkml:trace>
  <inkml:trace contextRef="#ctx0" brushRef="#br0" timeOffset="4184.85">8174 13039 74 0,'0'-12'181'0,"-2"1"4"0,2 1 22 0,0 0 24 0,0 1 9 0,-1 0 5 15,1 1-5-15,0 0-8 0,0 4-31 0,0-2-39 16,0 4 10-16,0 2 18 0,0 0 15 0,0 0 16 0,1 2 11 0,1 4 11 16,0 2-24-16,-2 1-34 0,2 4 10 0,-2 5 20 0,-2 3-6 0,0 5-12 15,2 4-1-15,-2 3 3 0,-1 6-9 0,0 3-9 0,0 6-33 16,-2 3-33-16,0 4-5 0,-1 5 2 0,-2 3 4 0,0 3 2 15,0 3-11-15,-3 2-16 0,3 2-6 0,-1 1-5 0,-1-4-22 0,1 1-21 16,1-3-4-16,1-4-1 0,1-5-7 0,2-2-7 0,2-3-12 16,-1-5-14-16,1-5-20 0,4-5-22 0,0-2-20 0,1-6-22 15,1-3-31-15,1-2-35 0,-2-5-60 0,0-3-65 0,-1-1-61 0,1-5-58 16,0-3-56-16,-1-3-54 0,1-4-15 0,-3-2-5 0,2-2 20 0,-1-4 27 16,2-5 12-16,0-4 10 0,-1-3 28 0,1-5 36 0</inkml:trace>
  <inkml:trace contextRef="#ctx0" brushRef="#br0" timeOffset="5335.26">8248 13098 118 0,'3'-8'176'0,"2"1"0"0,-5-1 9 16,3 1 10-16,-1 1 0 0,-2-2 0 0,0 2-24 0,0 2-25 16,0-2-31-16,0 1-29 0,0 1 11 0,0 1 16 0,0 0-7 0,-2 0-13 15,2 3 8-15,0 0 13 0,0 0-6 0,0-4-7 0,0 4 10 16,0 0 15-16,0 0-5 0,0 0-9 0,0 0-1 0,0 0 4 16,0 0-16-16,0 0-19 0,0 0 29 0,0 0 35 0,0 0 11 0,0 0 3 15,4-1 3-15,-1 0 4 0,1-1-6 0,4 2-4 0,0-1-5 0,0-1-3 16,6-1-2-16,-1 2-4 0,2-2 2 0,2-2 5 0,1-1-37 0,0 2-43 15,4-3-9-15,0 2 3 0,0-3-14 0,1 0-12 0,0 3 2 16,2-3 4-16,-1 2-9 0,2-1-15 0,0 1-6 0,1 0-3 16,0 0 7-16,-2 0 9 0,4 1 1 0,-3 2 0 0,3 0-2 0,-3 0-6 15,2 2-3-15,-1 1-1 0,1 0-2 0,2 0-1 0,-1 1 1 16,1 1 0-16,1 1 10 0,1 0 14 0,1-1-6 0,1 3-10 16,2-3-2-16,2 3 0 0,1-1-1 0,1-2 1 0,5 2 1 0,0-3 2 15,2 1-1-15,1 0 0 0,2-1 1 0,0-1 1 0,2 1-3 16,-2-1-2-16,1 3-2 0,1 0-1 0,-2 0 7 0,-2 0 9 15,-1 1-18-15,1 0-21 0,1 0 11 0,0 0 17 0,0 1-7 0,3 0-17 16,3 0 14-16,-1-3 19 0,3-1-12 0,3 3-17 16,4 0 2-16,0-2 10 0,4-1 2 0,2 1 3 0,-1 0 2 0,3-1 3 15,2-1 2-15,2-1 1 0,1-1-1 0,2 0 1 0,2 1 1 0,2-2 1 16,0 1 8-16,4 1 10 0,1-3-12 0,2 2-18 16,2-3 1-16,1 1 8 0,1-1 9 0,1-1 11 0,0 0-7 0,0 2-10 15,-1-4-5-15,4 0-1 0,2-1-3 0,-4 2-6 0,4 0-7 16,0-1-6-16,2 2 11 0,-1 0 15 0,2 0-8 0,5 0-15 0,-1 0-2 15,2 0 3-15,-1 2 2 0,3-1 4 0,-1 1 4 0,-4-1 6 16,2 3-8-16,2-3-14 0,-1 0 7 0,-3 2 12 0,2 1-3 0,-2 0-4 16,0-1 2-16,-2 1 6 0,2-1-4 0,0 2-7 0,-2-1-8 0,1 1-8 15,1 1 7-15,0-2 14 0,1 2 6 0,-1 0 6 0,1-2-4 0,1 2-6 16,1-1-3-16,0-1-3 0,0 2 2 0,1-1 2 0,0-2 0 0,-1 0-1 16,-3-1 6-16,5 0 6 0,-2 0-9 0,-2-1-12 0,1 2-1 0,2-2 2 15,0 0 0-15,-3 0-1 0,1 0 1 0,1 3 1 0,-1-3-3 0,-4 4-1 16,0 0 1-16,-1-1 3 0,1 2-1 0,-3 0 0 0,-1 0 0 0,1 2 0 15,-3 0-1-15,0 2-3 0,-3-1 0 0,3 4 2 0,-3-3 1 0,0 3 0 16,3-2 0-16,-3 1 2 0,1 1-1 0,1 0-3 0,-2-1 1 0,1 0 1 16,2 0 2-16,0 0 0 0,1 0 1 0,1-1 1 0,0 0-1 0,-2-3-2 15,4 1 1-15,-2 0-2 0,2 0 0 0,-3-1 2 0,2-1-1 0,0 1 1 16,-1-1 0-16,1 1-2 0,-1-2-1 0,-1 1-1 0,1-1 1 0,-2 1-1 16,3-1 1-16,-3 4 3 0,0-4-1 0,1 1 0 0,-1 1-1 0,-1-1-1 15,1 1 0-15,-1-1-1 0,-1 2 1 0,1-1 2 0,-1-1 0 0,-1 0 0 16,1-1 0-16,-1 2-1 0,0 0 0 0,-2-2-2 0,2 1 1 0,0-1 2 15,-1 2 1-15,-1-2-2 0,0 0 1 0,-1 0 1 0,0 0-3 0,-1 0-1 16,-1 0 1-16,-1-2 0 0,-1 1 0 0,-2-3 0 0,-1 3 1 0,1-2 2 16,-4 0-1-16,-3-1-3 0,0-1 1 0,-3 2 1 0,1-1 0 0,-4-1 0 15,-2 4 1-15,3-4-1 0,-4 2 0 0,-2 1 0 0,0-2 1 16,0 1 2-16,-2 0-1 0,-2 0-3 0,-3 1 0 0,3 0 2 0,-4 1-1 16,-4-3-2-16,1 3 2 0,-3-1-1 0,-2 1 0 0,-3 1 0 0,-1 0 1 15,-2 0 0-15,-4 0-2 0,-3 0 0 0,0 1 0 0,-4 1 0 0,-4-1 1 0,-2-1 0 16,-4 2 1-16,1 0 0 0,-3-1 0 0,-4 0 0 0,-3 0-1 15,0-1 0-15,-5 2 0 0,-2 0 0 0,1-2 0 0,-4 1 0 0,-1-1-1 16,-2 2-4-16,-3-2 1 0,0 0-1 0,0 0-1 0,0 0-1 0,0 0 0 16,0 0 0-16,0 0-3 0,0 0 1 0,0 0-2 0,0 0 1 0,0 0 0 15,0 0-2-15,0 0 0 0,0 0 2 0,0 0-1 0,0 0 0 0,0 0-1 16,0 0 0-16,0 0 0 0,0 0 0 0,0 0 2 0,0 0 0 0,0 0 2 16,0 3-2-16,-2 2 3 0,1-2 0 0,-1 4 3 0,1-1 0 0,-4-1 1 15,2 6 0-15,-3-2 2 0,-1 3 0 0,2 0 1 0,1 1 3 0,-3 3-1 16,0 0 0-16,0 1 1 0,2-1 2 0,-1 4 2 0,-1 2 1 0,3 1 0 0,-5 2 5 15,2 4 0-15,-1 2 2 0,2 4 1 0,-3 2 3 0,0 4 1 16,3 3 1-16,0 0 1 0,-3 6 3 0,2-1-1 0,1 4-1 0,-1 1-1 16,1-1 1-16,1 3-3 0,2-1 0 0,2 1-3 0,-3 0 2 0,3-1-4 0,-1 2-2 15,2-3-3-15,2 4-2 0,-1-5-7 0,-1 1-6 0,4 0-5 16,-3 0-4-16,1-1-12 0,-1-2-15 0,3-3-19 0,-3-1-21 0,2 0-34 16,-1-3-37-16,-1-4-91 0,-2 1-101 0,-4-4-92 0,0-3-93 0,1 0-44 15,-4-4-29-15,-6 1-4 0,-1-4 1 0,-4-1 11 0,-2-4 13 0,-4-2 19 16,-2-4 22-16,-3-1 33 0,-1-4 37 0</inkml:trace>
  <inkml:trace contextRef="#ctx0" brushRef="#br0" timeOffset="6934.39">8061 14776 63 0,'-10'-3'209'16,"0"-1"4"-16,2-1 34 0,0-1 36 0,-1 2 23 0,2-2 21 15,1 1 8-15,1 2 8 0,0-1-62 0,1 1-75 0,2 0-16 0,-1 1-4 16,3 2-11-16,0 0-18 0,0 0 3 0,0 0 6 0,2-1-10 16,1-2-17-16,3 1-25 0,0 2-26 0,4-2 4 0,1 1 15 0,3 1-1 0,2 0-4 15,3-1 1-15,3-1-2 0,2 2 5 0,-2-1 0 0,5-1-7 16,0 1-8-16,0-1-16 0,1 1-17 0,2-1 3 0,0-1 7 0,0 1-14 15,0 1-18-15,2 0-18 0,-1-1-16 0,1-1 8 0,1 2 13 16,-1 1-7-16,3-2-9 0,0 2 7 0,0 2 10 0,2-2-10 16,1 1-15-16,0 2 8 0,0-1 13 0,3-1 5 0,-1 2 3 0,-1 0 15 15,1 0 17-15,2 0-9 0,0 0-11 0,-1 0 4 0,3 2 7 0,-1-2-17 16,2 0-25-16,2 0 14 0,1 0 20 0,2 0-9 0,3 0-20 16,1-2 2-16,3 2 6 0,1-1 1 0,2-2 1 0,0 0 1 0,2 0 4 15,3-2 1-15,0 1-1 0,1-2 3 0,2 0 0 0,2-2 1 16,2 1-2-16,3-2-5 0,1 0-4 0,1 0-1 0,5 1 0 15,-1-1-11-15,1 3-13 0,2-1 2 0,3-1 4 0,-3 2-7 0,3 1-11 16,0 2 13-16,0-1 19 0,1 1-4 0,-1 1-8 0,0-1-2 16,2 0 1-16,-1 2-3 0,4-2 0 0,-2 2 0 0,3-2 1 15,1 0 1-15,-1-2 1 0,4 0 0 0,1 2 2 0,2-1-2 16,0-1-1-16,0 0-8 0,2 0-10 0,0 1 14 0,-3 1 21 16,1-2-5-16,1 2-7 0,-3 2-4 0,-3-1-2 0,2 3-2 0,-3-1 0 15,1 4 1-15,-1 0-1 0,-1-1 2 0,2 2 2 0,0-1-2 16,2 2 0-16,0-1 0 0,1-1-2 0,3 1-8 0,-1-1-10 15,2-2 17-15,3 1 19 0,1-2-10 0,0-1-20 0,0-2 11 16,4 1 17-16,-1 0-4 0,-3-2-11 0,1 0 6 0,2 0 14 0,-5-2-8 0,0 2-8 16,-3-2-1-16,2 2 1 0,-2 0-4 0,1 0-2 0,-4 0 8 15,1 0 14-15,1 0-7 0,-4 0-8 0,2 0-2 0,0 0 1 0,-1 2 0 16,-2-2-1-16,-2 2 3 0,0-1 1 0,-1 1 7 0,-2 0 9 0,0-1-3 16,-1 0-6-16,-1 2-3 0,-1-1 0 0,2-1-1 0,-4 2 0 0,2-2 0 15,-2 1-1-15,2 0 1 0,-1 0-1 0,-2-1-1 0,1-1-2 0,0 1-1 16,1-1 0-16,-2 0 0 0,1-1 0 0,0 1-2 0,0-1-1 0,0-1 1 15,0 0-1-15,0-1 2 0,-1 1-1 0,0 0-8 0,1 0-9 16,1-1 4-16,0 2 8 0,1-2 1 0,-3 1-1 0,0 1 3 0,0-3 1 16,-2 4-2-16,0-1 0 0,-1 0 0 0,-2 1 1 0,-2-2-2 0,-2 4-2 15,-1-2 8-15,-3 1 10 0,2 0-5 0,-2 1-8 0,-1 0 0 0,-1-1 1 16,3 3-1-16,-2-3-3 0,0 0 0 0,1 0 2 0,0 1-1 0,1-2-3 16,-1 2 3-16,1-2 1 0,0-2-1 0,-3 2-3 0,4-2 2 0,-2 2 3 15,-1-1-2-15,-1 0-4 0,2 1 1 0,-1-1 2 0,0-1-1 0,-2 0 0 16,1 1-1-16,-3 1 2 0,2 0-1 0,-3-2 0 0,0 2 3 0,0 0 1 15,0 0-1-15,-1 0-2 0,-2 0 0 0,0 0 1 0,-1 0-1 0,1 0-2 16,-3 0 1-16,1 0 3 0,-1 0-2 0,1 0 0 0,-2 0 1 0,0 0 1 16,1 0-4-16,-2 2-2 0,0-2 3 0,1 0 1 0,-2 1 1 0,2-1-1 15,1 2 1-15,-3-2 1 0,1 0 0 0,2-2-1 0,-1 2 0 0,1-1 1 16,0-1 0-16,-1 0-3 0,1 0 2 0,1-2 1 0,0 2-1 0,0-1-2 16,0 0 2-16,0-2 0 0,0 2-1 0,-2-1-1 0,2-1 1 0,0 1 1 15,0-1-1-15,-1 1-1 0,-3 1 0 0,1-3 2 0,-1 1 0 0,0 2-2 16,-3-1 1-16,1 1 1 0,-2-2-1 0,0 2-1 0,-2 0 1 0,0 0 0 15,1 0 0-15,-2 2-1 0,0-2 0 0,-2-1 3 0,1 3-3 0,-2 0-1 16,-1 0 0-16,0-1 4 0,-1 0-3 0,-1 2-2 0,-1-1 2 0,-1 1 1 16,-3-2-1-16,0 1-1 0,2-1 1 0,-6 1 3 0,0 1-1 0,-4-4-1 15,0 3 0-15,-3 0 2 0,-2 0-2 0,-3-3-1 0,-1 3 2 0,-5-1 0 16,-1 1 0-16,-3 1-3 0,-3-1 2 0,-1 1 1 0,-3 0-1 0,-1 0-1 16,0 0 0-16,-4 0 2 0,0 0-1 0,0 0-1 0,0 0-1 0,0 0 3 15,0 0-2-15,0 0-2 0,0 0 2 0,0 0 1 0,0 0-1 0,0 0-1 16,0 0 1-16,0 0 3 0,0 0-2 0,0 0-2 0,0 0 0 0,0 0 4 15,0 0-1-15,0 0-2 0,0 0 1 0,0 0 2 0,0 0-1 0,0 0-2 16,0 0 1-16,0 0 1 0,0 0-7 0,0 0-6 0,0 0-10 0,0 0-7 16,0 0-12-16,0 0-9 0,0 0-11 0,0 0-11 0,3 0-19 0,0 0-21 15,1 0-59-15,1 0-65 0,-2 0-102 0,2 0-107 0,2-2-62 0,-3 2-50 16,2-4-1-16,1 3 6 0,-4-1 9 0,0 0 8 0,-3-3 11 0,0 1 11 16,-3-3 21-16,-2 1 21 0</inkml:trace>
  <inkml:trace contextRef="#ctx0" brushRef="#br0" timeOffset="8784.9">9037 11910 49 0,'-6'-5'150'0,"-1"1"3"0,1 1 7 0,1-1 2 0,-2 1 6 0,0 1 8 16,2-1-36-16,-1 1-43 0,3 0-13 0,-2 0-5 0,-1 2 5 0,3-4 9 16,0 4 7-16,-1 0 7 0,1-1 15 0,0 1 16 0,0 0 15 0,-2 1 12 15,1-1 14-15,0 0 10 0,0 4 10 0,0-4 7 0,0 2 6 0,0-1 1 16,-2 0-1-16,3 1 0 0,-3 1-6 0,1-1-5 0,0 1-9 0,0 2-10 16,0 1-11-16,-2 1-9 0,1 4-13 0,-1 0-10 0,-1 2-19 15,2 2-22-15,-3 5 4 0,0 1 6 0,1 2-13 0,-1 5-18 16,1 2 1-16,2 0 5 0,-1 3-7 0,1 2-10 0,0-1-4 0,1 0-6 15,4-1-8-15,1 0-7 0,0-1 4 0,3-3 5 0,2-3-12 0,1 0-18 16,0-4 4-16,4-1 8 0,-1-2-6 0,4 0-8 0,-2-6 1 0,3 1 5 16,-1-5 2-16,2 0 0 0,0-5 2 0,2 1 2 0,-1-4-2 0,3-4 1 15,-2 0-1-15,2-4 2 0,0-2-4 0,0-4 0 0,0 0-3 0,0-3-4 16,-1-1-5-16,-1-5-7 0,-3 2 1 0,2-1-3 0,-3-2-1 0,-2 2-3 16,0-4 1-16,-5 3-1 0,0-3 0 0,-2 2-1 0,-3-1 1 0,-1 0-1 15,-3 0-2-15,-2 0-2 0,-1 0 0 0,-5-2 2 0,1 2-3 0,-1 2 0 16,-4-1 2-16,0 2-2 0,-2 0 2 0,2 3-1 0,-2 2-2 0,1 1 2 15,-1 1-2-15,1 4-1 0,0 1-7 0,0 3-8 0,2-1-13 0,0 5-17 16,3 0-26-16,0 2-29 0,0 2-86 0,0-1-100 0,3 4-85 0,1 1-83 16,3 0-53-16,-1 1-43 0,4 1-10 0,1 1-2 0,1-3 8 0,4 4 9 15,-1-4 14-15,5 0 18 0,2-1 26 0,3-1 30 0</inkml:trace>
  <inkml:trace contextRef="#ctx0" brushRef="#br0" timeOffset="9217.93">10588 11814 49 0,'-2'-2'212'0,"1"1"7"0,1 1 8 0,0 0 5 15,-2-2 2-15,2 2 1 0,0 0 42 0,0 0 48 0,0 0-3 0,0 0-16 16,-1 3-2-16,-1 3-2 0,2 2 2 0,-3 3 2 0,2 3 0 0,-2 2-3 16,-1 3 3-16,1 4 3 0,-2 2-5 0,2 2-6 0,0 3-32 15,-2 0-36-15,1 3-61 0,0 1-62 0,1 1-15 0,0-1-7 16,0 0-11-16,0 0-15 0,1-3-8 0,0 1-6 0,2-5-12 0,0-1-10 16,0-1-7-16,0-4-5 0,2-2-23 0,0-2-30 0,-1-5-19 0,2 1-18 15,-1-2-68-15,0-4-78 0,1-1-99 0,-2-1-105 0,3-2-65 0,-4-3-58 16,4-3-11-16,2-2 1 0,-1-1 7 0,3 0 8 0,-1-1 16 0,2-4 15 15,0 2 22-15,1-1 23 0</inkml:trace>
  <inkml:trace contextRef="#ctx0" brushRef="#br0" timeOffset="9836.67">12156 11910 109 0,'-3'1'272'0,"3"-1"7"0,-3-1 2 0,0 1 4 0,3 0-1 0,0 0 4 16,3-3 18-16,-1 0 27 0,2-2-28 0,3 4-38 0,1-4-7 0,4 3-2 15,1-2-27-15,4 1-32 0,1 1-4 0,2-4-3 0,1 3 3 0,1 1 2 16,3-2 3-16,-1 3 2 0,0 0-13 0,0 0-19 0,1 2-24 0,-3 0-24 16,2 0-27-16,-2 1-29 0,0 2-9 0,-2-1-7 0,-2 4-6 0,-1-3-4 15,-1 2-5-15,-2 0-2 0,-1 2-1 0,-1-3 1 0,-5 3-2 0,1 1-1 16,-5 0 1-16,0 0-1 0,-3 2 2 0,-1-1 1 0,-4 4 0 0,-3-2 3 16,-2 4 3-16,-2 0 3 0,-3 2 1 0,-2 0 2 0,-3 4-2 0,-1-1-1 15,-1-2-13-15,0 4-9 0,0-3 1 0,-4 2 6 0,4-1-5 16,-3-3-6-16,4 0 2 0,1 0 4 0,1-2-8 0,3-2-11 15,1-3 1-15,2 0 3 0,3-2-6 0,1-1-10 0,2-2 12 16,4-2 15-16,2-1-6 0,2 1-15 0,2-2 10 0,2 1 14 16,3-1-2-16,3 0-5 0,2-1 4 0,2-1 7 0,3 0-3 0,4-1-5 0,0-1 3 15,3-1 5-15,-1 0-3 0,2-2-8 0,0 0 2 0,0 1 0 16,-1-1-4-16,-3 1-11 0,0-1-16 0,0 1-17 0,-4 1-22 0,-1-1-19 16,0 4-33-16,-4 0-38 0,0-2-96 0,-1 2-116 0,-2 2-101 0,0-2-97 15,0 0-21-15,0 0-4 0,0 0-2 0,0 0-1 0,0 0 16 0,1 0 16 16,3-2 21-16,1 1 21 0,2-3 33 0</inkml:trace>
  <inkml:trace contextRef="#ctx0" brushRef="#br0" timeOffset="10401.93">13989 11778 213 0,'0'-5'289'0,"2"-1"6"0,-1 1 0 16,1 0 18-16,2-1 23 0,0 1 23 0,0 0 24 0,1 0 9 0,3 2 6 15,0 0-67-15,1-1-87 0,-1 4-30 0,2 0-17 0,2 0-14 0,0 2-14 16,-1 0-3-16,1 1-2 0,-2 0-16 0,2 0-23 0,0 1-24 16,-3 2-24-16,3 0-16 0,-2-1-17 0,-2 2-10 0,3 1-7 0,-3-1-2 0,0 1 0 15,-2 0 5-15,-1 3 4 0,1-2 5 0,-3-1 3 0,-1 3 4 0,-2 0 4 16,0 1 3-16,-5 0 2 0,2 0 0 0,-5 2-3 0,2-1 0 15,-2 1-1-15,-2-1-6 0,1 2-5 0,0-2-6 0,-1-3-10 0,1 3-4 0,2-4-6 16,-1 0-3-16,3-2-5 0,2 0-2 0,2-3-2 0,1 3 0 0,1-5-1 16,2 3-2-16,2 0-1 0,2 0 0 0,2 1 0 0,2-1-1 15,2 1 1-15,4 0 3 0,-1 0 1 0,3 0 0 0,3 0-1 0,-1 0 1 0,1 0 0 16,1 0-2-16,-2 0 1 0,0 1-1 0,-1-1-1 0,-2 2 2 0,-1-1 0 16,-1 0 1-16,-2 1-2 0,-1 0 1 0,-1-1-1 0,-4 1 1 15,-1-2 1-15,-2 1 2 0,-4-1 6 0,-1 2 0 0,-1-1 2 0,-4 1 0 0,-2 0 2 16,-4 3 0-16,-3-2-1 0,-2 2 1 0,-4 1 0 0,-2 0-4 0,-2 0-5 15,0 0-10-15,-1-2-9 0,-1 1-20 0,1-1-17 0,2 0-33 16,0-1-36-16,4-4-90 0,1 1-102 0,3-1-83 0,2-2-77 0,3-3-34 0,3 0-20 16,2-1-1-16,4-4 3 0,2 0 8 0,3-1 9 0,2-3 13 15,6 0 18-15,1-1 32 0</inkml:trace>
  <inkml:trace contextRef="#ctx0" brushRef="#br0" timeOffset="10936.12">15896 11715 161 0,'6'-11'348'0,"2"1"19"0,-3 2 12 16,0 2 7-16,-4 0 10 0,2 0 1 0,-3 2 0 0,2-1 13 15,-2 2 15-15,0 3-65 0,0 0-82 0,-5 2-34 0,0 2-28 0,-1 4-33 16,-5 2-37-16,2 4-10 0,-3 4-4 0,-5 3-4 0,0 3-6 0,1 4-10 16,-3 1-10-16,1 1-5 0,-2 6-3 0,4-4-21 0,0 3-26 15,5 0 2-15,6-3 9 0,1-2-13 0,8-1-16 0,6-4 0 0,4 0 3 16,7-6 0-16,6-2-2 0,4-4 11 0,4-3 9 0,5-5-8 15,2-1-12-15,1-2 5 0,3-4 8 0,-2 0-11 0,-1-1-14 0,1-1 1 16,-3-3 7-16,-3-1-16 0,1 1-20 0,-4-2-2 0,-3 0 1 16,0 2-7-16,-4-2-5 0,-3-1-11 0,-4 3-6 0,1-2-14 0,-5 3-15 15,-2-1-41-15,-4 0-43 0,-2 5-81 0,-4-3-90 0,-2 2-43 0,-3 0-34 16,-3 0-57-16,-3-1-63 0,-4-1-8 0,-2 1 4 0,-4-1 7 0,2-1 9 16,-7-1 13-16,2-1 15 0,-5-2 41 0,2-1 46 0</inkml:trace>
  <inkml:trace contextRef="#ctx0" brushRef="#br0" timeOffset="11119.43">16248 11616 10 0,'-1'10'252'0,"-2"1"47"0,0-1 51 0,0 4 51 0,-2 1 50 15,0 1 20-15,-2 2 15 0,0 2 11 0,1 2 10 0,-3 2-63 0,3 5-81 16,-2-1-23-16,-1 4-13 0,1-1-12 0,1 2-17 0,-2 0-43 0,3-1-49 16,-1 0-50-16,3 2-46 0,-3-1-21 0,2-2-15 0,-1 2-13 0,2-1-14 15,-1-2-14-15,2-1-17 0,-1 0-21 0,0-1-21 0,2-1-24 0,-1-2-26 16,0-3-49-16,1 1-54 0,2-4-93 0,0-2-102 0,2-2-83 0,1-2-79 15,0-2-15-15,0-4-3 0,4-1 1 0,1-3 7 0,2-3 11 0,2-2 14 16,2-2 22-16,3-1 21 0,4-4 49 0</inkml:trace>
  <inkml:trace contextRef="#ctx0" brushRef="#br0" timeOffset="11585.26">17958 11722 174 0,'-7'1'339'0,"-1"2"7"0,-1 1 2 16,1 0 15-16,2 1 14 0,-2 2 26 0,0 1 32 0,3 0 11 0,2 2 7 15,-2 2-75-15,4 1-91 0,-3 4-55 0,3 2-46 0,1 1-22 0,0 0-20 16,1 5-1-16,4-3 6 0,0 2-6 0,3-2-10 0,3 1-21 0,0-2-25 15,5 1-7-15,0-5-2 0,2 1 1 0,0 0 6 0,4-1-2 0,0-3-2 16,-1 0-7-16,1-2-8 0,0-1-8 0,-4 0-6 0,0-3-9 0,0 0-4 16,-5-2-7-16,-2-2-5 0,-1 0-5 0,-1 0-2 0,-5-3-4 0,0 2-3 15,-1-1-11-15,-3-2-12 0,-3 3 5 0,-4 1 7 0,-3-1 2 0,-3 3 0 16,-4 1-3-16,-5-4-2 0,1 5-11 0,-8 2-15 0,1-2-18 0,-2 1-19 16,-2 0-35-16,5-1-40 0,0-2-87 0,0-2-99 0,3-2-92 0,2-2-88 15,5-2-29-15,1-5-14 0,7-4-2 0,-1-2 2 0,2-5 12 0,5-5 14 16,3-3 16-16,2-2 19 0,1-5 36 0</inkml:trace>
  <inkml:trace contextRef="#ctx0" brushRef="#br0" timeOffset="11718.09">17969 11739 52 0,'7'-7'354'0,"2"0"6"0,-3 4-4 0,0 0 14 0,0 1 16 0,-1 2 29 0,2-1 30 15,-3 1 16-15,1 0 9 0,0 0-50 0,3 0-66 0,-2 0-65 0,2 0-65 16,0 1-50-16,4 1-49 0,-2-2-5 0,4 2 4 0,-3-1-15 0,4 0-18 16,0 1-47-16,0-2-53 0,0 1-103 0,1 1-116 0,2 2-89 15,-4-3-86-15,3 0-40 0,2 1-29 0,-3 1-7 0,1-1-1 0,-1-1-1 0,1 1 0 16,0 2 2-16,1-3 1 0,0 2 19 0</inkml:trace>
  <inkml:trace contextRef="#ctx0" brushRef="#br0" timeOffset="12320.52">19994 11421 158 0,'2'-7'259'0,"-1"-2"14"0,1 3 3 0,-2 1 0 0,0 0 32 0,0 2 42 15,0 3 52-15,-5 3 53 0,-1 4-41 0,-1 2-60 0,-3 7-31 0,-2 5-21 16,-1 4-12-16,0 5-9 0,-4 5-9 0,-1 6-8 0,-1 3-3 16,1 4-3-16,0 4-24 0,1 3-27 0,2 2-54 0,4 0-56 15,-1 0-12-15,5-2 0 0,2-1-9 0,3-1-14 0,4-5-4 0,1-3 0 16,6-6-8-16,-1-3-5 0,4-6 4 0,0-3 5 0,-1-5-5 0,1-2-10 16,1-4 9-16,-1-2 8 0,-1-2-6 0,1-3-9 0,0-3 4 0,-3-2 9 15,0-2-7-15,1-2-8 0,1-2-1 0,-3-1 0 0,1-4-3 0,-1-1-3 16,2-2-4-16,-2-2-4 0,0-2-6 0,-4 1-7 0,1-2-13 15,0-2-12-15,-5-1-3 0,0 2 1 0,-5-2-9 0,2 0-9 16,-3 0 0-16,-2 0 3 0,-4 0-7 0,0-1-9 0,-1 1 4 0,-1 4 3 16,1-1-5-16,-4 6-6 0,4 0 9 0,1 1 13 15,-1 2-32-15,3 0-39 0,1 3-8 0,1 0-2 0,3 1-50 0,1 2-61 16,0 2-92-16,4-2-100 0,0 0-77 0,0 5-72 0,4-1-8 0,0 2 2 16,1-1-1-16,3 1-4 0,5 0 29 0,0-3 41 0,4-2 16 0,0 0 12 15,5-2 50-15</inkml:trace>
  <inkml:trace contextRef="#ctx0" brushRef="#br0" timeOffset="12934.97">21736 11554 253 0,'-14'1'399'0,"3"-1"27"0,0 0 24 0,0 0 6 0,3-1 6 16,0 0-2-16,3-1 3 0,-2 0-1 0,4 0 1 0,1-1-83 0,2 3-99 16,0 0-42-16,3 0-33 0,6 0-49 0,-1 0-56 0,4 3-24 0,3-2-19 15,1 0-4-15,6 1 1 0,3-2 1 0,4 2 1 0,1-2 1 0,5 0 2 16,0 0-5-16,1-2-5 0,2 0-5 0,3 1-7 0,-1-3-7 0,-2 2-6 15,0-1-2-15,-1 0-2 0,0 0-4 0,-6 0-7 0,-1-1-2 0,-3 1 0 16,-3 0-3-16,-2 1 0 0,-5-1-1 0,-2 2 0 0,-3-1 1 0,-1-1-3 16,-4 2 4-16,-2 1 2 0,-2-2 3 0,-3 2 3 0,0 0 4 0,0 0 6 15,0 0 0-15,0 0 1 0,0 0 0 0,0 0 1 0,-5 2-1 0,0-2-1 16,0 1 2-16,-1 1 1 0,0-1-3 0,-5 1 0 0,0 1-4 0,-2 0-3 16,2 1-6-16,-2 2-3 0,1 0 0 0,1 0 1 0,-3 3 3 0,2 2 2 0,3 0 2 15,-2 3 4-15,1 1-1 0,1 5-1 0,-2-1 1 0,1 4 0 16,2 2 0-16,0 2 3 0,-1 1 1 0,1 4 0 0,-2 1-2 0,4 0-2 15,-3 0-1-15,1 3-4 0,1-1-2 0,1-1-1 0,-2 1-1 0,4-2-1 16,-1-2-1-16,2 1-5 0,-1-4 1 0,4-1-2 0,-1-2-1 0,1 0-1 16,1-4-4-16,-1-2-7 0,4-1-15 0,-3 0-17 0,1-3-21 0,1 0-24 15,-1-1-38-15,1-2-41 0,-2-1-92 0,1-3-101 0,0 3-88 0,-1-4-85 16,-1-1-27-16,3-1-16 0,-3-1 0 0,0-4 6 0,2 2 15 0,-2-2 15 16,4 0 24-16,1-2 21 0,3-2 38 0</inkml:trace>
  <inkml:trace contextRef="#ctx0" brushRef="#br0" timeOffset="13901.95">23779 11457 122 0,'0'-9'220'0,"0"0"7"0,-1 3 8 0,-1-1 11 15,-1 2 16-15,0 2 21 0,-4 1 18 0,-2 2 21 0,3 0-36 0,-2 3-47 16,-2 1-1-16,-2 3 7 0,0 0-2 0,-2 4-5 0,2 0-4 0,-6 0-3 16,6 3-10-16,-2 0-9 0,-1 2-17 0,4-1-19 0,-1 0-27 0,4 3-27 15,-1 0-23-15,2-2-22 0,2 2-21 0,4-2-25 0,2 2-9 0,1 1-6 16,4-1-4-16,0 0 0 0,2 0 0 0,2 0 2 0,2 2 2 0,1-4 1 15,3 2 3-15,0 0 4 0,-1-3 2 0,4 3 3 0,0 0 0 0,0-4 1 16,-1 3-1-16,2-1 3 0,-1-2-1 0,0 1 0 0,2-1-1 0,-4-1-2 16,0 1-1-16,-1-1-1 0,2 0 0 0,-4-1-4 0,2 1-2 0,-5-3-3 15,0 2-1-15,-2-2 0 0,-1 1-2 0,0 0 0 0,-2-1 0 0,-1-1 1 16,-2 0 3-16,1 0 2 0,-4 0 1 0,0 0 2 0,-2-1-1 0,-1 0 2 16,-2 1 0-16,-3-2 2 0,2 2-2 0,-4-2 0 0,-4 0 0 0,1 1 0 15,-1-1 0-15,-3-2-2 0,-2 1-1 0,1 1 0 0,0-4 0 0,-4 2-2 16,2-2 3-16,-2 0 1 0,2-3 3 0,1 0 1 0,-2 0 0 0,4-3 1 15,-2-1-2-15,2-2-3 0,2-2-1 0,2-1 0 0,3-3-2 0,2 0-4 16,1-4-4-16,4-2-4 0,1-3-6 0,4-2-7 0,3-2-5 0,1-2-3 16,2-2-1-16,5-1-3 0,1-3 2 0,3 0 1 0,2-1 0 0,0 1-1 15,3-2 2-15,-1 1-2 0,4 0 2 0,-1 4 2 0,0-3 3 0,-2 4 4 16,0-1 2-16,-2 4 1 0,0 1 1 0,-2 2 3 0,0 1 2 0,-5 2 3 16,-2 2 2-16,-1 3 1 0,-1 2 1 0,-5 1-1 0,0 1 0 0,-3 2 1 15,-1 0-1-15,-1 2 0 0,-3-1 1 0,-2 2-2 0,-1 0-1 16,-3 1-2-16,0 1-4 0,-3-1-3 0,-1 1-5 0,0 1-6 0,-2 1-7 0,0 1-9 15,-3 1-10-15,3 0-14 0,-2 1-16 0,0 1-18 0,4 0-32 0,-2 3-36 16,2-3-78-16,-2 3-93 0,3 1-52 0,2 0-42 0,1 0-54 0,0 1-55 16,3 1-5-16,3-1 4 0,-2 1 11 0,2 1 13 0,4-2 17 0,2 1 18 15,1-1 32-15,5-1 37 0</inkml:trace>
  <inkml:trace contextRef="#ctx0" brushRef="#br0" timeOffset="14752.05">25141 11664 150 0,'-2'1'190'15,"2"2"6"-15,0-3 6 0,0 0 11 0,0 0 12 0,0 0 18 0,0 0 21 16,0 0-36-16,0 0-41 0,0 0 20 0,0 0 31 0,0 0 23 0,0 0 21 15,3 2 3-15,3-2-1 0,-1 0-6 0,2-2-5 0,1-1-11 0,2 2-10 16,0-4-19-16,1 1-21 0,5-3-21 0,-3 0-19 0,2-2-42 0,1-1-44 16,1-2-27-16,1 0-24 0,1-2-9 0,0 1-5 0,-2-3-1 0,2 2 0 15,-3-4 0-15,1 1 0 0,-1-1 2 0,0 2 3 0,-1-2 1 0,-2 0 1 16,-1 0-3-16,-3-2-6 0,4 2-1 0,-5 0-3 0,-3 0 1 0,-1 0 0 16,2 2-1-16,-4-2 1 0,-2 2 0 0,-2 0-1 0,-2 2-2 0,-1-2-5 15,0 3-3-15,-3 1-1 0,2-2-1 0,-3 3 0 0,-3 1-1 0,1 2-2 16,1 1 1-16,-3 1 0 0,0 0 0 0,0 4 0 0,1 0 0 0,-2 2-1 15,-1 3 1-15,1-1-1 0,0 5 1 0,0 0 0 0,-1 2 0 0,1 2 0 16,1 2 0-16,2 1-1 0,1 2 1 0,-2 0 0 0,4 2 0 0,1 2-1 16,2-1 1-16,2 3 0 0,-1 0 0 0,3-1 0 0,1 1 0 0,1 1 0 15,3-1 0-15,-1 1 3 0,2 0 1 0,1 1 3 0,-2-2 1 0,3 1 4 16,-1 0 1-16,1-1 3 0,0 1 2 0,1-2 1 0,0 2 5 0,0 0 2 16,1-1 5-16,-2 1 6 0,1-1 1 0,0 2-1 0,-1-1 0 0,2 1 1 15,-1-1-2-15,1 2 0 0,-3-1-2 0,1 1-4 0,-3 1-5 0,3 1-9 16,-4 1-14-16,1 1-16 0,0-1-28 0,-4 3-31 0,0 1-48 0,0 0-56 15,-4 4-92-15,0-4-105 0,-1 2-82 0,0 0-78 0,1 1-16 0,-3-2-7 16,1 1 6-16,0-1 3 0,3-4 11 0,1 2 15 0,2-4 22 0,2-2 25 16,-1-5 50-16</inkml:trace>
  <inkml:trace contextRef="#ctx0" brushRef="#br0" timeOffset="15652.51">25985 12791 112 0,'-9'0'216'0,"1"2"19"0,0-1 19 0,3-1 18 0,-2 0 22 0,1 0 20 0,2 0 16 16,4 0-22-16,-4 0-35 0,4 0-19 0,0 0-18 0,0 0-8 0,0 0-6 15,0 0-10-15,0 0-8 0,0 0-3 0,0 0-1 0,0 0-9 0,0 0-14 16,0 0-12-16,4-1-16 0,0-1-10 0,2 2-13 0,1-1-12 0,2 0-8 16,1-1-7-16,2 0-3 0,0 1 0 0,2-1 3 0,-2 0-14 0,4 0-15 15,-2-1-6-15,1 1-3 0,2 0-4 0,0 0-4 0,1 0-2 0,2 1-4 16,0 0-3-16,3-2-3 0,1 3-4 0,3 0-3 0,-1-2-5 0,4 1-3 15,2-1-2-15,1 2-5 0,2-2-2 0,0 1-3 0,2 1-3 0,-1-1-2 16,2 1-1-16,-2-2-3 0,0 2 0 0,-1 0-3 0,0 0 1 0,-2 0-1 16,1 0 0-16,-4 0 0 0,0 2 8 0,1-2 8 0,-1 1 2 0,-1 0 4 15,1 1-1-15,1-2 1 0,0 2 0 0,2-2 0 0,-2 0-1 16,7 0 2-16,-3 0 1 0,3-2 0 0,0 0 2 0,3 2-2 0,-2-2-6 16,3 0-9-16,-3 2-3 0,4-3 0 0,-2 3-3 0,1-4 0 0,0 4 0 0,-3-2-1 15,1 1 1-15,-1-2 2 0,-1 1-3 0,-1 0-1 0,-2 1-3 16,-2-2 0-16,-2 2 0 0,-1-2 1 0,-3 1-1 0,-2 2-1 0,-3 0 1 15,-4 0 0-15,-1 0 0 0,-5 0 0 0,-2 0 0 0,-2 0-1 0,-1 2 0 0,-2-2 1 16,-2 0 0-16,-3 0 2 0,0 0-2 0,0 0 0 0,0 0 1 0,0 0 1 16,0 0 1-16,0 0-1 0,0 0 3 0,0 0 0 0,0 0 4 15,0 0 2-15,0 0 3 0,0 0 0 0,0 0 2 0,0 0-1 0,0 0 2 0,0 0 0 16,0 0-2-16,0 0 0 0,0 0 0 0,0 0 0 0,0 0-2 0,0 0-2 16,0 0-3-16,0 0-3 0,0 0-1 0,0 0-3 0,0 0-2 15,0 0 0-15,0 0-1 0,0 0 1 0,0 0-1 0,1 1 0 0,-1-1 0 0,0 0 0 16,0 0-2-16,0 0 2 0,0 0-1 0,0 0-1 0,0 0 3 0,0 3 0 15,0 0 0-15,-1 2-1 0,-1 1 2 0,-1 1 1 0,0 2-1 0,-1 2-1 16,0 2 2-16,-3 3 1 0,0 3 0 0,-1 0-2 0,0 2 2 16,-2 2 1-16,-1 0-1 0,3 4-2 0,-1-1 2 0,-1 3 0 0,1-1-1 0,1 1-1 15,-3 0 1-15,3 3 0 0,2 1 1 0,1 2 0 0,-2 1 1 0,1 1 0 16,3 2 3-16,0 0 4 0,1-1 2 0,1 5 3 0,-1-1 2 16,1 0 2-16,1-1 2 0,0 4 2 0,0-4 1 0,0 3 0 0,1-2 1 15,1 1 0-15,-1 0-2 0,1-3 1 0,1 1-4 0,0-1-2 0,2 1-7 16,-4 0-6-16,2 0-7 0,1 0-8 0,1 1-10 0,-2-2-10 0,-2 2-9 15,3 0-9-15,-3-1-12 0,1-2-12 0,-1-2-14 0,-1 1-16 0,0-4-29 16,0-3-31-16,-3 0-54 0,2-3-64 0,-4-2-74 0,-2-4-80 0,-1-2-65 16,-2-2-63-16,-2-2-8 0,-2 1 4 0,-3-6 10 0,-4 4 10 0,-1-4 16 0,0-2 15 15,-5 0 29-15,-1-3 30 0</inkml:trace>
  <inkml:trace contextRef="#ctx0" brushRef="#br0" timeOffset="16168.44">25939 14764 40 0,'-11'2'300'15,"0"-2"29"-15,-2 0 26 0,4 0 25 0,1 0 27 0,-1-3 22 0,4 1 24 16,-2-1 11-16,2 2 9 0,1-1-67 0,-1-1-83 0,4 2-35 0,1 1-24 15,0 0-37-15,0 0-38 0,0 0-24 0,0 0-23 0,0 0-25 0,0 0-23 16,1-3-22-16,4 3-20 0,-1-2-10 0,4-1-6 0,2 0-3 0,6-3 0 16,1 2 3-16,9-2 4 0,2-2 2 0,5 1 3 0,8-4-2 0,2 1 0 15,3-1 1-15,4 0 2 0,6 0-2 0,0 0-1 0,3 1-2 0,-2-1-5 16,3 2-2-16,0 0-4 0,0 2-4 0,-1 4-5 0,-2 0 0 0,1 1 1 16,-3 1-1-16,1-1 0 0,-4 2 3 0,3 2 2 0,-3-1 8 0,-1 1 6 15,1 1 5-15,0 0 3 0,-2-3-1 0,0 6 2 0,-1-2-1 0,-1 2 0 16,0 0-3-16,-3 0-5 0,1 0-2 0,-4 0 2 0,-2 0-8 0,-1 2-4 15,-2-4-10-15,-2 4-6 0,-5-2-11 0,0 0-7 0,-4-1-10 0,-5 0-8 16,1 0-14-16,-5-1-10 0,-2-1-10 0,-3 0-8 0,-2 0-14 0,-2-1-14 16,-2 1-30-16,-2-3-29 0,-4 0-67 0,0 0-72 0,0 0-70 0,-4 0-70 15,0-2-61-15,-3 1-58 0,-2-3-6 0,-2 3 8 0,-2-3 9 0,-3 1 7 16,-1-3 14-16,-2 0 13 0,0-2 30 0,-2-2 33 0</inkml:trace>
  <inkml:trace contextRef="#ctx0" brushRef="#br0" timeOffset="16686.54">26742 11179 225 0,'-3'-1'302'0,"-2"1"30"16,2 2 19-16,-3 0 19 0,1 1 20 0,-1 2 24 0,0-1 19 0,1 4 17 15,-2 2-51-15,2 2-69 0,-2 3-31 0,1 1-20 0,1 5-24 0,-3 1-27 16,1 2-25-16,1 1-25 0,0 2-17 0,1 2-16 0,-1 1-19 0,2-2-21 15,1 2-18-15,2 0-16 0,-4 0-8 0,5 2-5 0,3-3-8 0,-1 2-7 16,1-1-4-16,0-2-2 0,2 3-6 0,1-4-8 0,1-1-6 0,-1 1-9 16,2-3-14-16,-2 0-14 0,1-2-20 0,2-2-22 0,-5 0-42 0,3-4-51 15,-1 1-77-15,-1-4-84 0,-2 1-52 0,3-4-43 0,-2-1-53 0,-1-1-52 16,-2-2-9-16,3-2 2 0,-4-4 12 0,0 0 11 0,4-3 20 0,0 1 19 16,2-5 41-16,0-1 46 0</inkml:trace>
  <inkml:trace contextRef="#ctx0" brushRef="#br0" timeOffset="16935.05">27038 11564 168 0,'1'7'217'16,"1"2"19"-16,-4 2 25 0,2-1 27 0,0 3 33 0,-1 2 30 0,-1 0 34 15,1 3-38-15,-3 0-54 0,4 1-8 0,-1 1 1 0,1 2-7 0,1-3-9 16,1 0-13-16,0-1-14 0,2-1-15 0,1-5-14 0,2 3-20 0,0-3-25 16,0-3-26-16,2-2-27 0,4-1-21 0,-4-1-15 0,3-5-10 0,2 0-9 15,-2-4 3-15,4-1 4 0,-3-2 5 0,1-4 1 0,0-1 0 0,1-3-4 16,-5 1-3-16,2-2-5 0,-3-2-2 0,-1 0 0 0,-3 0-1 0,-2-1 1 15,-1 0-3-15,-2 0 0 0,-4 1-6 0,-2-1-4 0,-2 1-7 0,-1 2-10 16,-3 0-5-16,-3 0-4 0,0 0-7 0,-3 3-2 0,0-1-6 0,-2 4-6 16,-1 1-14-16,2 0-15 0,-1 3-18 0,-1 1-20 0,3 3-23 0,0 2-28 15,2 2-73-15,-2 3-86 0,6 2-78 0,-2 2-75 0,2 3-59 0,2 2-58 16,3 1-11-16,1 5 0 0,1-1 11 0,2 3 10 0,3 1 19 0,0 1 18 16,1 0 26-16,3 3 25 0</inkml:trace>
  <inkml:trace contextRef="#ctx0" brushRef="#br0" timeOffset="22335.54">9881 12930 92 0,'-1'-5'218'0,"-1"1"13"0,0 0 8 0,2 2 18 0,0-1 22 15,-1 0 13-15,1-1 11 0,0 4-27 0,-2-2-38 0,2 2-12 0,0 0-2 16,0 0 6-16,0 0 10 0,0 0-9 0,-1-2-13 0,1 2-5 0,0 0-4 16,0 0-19-16,-3-3-18 0,3 3-13 0,0-1-12 0,0 1-19 0,0 0-18 15,0 0-11-15,0 0-7 0,0 0-11 0,0 0-10 0,-2 4-10 0,2 4-10 16,0-1 2-16,-1 4 7 0,-1-1 3 0,1 5 2 0,-1 2 6 0,0 1 9 15,1 1 3-15,-1 5 5 0,-1 0-4 0,1 2-6 0,1 2 2 0,-1 2 2 16,2 3 3-16,-2 2 1 0,1 0 0 0,-1 4-4 0,-2 2 1 16,2 3-2-16,-2 0-7 0,0 6-7 0,1 0 2 0,-2 0 4 15,0 4-1-15,-1-1-1 0,0 3-4 0,0-1-7 0,-1-2-2 0,1 4-1 0,-2-3-5 16,2 0-7-16,-1-4-4 0,1-1-2 0,1-2-1 0,0-1 2 16,-1-4-8-16,3-2-7 0,0-1-6 0,1-3-1 0,-1-1-3 0,0-2-2 15,1-4-1-15,-1 0-7 0,1-2 1 0,1-1 0 0,-1-1-1 0,0-1-2 0,0-1 0 16,0-2 2-16,2 1-3 0,-1-1 0 0,-1-3-1 0,2 0 1 15,-1-1-1-15,-1-2-2 0,2 0 2 0,0-2 0 0,0-2 0 0,0 0-2 16,0-1-1-16,0-3-1 0,0-1-1 0,0-1-4 0,0-1-1 0,0 0-1 0,0-4-1 16,0 0-5-16,0 0-3 0,0 0-5 0,0 0-6 0,0 0-8 15,0 0-4-15,0 0-8 0,0 0-6 0,0 0-7 0,0 0-6 0,0 0-7 16,0 0-7-16,0 0-6 0,0 0-11 0,0 0-8 0,0 0-16 0,0 0-24 16,0 0-52-16,0 0-59 0,0 0-80 0,3-4-83 0,-3 0-68 0,2-3-62 15,-1-2-9-15,1 1 5 0,4-4 7 0,-1-3 8 0,0-3 12 0,1-2 11 16,4-4 24-16,2-4 26 0</inkml:trace>
  <inkml:trace contextRef="#ctx0" brushRef="#br0" timeOffset="23052.93">11540 13066 152 0,'1'-9'165'15,"1"0"7"-15,0 0 7 0,-1 2 5 0,2-2 10 0,-3 1-16 0,2-1-22 16,0 3-22-16,-1 1-23 0,-1-2 7 0,2 3 15 0,-2-1 13 0,2 1 16 16,-1 1 11-16,-1 3 16 0,0 0 7 0,0 0 9 0,0-3 7 0,0 3 8 15,0 0-3-15,0 0-4 0,0 0-7 0,0 0-10 0,0 0-2 0,0 0-2 16,0 0-6-16,0 0-9 0,0 0-12 0,-3 4-13 0,3 2-7 0,-2 3-5 15,-1 1-8-15,1 4-5 0,1 3-1 0,-1 2 1 0,-1 2 3 0,1 5 3 16,-1 2-3-16,0 4-5 0,0 1-6 0,0 2-4 0,0 4-2 0,0 2-1 16,-1 1-5-16,1 4-2 0,0 4-4 0,0 0-8 0,0-1-1 0,-2 2-5 15,0 0-8-15,1 0-7 0,-1 1-9 0,-2-2-5 0,3 0-8 0,-2-2-6 16,2-2-4-16,-2 2-5 0,1-3-4 0,0 0-4 0,2-2-4 0,0 0 0 16,-3-1-13-16,4-2-10 0,-2-2 0 0,2-1 0 0,-1-1 0 0,1-1 0 15,-1-2 0-15,1-2 0 0,1-2 0 0,-1 0 0 0,0-4 0 0,-1-1 0 16,2-3 0-16,-2-2 0 0,3-1 0 0,-2-1 0 0,1-2 0 0,-1-2 0 15,2-2 0-15,-1-1 0 0,1-2 0 0,-2-1 0 0,2-1 0 0,0-1 0 16,0-1 0-16,0-1-33 0,0-3-20 0,0 0-8 0,0 0-18 0,0 0-16 16,0 0-21-16,0 0-20 0,0 0-25 0,0 0-22 0,0 0-105 0,0 0-120 15,0 0-101-15,0 0-98 0,0 0-14 0,-2-4 4 0,1-2 11 0,-1-2 11 16,4-2 16-16,-1-5 15 0,3-2 22 0,2-4 20 0,1-4 33 0</inkml:trace>
  <inkml:trace contextRef="#ctx0" brushRef="#br0" timeOffset="23670.86">13556 12941 75 0,'0'-7'196'16,"0"0"19"-16,2-1 23 0,-1 1 28 0,-1 0 28 0,-1 3 30 0,-1-2 27 15,2 3-23-15,0 0-34 0,0 3 0 0,0 0 11 0,0 0 4 0,-2-1 1 16,2 1-7-16,0 0-7 0,0 0-20 0,0 0-22 0,0 0-26 0,0 0-29 15,0 0-28-15,0 0-30 0,0 0-24 0,-3 1-22 0,0 2-21 0,0 2-19 16,-1 2-4-16,0 4-3 0,-2 1 0 0,-1 2 0 0,2 4 8 0,-1 5 7 16,0 1 5-16,0 2 5 0,1 4 8 0,0-1 7 0,2 7 11 0,0 1 8 15,1 2 3-15,0 3 2 0,-1 3-2 0,3 1-3 0,-1 5-1 0,-1 0-5 16,-1 3-4-16,2 2-5 0,-1 1-4 0,1 0-3 0,-3 1-7 0,4-1-9 16,-3 0-8-16,1 0-10 0,1-1-11 0,1-2-6 0,0 0-22 0,0-3-12 15,0 1 0-15,0-4 0 0,1-2 0 0,-1 0 0 0,2-3 0 0,-2-2 0 16,0-4 0-16,0-1 0 0,0-3 0 0,0-1 0 0,0-5 0 0,-2-2 0 15,1-2 0-15,-1-4 0 0,2-2 0 0,-3-3 0 0,3 0 0 0,-2-5 0 16,1 0 0-16,-1-3 0 0,2-1 0 0,0-2 0 0,-1-2 0 0,-1 1-4 16,-1-1-72-16,0-1-26 0,-2 0-27 0,2 0-30 0,-2-1-48 0,0 1-51 15,1-2-97-15,-2 1-107 0,2-2-86 0,0-2-79 0,2-1-7 0,0-3 6 16,4 0 12-16,-2-5 11 0,3 0 24 0,2-4 21 0,1-2 31 0,2-3 29 16,0 0 48-16</inkml:trace>
  <inkml:trace contextRef="#ctx0" brushRef="#br0" timeOffset="24352.82">15221 12948 142 0,'-2'-11'238'15,"2"4"18"-15,-1-1 21 0,-1 2 20 0,0 0 22 0,2 1 16 0,-3 1 16 16,2 1-27-16,-1 0-38 0,2 3-10 0,0 0-7 0,0-1 3 0,0 1 6 15,0 0-10-15,0 0-15 0,0 0-15 0,-2-2-17 0,2 2-17 0,0 0-20 16,0 0-14-16,0 0-15 0,0 0-17 0,0 0-17 0,0 0-21 0,0 0-21 16,0 0-20-16,0 0-18 0,0 0-11 0,0 0-11 0,0 0-2 0,0 0 2 15,0 0 6-15,0 0 7 0,-1 2 9 0,1 2 4 0,-2 3 7 0,2 3 6 16,-1 3 8-16,-1 4 6 0,-1 4 10 0,0 4 8 0,1 7 11 0,-1 4 9 16,0 5 2-16,0 5 0 0,-2 3-3 0,2 6-2 0,-2 1-7 0,-1 4-5 15,1 3-6-15,0 2-7 0,1 0-7 0,-1 2-7 0,2 0-7 0,-1-1-6 16,-2-1-11-16,3-2-8 0,0 0-7 0,1-4-22 0,1 0-7 0,-1-2 0 15,2-5 0-15,0 1 0 0,0-5 0 0,2-1 0 0,-1-4 0 0,1-2 0 16,0-2 0-16,-1-5 0 0,1-1 0 0,-1-3 0 0,1 0 0 0,2-3 0 16,-4-2 0-16,2-2 0 0,0 0 0 0,-2-2 0 0,1-3 0 0,-1 0 0 15,0 0 0-15,0-3 0 0,0-1 0 0,0 0 0 0,0 0 0 0,0-4 0 16,0 1 0-16,0-3 0 0,0 2 0 0,0-3 0 0,0-2 0 0,-1 1 0 16,1-2 0-16,0-1 0 0,0-3-5 0,0 0-56 0,0 0-25 0,0 0-28 15,0 0-36-15,0 0-41 0,0 0-86 0,0 0-102 0,0 0-85 0,0-5-78 16,1-3-48-16,2-3-40 0,2-2-3 0,2-3 7 0,-1-3 14 0,3-1 15 15,2-2 25-15,2-3 28 0,1-4 36 0,5-1 40 0</inkml:trace>
  <inkml:trace contextRef="#ctx0" brushRef="#br0" timeOffset="25002.85">17096 13066 63 0,'-2'-7'190'0,"2"-2"16"15,0 0 23-15,0 1 21 0,-1 1 33 0,-1 1 32 0,2 0 6 0,-1 0 2 16,1 3-13-16,-4-2-15 0,4 2 1 0,-1 1 5 0,1 2 2 0,0 0-1 16,0 0-9-16,-2-4-6 0,2 4-20 0,0 0-19 0,0 0-31 0,0 0-27 15,0 0-30-15,0 0-28 0,0 0-26 0,0 0-25 0,0 0-17 0,0 0-19 16,0 0-9-16,0 0-11 0,0 0-6 0,0 0-6 0,0 0-4 0,0 0-3 16,0 0 2-16,0 0 2 0,0 0 4 0,2 5 3 0,-1 2 7 0,3 2 3 15,-4 2 5-15,1 0 5 0,2 5 7 0,-1 2 8 0,0 1 6 0,-1 3 7 16,1 6 7-16,-1 1 8 0,-1 6 2 0,2 1 4 0,-2 4 2 0,-2 3 4 15,2 5 2-15,-1 4 0 0,-1 2 1 0,-1 2-2 0,0 7-5 0,0-2-5 16,-4 3-2-16,2 1-6 0,-1 0-5 0,2 2-7 0,-3-2-7 0,2 3-2 16,0 0-11-16,1-2-6 0,-2-1-8 0,3-3-5 0,-1 0-4 0,1-2-5 15,2-4-11-15,-3-2-4 0,4-3 0 0,-1-2 0 0,1-4 0 0,1-1 0 16,-1-4 0-16,2-1 0 0,0-4 0 0,-1-2 0 0,2-2 0 0,-1-2 0 16,0-3 0-16,-1-5 0 0,-1 1 0 0,2-4 0 0,-2-5 0 0,1 1 0 15,-1-6 0-15,0 2 0 0,0-4 0 0,0-2 0 0,0-2 0 0,0-2 0 16,0 0 0-16,0 0 0 0,0 0 0 0,0 0-44 0,0 0-60 0,0 0-40 15,-3-2-57-15,0-1-64 0,-2-2-108 0,-1 0-116 0,-1-3-80 0,0-2-69 16,-1-4-16-16,0-2-2 0,0-2 8 0,0-5 10 0,3-2 27 0,0-4 27 16,2-4 35-16,2-5 40 0,2-1 58 0</inkml:trace>
  <inkml:trace contextRef="#ctx0" brushRef="#br0" timeOffset="26386.04">19176 12870 70 0,'0'-12'173'0,"2"1"6"0,-2 1 9 0,3 0 8 0,-3 2 7 15,2 0 8-15,0 2-23 0,-1 1-30 0,-1-2-23 0,2 4-22 0,-1 0 2 16,1 0 8-16,-2 3 5 0,2-1 9 0,-2 1 3 0,0 0 6 0,1 0-1 0,-1 0-3 16,0 0 4-16,5 0 6 0,-5 0 13 0,2 0 12 0,-2 0 7 0,2 2 5 15,-2 2-5-15,0-2-9 0,0 3-7 0,-2 1-5 0,0 3-5 16,0 2-3-16,1-1 1 0,-1 4 4 0,-1 2 0 0,0 1-2 0,1 2-11 15,-1 4-11-15,1 1-9 0,-1 3-9 0,0 1-1 0,0 4 1 0,-2 2 4 16,2 4 2-16,-2 4 3 0,2 3 3 0,-2 3-2 0,0 4-1 0,-2 5-7 16,1 2-7-16,-1 4-7 0,-1 1-2 0,-1 4-7 0,-1 1-7 0,1-2-3 15,-4 4-4-15,4-3-9 0,1 2-11 0,0-3-11 0,-2-1-10 0,2-3-7 16,4-1-6-16,-1-5-5 0,2-3-13 0,1-4-11 0,0-3 0 0,2-5 0 16,0-3 0-16,0-4 0 0,2-5 0 0,0-2 0 0,-1-4 0 0,1-3 0 15,-1-1 0-15,3-6 0 0,-3 1 0 0,-1-5 0 0,3 0 0 16,-3-2 0-16,2-4 0 0,-2 1 0 0,2-1 0 0,-2-4 0 0,0 0 0 0,0 0 0 15,0 0-21-15,0 0-57 0,0 0-40 0,0 0-45 0,0 0-49 0,0 0-107 16,0-6-123-16,0-1-95 0,1-2-92 0,1-5-18 0,-1-2-1 0,4-6 2 16,1-1 4-16,1-4 15 0,2-6 17 0,4-1 34 0,-1-6 39 0,6 1 49 15</inkml:trace>
  <inkml:trace contextRef="#ctx0" brushRef="#br0" timeOffset="26954.72">20918 12766 17 0,'0'-7'186'0,"0"1"13"0,1 0 11 0,-1 0 8 0,0-1 9 0,0 3 9 16,0 0 8-16,0 1-34 0,0 3-46 0,0 0-11 0,0 0-6 0,0 0 7 15,0 0 9-15,0 0 20 0,0 0 24 0,0 0 17 0,0 0 19 0,0 0-2 16,0 3-2-16,-1 1-5 0,1 0-2 0,-2 3-4 0,0 0-4 0,1 2-10 16,-1 1-10-16,1 3-9 0,-1 1-11 0,0 1-27 0,1 4-27 0,-1 0-25 15,2 4-22-15,-2 1-5 0,1 3 2 0,-1 2 0 0,2 0 0 0,-1 3 1 16,1 2 1-16,0 1-4 0,-3 3 2 0,3-1 0 0,0 3 0 0,0 0 2 16,3 4 1-16,-3 0-1 0,0 2-1 0,0 1 0 0,0-1-1 0,0 4 0 15,0-3 0-15,0 3-5 0,0 0-2 0,0 0-5 0,0 0-1 0,0 0-5 16,-3 0-9-16,3 0-6 0,0 3-4 0,0-4-5 0,0 1-6 0,0-1-5 15,-2-1-4-15,2-1-6 0,0-4-4 0,0 0-2 0,-1-2 1 0,1-3-2 16,-2-4-3-16,2-1 1 0,0-4-6 0,-1-2-2 0,-1-5 0 0,0 1 0 16,2-5 0-16,-1-2 0 0,-1-2 0 0,2-2 0 0,-1-3 0 0,1-2 0 15,0-1 0-15,0-1 0 0,-2-3 0 0,2-2 0 0,0 0 0 0,0 0 0 16,0 0 0-16,0 0 0 0,0 0 0 0,0 0-22 0,0 0-32 16,0 0-37-16,0 0-44 0,0 0-74 0,0 0-80 0,0 0-123 0,-3-2-132 0,1-3-57 15,-1 1-39-15,1-5-10 0,1-2-2 0,1-4 6 0,0-1 10 0,3-5 18 16,2-3 21-16,1-2 37 0,5-2 45 0</inkml:trace>
  <inkml:trace contextRef="#ctx0" brushRef="#br0" timeOffset="27621.28">23057 12959 64 0,'-4'-4'182'0,"0"-1"8"0,1-2 12 15,1 1 9-15,1 2 11 0,-3-2 12 0,3 2-9 0,-1 0-10 0,2 1-30 16,0-1-34-16,0 4 5 0,0 0 13 0,0 0 7 0,0 0 4 0,0 0 1 16,0 0-3-16,0 0-2 0,-1 0-3 0,1 0-6 0,0 0-12 0,0 0-11 15,0 0-11-15,0 0-3 0,0 0 2 0,0 0 0 0,0 0-2 0,0 0-5 16,0 3-4-16,0 1-7 0,0 2-3 0,0 1-7 0,-2 0-5 16,0 2 0-16,1 1 3 0,-3 1 3 0,0 2 5 0,-1 1-7 0,2-1-9 0,2 2-10 15,-3 2-11-15,1 1 1 0,2 1-1 0,-1 3 3 0,0 1 0 0,1 2 7 16,-1 6 8-16,0 0 0 0,2 2 5 0,0 4 2 0,-1 3 5 0,-1 2-3 15,2 3-2-15,-1 1-4 0,1 3-3 0,-5 2-4 0,2 1-5 0,2 2-1 16,-4 0 3-16,1-1-6 0,0 3-5 0,-3-1-5 0,1 2-5 16,2 0-8-16,-3-1-5 0,1-2-6 0,-1 2-4 0,1 0-3 0,2-4-6 0,-3 1-2 15,1-3-21-15,1 0-8 0,0-4 0 0,-3-1 0 0,5-2 0 0,-2-2 0 16,2-2 0-16,-2-3 0 0,2-3 0 0,2-1 0 0,-3-4 0 0,2-2 0 16,0-2 0-16,0-4 0 0,2-3 0 0,-1-1 0 0,1-6 0 0,-2 0 0 15,2-2 0-15,0-2 0 0,0-2 0 0,0-4 0 0,0 0 0 0,0 0 0 16,0 0 0-16,0 0-54 0,0 0-55 0,0 0-42 0,0 0-46 0,2-4-100 15,-2-2-119-15,0-3-105 0,1-2-105 0,5-4-21 0,-2-1-7 16,0-7 5-16,1-1 3 0,3-4 12 0,3-4 16 0,-1-2 33 0,3-2 37 0,4-1 46 16</inkml:trace>
  <inkml:trace contextRef="#ctx0" brushRef="#br0" timeOffset="28353.69">24538 13038 148 0,'2'-8'184'0,"-2"2"7"16,1-2 4-16,-1 3 6 0,0-3 6 0,2 1 6 0,0-1 6 15,-1 0-43-15,1 3-56 0,-1-1-2 0,3 1 8 0,-1 0 11 0,-2 3 10 0,4-3 10 16,-4 4 9-16,2-2 3 0,-3 1 3 0,0 2 6 0,0 0 2 0,0 0-1 16,0 0-5-16,0 0-7 0,0 0-8 0,0 0 6 0,0 0 13 0,0 0-7 15,0 0-13-15,4 2-6 0,-3 1-5 0,1 0-5 0,0 1 1 0,-1 2-3 16,2 0-5-16,-1 2-1 0,1 1 2 0,-1 1-1 0,-1 1-2 16,4 1-19-16,-4 1-24 0,3 1-5 0,-1 1 1 0,-2 3-2 0,3 2 0 0,-3 2 3 15,2 1 3-15,1 2 1 0,-3 5 0 0,2 0 1 0,1 4 1 0,-2 4-2 16,3 1-2-16,-3 4 0 0,-1 2-4 0,3 3-2 0,-4 3-3 15,1 0-4-15,-1 3-4 0,-1 0-11 0,1 2-6 0,-2 1-6 0,0 1-6 0,2-1-5 16,0 2-7-16,0-3-21 0,0 3-10 0,0-2 0 0,0-1 0 0,2-2 0 16,0-1 0-16,-1-1 0 0,2-4 0 0,-3-2 0 0,4-4 0 0,-3-5 0 15,1-1 0-15,-1-2 0 0,3-4 0 0,-4-5 0 0,1-1 0 0,2-5 0 16,-1-1 0-16,-2-2 0 0,0-1 0 0,-2-5 0 0,-1 0 0 0,3-2 0 16,0 0 0-16,-1-4 0 0,1 0 0 0,-2-1 0 0,0 1-45 0,-1-1-48 15,2-2-32-15,-3 1-47 0,0-1-47 0,0 3-100 0,-4-3-114 16,1 0-99-16,-1 0-95 0,1-1-22 0,-2-1-2 0,0-1 7 0,2-3 6 15,1-1 22-15,-1-3 23 0,1-3 32 0,3-3 32 0,3-3 46 0</inkml:trace>
  <inkml:trace contextRef="#ctx0" brushRef="#br0" timeOffset="29586.62">3501 8575 74 0,'-7'5'325'0,"1"-2"31"0,-1-3 26 0,4 0 17 0,-2-3 16 15,3 1 6-15,-1-1 7 0,2-1 2 0,-2 2 6 0,1-1-72 0,2 3-86 16,0 0-30-16,0 0-19 0,0 0-45 0,0 0-47 0,0 0-29 0,0 0-27 16,0 0-13-16,2-3-10 0,2 3 3 0,-1-1 2 0,4 1 4 0,1-2 3 15,4 2 3-15,3 0-1 0,5 0 0 0,5 0-2 0,3 0 2 0,6 0 1 0,4 0 1 16,3 0-1-16,5 0-2 0,3 2-2 0,3-2-4 0,2 1-5 16,4-1-7-16,-2 3-8 0,4-1-2 0,0-1-1 0,2 1-3 0,-2 1-3 15,3-1-1-15,-3 0 1 0,2 3 3 0,-2-2 2 0,0 0 9 0,2 0 6 16,-1-2 1-16,1 2-1 0,0-1 5 0,-1-1 2 0,1 2 1 0,1-1-2 15,-1-2 1-15,1 3 3 0,-1-2-1 0,0 1-2 0,-2-2-2 0,-2 1-1 16,-1-1-8-16,-2 0-8 0,-1-1-4 0,-2 1 1 0,0 0-8 0,-4-2-6 16,-4 1-5-16,-1-2-3 0,-1 1-6 0,-5-1-3 0,-2 2-4 0,-4-2-3 15,-4 0-2-15,-3 1-4 0,-5 1-1 0,-2-1 2 0,-4-1-4 0,-1 2-5 16,-5-1-11-16,-4 1-15 0,0-1-21 0,-3 2-25 0,-3-2-32 0,0-2-31 16,-4 1-54-16,-2-1-56 0,-2-1-89 0,-3 1-98 0,1-2-76 0,-3 0-72 15,-3 0-25-15,0-2-16 0,0 0 9 0,-3 1 14 0,2 0 24 0,-1-1 26 16,1 1 31-16,2-1 35 0,2 0 55 0</inkml:trace>
  <inkml:trace contextRef="#ctx0" brushRef="#br0" timeOffset="29720.31">5785 8469 260 0,'-4'14'416'0,"1"-1"16"16,-3 1 1-16,2-4 1 0,-3 0-1 0,2-2 2 0,0-1-1 0,2-2-1 16,0-1-5-16,0 0-5 0,0 1-167 0,3 3-200 0,-3-3-135 0,1 3-123 15,1 0-77-15,-1 1-67 0,-1 0-42 0,1-2-34 0,-1 1-8 0,1-1-4 16,-1-1-2-16,0-2 3 0,3-4 4 0,0 0 5 0,0 0 41 0</inkml:trace>
  <inkml:trace contextRef="#ctx0" brushRef="#br0" timeOffset="30737.5">6591 8436 50 0,'3'-2'345'0,"-1"2"27"0,-2 0 17 15,3 0 16-15,-3 0 16 0,3-1 2 0,-3 1 0 0,0 0 1 0,0 0 2 16,0 0-63-16,2-2-80 0,-2 2-44 0,0 0-42 0,4-1-41 0,-2 2-44 15,1-1-13-15,2 2-9 0,0-1-3 0,1 2-2 0,5 0 8 0,0 0 7 16,2 0 5-16,6 0 5 0,1 0 5 0,4-1 7 0,3-2-5 0,6-2-5 16,3 1-9-16,2-4-8 0,4 1-7 0,3-1-10 0,1-2-10 0,3-1-9 15,1 1-8-15,0-1-4 0,2 2-3 0,-3 0-5 0,0-1 1 0,0 1 0 16,2 0 1-16,-4 1 3 0,2 1 3 0,0 1 4 0,0 0-1 0,0 0 4 16,3-1-2-16,-1 1 1 0,4 3-4 0,1-1-3 0,0 1-4 0,3 0 2 15,3 1-6-15,-1-1-3 0,4 0-3 0,2 0-2 0,1 0-5 0,1 2-2 16,2-2-4-16,2 0 0 0,0 0-5 0,3 0 0 0,1-2 2 0,1 2 3 15,1-2-2-15,1 0-2 0,1-1 1 0,0 1 2 0,1-2-3 0,1-1-4 16,-2 1-3-16,3 0 1 0,-2-1-1 0,-1 0 2 0,-2 1 0 0,0 0 1 16,0 1-2-16,-2 0-4 0,-1-1 0 0,-3 3 3 0,1 0-4 0,-1 1-3 15,-3 0 2-15,2 0 1 0,-3 0 3 0,-1 1-1 0,0-1 1 0,1 3-1 16,-3-3-2-16,1 2-1 0,-1-1 2 0,-1 1 0 0,3-2-1 0,-2 0 0 16,-1 3-1-16,0-1 1 0,-2 0-2 0,-1 0 0 0,0 0 0 0,-1 2 0 15,-4 1 0-15,0-3-2 0,-3 3 2 0,0-1 0 0,-4 1-1 0,-2-2-3 16,-1 1 3-16,-4 0 0 0,-1 1 0 0,-4-2 1 0,-3 2 0 0,-1 0 0 15,-6-2 0-15,-1 1-4 0,-4 0 1 0,-5-1 0 0,-1 2-1 0,-2-3-1 16,-6 3 2-16,2-3 0 0,-5 1-1 0,-1-2 0 0,0 1 1 0,-2 1 0 16,0-3 1-16,-3 0-1 0,0 0 3 0,0 0 0 0,0 0 3 15,0 0-1-15,0 0 5 0,0 0 2 0,0 0 2 0,0 0 0 0,0 0-4 0,0 0-9 16,0 0 0-16,0 0 0 0,0 0 0 0,0 0 0 0,0 0 0 0,0 0 0 16,-4 0 0-16,1-2 0 0,-1 1 0 0,-1-1 0 0,-1-1 0 0,1 0 0 15,-2-2 0-15,0 3 0 0,-1-3 0 0,0 1 0 0,-3-1 0 16,3 0 0-16,-1 0 0 0,-4-1 0 0,4-1 0 0,-3 3 0 0,0-1 0 0,-1-2 0 15,-1 3 0-15,2-2 0 0,-6 0 0 0,2 0 0 0,-1 0 0 0,-1 1 0 16,-2-1 0-16,-2 2-28 0,1-1-17 0,-4 1-7 0,0-1-6 0,-2 1-5 16,-1-1-2-16,-3 1-2 0,1 1-1 0,-1-2 3 0,-4 2 2 0,3-1 2 15,-3 1 4-15,-1-2 7 0,1 3 5 0,-1 1 5 0,-2 0 6 0,3 1 9 16,0 0 5-16,1 0 3 0,0 1 7 0,3 0 5 0,-1 1 1 0,2 1 1 16,3 0 2-16,0 0 2 0,2 2-3 0,0-1-1 0,4 2 0 0,-1-1-3 15,0 0-8-15,4 3-9 0,1-3-18 0,3 1-19 0,0 0-39 0,4-3-41 16,1 2-101-16,-1-1-115 0,4-2-100 0,4 2-96 0,-1-1-23 0,3-3-2 15,0 0 0-15,0 0 0 0,0 3 8 0,5-2 10 0,-2-1 18 0,5-2 22 16,1-3 37-16</inkml:trace>
  <inkml:trace contextRef="#ctx0" brushRef="#br0" timeOffset="34839.44">4578 9768 126 0,'-3'-5'254'0,"-3"0"20"0,3 0 9 0,1-1 8 0,-1-1 7 0,1 3 5 16,1-2 2-16,1 2 2 0,0 0-60 0,0 1-75 0,0 3-24 0,0 0-13 16,0 0-14-16,0-2-16 0,0 2-11 0,3 0-7 0,-3 0 22 15,3-2 26-15,2 2-9 0,3 0-17 0,1 2-6 0,1-2-3 0,4 0-1 16,0 1-2-16,5 0 14 0,2 1 13 0,6-1-12 0,3-1-21 16,3 0 2-16,3 2 8 0,5-2-39 0,1 0-48 0,3 0 18 15,5 0 32-15,1 0-2 0,3 0-9 0,0 0-4 0,3 2-1 16,-2-2-1-16,-1 2 1 0,1-1 5 0,1 0 5 0,-1 1-2 0,0-1-2 15,2 1 1-15,-2-2 2 0,2 0-6 0,-1-2-4 0,-1 1 1 16,4-2 4-16,-2-2 0 0,-2-1 2 0,-3 0-16 0,0 0-20 0,-3-1 2 16,-4-2 8-16,-4 4-12 0,-4-1-14 0,-3-1 7 0,-6 4 12 0,-4-2-10 15,-2 1-15-15,-5 1 4 0,-4 1 12 0,-3-1 0 0,-1 2 0 0,-2-1 1 16,-3 1 1-16,-2 1-1 0,-2 0 0 0,0 0-6 0,0 0-9 16,0 0-9-16,-3 0-13 0,-4 0-44 0,1 0-52 0,-2 0-82 0,-3 1-88 15,-6 1-53-15,1-1-43 0,-3-1-60 0,-2 2-65 0,-2-1-13 0,-1 1-4 16,-1-1 3-16,1 1 9 0,-3-1 9 0,5-1 11 0,-2 0 45 0,5 0 54 15</inkml:trace>
  <inkml:trace contextRef="#ctx0" brushRef="#br0" timeOffset="34970.82">6043 9654 408 0,'0'10'465'0,"-2"-2"-11"0,2 3 11 0,-2-4 15 0,1 2-10 16,-2-2-16-16,1-3 6 0,0-2 13 0,1-1-14 0,1-1-21 16,0 0-123-16,0 0-146 0,-2 4-111 0,2 0-103 0,0-4-32 0,0 3-15 15,2 2-69-15,-2-2-85 0,1 0-31 0,-1-1-20 0,0-2-63 0,0 0-76 16,2 3-9-16,-2-3 1 0,0 0-10 0,3 0-12 0,2-3 22 15,0 1 29-15,0-3 27 0,2-1 24 0</inkml:trace>
  <inkml:trace contextRef="#ctx0" brushRef="#br0" timeOffset="39988.15">14030 13316 205 0,'0'-2'290'0,"-3"0"15"0,0-1 12 0,1 2 13 0,-1-1 13 0,0 2 8 15,0 0 10-15,-2 0 10 0,0 3-35 0,0-1-46 0,-2 1-23 0,0 3-11 16,1 1-21-16,-4 2-22 0,1 3-9 0,-2 2-7 0,0 2-10 0,-2 2-11 16,0 2-19-16,0 2-18 0,0 1-1 0,-1 0 5 0,1 3-28 15,2 1-36-15,0-1-12 0,3-1-6 0,1 1-20 0,3-1-22 16,2-1 1-16,4 0 6 0,-1-2-7 0,4-1-12 0,5-1 15 0,-1 0 21 16,5-2-15-16,2-2-24 0,3-1 11 0,1 0 22 0,0-1-4 15,3-1-13-15,-1 1 9 0,2-3 10 0,-2-1-6 0,0 0-10 0,0-1 3 16,-1-1 11-16,-2-1-7 0,-2 1-9 0,-1-1 7 0,0-2 10 0,-5 1-7 15,0 1-10-15,-1 1 0 0,-4-1 0 0,0 1 2 0,-1 1 1 0,-3-1-2 16,-2 3 1-16,-2 0 1 0,-1 0-1 0,-2 0 4 0,-3 3-2 0,-1-1 4 16,-2 1 3-16,-2 0 1 0,-3 2-2 0,0-1 0 0,-2 0-4 0,-3 0 0 15,0-2-4-15,-1 1 2 0,0-2-1 0,-1 0 0 0,0-3-1 0,0 0-3 16,-1-2 1-16,2-2-5 0,1-2-5 0,1-2 1 0,2-1-1 0,1-3-3 16,1-3-2-16,3-1-1 0,4-4 2 0,0-2-3 0,4-2-4 15,2-3-7-15,3-4-8 0,1-1 1 0,6-1 2 0,2-5-5 0,2-1-8 16,3-1 2-16,0-1 7 0,4-2-4 0,1-1-4 0,1 0 5 15,1 1 3-15,-2 1-3 0,1 3-7 0,-2 0 12 0,2 3 16 16,-4 2-6-16,-2 2-14 0,-1 4 14 0,0 1 15 0,-4 4-3 16,-1 2-10-16,-2 2 9 0,-1 3 18 0,-2 2 0 0,0 0-5 15,-1 2 9-15,-2 3 13 0,0-3-10 0,-2 1-14 0,-2-1 6 16,-1 3 12-16,0-1-14 0,-4 0-19 0,-1-1 3 0,-1 2 7 16,-3 2-15-16,1-1-18 0,-2 0-5 0,-1 1-6 0,-2 3-23 0,2-1-28 15,-1 3-7-15,0 0-4 0,2 0-39 0,1 0-48 0,0 1-39 16,4 0-35-16,0-2-64 0,3 0-68 0,1 0-31 0,1-2-21 15,5 1-56-15,0-5-62 0,3 3 5 0,0-2 20 0,5-1 12 0,2-1 9 16,-1-2 39-16,4-2 43 0,1-1 46 0,2-1 49 0</inkml:trace>
  <inkml:trace contextRef="#ctx0" brushRef="#br0" timeOffset="40337.71">14253 13450 71 0,'15'0'201'0,"-2"2"14"16,0-1 22-16,1 1 22 0,-2-1 30 0,0 1 30 0,4-1 32 0,-2 1 35 15,0-1-40-15,2 1-53 0,2 0-8 0,-1 2 4 0,2-3 3 0,-2 2 3 16,1-1-7-16,1-1-9 0,-2 2-18 0,1-1-17 0,-2-1-26 0,1-1-24 15,-2 0-30-15,1 0-31 0,2 0-28 0,-4-1-31 0,2-1-13 0,-2-1-10 16,-1 2-7-16,3-1-8 0,-4 1-4 0,2-2-5 0,-4 1-3 0,2 0-6 16,-4 1-4-16,-1-2-4 0,-1 3-2 0,-1-1-3 0,-1-1 6 0,-4 2 6 15,4 0 6-15,-4 0 10 0,0 0 6 0,0 0 7 0,0 0 6 0,0 0 7 16,0 0 5-16,0 0 5 0,0 0 5 0,0 0-1 0,0 0 1 0,0 0-1 16,0 0-7-16,0 0-7 0,-4 2-7 0,0-1-10 0,2-1-6 0,-1 2-7 15,0-1-12-15,-2 0-13 0,0 1-1 0,0 0-1 0,1 2-5 16,-4 1-10-16,3 0 6 0,-1 2 6 0,1 0-3 0,-4 4-3 15,3 1 6-15,-1 1 8 0,-1 4-2 0,-1 2-5 0,3 4 13 16,-4 0 16-16,2 5 1 0,-3 3-4 0,1 3 10 0,2 3 18 0,-2 3 1 16,0 4-2-16,2 1 2 0,0 1 5 0,-1 2-5 0,2 1-9 15,1-1 2-15,1 1 2 0,2-1-8 0,1-2-12 0,-2 1-5 0,4-5-4 0,0-2-12 16,0-1-13-16,2-3-15 0,0-1-15 0,0-6-15 0,0 0-15 0,-1-2-21 16,-1-1-21-16,2-5-31 0,-1-3-33 0,-1 0-71 0,-1-2-77 15,-1-1-89-15,-1-3-91 0,-1-1-63 0,0-2-55 0,1-2-5 0,-2 1 7 16,-1-4 14-16,-1-1 14 0,-2 0 20 0,1-1 22 0,0-2 33 0,0-2 34 0</inkml:trace>
  <inkml:trace contextRef="#ctx0" brushRef="#br0" timeOffset="49175.94">17913 13287 130 0,'0'-7'304'0,"-1"2"16"0,1 0 15 0,-2 1 11 0,-1 0 10 0,3 0 4 16,-3 3 0-16,2-3 0 0,1 4 1 0,0 0-50 0,0 0-58 0,0 0-10 16,0 0 1-16,-4 4-17 0,3-2-23 0,-1 5-10 0,0 0-6 15,-1 2-1-15,2 4 3 0,-3-2 1 0,1 7 5 0,-3 0 8 0,-2 2 7 0,0 5-32 16,0 0-39-16,-3 3-23 0,-1 3-19 0,-4 2-2 0,2 2-2 0,-5-1-3 15,1 2-2-15,-2 0-8 0,-1-1-12 0,0 3-4 0,1-4-4 16,2-2-6-16,0 0-9 0,0-2-5 0,4-3-4 0,0-3-3 0,3-1-2 0,3-5-7 16,1-2-5-16,3-2-3 0,2-2-2 0,2-5 2 0,5 1 4 0,-1-2-1 15,5-4-2-15,0 2 2 0,7-3 3 0,1-1-1 0,5-3-2 16,4 0 3-16,2-3-1 0,4-1-3 0,2-2-2 0,5-2-3 0,-1-2 0 0,2 1-6 16,2-2-4-16,-3 0-2 0,2 1 0 0,-1 0-1 0,-2 0-3 15,-2 4 1-15,0-2 1 0,-4 2 0 0,-2 0-2 0,-2 0 2 0,-4 4 0 16,-2-1-1-16,-1 2-1 0,-3 1 0 0,-3 0 1 0,-4 1 0 0,2 1 0 15,-5-1-1-15,-2 2-1 0,1-2-1 0,-6 2-2 0,-1 0-5 0,0 0-8 16,0 0-19-16,-1 4-19 0,-6 0-20 0,-1 1-22 0,-1 1-27 0,-4 0-27 16,0 1-40-16,-4 0-45 0,1 3-88 0,-3-2-95 0,-1 1-65 0,1-4-55 15,-3-1-36-15,1-2-32 0,3-4 8 0,-2-2 20 0,6-3 20 0,-2-4 22 16,3-4 27-16,3-4 26 0,1-4 43 0</inkml:trace>
  <inkml:trace contextRef="#ctx0" brushRef="#br0" timeOffset="49371.8">18171 13233 120 0,'0'0'309'16,"0"0"34"-16,0 0 34 0,0 2 47 0,0 3 46 0,-1 1 25 0,-1 3 20 16,-1 2 15-16,-1 3 19 0,0 4-63 0,-4 4-80 0,0 2-36 0,0 3-25 15,2 4-16-15,-7 4-13 0,4 2-26 0,-4 1-30 0,2 5-39 0,0-1-46 16,-2 2-19-16,2 2-17 0,0-1-17 0,0 0-16 0,2 0-10 0,-1-1-13 16,2-1-14-16,0-1-19 0,4-2-13 0,-1 1-34 0,1-3-3 0,1-2 0 15,3-2 0-15,-1-3 0 0,1 0 0 0,1-4-10 0,-1-4-39 0,3-1-16 16,-1-3-21-16,1-4-24 0,2-2-26 0,-2-2-29 0,2-2-62 0,3-3-71 15,-4-3-98-15,5-1-97 0,-3-6-68 0,2-1-61 0,1-4-4 0,2-4 5 16,-1-1 15-16,2-6 16 0,-2 1 21 0,1-5 19 0,0-4 31 0,0 3 28 16</inkml:trace>
  <inkml:trace contextRef="#ctx0" brushRef="#br0" timeOffset="49688.41">18321 13651 96 0,'-1'14'360'0,"-1"1"50"0,-1 1 48 15,0 1 26-15,-2 0 23 0,2 1 13 0,0 0 11 0,0 2 9 0,-1 0 8 16,1 2-62-16,3-2-79 0,-1 5-42 0,1-1-36 0,0 0-52 0,0 0-53 16,1 2-46-16,1-2-44 0,1-1-24 0,2-1-20 0,0 1-7 0,2-4-7 15,1-1-3-15,0-2-5 0,0-2-3 0,3-1-3 0,0-1-6 0,2-3-5 16,-2-2-2-16,0-2-3 0,3-1-2 0,1-4-3 0,-1 0-2 0,0-4-2 16,2-2-5-16,-2-3-7 0,3-1-5 0,-2-4-3 0,0-1-3 0,-2-3-6 15,3-2 1-15,-3 1 2 0,-4-3-2 0,3-1-1 0,-3 1 0 0,-3-2 0 16,-3-2 2-16,0 2-2 0,-1-2 2 0,-2 0 1 0,-2-1 1 0,-2 1-2 15,-1-2 1-15,-2 2 3 0,-1-1-1 0,-2 2-2 0,-2 1 1 0,3 1 1 16,-7 2-1-16,5 3-1 0,-3 4 1 0,1-1-4 0,-2 4-8 0,2 1 0 16,-3 3 0-16,3 1 0 0,0 3 0 0,-2 1 0 0,2 2 0 0,1 2-2 15,-3 0-37-15,1 4-23 0,3-2-28 0,0 3-32 0,-2 3-47 0,2 0-46 16,0 3-113-16,0 0-123 0,1 2-91 0,1-2-84 0,1 2-17 0,0-1-2 16,3 1 6-16,1-2 7 0,0 1 19 0,0-2 22 0,4-2 30 0,2-1 30 15,2-2 47-15</inkml:trace>
  <inkml:trace contextRef="#ctx0" brushRef="#br0" timeOffset="49855.47">18652 13770 238 0,'4'13'482'0,"1"-1"23"0,0 0 10 0,-3-3 5 0,1 2 5 0,-1-4-1 0,-1-1 4 16,-1-1 2-16,0-2 5 0,2 1-38 0,-2-4-44 0,1 3-129 16,-1 0-145-16,0 0-72 0,0 0-54 0,0 1-28 0,0-2-20 0,0 1-29 15,0 0-27-15,0-3-88 0,0 3-101 0,0-3-106 0,0 0-106 0,0 0-43 0,-3-2-34 16,0 0-7-16,1-3-1 0,-1-2 0 0,-2-1-1 0,2 1 11 15,-2-4 6-15,-1 1 24 0,1-4 25 0</inkml:trace>
  <inkml:trace contextRef="#ctx0" brushRef="#br0" timeOffset="50921.88">22647 8483 77 0,'-6'-2'234'0,"0"-3"18"0,1 1 17 0,1-1 17 16,0 1 8-16,-1-1 8 0,2 1 10 0,2-1 15 0,1 2-49 0,0 3-59 15,0 0-12-15,0 0-5 0,0 0-4 0,1 0-3 0,2 3-3 0,3 0-2 16,1-1-4-16,-2 2-8 0,3 1-1 0,1-1-2 0,0 1-7 0,3-1-10 15,3 1-12-15,1-1-13 0,1 3-10 0,3-3-10 0,2-1-12 0,1-1-10 16,1 0-14-16,-2-1-14 0,4 1-8 0,0-2-9 0,0 0-5 0,-4 0-5 16,0 0-3-16,0 0-2 0,-2-2-2 0,-2 1-5 0,-1 1-1 0,-1 0-5 15,-2-2-1-15,-2 2-4 0,-4-1-2 0,-1 1-1 0,1-1-2 0,-5 1-2 16,2 0 2-16,-5 0 0 0,0 0 1 0,0 0 2 0,0 0 0 0,0 0 0 16,0 0-3-16,0 0-1 0,0 0-6 0,-5 0-5 0,-1-2-6 0,0 2-5 15,-5-1-5-15,0 1-7 0,-3 0-5 0,-2 0-7 0,-2 0-5 0,1 0-4 16,-4 0-3-16,2 1-1 0,-1-1 3 0,-1 0 1 0,4 0 6 0,-1 2 6 15,2-2 6-15,2 0 4 0,1 0 5 0,3 0 3 0,3 0 2 0,-1 0 2 16,5 0 0-16,-2 0 2 0,5 0-1 0,0 0-1 0,0 0-1 0,0 0 0 16,0 0-8-16,0 0-12 0,2 1-28 0,-1 0-34 0,3 2-75 0,-3-1-84 15,4 2-63-15,0 0-61 0,1-1-40 0,2 1-33 0,0-1-7 0,0 2 1 16,2-2-1-16,-1 0 1 0,0-1 7 0,3-1 11 0,-2 0 29 0</inkml:trace>
  <inkml:trace contextRef="#ctx0" brushRef="#br0" timeOffset="53188.52">12090 13305 120 0,'-12'4'225'0,"0"-1"15"0,0 0 27 15,2-2 35-15,1 1 34 0,-2-2 39 0,3 0 34 0,0 0 36 0,1 0-46 16,3 0-67-16,-2 0-10 0,3 0-3 0,3 0-3 0,0 0-8 0,0 0-12 0,0 0-9 16,0 0-25-16,0 0-26 0,0 0-34 0,1-2-33 0,2 1-34 15,3-2-30-15,2 2-19 0,2-1-18 0,1-1-12 0,2 2-10 0,1-1-5 16,3 1-5-16,2-1 0 0,0 0-2 0,-2 2-1 0,0 0-4 0,0 2-2 0,-3 0-3 16,3-1-1-16,-4 2-1 0,1 0 0 0,-3 0 0 0,-1 1 0 15,1 1 1-15,-3 1 3 0,0 0 6 0,-2-1 3 0,0 2 8 0,-1 2 1 0,-5-1 0 16,0 3 0-16,-2 3 3 0,-2 1-6 0,-4 2-7 0,-3 2 5 15,-2 5 9-15,-4 2-4 0,-4 1-6 0,0 3 1 0,-4 1 3 16,0 1-4-16,0-1-8 0,1 1-3 0,0-3-2 0,2-3-5 0,3-4-5 16,5 0 4-16,0-6 3 0,4-2-10 0,4-2-14 0,1-5 3 0,0-2 3 15,4 1-9-15,1-3-15 0,1 0 2 0,2 0 7 16,2-1-5-16,0 3-6 0,3-3 4 0,1 3 9 0,1 1-1 0,3-1-7 16,1 1 9-16,0 0 9 0,0 2-2 0,1-1-7 0,0 0 10 0,-2 1 18 15,1 1-4-15,-3 0-1 0,1 0 7 0,-2 2 9 0,-3-1 0 0,-1 1-4 16,-3 2 7-16,-3 0 8 0,0 1-1 0,-1 1-7 0,-4 2 5 0,-2 1 6 15,-3 0-7-15,-2 1-30 0,0 2-8 0,-4 0 0 0,-3 0 0 0,2 0 0 16,-4 1 0-16,0 0 0 0,-1-1 0 0,0 0 0 0,0-3 0 0,1 0 0 16,-1 0 0-16,2-3 0 0,2-2 0 0,-2-1 0 0,5 0 0 15,0-3 0-15,5-2 0 0,-2 1-30 0,2-3-106 0,6-1-50 0,-3-3-110 0,2-1-124 16,1-1-109-16,2-3-105 0,2-5-22 0,2-3-6 0,5-5 5 0,-2-4 6 16,5-3 12-16,2-6 12 0,1-3 27 0,4-4 31 0,1-2 43 15</inkml:trace>
  <inkml:trace contextRef="#ctx0" brushRef="#br0" timeOffset="53476.87">12465 13669 253 0,'11'21'395'0,"-3"2"41"0,1 2 32 0,-2 2 26 15,-3-1 22-15,1 1 12 0,0 0 10 0,1 0 9 0,0-1 2 0,-1 2-80 16,0 0-104-16,2-2-35 0,-1 2-24 0,3-4-52 0,-1 0-56 0,2-3-36 16,0-1-29-16,0-4-16 0,1 1-13 0,0-6-8 0,0 0-5 0,1-4-3 15,0 0-3-15,-1-3-6 0,3-3-7 0,-1-1-7 0,1-2-7 16,-1-4-4-16,0-4-9 0,1 0-3 0,-1-3-3 0,0-4-8 0,0-1-9 0,-3-3-5 15,2-1-5-15,-2-3-4 0,-4 0-5 0,0-2 0 0,-2 0 0 0,-3-1-1 16,-1-1 0-16,-3 1-1 0,-3 1 1 0,-2 0 0 0,0 1-3 0,-2 4 2 16,-4-1 0-16,1 5-1 0,-4 1 0 0,1 4 1 0,-3 3 1 0,-1 1 0 15,1 4-1-15,-3 2 0 0,-2 5-1 0,-1 1-3 0,2 2-4 0,-2 6-16 16,0 1-14-16,2 1-42 0,-3 4-47 0,5 2-51 0,1 1-51 16,0 1-111-16,2 2-121 0,2-2-84 0,4 0-76 0,0-2-17 0,3-1-5 15,4-1 2-15,2-1 3 0,3-3 15 0,3 0 18 0,2-4 42 0,3-2 48 16,1-1 53-16</inkml:trace>
  <inkml:trace contextRef="#ctx0" brushRef="#br0" timeOffset="53588.9">12838 13957 444 0,'11'14'498'15,"-3"-5"10"-15,1 4 3 0,-4-3 4 0,0 0 4 0,0-3 2 0,-2-1 2 16,0-2 0-16,0 0-2 0,-3-2-59 0,0-2-70 0,0 0-138 0,0 0-152 16,0 0-60-16,0 0-40 0,0 0-35 0,0 0-35 0,0 0-103 0,0 0-116 15,0 0-103-15,0 0-100 0,-3-4-24 0,2-1-7 0,-1-1-1 0,1 1 1 16,-3-3 1-16,3-2 3 0,-3 2 8 0,1-2 9 0,0 1 26 0</inkml:trace>
  <inkml:trace contextRef="#ctx0" brushRef="#br0" timeOffset="55657.53">11984 9574 148 0,'-4'-2'159'0,"-1"1"5"0,0-2 2 0,-1 2 0 0,3-3 1 0,-2 3 4 16,3-1-45-16,-3-2-52 0,2 1-13 0,0 1-4 0,0 0 4 0,0 0 5 15,1 0 5-15,-1 1 6 0,2-3 1 0,1 4 0 0,0 0 6 0,0 0 6 16,0 0-1-16,0-5 2 0,0 5 0 0,0-2-5 0,0 2-6 0,0 0-6 16,0 0-10-16,0 0-9 0,0 0-10 0,0 0-7 0,0 0-5 0,0 0-6 15,0 0-7-15,0 0-8 0,0 0-4 0,0 0-5 0,0 0 2 0,0 0 3 16,0 0 2-16,0 0 1 0,0 0 7 0,0 0 6 0,1-2-1 0,2 0 1 15,-1 1-3-15,-1-1-2 0,2 2 0 0,1-1-4 0,0 1-2 0,1-3-1 16,0 3-5-16,0 0-5 0,2 0-2 0,0 0-3 0,1 0-5 16,0 0-6-16,1 0 0 0,1 0-3 0,-1 0 2 0,2 0 5 0,-1 0 2 0,-1 0 2 15,4 3 2-15,-2-3 0 0,-1 0 1 0,2 1 2 0,-2-1-1 0,2 0 1 16,-1 2-1-16,-1-1-1 0,2 1 0 0,-1 0 1 0,-1 0 0 0,2 0 0 16,-2 1 0-16,1 1 0 0,0-1 0 0,0 1 0 0,-1 1 1 0,1-1 3 15,-2 1-3-15,-1-1-1 0,2 1 2 0,-2 0 3 0,-2-1 0 0,2 0-2 16,-2-1 1-16,0 1-1 0,-1-1 1 0,0 0 0 0,-2-2-1 0,2 1 2 15,-3 1-1-15,-2-3-1 0,1 0-1 0,-1 0 0 0,0 0-5 16,0 0-8-16,0 0-15 0,0 0-18 0,0 2-21 0,-3 0-23 0,-2 1-20 0,0 0-19 16,-1 2-48-16,0 0-53 0,-3 3-25 0,-3 0-18 0,-2 1-4 15,0 0 1-15,-3-2 4 0,-3 2 7 0,0-2 17 0,-2 0 18 0</inkml:trace>
  <inkml:trace contextRef="#ctx0" brushRef="#br0" timeOffset="56077.74">9919 9412 105 0,'-1'0'158'0,"-1"-1"-1"0,-1 0 0 16,1-1-1-16,2 2 2 0,0 0 1 0,0 0 2 0,0 0-64 0,0 4-78 15,2 1-13-15,1 0-3 0,0 3-1 0,1 1-1 0,2 0 0 0,3 0 3 16,1 2 0-16,1-3 3 0,3 3-1 0,4-4 1 0,2 1-2 15,5 0-1-15,4-2 1 0,2-3 2 0,7 0 0 0,2-3-1 0,4 3-1 0,2-6 1 16,3 3-1-16,3-3 1 0,-1 0-1 0,1 0-1 0,-2-2 1 16,0 1 0-16,-2-1-4 0,0 0-6 0,-1 0 4 0,-4 0 5 15,1-1 3-15,-1 0 0 0,-3 0 0 0,-1 2 0 0,-3-2-1 0,-1 0-1 16,-1 3-1-16,-4-2 0 0,-4 2 1 0,1 2-1 0,-6 0 0 0,-1 1 1 0,-1 1-25 16,-6 0-32-16,0 2-49 0,-2 2-56 0,-5 1-12 0,-1-1-3 15,-3 5-1-15,-4-2 2 0,-1 3-1 0,-4-2 0 0</inkml:trace>
  <inkml:trace contextRef="#ctx0" brushRef="#br0" timeOffset="59210.93">20149 13138 209 0,'-9'0'271'0,"-3"3"28"0,-2 1 30 0,-2-1 36 0,2 5 36 15,-2 1 26-15,-1 2 24 0,3 2-7 0,-5 4-18 0,0 2-49 0,3 6-65 16,-3 3-16-16,3 3-10 0,1 4-16 0,-3 5-21 0,2 3-11 16,0 4-14-16,1 2-32 0,2 4-38 0,1 1-17 0,0 3-9 0,4-1-9 15,1-1-6-15,3 0-11 0,1-2-7 0,3 0-11 0,3-4-6 16,1-4 3-16,3-3 7 0,0-1-12 0,1-6-14 0,1-1-1 0,4-5 2 16,-4-1-9-16,5-4-13 0,-1-3-5 0,3-3-5 0,-3-5-1 0,4-1-1 15,-3-3-4-15,3-3-2 0,-1-3-4 0,2-3-2 0,-1-3-3 0,2-3-2 16,-1-3 0-16,0-3-1 0,1-5-1 0,-1-2-1 0,-1-3 0 0,-1 1 1 15,0-6-1-15,-3 0-2 0,-1-1 0 0,-2-1 1 0,-6 1-2 0,1 2 1 16,-3-2 0-16,-4 5 1 0,-1-1-2 0,-3 1-2 0,-2 4 2 0,-5-1 1 16,0 4-3-16,-1-1 1 0,-2 6-7 0,-1-2-5 0,-1 4 2 0,-2 4 3 15,1 1-2-15,-2 4-7 0,-1 2 3 0,2 4 3 0,-2 1 2 0,0 2-1 16,0 3-9-16,1 3-10 0,0 0-19 0,3 0-18 0,0 2-20 16,1 1-18-16,4-2-35 0,0 2-41 0,5-2-96 0,0 1-108 0,2 1-103 15,0-3-105-15,4 2-28 0,2-2-13 0,0 3 4 0,2-2 11 0,4-1 17 16,-3 1 19-16,4-2 24 0,-1-2 24 0,2-1 35 0</inkml:trace>
  <inkml:trace contextRef="#ctx0" brushRef="#br0" timeOffset="59375.89">20345 14073 468 0,'6'7'509'0,"-1"1"8"0,-2 1 5 0,-3-2 7 0,0 1 7 0,-3-2 6 0,2-2 6 16,1 1 1-16,-2-4 2 0,0 1-2 0,-1-2-141 0,3 0-173 0,-1 3-95 15,1-3-77-15,0 0-25 0,0 0-15 0,0 0-18 0,0 0-22 0,0 0-46 16,0 0-51-16,0 0-103 0,0 0-112 0,0 0-85 0,-4-3-77 0,4-2-32 15,0-1-21-15,4-1-6 0,-3-3 0 0,2 2 2 0,1-6 8 0,0 0 12 16,1 0 17-16,0-4 39 0</inkml:trace>
  <inkml:trace contextRef="#ctx0" brushRef="#br0" timeOffset="60707.66">16165 13396 281 0,'-5'-7'373'0,"-3"-2"36"0,3 4 34 0,-3-1 16 0,0-1 14 16,2 2 3-16,-2 0 5 0,0 3-1 0,4-1 1 0,-1 1-92 0,2 1-109 15,-1-1-39-15,4 2-24 0,0 0-22 0,-1 2-20 0,-2 2-28 0,3 0-28 16,0 6-14-16,0 0-11 0,-2 5 0 0,2 3 1 0,0 4 5 0,-3 4 5 15,2 5 3-15,-1 3 6 0,-1 3-6 0,-2 3-11 0,0-1-15 0,0 4-17 16,-2 0-5-16,0 0-1 0,1-2 1 0,-1 1 0 0,-2-1-3 0,3 1-1 16,-1-2-4-16,1-1-3 0,0 0-6 0,-2-2-5 0,3-1-5 0,0 1-4 15,-1-4-6-15,1-2-7 0,2-1-10 0,-1-4-9 0,0-2-17 0,1-2-20 16,2-4-22-16,-1-3-22 0,2-3-26 0,0-1-30 0,0-4-61 0,0-1-71 16,2-4-103-16,-2-2-110 0,4-5-69 0,6-2-58 0,-4-5-7 0,5-5 2 15,3-5 15-15,1-4 14 0,2-5 19 0,1-5 20 0,2-5 28 0,0-5 27 16</inkml:trace>
  <inkml:trace contextRef="#ctx0" brushRef="#br0" timeOffset="60890.83">16495 13222 262 0,'10'-4'366'0,"-4"2"47"0,0 2 48 0,-4 3 26 0,1 3 25 0,0 4 20 16,-1 5 21-16,-2 1 18 0,0 5 12 0,-2 4-71 0,-1 7-92 16,0 4-56-16,0 7-47 0,-2 4-33 0,-1 5-30 0,-1 2-36 0,-2 4-37 15,1 3-21-15,0 0-19 0,-2 4-21 0,1-2-19 0,1 1-19 0,0-1-16 16,2-1-11-16,-2-2-6 0,3-3-27 0,2-2-23 0,1-2-12 15,2-6-5-15,2-1-34 0,1-7-40 0,1-3-29 0,0-7-23 16,2-4-70-16,1-4-81 0,-1-8-113 0,1-4-119 0,2-6-59 0,0-7-46 16,-1-7 0-16,2-7 12 0,2-6 7 0,0-6 6 0,0-6 29 0,-1-6 30 15,2-3 22-15,-1-3 19 0</inkml:trace>
  <inkml:trace contextRef="#ctx0" brushRef="#br0" timeOffset="62574.51">10313 13570 309 0,'-14'2'460'0,"1"-2"19"16,2 1 8-16,-1-1 2 0,0 0 2 0,4-1 0 0,2-1-1 0,0 1 1 16,3 1 0-16,3 0-76 0,0 0-94 0,0 0-71 0,0 0-71 0,3 0-65 15,3 1-68-15,0 2-25 0,2 0-17 0,0-2 10 0,2 2 14 16,2 2-7-16,1-2-8 0,4 0 8 0,-2 2 12 0,2-3-5 15,1 2-10-15,0-1 6 0,1 0 10 0,-1 0-10 0,1 1-17 16,-3-3 20-16,-1 4 21 0,0-2-10 0,-3 2-18 0,-2-1 6 0,-4 4 13 16,-1-1-8-16,-3 4-11 0,-2-1 6 0,-5 1 10 0,-2 7-6 0,-4-2-14 15,-6 5 18-15,-1 2 24 0,-4 1-10 0,-3 1-15 0,-3 2 9 16,-1 0 16-16,-1 0 1 0,3-1-2 0,-1-2-1 0,2-2 1 0,3-2 1 0,2-5-1 16,5-1-1-16,-1-3 4 0,7-4-14 0,0 0-14 0,3-1 1 15,2-3-1-15,1-1-12 0,0 0-16 0,4-2-2 0,0 0-2 0,0 0-1 0,0 0 0 16,0 0-3-16,2 1 1 0,3-1-2 0,1 0-1 0,1-1-4 15,5 1-5-15,1-1 3 0,2 0 6 0,3-1 1 0,2 0-3 16,2-1 6-16,1 1 6 0,1 0-5 0,2-2-6 0,0 0 4 16,0 1 7-16,-2 0-3 0,2 1-6 0,-3-2 8 0,1 1 12 15,1 0-9-15,-4-2-13 0,1 3-2 0,-2-1 1 0,0 0-31 0,-2 1-39 16,1-1-20-16,-4 2-13 0,0-1-59 0,-2 1-64 0,0 1-93 0,-2 0-96 16,-2 0-82-16,-1 1-78 0,-2 1-12 0,-1 0 3 0,-2 3 3 0,-1 1 5 15,-2 0 26-15,-2-1 33 0,2 0 21 0,-4-3 23 0,0 1 56 0</inkml:trace>
  <inkml:trace contextRef="#ctx0" brushRef="#br0" timeOffset="62890.81">10759 13452 36 0,'12'-18'369'0,"-4"4"13"0,-1 2 7 15,2 4 8-15,-3-1 8 0,-1 3 24 0,0 1 25 0,0 5 10 16,1 0 10-16,3 0-30 0,-2 0-37 0,-1 4-87 0,4 2-98 0,1 0-43 16,0 1-26-16,-1 2-7 0,0 1-3 0,0-2-3 0,1 5-4 0,0-3-15 15,0 2-21-15,0 0-5 0,-1 2-4 0,-1-3-3 0,-1 3-7 0,1 0-5 16,-1-1-8-16,-3 1-4 0,0 1-3 0,0 1-1 0,-2 1-2 0,-6 1 1 15,1 1-1-15,-4 2-3 0,-2 1-5 0,-5 2 1 0,-1 2 4 0,-5 2-3 16,-2 0-2-16,-1 0 1 0,-3 1 1 0,-2 0 0 0,-1 2 0 0,2-1 0 16,-1-3-3-16,-1-1-2 0,4-1-5 0,2-3-2 0,1-1-1 0,4-4-10 15,3-2-6-15,0-2-3 0,4-4-3 0,4 0-4 0,-2-3-6 0,5-1-1 16,0-2-1-16,3-3-4 0,3 3-3 0,0-2 1 0,3 0 1 0,2-1-1 16,2 0 0-16,2-1 3 0,3 0 4 0,3-2 1 0,0 0 1 0,4-2 2 15,2-1 3-15,1 0-1 0,-1-1-1 0,1-2-2 0,2 0 2 0,-2 1-4 16,2-1 0-16,-4 0-5 0,0 0-2 0,-1 1-15 0,0 1-18 0,-4 2-29 15,1-4-28-15,-3 5-43 0,-1 0-46 0,-5-1-99 0,2 2-118 0,-4 0-111 16,-3 0-111-16,2 1-24 0,-3 1-6 0,0 0 1 0,-2-2 2 0,-2 3 14 16,0 0 17-16,-2-3 27 0,0-1 32 0,-3 0 41 0</inkml:trace>
  <inkml:trace contextRef="#ctx0" brushRef="#br0" timeOffset="68759.06">8371 13855 56 0,'-5'11'350'0,"1"-2"29"0,-1 0 27 16,1-3 11-16,0 0 6 0,1-2 10 0,2-1 10 0,-1 0 4 0,2-3 0 15,0 0-55-15,0 0-66 0,0 0-39 0,0 0-37 0,3 0-37 0,2 2-39 16,1-4-23-16,2 1-17 0,2-2-7 0,1-2-5 0,4-1-8 0,0-3-7 15,5-1-3-15,2-3 4 0,1-1-8 0,2-3-9 0,3-4-11 0,-1 0-14 16,0-1-14-16,1-4-11 0,-1 2-6 0,-3 0-5 0,0 0-1 0,0-1 0 16,-3 2 2-16,-3 2 1 0,1 0 1 0,-3 3 4 0,-2 0 3 0,-3 3 2 15,0 2 5-15,-3-1 2 0,-2 2-2 0,-1 3-2 0,-1-2-2 0,-3 4 0 16,-1-2-5-16,0 0-3 0,-3 2-2 0,0 0-4 0,-2-2-5 0,-2-1-6 16,-2 3-4-16,0-3-6 0,-3 3-6 0,-3 0-3 0,2-2 0 0,-3 1 2 15,-1 0-3-15,-2 4-1 0,1-2 2 0,-2 0-1 0,1 3 1 0,3-1-1 16,-1 2 0-16,2-1 0 0,1 3-2 0,3 0 0 0,3 0 0 0,-1 2 3 15,4-1-3-15,2 4 1 0,3 1 1 0,0 0 0 0,0 2 0 0,3 2-3 16,0 5 2-16,3-2 1 0,-1 4-1 0,2-1 1 0,-1 2 0 0,-1 0 2 16,4 0-1-16,-3 0-1 0,2-1 2 0,-1 1 2 0,2 0 0 0,-1 2 1 15,-2-3 6-15,1 3 6 0,-1-1 4 0,2 2 3 0,-5 0 4 0,2 0 3 16,-2 1 3-16,-3 3 3 0,0 0 5 0,-2 0 5 0,-1 3 1 0,-2 0 0 16,-1 2 0-16,-3 3 2 0,1 2-4 0,-2 1-5 0,-4 1-3 0,3 2-20 15,-3 2-16-15,1-2 0 0,0 0 0 0,1-2 0 0,1 1 0 0,0-2 0 16,3-3 0-16,0-3 0 0,3-2-30 0,0-2-42 0,4-3-29 0,1-2-30 15,0-4-43-15,3-2-47 0,0-1-103 0,0-4-118 0,2-2-95 0,3-2-88 16,1-4-14-16,1-4 3 0,1-1 9 0,0-3 8 0,-1-2 17 0,-1-2 17 16,2-4 27-16,0-4 29 0,-1 0 44 0</inkml:trace>
  <inkml:trace contextRef="#ctx0" brushRef="#br0" timeOffset="69241.17">9206 13484 21 0,'2'-4'421'0,"1"-2"28"0,-1 2 20 0,-1 0 8 0,-1 0 7 16,0 1 3-16,0 0 1 0,0 3 1 0,0 0-1 0,0 0-31 0,0 0-35 15,0 0-93-15,0 0-104 0,-3 3-67 0,1 2-59 0,-1 1-20 0,-2 3-13 16,2 3-5-16,0-1-1 0,-3 5-3 0,1 1-2 0,2 0 2 16,1 1 4-16,1 2 0 0,1-1 0 0,1-1-1 0,4 0-3 0,0 0-3 0,4-1-7 15,1 1-2-15,0-3-3 0,3-1-2 0,0 2-1 0,3-3 3 0,-2 1 1 16,2-2 11-16,-2 0 11 0,3 0 2 0,-2-2 0 0,2 1 2 0,-4-1 0 15,3 1-2-15,-4-1-5 0,1 1-1 0,-2-3-1 0,0 2-4 0,-3-2-1 16,1-1 0-16,-4-1 3 0,0 0-8 0,0-2-6 0,-2 1-4 0,-1-2 0 16,-1 1-3-16,-4-1-5 0,2 0 0 0,-4 2-31 0,-2 1-1 15,-1-1 0-15,-4 5 0 0,-3-1 0 0,-2 0 0 0,-2 4 0 0,-1-1 0 0,-4 2 0 16,2-3 0-16,-1 2 0 0,0-1 0 0,-1-2 0 0,2-2 0 0,1-1 0 16,3-3 0-16,0 0 0 0,2-1 0 0,2-5 0 0,2 1 0 15,0-4 0-15,4-2 0 0,-1-3 0 0,4-1 0 0,2-4 0 0,0-4 0 0,6-1 0 16,0-4 0-16,2-5-16 0,7-1-19 0,0-2 2 0,3-2 5 15,3-2 3-15,2-1 4 0,1 1 2 0,1-2 4 0,3 4 3 0,-1-1 3 16,0 4-1-16,-2-1 3 0,2 4 5 0,-2 2 0 0,-3 1 0 0,0 4 2 16,-2 0 2-16,-3 3 0 0,-1 3-1 0,0-1 4 0,-4 3 5 0,-1 3 0 15,0-1 2-15,-3 2-1 0,-2 1 3 0,0 1 0 0,-1 3 0 0,-2-3 1 16,-2 2-2-16,-1-1 1 0,0-1-1 0,-2 3-1 0,-3-2-1 0,-1 0-4 16,-1 2-4-16,-4-2-4 0,1 3-4 0,-4-4-10 0,1 5-11 0,-4-1-22 15,0 0-23-15,-2 1-30 0,-1 2-31 0,-1 0-48 0,2 0-51 0,-2 2-100 16,0 1-111-16,1 2-91 0,2 2-86 0,1 1-17 0,-1-1-1 0,3 3 8 15,1 4 10-15,3 1 21 0,-2 0 22 0,5 1 31 0,0 1 31 0,5 1 49 16</inkml:trace>
  <inkml:trace contextRef="#ctx0" brushRef="#br0" timeOffset="69374.45">9496 13623 210 0,'31'11'480'0,"-4"3"17"0,-3 0 7 0,-4-3 5 0,-4 0 4 16,-3-2 5-16,-4 0 6 0,-2-3 4 0,-1-1 4 0,-3-2-1 0,2-1-94 15,-5-2-115-15,0 0-112 0,0 0-109 0,0 0-41 0,0 0-24 0,0 0-26 16,-3 1-27-16,3-1-50 0,-5 0-56 0,0 0-103 0,0-1-118 0,-1-3-87 15,0-1-79-15,-3-1-22 0,0 1-9 0,3-3-2 0,-2-2-4 0,-1 1 7 16,4-2 7-16,0-1 19 0,2 0 22 0,3 0 47 0</inkml:trace>
  <inkml:trace contextRef="#ctx0" brushRef="#br0" timeOffset="75090.95">21529 13541 359 0,'-3'-1'493'0,"2"0"19"0,1 1 5 0,-4-2 2 0,1 2 2 0,2 0-1 15,1 0-1-15,0 0 1 0,0-4 2 0,1 1 3 0,2 3-122 0,-3 0-149 16,5 0-91-16,2 3-80 0,-1-1-30 0,3 3-18 0,2 0-3 0,1 2-2 16,3-1 0-16,-2 2 2 0,4-1 2 0,-1 4 2 0,2-4 0 0,0 4 0 15,0-2 1-15,-1 3 0 0,-1-1 3 0,1 2-1 0,-1-1 7 0,-2 0 4 16,-2 1 4-16,0 1 6 0,-4 1 5 0,-2 1 7 0,-1 1 4 0,-3 1 1 15,-4 1 1-15,-1 4 5 0,-2 1-5 0,-4 1-6 0,-5 4-3 0,-2 2 0 16,-5 2-3-16,-1-1-4 0,-1 6-4 0,-2-3-5 0,-3 1-8 0,1 0-24 16,0-2-21-16,1 0 0 0,2-3 0 0,2-4 0 0,3-1 0 0,3-5 0 15,0-3 0-15,5-5 0 0,0-1 0 0,6-5 0 0,0 1 0 0,2-3 0 16,2-2 0-16,1-3 0 0,0 0 0 0,1 1 0 0,4-1 0 0,3-2 0 16,3-2 0-16,2-2 0 0,5-3 0 0,2-1 0 0,3-4 0 0,4-3 0 15,3 0 0-15,3-3 0 0,-1-1 0 0,1-1 0 0,2-1 0 0,-2-1-24 16,1 1-32-16,-3 3-17 0,1-1-17 0,-2 0-16 0,-2 1-20 0,-1 1-19 15,-2 3-19-15,1-2-19 0,-3 1-28 0,-3 0-26 0,0 2-62 0,-1-2-67 16,-5 3-34-16,1-1-28 0,-3-2 0 0,-1 1 5 0,0-1 15 0,-1 2 16 16,-4-3 21-16,1 3 20 0,-3-1 34 0,4 1 33 0,-3 1 46 0,-1 0 47 15,0 3 86-15,1 1 95 0,-4 0 67 0,2 2 60 0,0 3 67 0,-1 2 70 16,-2 3 37-16,0 0 32 0,0 0 15 0,0 4 13 0,0 2 3 0,1 3 3 16,-1 1-8-16,0 3-6 0,2 0-15 0,-1 4-12 0,3 1-20 0,-3 0-25 15,2 0-47-15,2 1-54 0,0 1-31 0,3-2-26 0,0 1-9 0,1-1-6 16,1 0-9-16,2-1-7 0,1-2-6 0,3-2-5 0,0-1-4 0,1-1-6 15,1-2-1-15,0-3-1 0,1-1 1 0,-1-3-4 0,1-1-1 0,-3-2-4 16,1-1-5-16,-3-5-9 0,2-1-2 0,-3 1-4 0,-1-5-4 0,-2-1-3 16,-4 2-2-16,1-4-1 0,-1 2-3 0,-5-2-17 0,-1-2-1 0,-1 1 0 15,-4 0 0-15,-1-2 0 0,-2 2 0 0,-2 0 0 0,-1-1 0 0,-1 1 0 16,-6 1 0-16,6 1 0 0,-7-1 0 0,3 3 0 0,-1 2 0 0,-3 1 0 16,3-1-10-16,-2 5-46 0,3 2-30 0,-3 0-33 0,3 1-45 0,1 2-45 15,-1 2-109-15,0 2-122 0,2 1-94 0,-2 0-92 0,5 2-20 0,0-1-1 16,2 1 2-16,0-1 9 0,5 2 16 0,-1-2 23 0,3 0 30 0,2-2 35 15,3-1 44-15</inkml:trace>
  <inkml:trace contextRef="#ctx0" brushRef="#br0" timeOffset="75224.61">22617 13875 257 0,'13'16'466'16,"-4"-1"23"-16,-1-1 8 0,-2-2 4 0,-1-2 6 0,-2-1 6 0,1-3 4 16,-3-1 3-16,2-4 2 0,-3-1-3 0,0 0-117 0,0 0-144 0,0 0-114 15,0 0-108-15,0 0-83 0,-1 2-77 0,-2-2-98 0,-1 0-101 0,-1-2-84 0,-2 2-84 16,1-1-19-16,-2-2-10 0,-1 0-2 0,0-2 0 0,0 2 6 15,-1-1 5-15,-1 1 20 0,0 0 21 0,-2 1 53 0</inkml:trace>
  <inkml:trace contextRef="#ctx0" brushRef="#br0" timeOffset="86291.97">20674 8412 42 0,'-1'1'114'0,"-6"1"5"0,4-1 3 0,-2 1-11 15,0-1-15-15,-1 1-18 0,2-1-23 0,0 2-10 0,-1-2-12 16,2 1 0-16,-2 0 2 0,2-1 0 0,0 1 1 0,0-1 1 0,0 1-2 16,2-1-1-16,1-1-2 0,-4 0 0 0,4 0 0 0,0 0-2 0,-1 2-4 0,1-2 2 15,0 0-2-15,0 0 2 0,0 0-1 0,0 0 7 0,0 0 5 16,0 0 10-16,0 0 14 0,0 0 18 0,0 0 22 0,0 0 27 0,0 0 28 0,0 0 30 16,0 0 30-16,0 0 24 0,0 0 23 0,3 1 13 0,-3-1 11 15,3 0 4-15,-3 0 0 0,3 0-7 0,2 0-12 0,-2-1-14 0,2-1-14 16,-4 2-24-16,2-1-23 0,1-1-28 0,-1 1-29 0,-1-1-25 0,1 1-23 15,-3 1-17-15,4-2-13 0,-4 2-9 0,2 0-11 0,-2 0-2 0,0 0-4 16,0 0-6-16,0 0-6 0,0 0-8 0,0 0-7 0,0 0-3 0,0 0 0 16,0 0 0-16,0 0 0 0,0 0 0 0,0 0-1 0,0 0 0 0,3 0 0 15,-3 0 1-15,5-2 4 0,-2 2 2 0,0 0 3 0,2-1 1 0,0 1 1 16,2-1 1-16,-2 1-1 0,3-2 0 0,-1 2-2 0,2-1 2 0,-3 1-1 0,1-2 1 16,-3 2 1-16,1 0-1 0,2 0-3 0,-1 0-1 0,0 0-1 15,-1 0-1-15,0 0 0 0,-1 0 0 0,1 0 0 0,1 2 1 0,2-2 0 16,0 0-1-16,0 1-2 0,1 1 0 0,-1-2 1 0,1 1-1 0,1 0 0 0,-2 1 0 15,0-2 0-15,0 2 0 0,1-1-2 0,0 1-1 0,-1-1-1 16,-2-1 1-16,1 2 0 0,2-2 1 0,-3 1 1 0,0-1 0 0,2 2 0 0,-2-2 0 16,-1 1 1-16,3-1 0 0,-3 2 0 0,4-2 2 0,-1 0 0 15,-1 0 2-15,-1 0 1 0,3-2 1 0,-1 2 0 0,0-1 0 0,0 1-2 0,0-2 1 16,0 2 0-16,-2 0-2 0,2-1-3 0,0 1-1 0,0-2-1 16,-2 2-2-16,1 0 0 0,0-1-2 0,1 1 0 0,-1-2 0 0,-1 2 0 15,3-1-1-15,1-1 0 0,-2 2-1 0,2 0 1 0,0-2 0 0,-2 2-1 16,4-1 1-16,-2 0-2 0,2 1 1 0,0-2 1 0,-1 2-2 0,2-1 0 15,-1 1 0-15,1 0 0 0,1-2 1 0,-1 2-1 0,3 0 1 0,-3 0 2 16,-1-1-1-16,2 1 2 0,1 0 1 0,-1 0 0 0,0 0 0 0,0 0-3 16,-1-2 2-16,1 2 1 0,-1 0 0 0,-2 0-2 0,1 0 0 0,0 0-1 15,-1-1 0-15,0 1-2 0,-2 0-1 0,1 0 0 0,-1 0-1 0,-1 0-1 16,0 0 2-16,-1 1 1 0,0-1-2 0,0 2 0 0,1-2 0 0,-4 0 2 0,6 1-1 16,-6-1-1-16,3 0 1 0,-1 2-1 0,1-2 1 0,0 0-1 15,1 1 1-15,0-1 1 0,-1 2-1 0,2-2-2 0,1 1 2 0,-2-1 1 16,1 1-2-16,0-1 0 0,-1 0 1 0,4 2 0 0,-3-2 0 0,0 0-1 15,-1 0 1-15,3 0 1 0,-3 0-2 0,2 2 0 0,-1-2 0 0,-3 1 0 16,2-1 0-16,-3 2 0 0,3-2-1 0,-2 0 1 0,1 1-1 0,-4-1 0 16,2 0 0-16,0 2 1 0,-2-2 0 0,3 1-2 0,-5-1 2 0,2 2 0 0,2-2 0 15,-1 1 0-15,-3 1 0 0,2-1 2 0,2 1-1 0,-2-2-1 16,3 1 0-16,-3 1 2 0,2-1-1 0,0 2-1 0,2-1 0 0,-3-2 1 16,2 3 0-16,-1-1-1 0,2 0 0 0,-1 0 0 0,0 0 0 0,4 0-1 15,-1 0 3-15,1-1 0 0,1 1 0 0,0-2 0 0,0 3 2 0,3-2-1 16,-1 0 1-16,1 1-2 0,-1 0 3 0,2-2-1 0,-3 1 0 0,0-1 0 15,2 1-1-15,-2-1 0 0,-2 0-1 0,-2 2 0 0,2-2-1 0,-4 0 0 16,2 0 1-16,-2 2-2 0,-1-1 1 0,0-1 0 0,-2 0-1 0,1 0 0 16,-1 2 1-16,1-2 4 0,-4 0 1 0,3 2 1 0,2-2 1 0,-2 0 0 15,2 1 0-15,-2-1-1 0,2 1 2 0,-2-1 2 0,3 2 1 0,1-2-2 16,-3 0 1-16,1 1 3 0,3-1-3 0,-2 2-2 0,2-2 0 0,0 0 1 16,5 0-2-16,-4 0 0 0,3 0-2 0,2 0 1 0,-2 0 0 0,1 0-2 15,3-2 0-15,-2 2-1 0,2-1-1 0,-2 1 0 0,0 0-2 0,-1-2 1 16,-1 2-1-16,-2 0-3 0,-2 0 0 0,1 0 2 0,-1 0-2 0,-3 0-1 15,2 0 2-15,-4 0-1 0,0 0 0 0,1 2 0 0,-4-2 1 0,4 0-1 16,-4 0 0-16,3 0-1 0,-2 1 2 0,4 1 2 0,-2-1 0 0,1 0-2 16,-1 1 2-16,2 1 1 0,1-1-1 0,-2 0 0 0,1 0 1 0,2 0 0 15,-3-1 0-15,4 1-1 0,-2 1 1 0,-1-3-1 0,2 1 1 0,-2 0-1 16,-1-1 0-16,1 2 0 0,-2-2-1 0,2 0 0 0,-4 2 1 0,-1-2 0 16,3 1-2-16,-3-1 0 0,4 0 1 0,-4 0 1 0,1 0-1 0,3 2-1 15,-4-2 2-15,3 0 1 0,0 0-2 0,1 1 0 0,-2-1 0 0,3 0 1 16,-2 2-1-16,0-2-1 0,4 0 3 0,-3 1 0 0,4 1-1 0,-2-2 0 15,2 2 1-15,5-1 1 0,-2-1 0 0,2 0-1 0,2 0 1 0,0 0 3 16,2-1 0-16,-1-1-2 0,4 2 1 0,-1-3 3 0,1 1-3 0,-2 1 0 16,3-1-1-16,-2-1-1 0,0 1 1 0,-2 1-1 0,2 0-1 0,-3-2 0 15,1 1 0-15,-4 2-3 0,3 0 1 0,-3 0 1 0,1 0-1 0,-3 0-2 16,1 2 1-16,0-2 3 0,0 2 0 0,2-1-2 0,-1 0 1 0,3-1 2 16,0 1 0-16,1 1-1 0,1 0 1 0,2-1 0 0,0 1-1 0,0-1 0 15,0-1 1-15,4 0 2 0,-3 2 0 0,-1-2-2 0,0 0 2 0,1 1 0 16,0-1-2-16,-1 2 0 0,-1-2 0 0,0 0 1 0,1 0-1 0,-2 0-1 0,1 0 1 15,-1 0 1-15,0 0-2 0,0 2-1 0,-2-2 0 0,-1 1 2 16,1-1-1-16,1 0-1 0,-2 1-1 0,0 0 1 0,0-1 0 0,1 2-1 16,0 0 1-16,-1-2 1 0,1 1 0 0,0-1-1 0,-2 0-1 0,3 2 1 15,0-2-1-15,0 1-1 0,-1-1 0 0,3 0 2 0,-3 0-2 0,2-1 0 16,1 1 1-16,-1-2 2 0,2 2-1 0,1-1 0 0,-4-1 0 0,4 0-1 16,1 1 0-16,-3 0 0 0,1 0 0 0,2-1 1 0,-2-1-2 0,2 1 0 15,-2 2 0-15,-1-3 2 0,3 3-1 0,-1-3-2 0,-2 3 2 0,1-2-1 16,0 1 0-16,0 0 0 0,0 1 1 0,0 0 2 0,2-1-2 0,-2-1 1 15,-1 2-1-15,3 0 2 0,0 0 1 0,0 0-1 0,-1 0-1 0,1 0 2 16,0 0-1-16,1 0-2 0,0-2 2 0,1 2 0 0,-1-1 0 0,3 1-1 16,-4 0-1-16,3-2 1 0,1 2-1 0,-3 0-1 0,0 0 1 0,2 0 0 15,-1 0 0-15,-1 0-1 0,0 0 0 0,0-1 1 0,-1 1-1 0,0 0-1 16,-1 1 0-16,3-1 2 0,-4 0 0 0,-1 2 0 0,0-2-1 0,2 0 1 16,-4 1-1-16,2 1 0 0,-1 0 0 0,-1-1 2 0,0-1-1 0,-1 1 0 15,1 0 1-15,-1-1 1 0,1 2-1 0,0 0-1 0,0-1 1 0,-1-1 1 16,3 2 0-16,-3-1-1 0,2-1 1 0,1 0 0 0,1 2 0 0,0-2-1 0,0 0 0 15,3 0 0-15,-1-2-1 0,1 2-1 0,3 0 1 0,-4-1 1 16,3 1-1-16,1-2-2 0,-1 2 1 0,0-1 0 0,1-1-1 0,-3 2-1 16,4 0 2-16,-2-2-1 0,0 2 1 0,-2 0-1 0,2 0 1 0,-1 0 1 15,-1 0 0-15,3 2-2 0,-4-2 1 0,2 0 2 0,1 2 0 0,0-1-1 16,0-1 0-16,3 2 1 0,-2-2 0 0,1 1 0 0,3-1 0 0,-1 0 1 16,1 0 0-16,1 0-3 0,-1 0 2 0,2 0 0 0,0-1 0 0,-1 1-2 15,-1-2 0-15,0 2 1 0,0 0-1 0,-1-1 0 0,-1-1-1 0,1 2 1 16,-3 0-1-16,1 0 1 0,-3 2-1 0,3-1 2 0,-2-1-1 0,-1 2 0 15,0-1 0-15,0 1 1 0,-1 1 0 0,-1-1 0 0,3 0 0 0,-2-1 2 16,1 3-2-16,1-1 0 0,0-2 0 0,0 2 2 0,4 0-2 0,-4-1-3 16,4 0 2-16,-1 0 3 0,2 0-1 0,2-2 1 0,0 1-1 0,1-1 1 15,-2 0-1-15,5-1-3 0,-1 1 1 0,0-2 3 0,1 0-3 0,-1 2 0 16,2-2 1-16,0 2 4 0,0-2-2 0,-2 1-4 0,0-1 0 0,-2 2 0 16,0-1 1-16,-1 1-1 0,-1 0 1 0,-1 0 3 0,-1 0-2 0,-1 0-1 15,-3 1 2-15,1 1 1 0,-2-2-1 0,-2 1-2 0,0 1 2 0,-5-1 1 16,4 0 0-16,-3 1-2 0,0 0 2 0,-1-1 1 0,-1 2-1 0,-2-1-4 15,2-1 3-15,-2 1 1 0,-1-1-2 0,3 1-2 0,-3-1 1 0,-1 0 3 16,-1 1-3-16,2-2-3 0,-1 2 3 0,-3-1 1 0,0 1-1 0,0-2-2 16,-2 1 1-16,-2-1 4 0,-1 0-2 0,1 2-2 0,-3-2 0 0,-2 0 3 15,0 0-1-15,0 0-2 0,0 0 3 0,0 0 1 0,0 0 0 0,3 1-4 16,-3-1 2-16,0 0 1 0,0 0-1 0,0 0-1 0,0 0 1 0,0 0 2 16,0 0 0-16,0 0-2 0,0 0 1 0,0 0 1 0,0 0-2 0,0 0 0 15,0 0 0-15,0 0 3 0,0 0-1 0,0 0-3 0,0 0 2 0,0 0 1 16,0 0-2-16,4 0-1 0,0 0 0 0,-1 0 3 0,2 0-2 0,-2 0-2 15,2 0 1-15,-4-1 3 0,2 1-3 0,1 0-2 0,-4 0 1 0,6 0 4 16,-6 0-2-16,0 0-2 0,0 0 0 0,1 0 3 0,-1 0-2 0,0 0-1 16,0 0 0-16,0 0 4 0,0 0-1 0,0 0-3 0,0 0 2 0,0 0 2 15,0 0-2-15,0 0-2 0,0 0 1 0,0 0 3 0,0 0-1 0,0 0-3 16,0 0 2-16,0 0 2 0,0 0-3 0,0 0-2 0,0 0 1 0,0 0 3 16,0 0-3-16,0 0 0 0,0 0 1 0,0 0 1 0,0 0-1 0,0 0-2 15,0 0 1-15,0 0 1 0,0 0 1 0,0 0-2 0,0 0 0 0,0 0 4 16,0 0-3-16,0 0-2 0,0 0 2 0,0 0 2 0,0 0-1 0,0 0-1 15,0 0 0-15,0 0 2 0,0 0-2 0,0 0-1 0,0 0 0 0,0 0 0 16,0 0-4-16,0 0-7 0,0 0-7 0,0 0-9 0,0 0-16 0,0 0-14 16,0 0-19-16,0 0-20 0,0 0-33 0,0 0-35 0,0 0-83 0,-5 1-96 15,-1-1-88-15,-2 0-89 0,0 2-47 0,-2-1-37 0,-3 1-3 0,-3-1 8 16,-3 1 13-16,-1 1 15 0,-6-2 19 0,4-1 23 0,-7 0 30 0,-1-3 37 16</inkml:trace>
  <inkml:trace contextRef="#ctx0" brushRef="#br0" timeOffset="102963.33">28227 8206 45 0,'0'-5'317'15,"0"3"40"-15,0 0 38 0,-5-1 28 0,4 2 26 0,-1 0 16 0,-1-3 12 16,1 2 11-16,-1 1 10 0,0 1-57 0,3 0-76 0,0 0-32 0,-3 0-25 16,3 0-38-16,0 0-43 0,0 0-37 0,-4 0-35 0,4 0-28 0,0 0-24 15,0 0-14-15,0 0-13 0,-1 1-9 0,1-1-9 0,0 0-11 0,-2 4-9 16,2-1-9-16,0 0-5 0,0 1-5 0,0 0-4 0,0 1-6 0,-1 1-7 16,1 0-19-16,0 0-21 0,0 2-28 0,-3-1-28 0,1 1-67 0,2 0-76 15,0 0-82-15,-1 0-84 0,1 1-72 0,-2-2-65 0,4-1-16 0,-2 2-3 16,1-3 2-16,4 1 4 0,-1-2 17 0,1-1 21 0,3-1 28 0,5-2 28 15</inkml:trace>
  <inkml:trace contextRef="#ctx0" brushRef="#br0" timeOffset="104178.9">28545 8757 12 0,'-4'3'233'0,"1"-2"22"0,-3 1 26 15,5-1 23-15,-4-1 31 0,2 0 36 0,-1 0 30 0,1 0 30 0,3 0-34 16,-3 0-46-16,3 0-22 0,-3 0-13 0,3 0-13 0,0 0-11 0,-3 0-17 16,3 0-18-16,0 0-20 0,0 0-19 0,0 0-27 0,0 0-31 0,0 0-27 15,0 0-26-15,0 0-16 0,0 0-17 0,0 0-9 0,0 0-8 0,0 0-7 16,0 0-7-16,0 0-5 0,3-1-5 0,0 1-3 0,3-3-2 16,1 1-2-16,4-2-3 0,1 2 1 0,1-1 0 0,3-1 3 0,0 1 2 0,3-2 5 15,-1 1 1-15,0-1 0 0,3 1 1 0,-4-1 4 0,0 2-1 0,1 0 0 16,-2 2 0-16,-2-1-3 0,-2 0-1 0,0 2-7 0,-2-1-2 15,-1 1-5-15,-1 1-5 0,-4-1-4 0,2 0-3 0,-1 2-1 0,-5-2 0 0,0 0-1 16,0 0-3-16,0 0 1 0,0 0 1 0,0 0 0 0,0 0 1 0,0 0 0 16,0 0 2-16,-5 2-2 0,1-1 1 0,-2-1 0 0,-2 3 3 15,-4-1-3-15,0-1-1 0,-3 1-1 0,-2-1 1 0,0 1-2 0,-4 0-1 0,-1-2 0 16,1 2-2-16,-2 0 0 0,1-1-1 0,0-1 0 0,1 0 1 16,0 0-1-16,3 0-2 0,3 0 1 0,0-1 1 0,3-1-1 0,3 2 0 15,2 0 1-15,1-2 1 0,3 2-1 0,3 0-1 0,0 0 1 0,0 0 0 0,0 0 0 16,0 0-2-16,0 0 2 0,0 0 1 0,3 0-1 0,5 0-1 15,-2 0 1-15,2 2 0 0,4-2-1 0,0 3-2 0,1-3 2 0,2 0 1 16,2 2-1-16,1-2-2 0,0 0-3 0,2-2-6 0,1 2-11 0,-4-3-12 0,2 3-18 16,-3-2-17-16,1 1-23 0,-1 0-21 0,-3-1-32 0,0 1-27 0,-3 1-71 15,-2 0-78-15,-1 0-62 0,-2 0-57 0,1 1-61 0,-6-1-62 16,4 2-5-16,-4-2 6 0,0 0 13 0,0 0 20 0,0 0 21 0,-3 2 23 16,2 3 30-16,-4-2 31 0</inkml:trace>
  <inkml:trace contextRef="#ctx0" brushRef="#br0" timeOffset="106027.73">27901 8592 21 0,'-5'0'159'0,"4"-3"7"15,-2 1 6-15,-1 1 3 0,2-2 9 0,0 0 7 0,0 1-12 0,-1 0-19 16,2 0-24-16,1 2-28 0,-2-2 9 0,0 1 13 0,1-1 25 16,-1 1 26-16,1-1 22 0,1 2 20 0,-5 0 16 0,5 0 20 0,-4 0 1 0,3-1-2 15,1 1-6-15,0 0-5 0,0 0-8 0,0 0-7 0,0 0-17 0,0 0-15 16,0 0-25-16,0 0-27 0,0 0-20 0,0 0-22 0,0 0-17 16,0 0-13-16,0 0-2 0,0 0 3 0,3 1-1 0,2 2-1 0,1-1 5 0,2 1 5 15,5-1 1-15,0 0 4 0,4 1-1 0,1 0-3 0,3-1 0 0,5 1-3 16,0-2-4-16,4 1-2 0,2-1-4 0,1 1 0 0,2-1-3 0,2 2-4 15,1-1-1-15,1-1-4 0,1 1-3 0,-2 2-2 0,1-1-2 16,0 1 1-16,1 3 0 0,-2-3 1 0,3 2 1 0,-1 0-3 0,-1 0-5 0,3 1-8 16,0 0-3-16,-1 0-2 0,3-1-5 0,1 2-6 0,-2 0-3 15,2-3-2-15,1 3-1 0,-2-4 0 0,1 2-3 0,0-3-1 0,-2 2-2 16,1-2 0-16,-4 0-1 0,0-1-1 0,-2 0 0 0,-7 0 0 0,4-1-2 16,-10-1-8-16,1 0-1 0,-4 0 0 0,-4 0 0 0,-3 0 0 0,-4 0 0 15,-2 0 0-15,-2 0 0 0,-3 0 0 0,-4 0 0 0,0 0 0 0,0 0 0 16,0 0 0-16,0 0 0 0,0 0-10 0,-3 0-15 0,-2 0-8 0,1-3-11 0,-2 3-16 15,-2-2-11-15,-4 0-12 0,2-1-15 0,-3 1-20 0,0-1-22 16,-3-1-22-16,0 0-40 0,-2 0-43 0,-1 0-82 0,-1-1-95 0,-2 2-55 16,1-1-45-16,0 1-33 0,-5-2-26 0,1 2 2 0,-2 0 10 0,2 0 16 15,-2 1 19-15,2-2 22 0,-2 3 27 0,-2-1 42 0</inkml:trace>
  <inkml:trace contextRef="#ctx0" brushRef="#br0" timeOffset="106160.38">28666 8817 145 0,'-1'2'148'0,"-2"0"-20"15,-1-1-22-15,4-1-45 0,0 0-47 0,0 0-18 0,0 0-13 0,-2-1-54 16,-2-1-67-16,4 2-17 0,0-5-6 0</inkml:trace>
  <inkml:trace contextRef="#ctx0" brushRef="#br0" timeOffset="106912.22">28761 8576 13 0,'-6'7'206'0,"-3"-3"12"0,1 1 14 16,0-2 15-16,0 0 11 0,0 0 11 0,2-2 7 0,1-1 4 0,-2 2-50 15,3-2-63-15,-1 0-32 0,2 0-30 0,1 3-11 0,2-3-8 0,-3 0-17 16,3 0-16-16,0 0-23 0,0 0-24 0,0 0-28 0,0 0-31 0,0 0-26 16,0 0-25-16,0 0-23 0,0 4-25 0,0-4-39 0,3 4-39 15,-1 0-27-15,0-1-21 0,2 0 1 0,-2-2 8 0,-2-1 7 0,4 0 8 16,1-1 19-16</inkml:trace>
  <inkml:trace contextRef="#ctx0" brushRef="#br0" timeOffset="107027.66">28752 8656 44 0,'-6'8'121'0,"-1"-2"-15"0,2-2-21 15,2 1-34-15,-2-2-40 0,1-2-25 0,-2 1-22 0,1-2-39 0,5 0-47 16,-5 0-10-16</inkml:trace>
  <inkml:trace contextRef="#ctx0" brushRef="#br0" timeOffset="109660.53">8835 14580 73 0,'1'3'423'0,"1"0"48"0,-1 0 1 15,-1-3-8-15,0 0 10 0,-1 1 16 0,1-1-5 0,0 0-9 16,0 0 8-16,-2 0 16 0,-1-1-97 0,3 1-119 0,0 0-76 0,0 0-68 15,0 0-59-15,0 0-58 0,0 0 7 0,0 0 20 0,0 0-32 16,0 0-41-16,0 0-13 0,0 0-3 0,0 0-60 0,0 0-72 16,0 0-52-16,0 0-51 0,0 0-49 0,0 0-49 0,0 0-51 0,3 1-53 15,2 1-20-15,-2 1-16 0,1 0 18 0,0 0 28 0,1 1 16 16,-2-1 13-16,0 2 51 0,-3-2 58 0</inkml:trace>
  <inkml:trace contextRef="#ctx0" brushRef="#br0" timeOffset="109827.73">8879 14631 104 0,'0'0'388'0,"2"-4"44"15,-2 4 5-15,-2-4-5 0,2 1 19 0,-1-1 24 0,-1 2-6 16,0-1-11-16,1 0 7 0,1 0 16 0,0 3-117 0,0 0-143 16,0 0-55-16,0 0-33 0,0 0-52 0,0 0-55 0,0 0-1 0,0 0 10 15,0 0-49-15,0 0-61 0,0 0-14 0,0-1-7 0,0 1-60 16,1-3-75-16,1 0-31 0,1 1-19 0,0 1-57 0,2-2-64 16,-1 1-28-16,0 1-18 0,1-1-11 0,-1-1-8 0,1 2 30 0,-2-1 36 15,-3 2 22-15,5 0 17 0,-5 0 53 0</inkml:trace>
  <inkml:trace contextRef="#ctx0" brushRef="#br0" timeOffset="109928.05">8904 14632 48 0,'-3'5'175'16,"2"-2"2"-16,-1 1-2 0,0-3 0 0,2-1 0 0,0 0 7 16,0 0 9-16,0 0-54 0,0 0-69 0,0 0-48 0,0 0-40 0,0 0-45 15,0 0-45-15,0 0-30 0,0 0-28 0,0 0-7 0,0 0-1 0,0 0-1 16,0 0 4-16,0 0-8 0</inkml:trace>
  <inkml:trace contextRef="#ctx0" brushRef="#br0" timeOffset="110862.36">8771 15028 176 0,'0'-8'212'0,"0"3"11"0,-1-1 18 0,-1-1 20 0,2 2 26 0,0 0 30 16,-1 1-9-16,-1 0-16 0,2 2-12 0,0-1-8 0,0 3 4 15,0 0 7-15,-2-2-9 0,2 2-12 0,0 0-10 0,0 0-9 0,0 0-14 16,0 0-18-16,0 0-26 0,0 0-30 0,0 0-25 0,0 0-25 0,0 0-27 0,0 0-25 16,-2-1-12-16,2 1-11 0,0 0 6 0,0 0 7 0,0 0 3 15,-2 1 2-15,2 5-6 0,0 0-10 0,-2 3 14 0,1 2 18 16,-1 4-2-16,-1 4-6 0,1 4 5 0,-1 2 9 0,-2 4 9 0,-1 2 8 15,0 5-5-15,1 0-11 0,-1 3 9 0,-1 3 9 0,1 0 9 16,-2 1 7-16,2 4-5 0,-1 0-8 0,1 1 3 0,0 0 1 16,-2 0 1-16,2 1 0 0,-1-2-14 0,2-1-14 0,-1 1-3 0,2-6-2 15,-1 2-16-15,3-5-21 0,-1-1 2 0,0-3 3 0,1-2-12 16,-1-4-16-16,3-2 8 0,-2-4 7 0,2-1-9 0,-1-4-11 16,1-2 7-16,0-2 8 0,0-4-11 0,-2-1-16 0,2-2-5 0,0-3-4 15,0-3-50-15,0 0-62 0,0 0-63 0,0-3-63 0,0-4-108 16,0-4-120-16,0-3-70 0,0-8-60 0,0-1-17 0,2-7-10 0,-1-6 4 15,3-4 11-15,-1-7 8 0,0-2 9 0,2-2 48 0,0-2 58 16,1 0 68-16</inkml:trace>
  <inkml:trace contextRef="#ctx0" brushRef="#br0" timeOffset="111294.25">8827 14931 28 0,'-2'-5'285'0,"-1"0"32"0,2 3 34 0,-1-3 34 0,-1 2 32 0,1 0 32 16,-1 2 18-16,1-1 13 0,-1-1-23 0,-2 3-37 0,2 0-48 15,0 0-57-15,-1 2-28 0,-1-1-23 0,0 1-23 0,0-1-24 0,0 4-26 16,-1-2-28-16,-2 2-26 0,0 1-27 0,0 3-11 0,0-2-10 0,-2 2-5 16,0 0-5-16,0 3 3 0,-2-1 7 0,-1 5-9 0,-1-1-10 15,0 3-1-15,-2 1 1 0,0 0-8 0,-1 3-11 0,-1 0-1 16,-1 2 1-16,2-1-9 0,-2-1-11 0,3 1 1 0,2-3 4 15,0-2-12-15,1-1-20 0,3-2 7 0,1-1 8 0,3-4-8 0,3-2-16 16,-1-2-6-16,3-2 1 0,-1-3-32 0,2-1-36 0,0 0-13 16,0 0-10-16,0 0-33 0,0 0-38 0,2-1-67 0,-1 0-75 0,3-2-58 15,-3-2-56-15,4-1-22 0,-2-3-14 0,3-2-49 0,2-2-57 16,-1-2 11-16,-1-3 28 0,3 0 16 0,-1-3 14 0,0 0 29 0,2-1 34 16,-1 0 71-16</inkml:trace>
  <inkml:trace contextRef="#ctx0" brushRef="#br0" timeOffset="111527.92">8631 14938 151 0,'3'3'273'0,"0"1"64"0,3 3 52 0,-3-3 54 16,-1 3 18-16,1 0 12 0,2 2 7 0,-2 0 9 0,2 1-54 16,1 1-65-16,0 2-24 0,-1 1-16 0,3-2 5 0,0 3 9 0,1-1-52 15,0 0-65-15,0 1-49 0,3-1-42 0,0-1-14 0,1 3-4 16,2-3-1-16,-2-1 1 0,4 1-11 0,-1 1-16 0,1-4 3 0,-1 0 7 16,2 1-21-16,-1-2-26 0,-1 0 3 0,-1-1 9 0,-2-1-10 15,1-1-12-15,-2-1-1 0,-3 0 0 0,0-3-14 0,-1-1-16 16,-3 3 5-16,-2-1 12 0,-1-2-9 0,1 1-12 0,-3-2 6 15,0 0 9-15,0 0-18 0,0 0-19 0,-3 0-22 0,-2 1-19 16,0-1-64-16,-3 2-70 0,-1 0-104 0,-2-2-111 0,-1 1-106 0,0-1-103 16,1-1-19-16,-3-4-4 0,3-1-4 0,1-3-6 0,1-5 13 0,1-1 13 15,2-3 26-15,2-1 25 0,1-4 60 0</inkml:trace>
  <inkml:trace contextRef="#ctx0" brushRef="#br0" timeOffset="113162.71">8822 14570 11 0,'-3'5'204'0,"-2"-2"3"0,2 0-2 0,0-3 3 0,-2 0 1 15,2 0-1-15,0-1 0 0,-2-1-22 0,2 1-23 0,1-1-67 0,2 2-71 16,0 0-21-16,0 0-10 0,0 0-11 0,0 0-7 0,0 0-4 0,0 0-3 16,0 0-4-16,0 0-2 0,0 0-5 0,0 0-5 0,0 0-8 0,0 0-10 15,0 0-24-15,4 2-29 0,-4-2-29 0,4 0-28 0,-1 0-6 0,-3 0 1 16,5 0 1-16,0 0 4 0,-2-2 2 0</inkml:trace>
  <inkml:trace contextRef="#ctx0" brushRef="#br0" timeOffset="115229.1">4825 8418 174 0,'-6'1'216'0,"1"2"8"16,2-1 7-16,-2-1 16 0,0 0 22 0,2-1-1 0,3 0-2 16,0 0-46-16,0 0-54 0,0 0-24 0,0 0-16 0,3-1 6 0,0 0 10 15,2 1 6-15,2 0 5 0,2 0 10 0,-1 1 13 0,3-1 1 0,3 1-5 16,-1-1 6-16,4 2 7 0,-1 0-8 0,3-1-10 0,0 2-2 16,3-1-1-16,2-1-9 0,-2 2-8 0,0-1-21 0,4 1-25 0,-1 0-12 15,0 0-16-15,0 0-12 0,2 1-17 0,-1-1-2 0,1 1 2 0,-1 0 1 0,3-1 1 16,-1 1 1-16,-1 1 1 0,1-3 1 0,2 2 1 0,0-1 3 0,0-1 2 15,2-1 3-15,-2 0 0 0,2 1 2 0,-1-2 1 0,3 0-1 16,1 0-2-16,-1-2-1 0,3 1-2 0,-1 0-1 0,2-3 1 0,2 1-10 16,-1 0-14-16,-1-2 0 0,3 3 7 0,0-3-12 0,-3 0-15 15,3-1 3-15,-3 1 5 0,0 0-8 0,-3 1-13 0,-2-1 4 16,-1 1 4-16,-4-1-8 0,1 0-13 0,-6 3-4 0,-1-1 0 0,-4 0-21 16,-1 0-27-16,-4 1-17 0,-1 1-14 0,-2-1-50 0,-2 0-53 15,-3 1-86-15,-1 0-91 0,-4 1-83 0,0 0-83 0,0 0-10 0,-4-5 5 16,1 1 10-16,0-1 7 0,-1 1 16 0,-2-4 17 0,1 2 23 0,0-1 23 15,-1-1 46-15</inkml:trace>
  <inkml:trace contextRef="#ctx0" brushRef="#br0" timeOffset="115362.06">6365 8697 182 0,'11'0'190'0,"-3"-2"-19"16,1 1-31-16,-1-3-33 0,0 2-45 0,-1-1-49 0,0 0-11 0,-2 3-1 15,0 0-82-15,-2 3-102 0,0 0-14 0,1-1 0 0,-3 3-1 0</inkml:trace>
  <inkml:trace contextRef="#ctx0" brushRef="#br0" timeOffset="116062.77">9121 14870 56 0,'3'-8'288'0,"0"0"10"0,-1 1 3 0,-2 1 1 0,0-1-2 16,0 4 2-16,0-2-2 0,0-1 1 0,-2 2-3 0,2 2-75 0,0 2-96 15,0 0-34-15,0 0-16 0,0 0-34 0,0 0-32 0,0 0-14 0,0 2-6 16,2 3-37-16,2 0-42 0,-2 0-32 0,1-2-34 0,0 5-59 0,1-2-68 16,0 2-14-16,1-2-3 0,0 1-4 0,4-1 1 0,-1 0 0 0,0-1 1 15,3-3 4-15,2 0 6 0</inkml:trace>
  <inkml:trace contextRef="#ctx0" brushRef="#br0" timeOffset="116364.37">11290 15027 24 0,'0'0'381'0,"-2"-3"24"0,0-2 20 15,0-1 2-15,0 2-1 0,-1-3 1 0,0 2 1 0,1-1-10 0,-1-2-14 16,0 2-79-16,1 3-93 0,1-1-149 0,-1 2-161 0,2 2-80 0,0 0-68 15,0 0-53-15,0 0-55 0,0 0-40 0,0 0-40 0,5-2-10 0,1 1-3 16,-1-1 8-16,4-5 13 0,-1 1 46 0,2-5 50 0</inkml:trace>
  <inkml:trace contextRef="#ctx0" brushRef="#br0" timeOffset="116612.35">12508 15225 11 0,'5'6'387'0,"-1"0"58"0,-1-2 13 0,-3 0 2 16,2 0 0-16,-4-1 0 0,2-3-6 0,0 0-6 0,0 0-15 0,0 0-20 15,0 0-112-15,0 0-132 0,0 0-125 0,0 0-124 0,0 0-104 0,0 0-100 16,0 0-75-16,2 6-71 0,-1-2-19 0,1 0-8 0,-1 1 2 15,3-2 6-15,-3-1 16 0,-1-2 18 0,5-3 21 0,0 0 22 0</inkml:trace>
  <inkml:trace contextRef="#ctx0" brushRef="#br0" timeOffset="116930.71">14674 15141 136 0,'-5'4'392'0,"2"-2"52"0,-2-2 13 0,0-2 2 16,0-1-1-16,2-1-3 0,-3-2-12 0,5 0-14 0,-1-2-17 0,1 1-16 16,-1 2-149-16,2 1-176 0,2 1-99 0,-2 3-83 0,3 0-77 0,1 1-78 15,1 3-66-15,1-2-65 0,-1 3-29 0,3-1-22 16,1 1 7-16,1-1 12 0,0-1 14 0,0 1 19 0,0-4 33 0,1-4 40 16</inkml:trace>
  <inkml:trace contextRef="#ctx0" brushRef="#br0" timeOffset="117112.15">16582 14905 316 0,'26'11'363'0,"-6"0"7"0,-1-2 3 15,-5-2-25-15,-3-3-31 0,0 1-34 0,-4-2-33 0,-1 1-34 0,-3 0-32 16,2-1-113-16,-1 5-129 0,0 0-108 0,-1 2-105 0,2 4-49 0,-2-1-38 15,0 2-12-15,0 2-2 0,0-2 24 0,-1 1 32 0,1-3 32 0</inkml:trace>
  <inkml:trace contextRef="#ctx0" brushRef="#br0" timeOffset="117296.47">18195 15091 209 0,'35'17'474'0,"-4"-5"-2"0,-2 0-5 16,-6-3-66-16,-3-3-81 0,-7-2-64 0,0-1-59 0,0-1-30 0,-5-4-22 15,0 0-33-15,1 4-36 0,2 1-226 0,-1 2-267 0,1 2-54 0,3 2-3 16,0 0 2-16,4 2 5 0,-2-4 67 0,2 2 81 0</inkml:trace>
  <inkml:trace contextRef="#ctx0" brushRef="#br0" timeOffset="117446.03">19531 15247 61 0,'24'11'180'15,"-2"-4"1"-15,-5 1 4 0,-1-2 9 0,-2-2-10 0,0 1-11 16,-1-2-9-16,1 1-8 0,-1 2-113 0,0 2-133 0,2-1-51 0,-2 4-30 16,4-1-9-16,-1 1 0 0,2-1-2 0,-2-2 2 0,1-1-7 15,0-4-4-15</inkml:trace>
  <inkml:trace contextRef="#ctx0" brushRef="#br0" timeOffset="117595.35">21254 15070 5 0,'30'1'220'16,"-3"1"2"-16,-2-2-5 0,-4 0-15 0,-2-2-16 0,-2 1-15 0,-1-3-15 15,1 2-22-15,-4 1-25 0,1-3-121 0,-1 4-144 0,0 2-41 0,-1 0-21 16,0 1-4-16,0 1 0 0,-1 1 1 0,0-1 4 0</inkml:trace>
  <inkml:trace contextRef="#ctx0" brushRef="#br0" timeOffset="118395.1">23593 15127 152 0,'1'-4'165'0,"1"1"3"0,0-1 5 0,-2 0 1 0,0 1 7 0,0 3 2 16,0-3-42-16,0 3-56 0,0 0-15 0,0 0-8 0,0 0 0 0,-2-1 0 15,2 1 7-15,0 0 4 0,0 0 17 0,-5 1 19 0,2 1 17 0,-2-1 17 16,-1 5 17-16,-2-1 18 0,2 2 19 0,-4 2 19 0,-1 2 9 0,0 1 8 16,-2 3-2-16,3 1-2 0,-3 2-4 0,-1 3-8 0,2 0-18 0,1 2-19 15,-3 1-19-15,5 1-15 0,-3 1-20 0,2 1-21 0,2 0-20 0,-1 2-20 16,0-1-14-16,5 0-11 0,-3 1-4 0,4 2-5 0,0-1-2 0,3-1-2 16,0 1-1-16,0 0-3 0,3-2-3 0,0 0-2 0,4-1-2 0,-1-2-2 15,1 0 0-15,3-2-3 0,1-2 0 0,2-2 2 0,0-1-2 0,1-3 0 16,0 0-1-16,3-5 0 0,-1 1 2 0,1-4 4 0,1-2 0 0,2-2 1 15,2-3-1-15,-1-3 1 0,3-2 0 0,0-2 0 0,-1-4-1 0,1-2-2 16,2-2 2-16,-1-4 0 0,0 0 0 0,0-4-2 0,-2-3-2 0,0 1-3 16,1-1 2-16,-4-1 0 0,1-1 1 0,-2 1 0 0,-3-2 2 0,0 2-3 15,-4-1 0-15,2 2 1 0,-2-2-2 0,-2 1-2 0,-3-2 0 0,-1 2 0 16,1 0 0-16,-4 0-2 0,0-1-1 0,-1 1-1 0,0 1-2 0,-4 1 0 16,-2-1 1-16,1 4 0 0,0-1 0 0,-3 4-1 0,-1-1 3 0,1 2-1 15,-5 4 0-15,1-2 1 0,1 3-2 0,-5 1 0 0,2 3 0 0,-3-2 0 16,2 4-1-16,-2 2-1 0,0 0-2 0,-2 3-1 0,-1-1 0 0,3 6-1 15,-5-2-5-15,2 4-7 0,-1 1-10 0,1 1-13 0,-2 4-20 0,2 1-21 16,-2 3-56-16,-1 0-64 0,4 0-64 0,-2 1-67 0,0 2-44 0,5 0-40 16,-4 0-43-16,7-1-42 0,1-1-6 0,0 1 4 0,5-2 10 0,2-4 12 15,1 0 20-15,4-4 23 0,-1-2 56 0</inkml:trace>
  <inkml:trace contextRef="#ctx0" brushRef="#br0" timeOffset="124278.87">28678 8364 65 0,'0'0'81'0,"0"0"-36"0,0 0-21 0,0 0-19 15,0 0-9-15,-4-2-7 0,4 2-44 0,-1-3-52 0</inkml:trace>
  <inkml:trace contextRef="#ctx0" brushRef="#br0" timeOffset="131812.91">9103 14048 164 0,'0'7'238'0,"-1"-3"-6"0,-2 2-4 16,3-3 0-16,-2 0 0 0,2-3-1 0,0 0 1 0,0 0-1 0,0 0-68 0,0 0-86 16,0 0-26-16,0 0-13 0,0 0-22 0,0 0-23 0,0 0 0 15,0 0 6-15,0 0 1 0,0 0 3 0,0 0-2 0,0 0-1 0,0 0-17 0,2-1-15 16,4 1-25-16,-3 0-28 0,-3 0-57 0,5 0-63 0,1-2-13 0,-1 2-6 16,0-2 1-16,-1 1 1 0,1 1 0 0,-2-2 0 0,2-2 2 15</inkml:trace>
  <inkml:trace contextRef="#ctx0" brushRef="#br0" timeOffset="133531.03">23821 14155 37 0,'-7'2'94'0,"-1"-1"-39"0,2 0-44 15,-1-1-8-15,1 2-2 0,2-2-15 0,-3 2-19 0,1-1-44 0</inkml:trace>
  <inkml:trace contextRef="#ctx0" brushRef="#br0" timeOffset="134982.54">9089 15226 231 0,'-1'-7'332'0,"-4"-1"44"15,3 2 24-15,-1-1 17 0,0-1 10 0,0 2 7 0,-2 2 4 0,4-2-1 16,-1 4-59-16,1-1-70 0,1 3-30 0,0 0-23 0,0 0-26 0,0 0-30 15,0 0-35-15,0 3-37 0,0 3-19 0,0 0-16 0,1 3-15 16,-1 0-15-16,3 2 8 0,-3 2 13 0,2 0-5 0,2 3-8 16,-1-1-3-16,-1-1-5 0,1 3-16 0,-1-2-18 0,3 0 2 0,-2 0 10 15,2-1-6-15,-2-4-13 0,4 1 15 0,-3-3 19 16,1 0-16-16,-1 0-20 0,1-4 11 0,0-1 18 0,1 0-6 0,0-2-11 16,-1-1 5-16,0 0 7 0,1-1-10 0,0-1-13 0,-1-2 1 0,0 0 1 15,1-2-18-15,-1-2-24 0,3-2-16 0,1-1-12 0,-1-2-38 0,2-2-38 16,1-3-76-16,-2 0-83 0,4-4-66 0,1 0-62 0,-1-2-65 0,4-1-67 15,1-2-12-15,-1 0 0 0,2 0 11 0,-1 1 14 0,0 1 20 0,0 1 20 16,-1 3 28-16,-1 1 29 0</inkml:trace>
  <inkml:trace contextRef="#ctx0" brushRef="#br0" timeOffset="135363.41">10506 15133 14 0,'-2'1'181'0,"-1"3"5"0,2-3 20 0,-1 4 24 16,2 0 22-16,2 0 21 0,-1 1 31 0,1 3 35 16,-1 2-29-16,1 2-43 0,1 1 0 0,0 2 8 0,1 2 0 0,0 0-2 15,-1 2-6-15,0 0-2 0,-1-3-20 0,1 1-23 0,0-1-23 0,-1-2-22 0,1-2-29 16,0 1-33-16,-1-2-37 0,1-4-37 0,0 2-14 0,0-2-7 0,0-3-1 16,-1 0 0-16,1-1 3 0,2 0 3 0,-2-3 0 0,2-1 0 15,1 0-1-15,0-1 1 0,2-4-3 0,1-3-2 0,3-1-12 0,-1-3-13 0,0-1-35 16,3-5-39-16,-1 0-76 0,1-3-79 0,-1 0-52 0,1-2-46 15,-3 1-62-15,0-1-64 0,0 1-14 0,-1-1-4 0,-2 2 3 0,1 3-1 16,-3 0 11-16,2 2 13 0,-3 1 31 0,3 3 37 0</inkml:trace>
  <inkml:trace contextRef="#ctx0" brushRef="#br0" timeOffset="135863.37">12394 15093 196 0,'-2'-9'358'0,"1"1"11"0,-1 1 6 0,-1 1 1 0,1 1-1 16,1 1 27-16,-1 1 34 0,2 3 14 0,0 0 7 0,0 0-67 0,0 4-84 0,3 2-57 16,-1 3-50-16,0 2-37 0,1 2-35 0,0 2-22 0,1 2-23 15,1 1 11-15,-2 1 15 0,2 1-35 0,0-1-47 0,1 0-4 0,0-1 4 16,1-1 4-16,-1 0 3 0,1-6 3 0,1 2 4 0,1-4-1 0,0-2 0 16,1-1 13-16,1-5 15 0,0-2-9 0,3-3-16 0,0-4 5 15,1-2 10-15,2-4-17 0,3-3-29 0,0-2-29 0,2-3-33 0,-2-2-54 0,3-3-58 16,-3 0-82-16,2-2-87 0,-3 2-59 0,-1 2-51 0,-1-1-39 0,-3 1-34 15,-3 4-5-15,2 0-1 0,-4 3 12 0,-1 1 11 0,2 5 20 16,-4 0 20-16,0 3 49 0</inkml:trace>
  <inkml:trace contextRef="#ctx0" brushRef="#br0" timeOffset="136330.81">14225 15004 8 0,'-4'0'398'0,"-2"2"50"15,0-2 15-15,1 3 5 0,0-2-1 0,-1 2-3 0,1-1 3 0,4 1 8 16,-3-1 4-16,0 3 7 0,2 1-84 0,-1 3-99 0,2 3-79 0,-3 2-72 15,3 6-53-15,-2-1-50 0,1 2-13 0,0 2-7 0,1 0 4 0,-1 0 2 16,2-2-3-16,3 1-3 0,-1-2-1 0,1-2-2 0,2-3 6 0,1 0 4 16,2-5 6-16,0 1 5 0,2-4 0 0,2-1 1 0,-1-3 1 0,4-1 0 15,0-5 0-15,4-5 1 0,0-2-5 0,3-4-4 0,3-4-11 0,0-4-10 16,3-4-22-16,1-4-25 0,2-3-29 0,-1 1-29 0,3-5-42 0,-3 1-45 16,0 2-78-16,0-2-83 0,-3 3-58 0,-3 1-50 0,-1 4-47 15,-3 2-44-15,-1 3-4 0,-5 3 3 0,0 2 15 0,-3 5 15 0,2 2 21 16,-5 3 23-16,1 3 41 0</inkml:trace>
  <inkml:trace contextRef="#ctx0" brushRef="#br0" timeOffset="136780.74">16168 15099 67 0,'0'0'369'0,"-2"-2"24"0,2 2 16 16,0 0 1-16,0-3 0 0,0 3 13 0,0 0 19 0,0 0 7 0,0 0 6 16,-1 6-55-16,1 0-68 0,0 4-66 0,0 1-63 0,0 3-54 0,0 2-55 15,0 2-21-15,0 2-15 0,1-2-2 0,1 3-1 0,-1-3-11 0,3 0-14 16,1-2-2-16,-1-1 0 0,2-1 6 0,2-2 2 0,0-2 4 0,0-2 2 15,5-2-12-15,0-3-16 0,2-3 6 0,1-2 13 0,3-4-2 0,3-3-5 16,0-4-15-16,5-2-15 0,0-5-35 0,3-3-34 0,0-2-80 0,0-3-90 16,0-1-60-16,0-1-51 0,-1-1-53 0,-3 1-52 0,1-2-24 15,-6 2-15-15,1 1 2 0,-1 4 3 0,-7 0 13 0,3 4 14 0,-4 1 27 0,-2 5 28 16</inkml:trace>
  <inkml:trace contextRef="#ctx0" brushRef="#br0" timeOffset="137247.17">17874 15177 58 0,'9'-9'306'0,"-2"0"23"15,-1 2 4-15,-3 2 1 0,1-1 9 0,0 1 12 0,-1 2 40 0,-3 3 49 16,0 0-20-16,2 1-33 0,-1 4-52 0,-1 0-54 0,0 2-45 0,0 4-41 16,0-1-25-16,0 4-18 0,0 1-4 0,0 0-1 0,0 1-7 0,0 1-14 15,0 0-41-15,2 0-47 0,-1-1-12 0,3-2-5 0,-1 0 2 0,2-1 3 16,0-2 4-16,2-2 5 0,-1-3-5 0,4 1-6 0,-2-3 8 0,4-2 9 16,3-4-5-16,0-2-10 0,3-6 6 0,3-1 10 0,1-5 1 15,-2-4-2-15,4-1-5 0,0-4-11 0,-1-2-16 0,1-2-18 0,0 1-15 16,-4-2-13-16,0 1-38 0,-2 4-43 0,-2-1-80 0,-5 2-87 0,1 2-73 15,-2 1-68-15,-2 3-52 0,-3 0-46 0,2 3-10 0,-6 2-4 0,4 4 10 16,-2-1 8-16,-2 4 17 0,2 2 19 0,-3 4 31 0,0 0 33 0</inkml:trace>
  <inkml:trace contextRef="#ctx0" brushRef="#br0" timeOffset="137697.37">20016 15134 328 0,'3'-3'395'0,"1"-2"12"15,-4 2 4-15,0-2 7 0,0 5 6 0,0-2 19 0,0 2 21 0,0 0 8 16,0 0 6-16,-2 4-79 0,0 2-97 0,1 1-68 0,-1 4-62 0,1 1-49 15,1 1-47-15,-2 2-1 0,0 2 8 0,1-2-16 0,-1 5-20 16,4-4-6-16,-1 0-5 0,3-1-6 0,-1 1-10 0,3-3 8 0,1-3 11 16,3-2-1-16,0-2-2 0,6-4 11 0,-4-2 13 0,7-2-8 15,-1-4-14-15,2-4 7 0,4-3 17 0,-2-2-19 0,4-1-21 0,0-5-16 16,1 0-13-16,-2-4-38 0,1 2-40 0,-2-1-77 0,-1 0-86 0,-1-1-73 16,-4 3-73-16,-1 0-62 0,-2 1-59 0,0 3-13 0,-3-2-4 0,-2 4 3 15,2 1 6-15,-4 1 14 0,2 3 18 0,-2 1 23 0,2 2 27 0</inkml:trace>
  <inkml:trace contextRef="#ctx0" brushRef="#br0" timeOffset="138130.81">21895 15087 100 0,'3'-1'202'0,"2"-1"9"0,-4 2 49 0,-1 0 59 0,3 0 46 0,-1 3 41 15,0-2 18-15,-2 4 11 0,2 1-46 0,2-1-57 0,-4 2-16 0,1 0-10 16,2 2 1-16,-1 2 2 0,1-2-4 0,-1 1-4 0,-1-1-48 0,3 2-57 16,-3-1-43-16,2-1-39 0,-1 0-20 0,1 0-17 0,3-2-11 0,-3 1-9 15,1 0-5-15,0-2-7 0,0 0-3 0,1-1-3 0,-2-3 2 0,3 1 1 16,-2 1 2-16,1-2 3 0,-2-1 1 0,2 1-3 0,0-2 0 0,3-2-3 16,-2 1-3-16,1-2-3 0,2-1-4 0,2-2 0 0,-1-2-5 0,2 0-4 15,2-2-4-15,-1-2-6 0,3 0-5 0,-2-2-6 0,3 0-13 0,0 2-13 16,-2-3-23-16,1 1-23 0,0-1-33 0,0 2-32 0,1-1-86 0,-3 2-95 15,2-1-69-15,-2 2-63 0,0 1-52 0,1-2-54 0,0 1-10 0,-2 1 0 16,1 0 8-16,-3 3 13 0,2 1 22 0,0 0 22 0,-4 4 32 0,-1-2 35 16</inkml:trace>
  <inkml:trace contextRef="#ctx0" brushRef="#br0" timeOffset="139214.41">24024 15059 91 0,'4'-2'148'16,"0"-1"8"-16,0 0 6 0,-2 0 7 0,2 0 9 0,-4 1-19 0,0 2-23 15,0 0-2-15,0 0-3 0,0 0 9 0,0 0 10 0,0 0 10 0,0 0 11 16,0 0 5-16,0 0 6 0,0 0 0 0,0 0 2 0,0 0-5 0,0 0-5 15,0 0-6-15,0 0-6 0,0 0-7 0,0 0-6 0,0 0-8 0,0 0-8 16,0 0-11-16,0-3-12 0,0 3-5 0,0 0-5 0,0 0-6 0,0 0-7 16,0 0-5-16,0 0-5 0,0 0-7 0,0 0-5 0,0 0-9 0,0 0-8 15,0 0-9-15,0 0-8 0,0 0-4 0,0 0-2 0,0 0-7 0,0 0-7 16,0 0-1-16,0 0-1 0,0 0-1 0,0 0-2 0,0 0 1 0,0 0 1 16,0 0-2-16,0 0-3 0,1-3-5 0,-1 3-5 0,0 0-19 0,0 0-18 15,0-3-7-15,0 3-3 0,-1-3-3 0,1 0-4 0,0-1 5 0,1 0 5 16,-1 0-5-16,0 0-2 0,2-2 3 0,-1 1 6 0,3-1 16 0,-3 2 18 15,1-3 29-15,-1 4 31 0,-1-2 14 0,2 0 12 0,0 2 7 0,-2 1 10 16,0 2 2-16,0 0-1 0,0 0 5 0,0 0 5 0,0 0 0 0,0 0-5 16,0 0-9-16,0 0-11 0,0 0-13 0,0 0-15 0,0 0-6 0,0 0-7 15,0 0-8-15,0 0-6 0,0 0-5 0,0 0-6 0,0 0-1 0,0 0-2 16,0 0-3-16,0 0-2 0,0 0-2 0,0 0-1 0,0 0 0 0,0 0-2 16,0 0 1-16,0 0 0 0,0 0-1 0,0 0 2 0,0 0-2 0,0 0 2 15,0 0-1-15,0 0 0 0,0 0 2 0,0 0 1 0,0 0 3 0,0 0 2 16,0 0 3-16,0 0 1 0,0 0 2 0,1 2 1 0,2 0 1 15,-1-1 2-15,0 2 1 0,-1 0 3 0,-1-1 1 0,3 2 2 0,-1-3 0 0,-2 3-1 16,1-1-1-16,-1-2-3 0,2 2-1 0,-2 0-1 0,0-3-2 0,1 2 0 16,-1 0-2-16,2 2-1 0,0-3-1 0,-2-1-3 0,1 3-1 0,-1 0-3 15,2-1 0-15,-1 1-1 0,1-1 1 0,0 0 0 0,-1 1-1 16,3 0 0-16,-3-1 1 0,1 1 0 0,-1 1 0 0,4-1-1 0,-4 0-1 0,2 2 2 16,1-1-1-16,-3 2-1 0,2 0 2 0,1 1 0 0,-3 1-1 0,1 0 0 15,0 0 1-15,-1 3-1 0,2-1 0 0,-1 1-1 0,1 0 1 0,-2 0 0 16,-1-1 0-16,3 1 0 0,-3-1 1 0,4 0 0 0,-4-1 1 15,1-1 0-15,1-2-1 0,0 0 1 0,-1 0 6 0,1-4 7 0,-2 2 7 16,0-4 6-16,0 0-3 0,0 0-4 0,0 0 10 0,0 0 11 16,0 0-4-16,0 0-8 0,5-2 4 0,-2-1 8 0,3-3 2 0,2-1-1 15,-2-2-4-15,5 0-8 0,2-5-6 0,-4 1-8 0,5-4 3 0,-1 0 1 16,2 1-21-16,-1-3-26 0,2-1-18 0,-1 0-14 0,1-2-35 0,5 0-42 16,-1-2-81-16,-1-1-90 0,0 3-56 0,3-3-49 0,-3 1-62 0,0 3-61 15,-3-1-15-15,0 3-3 0,-6 4 13 0,-1 2 15 0,-8 5 21 0,-1 2 22 16,-6 3 32-16,-2 6 32 0</inkml:trace>
  <inkml:trace contextRef="#ctx0" brushRef="#br0" timeOffset="141464.1">17452 16659 336 0,'-4'-2'397'0,"-2"2"58"0,3-1 5 16,2 1-6-16,-3-2 17 0,4 2 18 0,-1-2 0 0,-1 1-5 16,1-1-47-16,1 2-55 0,0 0-66 0,0 0-69 0,0 0-55 0,0 0-53 15,0 0-54-15,1-2-51 0,2 0 5 0,2 1 20 0,2-2-20 0,3 0-30 16,2-4 8-16,3 1 16 0,1-1-5 0,6-2-10 0,0-1 9 0,2-2 12 16,3-2 4-16,2-3 0 0,-3 1-12 0,4-2-16 0,-1 0-4 15,-1-2-3-15,-1 1-2 0,-2-2-1 0,-1 0-9 0,0 3-14 0,-4-1-2 16,-4 1 0-16,2 0-2 0,-7 1 0 0,0 2 0 0,-3 2-2 0,-4-2 9 0,-2 3 9 15,0-2-8-15,-4 1-13 0,-1-1 12 0,-2-1 18 0,-1 2-9 16,-7-2-15-16,4-2 6 0,-7 1 8 0,0-1-13 0,-3 2-17 16,-2-1 5-16,-1 1 12 0,0 1-12 0,-3 2-14 0,3 0 9 15,0 3 14-15,-2 0-17 0,4 3-25 0,2 3 7 0,-1 0 17 0,6 2-7 16,-1 2-10-16,2 2 13 0,2 2 16 0,-1 2-5 0,3 2-10 0,2 4 11 16,-1-2 16-16,1 4-5 0,0 3-11 0,3 0 12 0,-1 2 17 0,3-1 8 15,-1 3 3-15,2-2 19 0,3 1 21 0,-1-1-3 0,3-1-8 16,1 2 11-16,2-3 18 0,1 0-4 0,0 0-9 0,3-1 8 0,-1-2 14 15,2-2 3-15,-1 1 1 0,1-4-2 0,1 0-3 0,-3 0-17 0,1-3-19 16,-2-1 3-16,0-1 8 0,-2-2-11 0,0 1-17 0,-4-2 5 0,1-1 10 16,-2 2-11-16,-1-1-14 0,-2-2-6 0,0 0-2 0,0 0-1 0,0 0-1 15,0 0 1-15,0 0 0 0,0 0-1 0,-2 3 0 0,1 1 2 0,-1 2 3 16,-1 2-7-16,-2 3-6 0,-1 2 3 0,1 3 1 0,-3 4 6 0,0 2 4 16,0 5 7-16,-1 1 7 0,0 6 7 0,0 2 5 0,-1 1 6 0,0 4 8 15,2 1 2-15,-3 3 5 0,3 1 14 0,-1 2 14 0,1 2 14 16,-3 2 9-16,1 2 0 0,2 2 0 0,-1 1-4 0,3 0 0 15,-1 3-6-15,2-2-6 0,1 0-7 0,-4-2-6 16,6-1-5-16,-1-3-7 0,2-4-8 0,-1-6-8 16,2-5-12-16,0-5-16 0,0-7-2 15,0-4-4-15,0-7-5 0,2-1-10 0,-2-4-21 16,0-3-25-16,1-3-58 0,-1-3-68 0,2-3-118 0,-1-4-135 16,4-7-97-16,0-4-92 15,-1-7-21-15,4-8-4 0,1-6-3 0,1-6-1 0,1-5 2 0,1-4 3 0,2-2 21 16,0 1 27-16,2 2 61 0</inkml:trace>
  <inkml:trace contextRef="#ctx0" brushRef="#br0" timeOffset="148732.63">26311 4400 30 0,'3'-2'165'0,"1"0"10"0,-1 1 15 0,1-1 15 0,-3 1 24 0,3-1 26 16,-4 2 6-16,0 0 2 0,0 0 8 0,0 0 9 0,0 0 14 0,0 0 17 15,0 0 6-15,0 0 7 0,0 0-1 0,0 0-1 0,0 0-14 0,0 0-14 16,0 0-10-16,0 0-13 0,0 0-22 0,0 0-30 0,-4 5-26 0,4 0-26 16,-1 5-20-16,-1 2-16 0,-1 2-3 0,1 6 1 0,-4 6 0 0,2 2 1 15,-1 7 3-15,-2 2 2 0,1 6-9 0,-3 3-15 0,1 1-10 0,-2 5-8 16,-1-1-11-16,2 1-9 0,1-1-10 0,-2 0-9 0,1-1-16 0,1-1-19 16,1-3-15-16,3-3-18 0,-2-3-19 0,2-4-26 0,1-1-30 0,2-7-36 15,1-1-37-15,1-4-39 0,1-4-98 0,-1-4-113 0,3-4-101 16,3-4-98-16,0-4-19 0,1-5 0 0,0-3 6 0,4-6 9 0,-1-2 19 0,3-4 17 15,2-2 32-15,1-4 32 0,0-2 37 0</inkml:trace>
  <inkml:trace contextRef="#ctx0" brushRef="#br0" timeOffset="148966.22">26621 4753 79 0,'1'3'362'0,"4"2"39"0,-5 1 36 16,0-2 28-16,-5 2 25 0,4-1 15 0,-4 2 16 0,0-1 9 15,-1 2 11-15,-4-1-57 0,-1 1-70 0,-2 3-55 0,-4 0-54 0,1 1-47 0,-3 2-47 16,-1 1-34-16,-3 0-32 0,1 0-25 0,1 3-23 0,0-2-16 15,0 0-14-15,1 0-10 0,4-3-10 0,-1 1-5 0,2-4-6 0,3 1-4 16,4-4-4-16,0-1-3 0,3-1-3 0,3-1-1 0,1-1-1 0,2 0 0 16,4 0 5-16,2 0-2 0,1 0 0 0,2-1 1 0,5 2-1 0,0-2 1 15,5-2-1-15,2 0-3 0,1-3 0 0,1 0-6 0,5-2 0 0,-1-1-6 16,1-1-2-16,-1-1-14 0,0 1-16 0,-1-2-18 0,0 1-16 0,0 1-20 16,-5-1-22-16,2 1-18 0,0-1-25 0,-4 1-30 0,-2 1-36 0,0-1-77 15,0 2-86-15,-2 0-58 0,-3 1-49 0,0-1-46 0,-3 1-44 0,-2-1 3 16,1 1 14-16,-2-1 20 0,-2-1 19 0,-1 2 21 0,0-2 24 0,-1-2 31 15,0 1 38-15</inkml:trace>
  <inkml:trace contextRef="#ctx0" brushRef="#br0" timeOffset="149617.07">26915 4818 39 0,'0'-5'341'16,"0"2"24"-16,0 3 15 0,0 0 9 0,0 0 18 0,0 0 20 0,0 0 24 15,0 0 22-15,0 0-9 0,0 0-17 0,0 0-55 0,3 3-65 0,-2-2-53 16,3 1-53-16,0 0-25 0,0 1-20 0,2-2-8 0,-2 1-6 0,4-1-16 16,-1 1-19-16,4-2-21 0,-2 0-23 0,1-2-12 0,2 1-8 0,-1-2-9 15,2 0-11-15,1-1-8 0,-2-1-9 0,1-1-6 0,-1 1-4 0,-1-1-1 16,0 0 2-16,-2-1 0 0,-1 2 1 0,-2-1 2 0,1 0 1 0,-6 0 2 15,3 0 1-15,-4 0-2 0,-2 0 3 0,-1 0 0 0,-2 2 1 0,-3-2-1 16,0 1 1-16,-1 1 0 0,-4 1 0 0,1 0-1 0,-1 3 0 0,-5 1-2 16,1 2 2-16,0 0-2 0,-2 5 0 0,3-1 1 0,-1 4 2 15,-1-1-2-15,2 2 2 0,0 1-1 0,2 3-1 0,3-1-4 0,0 0-5 0,2 0-1 16,1-1-3-16,1 0 0 0,3 1-4 0,1-1 0 0,3-1 0 0,0-1-1 16,1-1-1-16,5-1 0 0,-1 1 0 0,2-2-1 0,1 0 1 15,2-2-3-15,2-1 1 0,0-1-3 0,4-1-4 0,-2-1-4 0,5-1-5 0,-3-2-4 16,5 0-8-16,-1-2-4 0,1-1-6 0,1-3-6 0,0 1-5 0,0-3-6 15,-3 0-2-15,3-2-5 0,-3 0-3 0,-1 2 0 0,0-3 4 0,-1-1 3 16,-4 3 3-16,0-1 7 0,0 2 6 0,-4-1 4 0,-1 1 5 0,0 1 6 16,1 0 4-16,-4 0 4 0,2-1 4 0,-6 1 4 0,4 2 4 0,-2-1 2 15,1 1 1-15,-2 0 2 0,0 1 0 0,0 3 0 0,-2 1-2 0,1-3 3 16,-1 3 4-16,0 0 1 0,0 0 0 0,0 0 0 0,2 3 1 0,-1 0 1 16,1 1-1-16,0-1 2 0,1 3 0 0,-2-1 0 0,3 2-2 15,-3-1 1-15,2 1 1 0,1-2-2 0,-2 0-3 0,3 1-1 0,-2-1 2 0,1 0-2 16,0-2 0-16,0-1 1 0,0 1-1 0,1-3 0 0,3 0-2 0,-3 0 1 15,3-2 0-15,0 1 0 0,-1-4 0 0,1-2-1 0,0-1 1 16,2-1-1-16,1-1 0 0,-3 0-1 0,1-3 1 0,0-1-1 0,0-1-1 16,-3-1 1-16,0 1 0 0,2 2 0 0,-2-2-1 0,1 0 1 0,-2 0 1 0,-1 1-1 15,0 1-1-15,0-1 1 0,1 2 4 0,-4 2 3 0,3-2 6 16,-4 3 5-16,0 1 4 0,0 1 5 0,0-1 0 0,0 3 5 0,0 1 2 16,0 4-3-16,0-3 1 0,0 3-1 0,0 0 3 0,0 0-3 0,1-1-5 15,-1 1-3-15,0 0-4 0,0 0-7 0,0 0-5 0,0 0-4 0,0 0 0 16,2 3-2-16,-2 0-4 0,0 3 3 0,0 1 4 0,-2 2 11 0,1 3 9 15,1 2 10-15,-4 2 4 0,3 2 3 0,-1 5 4 0,-1 1 4 0,1 1 6 16,-2 5 2-16,2 2 0 0,-2 2 3 0,0 2 1 0,1 2-2 0,0 2-3 16,0 1-9-16,-2 1-10 0,2 0-10 0,-5 1-28 0,5 1 0 0,-2-1 0 15,0 1 0-15,0-4 0 0,2 1 0 0,-3-2 0 0,2-3 0 0,-1-3 0 16,2-2 0-16,-4-4 0 0,2-1 0 0,-1-5 0 0,0-2 0 0,-1-2 0 16,1-2 0-16,-2-5 0 0,-3 1 0 0,2-2 0 0,-4-5 0 0,0 1 0 15,1-4 0-15,-6 1 0 0,2-4 0 0,-2-2 0 0,-1-1 0 0,1-3 0 0,-2-2-43 16,2-2-121-16,-1-3-92 0,2-2-99 0,3-2-109 0,0-2-110 15,2 0-48-15,3-3-34 0,2 0-6 0,1-1 0 0,3-2 10 0,3 0 11 16,2 1 21-16,1 1 29 0,3 0 44 0,-1 2 48 0</inkml:trace>
  <inkml:trace contextRef="#ctx0" brushRef="#br0" timeOffset="150031.46">28334 4504 351 0,'9'-17'465'0,"-5"4"12"15,1 0 12-15,-5 1 12 0,0 1 10 0,-5 1 13 0,1 2 8 0,-5 2 7 16,1 0 8-16,-2 2 10 0,-3 0-126 0,0 3-151 0,-3 1-79 0,0 1-61 16,-2 3-21-16,0 2-9 0,-1-2-12 0,0 4-12 0,3-1-10 0,1 2-14 15,0-1-8-15,1-1-7 0,5 1-9 0,1 0-10 0,-2-2-5 0,6 1-6 16,0-2-5-16,3 1-7 0,1-1-3 0,0 0-1 0,1-1-2 0,3 0-3 15,-1 1 0-15,2-2-3 0,4-1-2 0,-3 1-2 0,4-2-2 0,1-1-1 16,-2-1 0-16,3-1 0 0,0-1-2 0,-1 0 0 0,0-2 0 0,0 1-1 16,-1 0 1-16,-2 1 3 0,-1-2 0 0,0 2 2 0,-2 0 2 0,-2 1 2 15,0 1 3-15,-3 1 3 0,0 0 2 0,2 1 4 0,-2 5 3 0,0 1 2 16,-2 3 7-16,0 2 5 0,-1 3 9 0,0 3 9 0,0 5 8 0,-4 2 10 16,0 2 6-16,-1 3 4 0,0 2 3 0,0 2 3 0,-3 2 1 0,0 2 0 15,-2-2 0-15,2 1-1 0,0 1-6 0,-3-1-6 0,1 1-6 0,-1-2-7 16,1-2-11-16,0-1-29 0,-1 0-9 0,3-3 0 0,-3 0 0 0,3-3 0 15,0-1 0-15,-2-4 0 0,5 0 0 0,-1-1 0 0,1-3 0 0,0-1 0 16,2-2-50-16,1-1-44 0,0-4-35 0,1-2-39 0,2-1-32 0,2-3-36 16,-1 1-91-16,1-3-105 0,0-2-94 0,0 0-90 0,7 0-19 0,-1-5-5 15,2-1 13-15,1-1 13 0,1-2 26 0,5-2 25 0,-1-2 37 0,2-2 35 16,1-2 36-16</inkml:trace>
  <inkml:trace contextRef="#ctx0" brushRef="#br0" timeOffset="150233.41">28228 5190 230 0,'0'6'439'0,"0"1"26"0,2 4 12 16,-2-1 15-16,-2 1 14 0,2-1 12 0,2-1 13 0,-1 0 3 0,-1-1 4 15,2-2-74-15,0-1-90 0,-2 2-47 0,0-1-33 0,0-3-63 0,1 1-64 16,-1-4-14-16,0 0-4 0,2 2-10 0,-2-2-12 0,5-2-11 0,-2 0-13 16,3-1-5-16,2-4-3 0,-2 1-2 0,2-3-7 0,2-1-9 0,-1-1-10 15,-1-2-16-15,0-1-16 0,-1 1-10 0,0-1-8 0,-4 0-4 0,1 1-3 16,-3 0-1-16,-1 1 2 0,0 1-3 0,-1 1-1 0,-3 1-2 0,3 0-1 16,-4 3-7-16,1 0-12 0,-3 1-18 0,2 0-22 0,1 3-31 0,-1 2-34 15,-2-3-50-15,1 6-54 0,0-3-100 0,0 2-110 0,1 2-56 0,-2 0-47 16,1 1-46-16,3 0-46 0,2 0-3 0,1-1 6 0,1 3 18 0,7-4 23 15,-2-2 29-15,4-1 34 0,3-1 52 0</inkml:trace>
  <inkml:trace contextRef="#ctx0" brushRef="#br0" timeOffset="150531.67">28627 4645 279 0,'0'5'524'0,"-3"-1"11"0,1 2-2 0,2 0 1 0,0 0-3 16,0-1 0-16,0 0 1 0,5-1-2 0,-2-1 1 0,2-3-3 0,3-2-96 0,0 1-121 15,3-1-132-15,1-1-137 0,1 1-32 0,4-2-12 0,1 0 1 16,-2-1 4-16,2-1 1 0,2 2-3 0,-1-2 3 0,-1 1-1 0,0-1 0 0,1 2 0 16,-5-1-1-16,3 2 1 0,-4 0-1 0,1 0-1 0,-3 3 5 15,-2 0 4-15,1 0 3 0,-3 2 1 0,-1 2 6 0,-3 1 6 0,1 0 7 16,-1 3 4-16,-3 1 7 0,-2 3 8 0,-1 2 8 0,0 3 8 0,-4 0 11 0,-1 4 13 16,-1 3 2-16,-1 3 3 0,1 3 3 0,-4 1 0 0,1 3-4 15,0 2-5-15,2 0-4 0,-2 3-7 0,3 0-6 0,0 0-5 0,1-2-8 16,3 3-7-16,-2-2-14 0,1 1-34 0,5-3-6 0,-2 1 0 0,3-5 0 15,0 0 0-15,0-1 0 0,1-2 0 0,1-3 0 0,1-5 0 0,0-1 0 16,0-2 0-16,0-4 0 0,-1-2-17 0,1-2-56 0,-1-2-29 0,1-3-52 16,-2-1-56-16,1-2-116 0,-2-2-131 0,0 0-92 0,0 0-81 0,-2-4-18 15,2 0-1-15,0-4 4 0,0 1 8 0,0-2 12 0,0 0 14 0,0-2 28 16,4-1 29-16,0-1 53 0</inkml:trace>
  <inkml:trace contextRef="#ctx0" brushRef="#br0" timeOffset="150883.9">29694 4882 184 0,'-11'0'540'0,"0"3"13"0,2 0 7 15,-1 0-1-15,2 0 1 0,0 2-2 0,4-2 2 0,0 0 10 0,3 1 11 16,2-2 7-16,-1 1 6 0,5 1-174 0,2-1-214 0,2 1-81 0,2 0-49 16,0-1-13-16,6 2-3 0,4-1 1 0,-2-2-1 0,5 2 0 0,-1-3 0 15,2-1-10-15,2 0-14 0,1 0-12 0,-1-1-10 0,-1-1-20 0,3-1-21 16,-4 0-24-16,0-1-24 0,-2-1-35 0,-3 2-35 0,-1-3-58 0,-3 3-59 15,-2-3-98-15,-5 2-105 0,0-1-71 0,-5 2-65 0,-1 0-10 0,-3 3 0 16,-6-1 12-16,-2 1 17 0,-3 0 23 0,-6 3 20 0,-1 0 33 0,-4 1 33 16</inkml:trace>
  <inkml:trace contextRef="#ctx0" brushRef="#br0" timeOffset="150999.25">29663 5071 98 0,'-10'14'398'0,"4"-2"43"0,0-2 33 16,2 1 19-16,4-1 15 0,4-2 8 0,2-1 5 0,3-2 8 0,2-1 3 15,3-1-58-15,1-1-71 0,2 1-62 0,2-3-59 0,2 0-68 0,1 0-73 16,0-3-39-16,0 0-37 0,3-1-31 0,1 1-33 0,0-4-44 0,0 1-48 15,-1-1-87-15,4-2-99 0,-4 0-74 0,2 0-68 0,-2-2-57 0,-1 2-50 16,0-1-12-16,-2-1-4 0,0 2 1 0,0 0 0 0,-3 2 13 0,1 1 20 16,0 1 36-16,-2 2 41 0</inkml:trace>
  <inkml:trace contextRef="#ctx0" brushRef="#br0" timeOffset="151348.15">30861 4762 150 0,'-8'2'465'0,"2"1"18"0,-4 1 6 0,2 0 2 15,0 3 13-15,-1-2 17 0,3 3 12 0,-1 0 13 0,1 2 15 0,0 1 15 0,-4 2-77 16,2 4-96-16,-1 2-108 0,-4 4-111 0,4 2-30 0,-3 2-12 16,0 0 1-16,2 2 4 0,2-2-12 0,2 1-13 0,2-2-10 0,1-1-14 0,4-1-12 15,2-3-14-15,5 0-11 0,-2-4-12 0,6-1-5 0,1-1-7 0,2-4-6 16,4-1 0-16,-2-3-8 0,5-4-19 0,0-1-4 0,4-2 0 0,-2-4 0 15,-1-2 0-15,4-4 0 0,-2 0 0 0,2-3 0 0,-2-2 0 0,-4-2 0 0,3-1 0 16,-2 1 0-16,-4-3 0 0,-3-2 0 0,0 3 0 0,-3-3 0 0,-2 2 0 16,-4-1 0-16,-1-2 0 0,-2 2 0 0,0-3 0 0,-8 1 0 0,4 0 0 15,-6-1 0-15,1 2 0 0,-2 1 0 0,-3-1 0 0,-2 2 0 0,-1 2 0 16,1 0 0-16,-4 4 0 0,3 2-10 0,-3 2-11 0,1 2-14 0,-3 2-19 16,3 3-31-16,-3 2-32 0,4 1-53 0,0 3-57 0,4 1-101 0,-3 2-111 15,2 3-91-15,3 0-93 0,0 2-17 0,2 1-4 0,4 1 4 0,0-1 8 16,0 2 15-16,-1-1 20 0,4 0 31 0,4-3 35 0,0 0 54 0</inkml:trace>
  <inkml:trace contextRef="#ctx0" brushRef="#br0" timeOffset="151449.41">31238 4968 383 0,'15'13'438'15,"-4"1"11"-15,-1-2 9 0,-3-1 2 0,-3 2 3 0,0-3 3 0,0-2 0 16,-3-1 0-16,1-1-3 0,-2 0-80 0,-2 0-96 0,-3 0-143 0,1 0-153 16,-4 0-121-16,-3-1-114 0,0 0-88 0,-3-2-86 0,-1 1-27 0,-2-3-15 0,-1 0-4 15,0-2-4-15,-3 0 2 0,-1-3 1 0,0 2 10 0,-3-1 9 0,-4-2 41 16</inkml:trace>
  <inkml:trace contextRef="#ctx0" brushRef="#br0" timeOffset="151933.97">25786 5918 200 0,'-7'11'384'15,"3"-2"33"-15,-3-1 25 0,0-1 16 0,2-1 11 0,-2-1 5 0,3-1 2 16,0-2 4-16,3-1 1 0,1-1-55 0,0 0-70 0,0 0-52 0,1 3-49 15,4-1-37-15,3-1-36 0,3 1-21 0,3-1-16 0,7 1-5 0,1-2-5 16,8-2 4-16,8 1 3 0,5-4-1 0,6 1-4 0,6-5-12 0,7 0-19 16,9-2-8-16,5-1-12 0,8-1-7 0,6-1-11 0,1 0-9 0,11-1-7 15,1 2-9-15,4 1-10 0,3 0-2 0,5 2-3 0,1 1-3 0,5 1 0 16,0 1-1-16,4 1-1 0,3 1 1 0,2 4-3 0,3-1 0 0,4 0 2 16,2 1-4-16,1 1-3 0,5 0-16 0,3 0 0 0,3-1 0 0,-1-1 0 15,5 2 0-15,1-1 0 0,2-2 0 0,-1 0 0 0,-2-2 0 0,3 2 0 16,-3-1 0-16,-3-1 0 0,-2 1 0 0,-1-1 0 0,-4 3 0 0,-4-2 0 15,-3 1 0-15,-4 1 0 0,-6 0 0 0,-6 0 0 0,-2 2 0 0,-8 2 0 16,-4 0 0-16,-7 0 0 0,-4 1 0 0,-9 1 0 0,-4 1 0 0,-7 0 0 16,-6 3 0-16,-8-3 0 0,-4 3 0 0,-10-1 0 0,-5 1 0 15,-7-2 0-15,-7 1-53 0,-5-1-52 0,-9-1-58 0,-2-1-65 0,-9-1-108 16,-5-3-118-16,-5 2-86 0,-7-2-81 0,-3 0-23 0,-5-2-7 0,-7 2 5 16,-2-2 9-16,-4 1 3 0,-3 1 4 0,-4 0 35 0,-1 0 38 0,-2 3 64 0</inkml:trace>
  <inkml:trace contextRef="#ctx0" brushRef="#br0" timeOffset="152081.75">31653 5913 479 0,'-3'13'613'0,"1"1"-5"0,1-2-15 0,-4-2-36 16,5-1-40-16,-1-1-34 0,-1-2-36 0,4-3-44 0,2-5-47 0,1-1-92 0,-4 0-96 16,-1 3-315-16,0 0-358 0,-3-1-85 0,-3-1-22 0,-2-1 7 0,-1 0 13 15,-5 2 35-15,-1-4 38 0,-4 1 37 0,2-3 32 0,-4 2 47 0</inkml:trace>
  <inkml:trace contextRef="#ctx0" brushRef="#br0" timeOffset="154298.43">8121 10646 111 0,'-7'-4'211'0,"-1"3"14"0,0-3 11 0,-2 2 28 0,0-2 31 15,0 3 34-15,-3-1 36 0,1 0-17 0,0 0-23 0,0 2-21 0,1 0-17 16,0 0 13-16,-2 0 22 0,5 0-15 0,0 0-24 0,3 0-17 0,1 0-20 16,4 0-43-16,0 0-51 0,4-3-37 0,-1 1-40 0,4 1-23 15,1-2-22-15,4 1-15 0,0 1-16 0,2-3-13 0,3 4-15 16,-1-2-12-16,5 2-10 0,1 0 15 0,1 0 20 0,1 0 20 0,2 2 22 16,0-2 4-16,0 0 4 0,-1 3-12 0,-3-2-15 0,2 2-4 0,-4-1 0 15,1-2 0-15,-4 2 1 0,-1-2-2 0,-3 4 2 16,-2-3-2-16,-2-1 0 0,-1 2-12 0,-3 0-17 0,0-2 10 0,-2 1 15 15,-3-1-3-15,0 0-9 0,0 0 24 0,0 0 31 0,0 0-18 16,0 0-26-16,0 0 17 0,-3-1 28 0,-2 1-18 0,0 0-26 16,0 0 16-16,-1 0 27 0,-3 1-8 0,1 1-13 0,-2 0-9 15,1 1-10-15,-1 2-1 0,-1 1 0 0,0 1-2 0,0 4 0 16,0 0-1-16,-3 6 2 0,1 2 9 0,-2 6 17 0,0 1-19 0,-2 7-24 16,1 2 4-16,-3 4 9 0,3 5 6 0,-3 2 3 0,2 4-12 0,1-2-14 15,0 2 8-15,2 0 15 0,-2-2-9 0,5-1-16 0,0-4-1 16,0-2-1-16,3-4 21 0,3-6 25 0,0 0-14 0,2-6-25 15,2-2 18-15,-1-5 24 0,2-2-6 0,0-2-14 0,2-2 9 0,-1-2 13 16,2 0-7-16,-1-3-16 0,1 0 8 0,0-1 10 0,-1-1-48 16,3-1-60-16,0 1-83 0,-1-2-90 0,1 1-100 0,1-2-103 15,-1 0-11-15,0-2 9 0,4-4-11 0,-3 1-13 0,1-3 9 0,1-1 13 16,-2-4-7-16,3-1-12 0,0-5 39 0</inkml:trace>
  <inkml:trace contextRef="#ctx0" brushRef="#br0" timeOffset="154481.91">8511 10947 274 0,'1'17'500'0,"-1"-3"9"15,0 1 0-15,-1-1 1 0,-1-1-1 0,2-1-3 0,-3-3 0 0,3-2-3 16,0 0 0-16,0-4-4 0,0 1-101 0,0-1-128 0,0 0-119 0,0 2-119 16,0-2-29-16,2 1-7 0,-1-1-2 0,-1 3 1 0,0-1 0 0,2-1 0 15,-2 1 2-15,1-1 1 0,1 1-17 0,-2-1-18 0,3 1-79 0,-2-3-89 16,1 3-82-16,-2-2-80 0,0 2-62 0,3-2-58 0,-3 2-12 15,0 0-3-15,0 0 0 0,0-1-1 0,0 0 0 0,2 1-1 0,-1-2 18 16,1 2 21-16</inkml:trace>
  <inkml:trace contextRef="#ctx0" brushRef="#br0" timeOffset="154916.47">8874 10797 93 0,'-1'1'291'0,"-3"2"14"15,3-1 14-15,-1 0 47 0,-1 1 55 0,3 3 3 0,-2-2-10 16,2 2 16-16,0 3 19 0,-3 1-61 0,2 2-78 0,-1 0-59 0,-2 5-54 15,-1-2-18-15,2 3-8 0,-2-2-25 0,0 0-29 0,2 0-38 16,-2 0-40-16,2-3-11 0,0 3-4 0,0-4-5 0,1 0-4 16,1 0-20-16,-1-2-24 0,0-1-20 0,2 2-19 0,-1-1-77 0,-1 0-92 15,1-1-40-15,-1 0-30 0,2 0-65 0,0-2-73 0,0-1-3 0,0 0 12 16,2-2-13-16,-1-1-16 0,-1-3 14 0,5 0 20 0,3-3 19 16,0-2 18-16</inkml:trace>
  <inkml:trace contextRef="#ctx0" brushRef="#br0" timeOffset="155181.81">9153 10617 69 0,'-2'1'267'0,"0"0"14"0,-1 3 17 0,-2-1 32 0,-1 0 37 15,-2 1 37-15,2 2 38 0,-2-1 14 0,0 2 12 0,-3 4-63 0,0 1-77 16,1 1-50-16,-2 4-46 0,1-1-8 0,-2 2-4 0,4 2-14 0,-1 1-16 16,-1 0-33-16,3-2-36 0,3 1-36 0,-1-1-37 0,4-1-15 0,1-1-9 15,1-2-7-15,1 0-6 0,3-1 0 0,0-2 3 0,1 1 0 0,3-2 0 16,1-1 3-16,1-1 3 0,1-2 1 0,2-1 1 0,1-1-1 0,2-3 1 15,0 2 0-15,1-4-1 0,3 0-1 0,-2-4-3 0,2 3-2 0,1-2-2 16,-2-3-1-16,3 2-3 0,-4-1-3 0,2-1-3 0,-1 0-2 0,-3 1-3 16,1 2-9-16,-4-1-11 0,3 0-14 0,-4-1-15 0,-2 3-27 0,1-1-29 15,-5 2-82-15,1 0-95 0,-2-1-63 0,-2 2-54 0,-3 0-49 16,1-3-47-16,-1 3-11 0,0-4 2 0,0-1 6 0,-3-1 11 0,2-1 11 0,-1 0 17 16,-1-1 26-16,-1-1 32 0</inkml:trace>
  <inkml:trace contextRef="#ctx0" brushRef="#br0" timeOffset="155348.34">9391 10648 67 0,'-5'0'292'0,"-1"3"46"0,-2 1 47 16,0 1 39-16,-1 3 38 0,-2 0 13 0,0 5 8 0,-2 0 3 0,1 4 2 15,-1 1-72-15,-1 3-90 0,1 2-36 0,-1 4-25 0,-1 2-30 0,3 0-28 16,-2 1-44-16,2 0-47 0,0 2-36 0,2 1-35 0,2-2-9 0,0-1-6 16,2-2 0-16,0-3-3 0,4 1-4 0,-1-2-2 0,3-1-7 0,0-3-4 15,0-1-17-15,2-1-19 0,-1-2-57 0,1-2-65 0,1-3-97 0,-1 0-106 16,-1-2-74-16,1-3-68 0,-2 1-18 0,4-4-6 0,-2 1 0 0,1-3 0 15,-3-1 5-15,5-1 3 0,0-1 16 0,0-2 19 0</inkml:trace>
  <inkml:trace contextRef="#ctx0" brushRef="#br0" timeOffset="155515.51">9416 11203 343 0,'5'9'457'16,"0"-2"12"-16,-2 3 0 0,1-3-4 0,-3 1 16 0,-1-3 17 15,0 1-6-15,2-3-13 0,-2-3 7 0,0 0 13 0,0 0-138 16,0 4-171-16,0-4-74 0,1 2-54 0,-1-2-35 0,0 0-32 15,0 0-20-15,0 2-16 0,3 0-112 0,-3-2-134 0,0 0-87 0,0 0-78 16,6-2-29-16,-1 1-18 0,0-2 7 0,0-1 11 0,1-1-7 0,0 0-11 16,-1-2 15-16,0-3 20 0,3 2 20 0</inkml:trace>
  <inkml:trace contextRef="#ctx0" brushRef="#br0" timeOffset="156850.94">9764 10668 6 0,'0'0'193'0,"0"0"18"0,-3-2 15 0,3 2 24 0,-1-1 25 15,1 1 30-15,-2-2 31 0,2-1 12 0,-2 1 6 0,2 2-28 16,0 0-34-16,-1-1 7 0,1 1 16 0,-2-2-17 0,2 2-25 15,0 0-6-15,0 0-3 0,0 0-32 0,0 0-39 0,0 0-22 16,0 0-17-16,3-1-52 0,1 1-60 0,0 1 0 0,3-1 9 16,2 3-24-16,-1-1-35 0,3 0 15 0,2 1 24 0,-1-2-17 0,1 2-25 15,3-1 16-15,-2 0 28 0,-1-1-6 0,0 0-14 0,-1 0 8 0,-1-1 13 16,-3 2-10-16,1-2-15 0,-2 2 7 0,-2-2 9 0,-1 1-7 0,-2-1-10 16,0 3 10-16,-1 0 16 0,-1 1-8 0,-1 1-12 0,-1 1-2 0,-3 2 0 15,0-1 1-15,-3 4-1 0,-1 1 2 0,-2 1-1 0,0 2 0 16,-3 0 1-16,-1 3-3 0,1-1-1 0,0 1-3 0,-2-2-3 0,3 1 0 0,-2-2 1 15,4 0-3-15,1-3-1 0,1 0-1 0,2-4 1 0,1 2-1 0,1-4 0 16,2-2-2-16,1 0 2 0,0 1-1 0,2-1 1 0,0-2 1 0,2 1-1 16,3 1 2-16,-2-1 2 0,4 1 1 0,1-3 3 0,1 4 1 15,1-4 2-15,1 1 2 0,3 0 2 0,0-2 1 0,0 0-1 0,2-2 0 0,0-1 1 16,0 0-2-16,-1 0-1 0,2-3-1 0,-2 1-1 0,0 1-1 0,-1-3-3 16,-2 3-2-16,1-1-3 0,-2 2-7 0,0-2-11 0,0 1-13 0,-3 2-17 15,0-2-24-15,-1 3-28 0,-1-3-74 0,0 4-89 0,-1-2-66 0,-2 1-63 16,3-3-64-16,-2 2-59 0,0-1-14 0,1-3-4 0,-1 3 7 15,0-3 7-15,-1-2 14 0,3 1 15 0,-1-4 25 0,0 0 27 0</inkml:trace>
  <inkml:trace contextRef="#ctx0" brushRef="#br0" timeOffset="157050.6">10275 10537 104 0,'6'-6'269'0,"-4"1"6"0,3 3 1 0,-4 1 51 0,-1 1 59 0,0 0 50 15,2 2 44-15,0 4 8 0,-4 2 6 0,2 2-66 0,-2 3-85 16,-1 4-38-16,-2 3-31 0,0 0-5 0,-2 5 2 0,1 0 3 0,-1 0 1 15,-1 4-46-15,-1-2-56 0,4 2-46 0,-1-1-41 0,-1 1-9 0,2-3 0 16,-1 3-15-16,2-3-15 0,-1-1 3 0,3 2 7 0,-1-4-10 0,0-3-12 16,0 2-12-16,1-3-9 0,0-3-19 0,1 1-21 0,-1-4-31 0,-1 0-32 15,0-2-76-15,0 0-89 0,2-3-93 0,-3 1-96 0,1-2-63 0,-2-3-54 16,0 1-13-16,2 1-4 0,-3-3 4 0,1 0 6 0,1 0 15 0,0-1 18 16,4-2 27-16,-6-2 31 0</inkml:trace>
  <inkml:trace contextRef="#ctx0" brushRef="#br0" timeOffset="157966.37">7876 11488 170 0,'-17'3'222'0,"1"-1"15"0,-3-1 29 0,1 1 29 16,0-1 28-16,1 0 24 0,-1-1 8 0,3 2 5 0,0 0-23 0,1-1-28 15,1 1-25-15,2-1-28 0,2 1 0 0,1-1 0 0,1-1-26 16,3 2-34-16,-2-1-17 0,2-1-14 0,4 0-37 0,-3 0-44 16,3 0-19-16,0 0-15 0,0 0-39 0,0 0-47 0,0 0 19 15,0 0 33-15,5 2-21 0,1-2-35 0,2 0 25 0,3 1 35 16,3-1-22-16,4 2-31 0,7-1 21 0,2-1 36 0,6 2-16 0,5-2-25 16,6 0 29-16,4 0 40 0,4-2 0 0,6-1-9 0,4 2 8 15,3-2 9-15,3-2-1 0,3 2-3 0,5-2 8 0,2 1 10 16,1-2 2-16,1 2 1 0,1-2 15 0,-1 0 18 0,-2 0-21 0,3 0-31 15,-4 1-2-15,-1-1 3 0,-2 0-3 0,0 0 0 0,-4 2-11 16,-2-3-13-16,-3 3 16 0,-2 1 20 0,-3-1-17 0,-3 1-24 16,0 1-3-16,-5 1 3 0,-3 1 9 0,-1-4 10 0,-5 4-8 0,-1-1-8 15,-1 0-1-15,-4-1-1 0,-1-1 5 0,-3 2 3 0,-3-2-15 16,-1 0-24-16,-4-1 8 0,-1 2 15 0,-4 0-10 0,-4 0-20 16,-2 1 3-16,-1 0 6 0,-5-2-6 0,0 3-9 0,-2 0 11 0,-3 0 17 15,-3 0-10-15,0 0-18 0,0 0 11 0,0 0 18 0,0 0-12 16,0 0-13-16,0 0 10 0,0 0 15 0,0 0-11 0,0 0-14 15,0 0 10-15,0 0 17 0,0 0-10 0,0 0-15 0,0 0 12 16,0 0 16-16,2 3-7 0,-1-2-13 0,-1-1 10 0,0 0 17 16,0 0-8-16,0 0-15 0,0 0 12 0,0 0 16 0,0 0-9 15,0 0-13-15,0 0 9 0,0 0 15 0,2-1-11 0,-2 1-16 16,0 0 9-16,0 0 10 0,0 0-9 0,0 0-16 0,0 0 8 0,0 0 12 16,0 0-12-16,0 0-14 0,0 0 6 0,2-3 15 0,-2 3-12 15,0 0-11-15,0 0 7 0,0 0 13 0,0 0-9 0,0 0-15 16,0 0 9-16,0 0 14 0,0 0-8 0,0 0-14 0,0 0 10 0,0 0 13 15,0 0-7-15,0 0-16 0,0 0 10 0,0 0 12 16,0 0-8-16,0 0-13 0,0 0 9 0,0 0 15 0,0 0-11 0,0 0-13 16,0 0 9-16,0 0 14 0,0 0-11 0,0 0-12 0,0 0 7 15,0 0 12-15,0 0-11 0,0 0-17 0,0 0 6 0,0 0 11 16,0 0-18-16,0 0-28 0,0 0-13 0,0 0-13 0,0 0-42 0,0 0-49 16,-4 4-97-16,1-3-105 0,-3 3-93 0,-3 0-88 0,-1 1-20 15,-6-1-8-15,0 3-5 0,-4 3-6 0,-1 0 14 0,-6 2 21 0,0 2 18 16,-3 1 20-16,2-1 37 0</inkml:trace>
  <inkml:trace contextRef="#ctx0" brushRef="#br0" timeOffset="163782.87">19008 14198 89 0,'-4'0'120'0,"0"-1"1"0,-3-1 0 15,2 2-6-15,-2 0-7 0,2 0-36 0,-1 0-37 0,-1 0-17 0,1 0-7 16,-3 2-3-16,2-2-1 0,1 1 0 0,-1 1 0 0,0 0-1 0,0-1-2 15,1 1 1-15,-1-2 0 0,3 1 0 0,-4 1-3 0,3-1 2 0,-1-1 0 16,-1 2 1-16,3 0-2 0,-4-2 1 0,2 0-2 0,-1 1 1 0,2-1-1 16,1 0-4-16,-4 0-3 0,3 0-11 0,4 0-13 0,1 0-38 0,-7-1-46 15,4 1-12-15,3 0-2 0,-5-4-1 0,4 4 1 0,-3-3 1 0</inkml:trace>
  <inkml:trace contextRef="#ctx0" brushRef="#br0" timeOffset="165335.04">9521 13866 164 0,'-2'21'428'0,"1"-3"12"0,-4-5 16 16,2-1-1-16,-2-4-1 0,-1-2-24 0,0-3-31 0,-1-3-60 0,4-2-66 16,0-1-34-16,1 2-27 0,2 1-228 0,0 0-272 0,0 0-85 15,2 3-37-15,-1 1-27 0,4 0-16 0,0 1-4 0,1 0 3 0,2-1 25 16,0-1 29-16,0 0 61 0</inkml:trace>
  <inkml:trace contextRef="#ctx0" brushRef="#br0" timeOffset="170218.34">9127 14048 42 0,'0'0'78'0,"0"0"-20"0,0 0-23 0,0 0-28 0,0 0-30 15,-3 0-34-15,3 0-36 0</inkml:trace>
  <inkml:trace contextRef="#ctx0" brushRef="#br0" timeOffset="170451.01">9141 14018 60 0,'0'0'128'16,"0"0"0"-16,0 0-1 0,0 0-1 0,0 0-3 0,0 0-33 0,0 0-41 16,0 0-27-16,0 0-24 0,0 0-18 0,0 0-15 0,0 0-26 0,0 0-26 15,0 0-20-15,0 0-18 0,0 0-2 0,0 0 0 0,0 0 0 0</inkml:trace>
  <inkml:trace contextRef="#ctx0" brushRef="#br0" timeOffset="170934.9">9163 14130 108 0,'-4'4'137'0,"-1"-2"-1"0,2-1-3 16,0 1-5-16,3-2-2 0,-5-2-5 0,3 2-53 0,2 0-65 16,-3 0-17-16,3 0-6 0,0 0-4 0,0 0 1 0,0 0-2 0,0 0 4 0,0 0 4 15,0 0 4-15,0 0 6 0,0 0 6 0,0 0 8 0,0 0 7 16,0 0 9-16,0 0 11 0,0 0 4 0,0 0 7 0,0 0 6 0,0 0 4 15,0 0 4-15,0 0 3 0,0 0 4 0,0 0 4 0,0 0 7 0,0 0 7 16,-2-3 1-16,2 3 0 0,-1-1 0 0,1-2-4 0,0 3-7 0,-2-2-5 16,2 2-5-16,0 0-3 0,0 0-7 0,0-3-4 0,0 3-7 0,0 0-7 15,0 0-15-15,0 0-16 0,0-3-20 0,0 3-22 0,0 0-19 0,0 0-20 16,0 0-23-16,0 0-23 0,0 0-46 0,0 0-50 0,0 0-9 0,0 0-2 16,0 0 0-16,0-3 0 0,2 2 6 0,1-4 7 0</inkml:trace>
  <inkml:trace contextRef="#ctx0" brushRef="#br0" timeOffset="171717.16">23773 14448 65 0,'0'0'149'16,"0"0"1"-16,0 0 0 0,0 0 0 0,0 0-1 0,0 0 0 0,0 0-43 0,0 0-52 16,-2-3-36-16,2 3-36 0,0 0-38 0,0 0-42 0,0 0-25 15,0 0-20-15,0 0-6 0,0 0-1 0,0 0 0 0,-5 0 2 0</inkml:trace>
  <inkml:trace contextRef="#ctx0" brushRef="#br0" timeOffset="171949.87">23906 14482 147 0,'5'6'386'0,"2"-1"25"0,-4-1 6 0,-1 1 2 15,0-2-1-15,-2-3-2 0,0 1-2 0,0-1 0 0,0 0 2 0,-2 2-1 0,2-2-112 16,-2 5-139-16,1-3-68 0,-1 1-55 0,1 2-73 0,-4 1-77 16,2-1-58-16,0 3-55 0,0-2-39 0,-1 2-33 0,0-1-50 0,-1 0-56 15,2 0-12-15,-3-3-4 0,1 1 1 0,0-1 0 0,0-2 7 0,0-1 10 16,1-1 43-16</inkml:trace>
  <inkml:trace contextRef="#ctx0" brushRef="#br0" timeOffset="172885.06">10694 14041 115 0,'0'0'159'16,"-3"0"3"-16,1 2 0 0,2-2 1 0,-3 0 0 0,3 0 3 15,0 0-42-15,-3 0-50 0,3 0-22 0,0 0-15 0,0 0-3 0,0 0 0 16,0 0 7-16,0 0 5 0,0 0-3 0,0 0-8 0,0 0 2 0,0 0 6 15,0 0-12-15,0 0-13 0,0 0-16 0,0 0-15 16,0 0-51-16,0 0-58 0,0 0-31 0,0 0-26 0,0 0-14 0,0 0-12 16,0 0 3-16,0 0 7 0,-2 2-5 0,2-2-4 0</inkml:trace>
  <inkml:trace contextRef="#ctx0" brushRef="#br0" timeOffset="173033.17">10669 14295 113 0,'0'6'179'16,"0"-2"-3"-16,-2-1-4 0,2-3 2 0,0 0 6 0,0 0-4 16,-1 1-5-16,1-1-55 0,0 0-64 0,-2 0-36 0,-1 2-29 15,1 0-17-15,2-2-13 0,0 0-55 0,-3 3-66 0,2-1-8 0,-1-1 1 16,0 1-3-16,-1 2-7 0,3-4 5 0,-2 2 7 0</inkml:trace>
  <inkml:trace contextRef="#ctx0" brushRef="#br0" timeOffset="174267.01">10761 14353 35 0,'-7'2'170'0,"1"-1"0"0,-1-1-20 0,-2 0-27 0,1-1-50 0,2-1-54 16,-1-3-13-16,1 4-5 0,2-2-68 0,0 2-82 0,4 1-23 15,-4-2-7-15,4 2 3 0</inkml:trace>
  <inkml:trace contextRef="#ctx0" brushRef="#br0" timeOffset="174417.02">10746 14379 11 0,'-3'4'154'0,"-2"-1"-3"0,2-1-6 0,-3-1-1 0,4-1 1 0,2 0-25 15,-4 0-34-15,4 0-85 0,-4-1-99 0,4 1-35 0,0 0-19 16,0 0 0-16,0 0 7 0,-3 0-5 0</inkml:trace>
  <inkml:trace contextRef="#ctx0" brushRef="#br0" timeOffset="174550.59">10727 14434 27 0,'-3'3'131'15,"0"0"-6"-15,0-3-7 0,3 0-36 0,0 0-41 0,-5 0-21 0,3-1-15 16,2 1-64-16,-3-2-73 0,3 2-10 0,0 0 3 0</inkml:trace>
  <inkml:trace contextRef="#ctx0" brushRef="#br0" timeOffset="175250.63">10646 15037 31 0,'-3'0'105'0,"-1"0"-1"0,4 0-2 0,-5 0-2 0,5 0-16 15,-3 0-21-15,3 0-39 0,-2 0-40 0,2 0-4 0,0 0 5 16,-3 1 8-16,3-1 8 0,0 0-1 0,-1 2-7 0,1-2 4 0,-2 3 5 15,2-3-38-15,0 0-50 0,0 5-10 0,-2-2-3 0,2 0 2 16,-1 1 0-16</inkml:trace>
  <inkml:trace contextRef="#ctx0" brushRef="#br0" timeOffset="184121.22">29161 7749 92 0,'0'-3'190'0,"-1"0"11"16,-1 0 13-16,0-1 24 0,1 0 25 0,-2 1 36 0,-2 0 37 16,2 1-13-16,-2-2-21 0,4 1-4 0,-3 1 1 0,1 0-4 0,-2 0-1 15,2-1-7-15,-3 2-3 0,3-2-9 0,-2 0-11 0,0 1-21 0,-1-1-25 0,0 2-33 16,-4-3-33-16,2 2-35 0,-1-1-35 0,-2 3-18 0,0 0-17 0,-4 0-7 16,1 3-5-16,-2-1 1 0,1 2 2 0,-6 0 3 0,4 1 4 0,-2 4 3 15,1-2 3-15,-1 2-2 0,1 0-1 0,-2 4-5 0,5-2-1 0,-1 1-4 16,2 2-3-16,3-1-2 0,1 2-3 0,2-1-1 0,4 1-2 0,0-1-4 15,3 1-8-15,2 1-2 0,3 0-4 0,0 0 1 0,2 1 1 0,2 0 2 16,4 1 1-16,-2-2 0 0,2 1 2 0,0 1 2 0,4-1 2 16,-2-1-5-16,4 0-6 0,-2-1 7 0,2 2 10 0,3-2-3 0,-3 0-9 15,4 0 4-15,-1-2 8 0,0 2-6 0,1-1-11 0,0 1 4 16,-1-2 10-16,1-1-7 0,-1 0-12 0,-5-1 9 0,1 1 14 16,-3-4-14-16,0 3-19 0,-2-3 11 0,-3-1 14 0,-1 0-5 15,-2 1-13-15,-3-1 14 0,1-4 21 0,-4 3-5 0,0 3-8 16,-4-4 8-16,-2 1 8 0,-2 0-3 0,-3 2-9 0,-2-1 3 0,-2 2 9 0,-1 0-6 15,-5 0-9-15,-1 0 1 0,1 0 4 0,-4 0-9 0,0-1-11 0,0-1-3 16,-2 1-1-16,1-2 0 0,-1-2-2 0,1 0 0 0,-1 0 0 0,-2-3-1 16,4 1 0-16,-2-2 0 0,3-2-2 0,1 1-2 0,1-1 0 0,1-1-1 15,4-2-3-15,-1 3-2 0,4-3-4 0,2-1-2 0,2 2 0 0,4-4-4 16,1 2 1-16,1-1-2 0,8-2 2 0,-3-2-2 0,7 0 0 0,4-2 2 16,2-2 0-16,2 0 2 0,6-1 1 0,1-4 2 0,6 1 3 15,1-1-5-15,1 1-7 0,3-2 5 0,2 0 8 0,2-2-4 0,1 0-8 16,-1 0 7-16,0-1 8 0,0 1 3 0,0-1-2 0,-2 0 0 0,-2 1-1 15,-4-2 1-15,-2 3-2 0,-4-1 8 0,0 2 8 0,-5 0-6 0,-2 2-7 16,-3 1 5-16,-2 0 6 0,-3 0-6 0,-3 1-8 0,-3 1-3 0,-1-1-2 16,-4 2 1-16,1 0 0 0,-6 0-1 0,0 0-1 0,-5 1-2 15,0 1 0-15,-4 1-9 0,-3 2-9 0,-2-2 2 0,-2 2 9 16,-6 3 1-16,3 0 0 0,-6 1 3 0,0 3-1 0,-1 0 1 0,0 3-1 0,-2 0 3 16,2 0 0-16,-1 3 1 0,4-2 1 0,0 3 9 0,4 1 10 0,0 0-5 15,4 1-10-15,5-2-5 0,0 2-2 0,4 0-12 0,0 2-14 0,4-2-17 16,2 4-17-16,2 1-51 0,4-1-54 0,2 2-88 0,3 2-94 0,0-1-75 15,6 1-69-15,2 1-22 0,1 0-11 0,4 0 2 0,3-2 1 0,2-1 12 0,1 0 15 16,3-3 17-16,-1 0 20 0,5-3 50 0</inkml:trace>
  <inkml:trace contextRef="#ctx0" brushRef="#br0" timeOffset="184254.02">29441 8053 145 0,'0'17'239'0,"-1"-4"1"0,1 1 1 0,-4-4 2 0,4-1-1 0,0-1 1 16,-1-2-2-16,1-3 3 0,-3 0-66 0,1 1-78 0,0 1-66 0,-2-3-66 15,1 3-67-15,-2 0-66 0,2-1-38 0,-4 0-29 0,4 0-8 0,-2 1-2 0,-1-3 0 16,2-1 0-16,0 3-1 0,0-2 1 0</inkml:trace>
  <inkml:trace contextRef="#ctx0" brushRef="#br0" timeOffset="187269.26">24111 13789 142 0,'0'6'169'0,"0"-3"0"0,0-3-3 0,0 3-8 16,0-3-11-16,0 0-15 0,0 0-50 0,0 0-58 0,0 0-81 0,0 0-83 16,0 0-23-16,0 0-5 0,0 0-3 0,0 0 1 0,-3-1 1 0</inkml:trace>
  <inkml:trace contextRef="#ctx0" brushRef="#br0" timeOffset="190787.57">23446 14554 86 0,'50'0'197'0,"-8"-3"-8"0,-8-3-22 16,-4-1-29-16,-3-2-57 0,-3-2-63 0,-4 1-13 0,-5 0-5 0,0 3-60 15,-4 3-74-15,-2 1-35 0,-5 6-28 0,1 1-5 0</inkml:trace>
  <inkml:trace contextRef="#ctx0" brushRef="#br0" timeOffset="191404.53">18528 16678 293 0,'-17'-4'373'0,"3"0"50"0,-4 1 47 0,6-2 2 0,-4-1-11 16,6-2 12-16,-2 2 13 0,2 2-44 0,2-3-54 0,2 1-41 0,0 4-39 15,3-3-46-15,1 2-50 0,1 0-51 0,1 3-54 0,0 0-58 16,1-1-57-16,7 1 8 0,0 1 23 0,1 0-13 0,5 1-24 16,2 0 22-16,6 1 29 0,-1 0-14 0,6-2-23 0,2 0 20 0,2 1 31 15,2-2-16-15,2 0-25 0,1 0 16 0,2-2 26 0,-3 1-19 16,2-1-30-16,-3-2 4 0,-2 1 11 0,-2-1-12 0,-1 0-17 0,-4-1 15 15,-3 5 22-15,-5-3-18 0,1 1-28 0,-9-1 15 0,2 3 24 16,-5-1-28-16,-1 1-39 0,-5 0-4 0,0 0 4 0,0 1-59 0,-5 2-74 16,-3-1-70-16,-2 1-66 0,-3 0-53 0,-4 1-50 0,-1 0-31 15,-2 0-27-15,-4 1-18 0,0-4-14 0,3-1 20 0,-1-3 25 0,4-2 13 16,0-4 8-16,2-3 65 0</inkml:trace>
  <inkml:trace contextRef="#ctx0" brushRef="#br0" timeOffset="191588.36">18739 16284 157 0,'-2'-18'276'0,"-1"4"16"0,2 4 14 16,1 2 11-16,-4 2 35 0,3 2 42 0,-1 2 16 0,0 4 14 15,-1 1-43-15,0 4-52 0,0 4-39 0,-2 2-30 0,-2 7-19 0,0 4-11 16,1 4-25-16,-4 7-28 0,-1 4-11 0,2 2-11 0,-4 5-30 0,2 3-38 16,0 2-15-16,-2 0-10 0,2 2-17 0,1-3-21 0,-2 0 6 0,3 0 9 15,0-5-4-15,2-2-7 0,1 1-2 0,-1-5-3 0,4-3 8 16,0 0 9-16,1-5-10 0,0-1-13 0,2-5-19 0,0-2-18 0,2-2-48 0,0-4-56 16,-1-4-95-16,2-2-109 0,2-7-84 0,0 0-83 0,4-8-7 0,3-3 8 15,-1-4-9-15,4-5-10 0,1-5 6 0,3-6 9 0,3-2 16 16,2-4 16-16,2-5 49 0</inkml:trace>
  <inkml:trace contextRef="#ctx0" brushRef="#br0" timeOffset="192154.36">19406 16188 152 0,'-5'-5'286'0,"0"-1"4"16,-1 3 2-16,-3 1 14 0,-1 0 21 0,0 0 18 0,-2 2 19 15,3 2 3-15,-3 1 0 0,0 1-70 0,1 2-84 0,1 2-47 16,-1 0-38-16,3 0-5 0,-1 2 3 0,1 0-14 0,2 0-15 16,-1 2 1-16,2 2 8 0,1-1-27 0,-1 1-31 0,2 1 8 0,1 0 18 15,1 1-31-15,-1 2-38 0,2 0 22 0,0 0 35 0,0 2-8 16,2-1-18-16,1 1-4 0,0-2 1 0,5 1-6 0,-2 1-9 16,4-2-2-16,1 1-2 0,1-1 3 0,6 0 3 0,-2-2 4 0,4 1 2 15,4-2 0-15,-2-1-3 0,7-1-6 0,-3-2-12 0,4-2 13 0,0 2 16 16,-1-3-10-16,-1 0-13 0,1-1 10 0,-2 1 15 0,-3-1-12 0,-1 1-17 15,-2-1 12-15,-5 0 16 0,1 3-8 0,-4-3-13 0,-1 1 7 0,-1 2 12 16,-3 1 5-16,0-3 3 0,-5 5-1 0,0-3-1 0,-1 3 2 0,-4 0 0 16,1 0-3-16,-4 4-3 0,-3-1-2 0,-1 1-2 0,-1 1-2 0,-4 0-3 0,0 0-2 15,-3 2-2-15,0-3-2 0,-3 3-3 0,1-2-2 0,0-2-2 0,-1-2-1 16,-2 2-2-16,2-4 1 0,-2 2 0 0,2-4 0 0,1-2-2 0,-3-1-1 16,4-1-1-16,-1-1-4 0,0-4-1 0,3-1-4 0,-1-1-3 0,4-4-3 0,-1-1-4 15,2-1-3-15,2-3-5 0,-1-1-3 0,5-3 0 0,-1-4-2 0,4 0 2 16,1-3-3-16,2-3-2 0,2-3-1 0,1 2-4 0,5-6 13 0,0 2 13 15,5 0-5-15,1-2-12 0,3 1 14 0,1-2 17 0,2 4-6 16,4-2-12-16,0 3 9 0,1 1 14 0,1 1-8 0,0 1-8 16,0 1-1-16,0 2 5 0,0 0-9 0,-2 3-13 0,-1 0 9 0,1 0 14 15,-4 3-9-15,0-1-12 0,-2 3 8 0,-3 0 16 0,-1 1-9 0,-3 2-12 16,-3 1 7-16,1 1 15 0,-2 1 2 0,-4-1 0 0,-2 4 0 0,-1-2 0 0,-1 0 1 16,-2 1 0-16,-4 1-2 0,-2-2 0 0,-1 3-3 0,-3-2-2 15,-4 1-2-15,0-1-1 0,-5 3-3 0,-4-2-4 0,1 1 10 0,-5 1 12 16,-1 2-10-16,-3 0-15 0,1 2-6 0,-2 1 0 0,-1 1-4 0,-2 0-3 15,3 3-1-15,1 1-1 0,0 0 1 0,4 2 0 0,0 1 15 0,2 2 16 16,1 0-20-16,3 2-29 0,4 0-2 0,-1 3 7 0,5 0-85 0,1 1-102 16,3-1-57-16,4 2-45 0,5-2-55 0,0-1-56 0,6 1-13 0,3-3-4 15,2-2-11-15,5-1-17 0,5-4 13 0,2-5 16 0,2-2 10 0,5-2 12 16</inkml:trace>
  <inkml:trace contextRef="#ctx0" brushRef="#br0" timeOffset="192268.71">19751 16437 31 0,'3'4'282'15,"0"2"9"-15,-8-1 10 0,1 2-4 0,-3-1-4 0,1-1 1 0,-1-1 5 16,-3 1-28-16,-2-1-31 0,3 1-112 0,-5-1-131 0,1 3-114 0,-3-2-112 16,2 0-34-16,-2 1-19 0,0-1-10 0,1 2-8 0,-5-3 2 15,2-1 6-15,-3 0-3 0,2-3-2 0</inkml:trace>
  <inkml:trace contextRef="#ctx0" brushRef="#br0" timeOffset="193368.61">10683 15249 45 0,'2'-8'144'0,"-1"1"-3"0,-1-1-7 16,0 1 6-16,2-1 6 0,-2 1-22 0,1-1-32 0,-1 0-29 15,0 0-32-15,2 0-14 0,-2-1-13 0,2 0 11 0,-1-1 16 16,1 0-8-16,-1 0-9 0,1-2 16 0,0 2 23 0,0-1 2 0,0-1 4 16,0 2 27-16,-1-1 40 0,2 1 8 0,-3 2 7 0,2 2 16 15,0 0 23-15,-1 0 9 0,-1 3 8 0,0 0 14 0,0 3 15 0,0 0 6 16,0 0 5-16,0 0 4 0,0 0 5 0,0-3-16 0,0 3-22 0,0 0-8 16,0 0-7-16,0 0-11 0,0 0-10 0,0 0-17 0,0 0-19 0,0 0-13 15,0 0-15-15,0 0-19 0,0 0-19 0,0 0-14 0,0 0-13 16,-3 3-21-16,1 0-24 0,-1 2 2 0,0 4 5 0,-1 4-13 0,0 4-18 15,-2 6 0-15,1 2 4 0,0 8 6 0,-3 3 8 0,-1 5 12 0,1 4 10 16,0 5 15-16,-3 4 20 0,2 3 11 0,-3 2 10 0,2 0-6 16,0 2-12-16,0-1 12 0,0 0 15 0,2-3 1 0,0-2 1 0,1-1-7 15,1-6-8-15,1-1-7 0,2-7-5 0,0-4-17 0,1-3-18 0,2-4 2 16,-1-4 6-16,1-3-4 0,0-3-1 0,1-4-2 0,-1-4 0 0,0-1-2 0,2-4-4 16,-2-1 0-16,0-1 1 0,0-4-3 0,0 0-7 0,0 0-5 0,0 0-5 15,0 0-14-15,0 0-15 0,0 0-22 0,0 0-24 0,3-2-42 16,-1-1-48-16,-1-3-94 0,1-3-106 0,1-4-89 0,3-4-84 0,-3-3-17 15,2-7-5-15,-2-2 5 0,-1-4 3 0,1-6 13 0,-1-3 13 0,1-5 23 16,-1 1 25-16,-1-2 43 0</inkml:trace>
  <inkml:trace contextRef="#ctx0" brushRef="#br0" timeOffset="193553.72">10673 14977 118 0,'3'-1'404'0,"-3"1"32"0,0 0 15 0,0 0 12 16,0 0 10-16,0 0 8 0,0 0 1 0,-3 3 6 0,-1 0-12 0,1-1-16 15,-2 5-89-15,0-1-108 0,-3 3-84 0,-3 1-79 16,2 2-26-16,-3 2-18 0,-1 2-23 0,0 1-25 0,-3 1-13 0,3 0-9 16,-1 0-3-16,1 0-3 0,1-2 10 0,-1 2 14 0,4-3-15 0,0-2-18 15,2 1-13-15,2-3-13 0,0-1-63 0,2-2-75 0,0-1-72 0,3-3-68 16,0-4-60-16,0 0-57 0,6-2-13 0,2-3-2 0,0-4-2 16,2-2 1-16,-1-6 2 0,2-1 2 0,2-3 24 0,-2-3 21 0</inkml:trace>
  <inkml:trace contextRef="#ctx0" brushRef="#br0" timeOffset="193718.74">10719 14907 206 0,'8'0'274'0,"0"1"61"0,0 0 53 16,-2 4 52-16,-1 0 19 0,3-1 9 0,1 2 8 0,-2 1 5 0,-1 1-69 16,2 2-85-16,1-1-33 0,1 2-23 0,0-1-2 0,0 1 1 0,0 0-46 15,1-2-61-15,0 1-52 0,2-1-50 0,-1 2-18 0,0-4-11 0,0 2-7 16,1-1-5-16,0-1-14 0,-1 1-15 0,1-4 5 0,-2 3 12 16,3 0-12-16,-3-1-16 0,3-2-20 0,-2 2-22 0,0 0-95 15,-1 1-115-15,0-4-102 0,3 4-99 0,-2-3-20 0,0 1-6 0,2-1 10 16,-4-2 12-16,1 1-7 0,0 0-15 0,0-3 10 0,0-3 11 0,0 1 21 15</inkml:trace>
  <inkml:trace contextRef="#ctx0" brushRef="#br0" timeOffset="194238.01">12530 14919 68 0,'0'-12'299'0,"0"3"44"0,-2-1 23 15,2 3 24-15,0 0 21 0,0 1 26 0,-2 2 13 0,2 0 13 0,-1 3-29 16,1 1-40-16,-2 1-21 0,-1 4-17 0,-3 2-26 0,1 2-28 15,0 6-37-15,-3 5-43 0,-1 2-13 0,0 8-9 0,-3 3-21 0,0 8-22 16,-1 4-13-16,2 2-6 0,-3 6-7 0,1 1-8 0,-1 4-12 0,1 0-15 16,1 0-7-16,2 2-12 0,1-1-5 0,1-2-5 0,0-2-6 15,3-1-5-15,0-2-6 0,2-3-4 0,2-1 0 0,-1-3 1 16,2-5-14-16,0 1-17 0,2-5-1 0,-1-3 2 0,-1-2-9 0,0-2-13 16,2-4 7-16,-2-2 9 0,0-1-14 0,0-4-20 0,-2-3-5 15,2-2-5-15,0 0-34 0,-1-4-41 0,-1-2-34 0,2-1-31 16,-2-3-110-16,1-1-126 0,1-2-102 0,-2-5-95 0,2-2-25 0,0-5-12 15,0-5 8-15,3-3 11 0,-1-9 10 0,3-4 7 0,0-6 31 0,1-7 36 16,3-2 38-16</inkml:trace>
  <inkml:trace contextRef="#ctx0" brushRef="#br0" timeOffset="194435.62">12498 14986 161 0,'-2'-2'415'0,"-1"1"28"0,-3 1 16 0,3 0 12 15,-3 1 10-15,-1-1 10 0,2 4 8 0,-3-3 9 0,1 2-2 16,-1 0-3-16,0 2-89 0,-3 1-108 0,1 0-86 0,1 2-78 0,-4 2-31 16,1 2-18-16,-1 1-23 0,-3 2-22 0,0 2-15 0,-1 1-13 15,0 0-17-15,2 1-21 0,-2 1-23 0,3-2-24 0,0 0-74 0,2-3-84 16,1-1-89-16,2 0-92 0,4-5-62 0,2-1-57 0,1-5-3 16,2-3 7-16,2-2 5 0,4-5 3 0,0-2 8 0,2-3 13 15,0-3 16-15,0-3 19 0</inkml:trace>
  <inkml:trace contextRef="#ctx0" brushRef="#br0" timeOffset="194587.73">12354 14959 105 0,'2'0'333'0,"3"2"7"0,-2 0 2 0,0-2 15 0,0 2 21 16,0-1 34-16,0 1 39 0,1 0 16 0,0 1 13 0,0 0-54 0,0 2-64 15,4-2-64-15,-2 2-60 0,1 1-33 0,1 0-26 0,-1 2-3 0,3-1-2 16,-2 2-16-16,0-1-19 0,3 1-37 0,-2 0-37 0,1-1-18 0,1 2-15 16,-2-2-22-16,1 2-27 0,2-2-43 0,-2 2-48 0,0-3-95 0,0 4-105 15,-1-3-92-15,-1-1-90 0,2 0-19 0,-2-1-5 0,-1 0-3 0,-2-1 1 16,1-2 1-16,-2 0 4 0,-1-2 11 0,-3-1 16 0,4 0 39 0</inkml:trace>
  <inkml:trace contextRef="#ctx0" brushRef="#br0" timeOffset="194735.54">12671 15046 119 0,'1'2'342'16,"2"-2"14"-16,-3 0 7 0,0 0 8 0,0 0 11 0,0 0 0 0,0 0 4 16,0 0-2-16,2 4-1 0,-2-4-67 0,0 0-81 0,1 2-62 0,-1 1-57 15,0-1-39-15,0 2-40 0,0-1-25 0,2 1-23 0,-1 1-70 0,-1-1-82 16,0-1-60-16,0 2-51 0,0-5-50 0,0 2-46 0,0-2-12 0,0 0-1 15,0 0-1-15,0 0 0 0,0 0 0 0,0 0 3 0,0 0 14 0</inkml:trace>
  <inkml:trace contextRef="#ctx0" brushRef="#br0" timeOffset="195918.98">20214 16696 175 0,'-6'0'432'0,"-1"0"29"0,-1-1 16 0,3-4 13 15,-2 2 7-15,4-1-10 0,-1-1-10 0,1 1 13 0,2-1 19 16,1 1-64-16,0-1-83 0,3 1-56 0,2 2-47 0,1-1-73 0,6 0-73 16,0 2-27-16,2-1-15 0,2 1-5 0,4-2-5 0,1 2 5 0,3-1 4 15,-1-1-7-15,4-1-7 0,1 3-8 0,1-4-6 0,1 3-3 16,1-3-3-16,1 2-11 0,1-3-11 0,1 2 4 0,-3-1 4 15,-1-1-8-15,0 0-11 0,-3 2 8 0,-2-4 15 0,-4 2-15 0,1 2-19 16,-6-1 4-16,-2 0 8 0,-2 1-34 0,-3 1-44 0,-5 0-19 16,0 0-12-16,-4 0-76 0,-2 1-89 0,-3 0-64 0,-1-1-58 15,-2-2-78-15,-1 1-82 0,-4 0-9 0,0 1 6 0,1-4-2 0,-6 1-3 16,5 1 30-16,0-3 32 0,-2-2 24 0,1 1 21 0</inkml:trace>
  <inkml:trace contextRef="#ctx0" brushRef="#br0" timeOffset="196102.78">20656 16170 96 0,'5'-3'304'15,"-2"1"22"-15,-1 4 26 0,1 1 49 0,-3 1 54 0,0 2 17 0,0 2 3 16,0 4 12-16,-3 1 11 0,0 5-65 0,-4 2-83 0,1 4-44 0,-1 3-35 16,-3 2-14-16,0 5-11 0,0 1-24 0,0 2-29 0,0 1-47 0,-2 2-51 15,2 0-9-15,1 0-3 0,-2 1-7 0,3 0-8 0,1-4-5 0,1 1-7 16,-2-2-2-16,4-2-6 0,0-2-19 0,1-2-18 0,2-5-10 0,-3 2-7 16,4-5-20-16,0-3-24 0,0-3-18 0,2-3-14 0,0 0-26 0,-1-6-28 15,2 1-77-15,1-5-91 0,-1-3-75 0,3-3-73 0,0-3-52 0,2-3-42 16,0-5-1-16,3-3 9 0,0-2 17 0,0-5 18 0,5-3 14 0,-1-1 12 15,-2-4 22-15,2-2 25 0</inkml:trace>
  <inkml:trace contextRef="#ctx0" brushRef="#br0" timeOffset="196452.58">20936 16200 98 0,'10'-5'244'0,"-2"2"40"0,1 1 51 0,-1 0 64 16,0 2 63-16,5-2 13 0,-4 2 0 0,3-2 19 0,5 1 20 15,-3 1-77-15,5 1-98 0,1-1-26 0,4 0-9 0,2 0-2 0,-1 0 0 16,3-1-40-16,1 1-51 0,-3 0-61 0,3 1-64 0,-2 1-9 0,-2 0-1 15,2-2-17-15,-3 3-19 0,-2-2-4 0,-3 1-1 0,1 1-15 0,-5 0-20 16,1-1 1-16,-4 0 5 0,-3 0 2 0,0 1-1 0,-5-2 0 0,1 2 1 16,0 1-1-16,-1-3-1 0,0 0 3 0,-4 2 4 0,0-3 2 0,0 0 2 15,1 2 4-15,2-1 4 0,-3-1 2 0,0 0 2 0,0 0-1 0,0 0 1 16,0 0-1-16,-3 2-2 0,2-1-2 0,-5 1 1 0,2-1-5 0,0 1-6 16,-3-1-4-16,-1 2 0 0,3-2-5 0,-2 3-2 0,0 0 0 0,3 1-1 15,-1 0 3-15,0 5 0 0,-1 0 3 0,1 1 0 0,-1 4-1 0,1 3 0 16,0 3 13-16,-1 3 15 0,-2 4 0 0,3 5-2 0,-1 3 4 0,-2 3 10 15,0 5 2-15,0 4 5 0,0 1 0 0,0 4 1 0,-1 2 2 0,3 2 0 16,-1-1 6-16,-1 1 8 0,1-3-14 0,0 0-21 0,2-3 5 16,2-2 9-16,-2-3-12 0,0-2-38 15,2-3 0-15,-3-5 0 0,3-2 0 0,2-5 0 16,-1-2-10-16,0-4-71 0,-1-6-66 0,2-2-72 16,-3-6-132-16,-1-3-145 0,2-7-83 0,-3-5-67 0,3-6-13 15,2-4 3-15,-3-3 5 0,3-3 5 0,-1-5 7 0,4 1 3 0,1-2 34 0,0-3 38 16,5 4 62-16</inkml:trace>
  <inkml:trace contextRef="#ctx0" brushRef="#br0" timeOffset="196870.03">21608 16656 128 0,'-12'1'400'0,"1"1"61"0,3-2-1 0,-2-2-16 0,6 1 12 16,-3-4 19-16,7 2-2 0,3-1-5 0,4-2 17 0,4-1 18 15,1 1-102-15,6 3-132 0,-1-4-52 0,5 3-38 0,3-1-52 0,4-1-55 0,-1 1 3 16,0 1 17-16,2 1-10 0,1-1-19 0,-1 2 4 0,2 1 3 0,-2-1-15 16,2 1-22-16,-2-1-7 0,0 2-7 0,-2-2-2 0,1 2-4 0,-1 0-3 15,-3 0-5-15,0 0-7 0,-4 0-6 0,1 0-13 0,-3 0-11 0,-3 2-16 0,0-2-16 16,-3 0-24-16,-3 0-25 0,-2 2-88 0,-3-2-103 0,-2 1-66 15,-3-1-57-15,0 0-49 0,0 0-48 0,-4-3-7 0,0-1 4 0,-2 1 9 0,-2-2 12 16,-1 1 15-16,1-4 15 0,-3 1 24 0,0-1 28 0</inkml:trace>
  <inkml:trace contextRef="#ctx0" brushRef="#br0" timeOffset="197037.18">22062 16340 246 0,'-3'1'395'0,"2"2"37"0,-3 2 40 0,1-2 29 15,2 5 21-15,-4 2 18 0,1 3 17 0,1 2 10 0,-4 3 9 0,2 3-68 16,-1 4-86-16,-3 5-75 0,-1 2-72 0,2 4-41 0,-4 1-35 0,2 4-37 0,2-1-36 15,-2 2-24-15,-1 1-20 0,3 0-19 0,0-3-17 0,0 1-11 0,3-1-9 16,-1 0-7-16,2-3-2 0,0-1-20 0,1-2-19 0,2-2-36 16,1-3-36-16,0-3-44 0,0-3-40 0,1-2-123 0,2-3-138 0,2-3-79 15,0-5-64-15,3-4-16 0,1-1-6 0,2-5 5 0,3-5 2 0,1-2 16 16,2-2 15-16,1-4 31 0,4-1 36 0,1-3 40 0</inkml:trace>
  <inkml:trace contextRef="#ctx0" brushRef="#br0" timeOffset="197570.46">22949 16162 114 0,'-1'-10'411'0,"-3"1"22"0,0 0 12 0,-1 4 7 0,0-1 5 0,-2 3 13 15,0 0 18-15,1 3-5 0,-4 3-5 0,-1 6-42 0,0 2-49 16,-3 6-79-16,0 5-80 0,-4 6-56 0,1 5-48 0,-2 8-13 0,1 3-4 16,-2 6-8-16,1 4-5 0,1 1-10 0,3 3-10 0,2-1 9 0,3 1 7 15,1-2-6-15,4-1-14 0,4-3 4 0,2-2 8 0,3-5-9 0,2-2-12 16,3-6-5-16,1-3-4 0,1-4 4 0,1-1 3 0,1-7-3 0,1-1-3 16,1-3 1-16,-1-3 4 0,-2-3-4 0,1-1-7 0,1-4 2 0,-1-1 6 15,1-1-7-15,-1-5-10 0,1-3-6 0,-1 0-3 0,0-5-4 0,1-2-2 16,-1-5-3-16,0-2-5 0,-1-5-8 0,0-3-12 0,-1-2-5 0,-3-1-2 15,0-3-12-15,-3 0-12 0,-2-2 2 0,-2 1 6 0,-4 2-5 0,-1-2-7 16,-2 4 2-16,-3 0 5 0,-2 3 0 0,-3 3-1 0,1 2-6 16,-4 4-6-16,1 2 6 0,-1 2 10 0,-1 5-4 0,0 1-6 0,-3 4-6 15,5 2-3-15,-3 3 1 0,5 2 2 0,-2 1-22 0,3 3-29 16,1 0-45-16,6 1-52 0,-1 1-104 0,4 2-118 0,3 0-78 0,3-2-70 16,5 1-5-16,5-1 5 0,-1-4 5 0,7 1 2 0,2-2 3 0,3-5 6 15,3 1 21-15,-1-5 24 0,4 1 49 0</inkml:trace>
  <inkml:trace contextRef="#ctx0" brushRef="#br0" timeOffset="197838.96">23517 16620 197 0,'-9'-3'506'0,"0"1"5"0,1 2 7 0,-1-2-1 0,3 2 0 16,-1 2 1-16,3-2-1 0,0 0 0 0,4 0 3 0,0 0-10 16,5 0-9-16,2 2-179 0,2-1-214 0,5 3-61 0,2-2-24 0,5 1-5 15,2 0-4-15,4 0 0 0,3 0 0 0,2-1 0 0,3-2 0 0,-1 0-3 0,5-2-1 16,0-1 7-16,-1-1 9 0,-2-1-12 0,2-1-18 0,-3 0-13 0,-2 1-14 16,-3 0-19-16,0-2-21 0,-4 3-38 0,-4-3-42 0,-5 5-81 0,0-1-88 15,-5 0-80-15,-2 1-79 0,-1 0-26 0,-6 0-21 0,-3 2 3 0,0 0 3 16,-3-1 10-16,-2 1 13 0,-2-2 17 0,-3-1 20 0,-2 2 40 0</inkml:trace>
  <inkml:trace contextRef="#ctx0" brushRef="#br0" timeOffset="198019.48">23887 16320 73 0,'-8'7'386'0,"2"2"54"0,-2 2 31 0,1-1 29 0,-2 3 20 0,1 1 18 16,2 3 13-16,-1 1 17 0,0 1-1 0,-1 6-4 0,0 4-90 15,-1 4-109-15,-1 5-57 0,0 1-46 0,0 6-52 0,-2 0-50 0,2 1-31 16,1 2-28-16,0 1-20 0,2-3-17 0,1-2-12 0,3 1-11 15,-2-4-17-15,3 0-21 0,4-5-33 0,-1-2-35 0,4-4-38 0,3-3-41 16,0-4-109-16,3-5-124 0,0-2-101 0,3-7-92 0,2-3-22 0,5-8-5 16,0-4-6-16,2-7-5 0,2-5 19 0,1-4 21 0,2-5 21 0,0-3 21 15,2-6 35-15</inkml:trace>
  <inkml:trace contextRef="#ctx0" brushRef="#br0" timeOffset="198270.01">24410 16231 69 0,'-2'0'445'0,"-4"2"30"0,2 1 0 0,0 1-9 0,0 1 20 16,-3-1 24-16,2 3 0 0,1 1-3 0,-1 1 10 0,2 2 12 16,0 2-83-16,1 2-105 0,1 3-99 0,-3 3-99 0,4 0-39 0,4 2-28 15,-1 1 7-15,2 0 11 0,4 0-15 0,0 1-21 0,3 0 4 0,3-4 9 16,0 2 0-16,3-2-2 0,0-1 6 0,2 2 9 0,2-2-8 0,-1-2-15 16,1 1 1-16,0-2 7 0,-1 1-6 0,-2 0-9 0,0-3-4 0,-2 1-2 15,-1-2-5-15,-3-2-3 0,-1 1-8 0,-4-2-10 0,-1-1-2 0,-4 1-5 16,-3-2 4-16,-2 0 9 0,-3 0-11 0,-3 0-13 0,-2 0 3 15,-5 1 4-15,0 1-26 0,-5 0-36 0,-3 0-34 0,-2 1-35 0,-1-1-37 16,-2-2-37-16,1 2-111 0,0-3-128 0,-2-2-93 0,4-2-84 0,2-4-14 16,-1-5 0-16,5-3-3 0,0-4-1 0,4-3 27 0,2-5 35 15,1-3 34-15,4-3 35 0,1-4 34 0</inkml:trace>
  <inkml:trace contextRef="#ctx0" brushRef="#br0" timeOffset="198385.74">24334 16490 449 0,'5'-11'497'0,"-2"2"16"0,2 0-8 0,-2 3-14 0,0 0 13 16,0 0 18-16,1 1-1 0,-1 1-9 0,2-1 8 0,1 0 10 0,3 3-141 0,-1-1-170 15,3 1-92-15,3 1-72 0,1-2-44 0,0 1-38 0,3 2-70 0,-1-1-77 16,2-1-131-16,-1 2-145 0,0 0-40 0,0 2-17 0,3-2-12 0,-3 1-12 16,2-1-4-16,-2 0-1 0,3 2 4 0,1-1 5 0,0 1 18 0,0 1 25 15</inkml:trace>
  <inkml:trace contextRef="#ctx0" brushRef="#br0" timeOffset="198652.69">25087 16536 128 0,'-6'-6'496'0,"-1"-2"16"0,1 3 9 0,1 0-9 15,0 2-12-15,-1 0 6 0,5-1 13 0,1 4-8 0,0 0-8 16,6-1 10-16,-2 1 11 0,4 1-167 0,4 3-207 0,0-1-72 0,3 0-39 15,3 2-16-15,4-2-7 0,-1 2 9 0,6 0 11 0,0-2-9 0,1 0-17 16,4-2-3-16,0 2-2 0,-1-3-23 0,1 0-30 0,-1 0-30 0,3-2-29 16,-4 1-81-16,-2 0-91 0,-3-2-65 0,-1 1-60 0,-5-1-58 0,2 0-58 15,-7 0-9-15,-2 0 2 0,-4 1 7 0,-1 0 9 0,-4-1 16 0,-3 3 15 16,0 0 25-16,-3-3 30 0</inkml:trace>
  <inkml:trace contextRef="#ctx0" brushRef="#br0" timeOffset="198852.75">25411 16092 2 0,'-5'-2'397'16,"2"2"27"-16,0 2 15 0,-4 2 13 0,3 1 18 0,-1-1 20 0,0 4 18 0,4-1 17 16,-2 4 8-16,1 1 7 0,-1 2-84 0,-1 5-101 15,0 4-81-15,-2 3-76 0,-1 4-30 0,1 3-22 0,-1 3-9 0,0 3-7 16,1 0-22-16,-2 2-27 0,1 0-11 0,1 3-10 0,-2-2-12 0,3 1-15 16,4 0-1-16,-3-1 4 0,4 0-26 0,0-3-31 0,0-1-21 0,4-3-18 15,1-3-53-15,-1-3-59 0,5-2-93 0,0-5-97 0,0-4-99 16,5-5-97-16,2-5-17 0,3-7 3 0,1-2 2 0,3-5 1 0,0-4 15 15,4-7 15-15,0-3 13 0,1-4 15 0,-1-3 48 0</inkml:trace>
  <inkml:trace contextRef="#ctx0" brushRef="#br0" timeOffset="199087.1">26105 16150 438 0,'0'0'493'0,"0"0"7"0,-2 2 3 15,-2 2 22-15,-1 2 27 0,-1 2 4 0,-1 2-2 0,-2 4 4 0,-4 1 4 16,0 6-57-16,-4 1-70 0,0 5-122 0,-4 3-131 0,-1 3-50 0,3 3-29 15,-1 2-14-15,-1-2-9 0,5 2-19 0,2-3-25 0,4 1 3 0,4-3 7 16,4-2 1-16,6-2-6 0,4-2 0 0,6-3-1 0,2-1-11 0,2-4-8 16,5-3 5-16,2 0 4 0,5-3 3 0,4-3 2 0,-1-2 1 15,4-1 3-15,3-5-11 0,1 1-12 0,3-5-5 0,1 1 0 0,-1-3-9 16,0-2-5-16,1-1-23 0,-1-1-23 0,-3-1-30 0,-1-1-32 0,-1 0-30 0,-4-3-28 16,-4 2-101-16,-2-1-125 0,-6-1-93 0,-2-2-86 0,0 0-26 15,-7-2-13-15,-2-3 1 0,-4 1 7 0,-3 0 21 0,0-2 22 0,-3 0 24 0,-2-3 24 16,0 1 32-16</inkml:trace>
  <inkml:trace contextRef="#ctx0" brushRef="#br0" timeOffset="199269.8">26661 16090 344 0,'-10'6'459'0,"0"3"11"16,-3 2 34-16,1 2 39 0,-3 3 2 0,0 4-3 0,0 1 5 0,-2 3 9 16,1 3 15-16,-3 5 13 0,2 1-118 0,0 5-150 0,-2 2-81 0,-1 3-68 15,0 4-19-15,1 0-6 0,2-1-31 0,-1 3-32 0,1 1-2 0,1-2 8 16,3-1-5-16,-1 2-6 0,5-3-33 0,-1 1-37 0,1-2-28 15,3-3-27-15,2-2-55 0,3-1-62 0,1-5-112 0,3 0-124 0,2-7-98 16,5-6-91-16,5-3-24 0,4-8-10 0,4-4-2 0,3-6-1 16,6-4 14-16,4-5 23 0,3-3 19 0,4-5 20 0,3-2 55 0</inkml:trace>
  <inkml:trace contextRef="#ctx0" brushRef="#br0" timeOffset="199555.19">27103 16497 238 0,'-12'-2'515'0,"3"1"6"0,5-2 5 0,-1 2 2 0,3-3 1 0,1 1 3 15,4 0 2-15,2-3-4 0,5 0-10 0,5-1 10 0,2 1 9 16,4 3-196-16,2 0-243 0,6-1-61 0,-1 3-21 0,4-2-7 0,1 2-3 15,0-1-3-15,2 1 0 0,-1-2-3 0,0 1-6 0,1 1 2 0,-4-2 4 16,1-1-19-16,-2 2-22 0,-3-1-2 0,2-2 4 0,-2 2-36 0,-5-2-46 16,-1 3-74-16,-3-1-76 0,-2 0-78 0,-3 1-73 0,-4 1-52 15,0-2-45-15,-4 1-9 0,-5 2 3 0,0 0 8 0,-5 2 10 0,1-2 6 16,-6 0 1-16,1 0 40 0,-4-2 48 0</inkml:trace>
  <inkml:trace contextRef="#ctx0" brushRef="#br0" timeOffset="199736.34">27523 15991 340 0,'-5'2'384'0,"1"2"24"0,-1 1 25 0,0 2 27 0,1 4 33 16,-3 0 3-16,1 3-4 0,-2 4 3 0,3 3 5 0,-3 3-78 0,0 2-96 15,-2 3-73-15,0 5-70 0,0 0-25 0,0 1-15 0,1 1-10 16,0-2-7-16,0 2-32 0,1 2-33 0,0-3 0 0,1 1 10 0,-2 1-1 16,-1-3 0-16,2 2-2 0,0-1-5 0,1-2-2 0,0-2-7 0,3-2-10 0,0-2-9 15,1-3-25-15,2-3-29 0,-1-3-18 0,4-2-14 0,2-2-36 0,0-4-39 16,0-2-98-16,3-2-112 0,0-3-106 0,3-5-101 0,1-1-23 0,5-3-4 15,-2-3 1-15,5-3 7 0,0-4 11 0,2-4 11 0,1-5 19 16,1-1 19-16,-2-4 32 0</inkml:trace>
  <inkml:trace contextRef="#ctx0" brushRef="#br0" timeOffset="200037.84">27956 16141 203 0,'20'-7'308'16,"2"-1"26"-16,-4 2 33 0,-1 2 43 0,0 1 48 0,0 1 7 0,1-1-1 15,-2 3 17-15,-1 0 18 0,0 3-87 0,-3 2-110 0,-2 1-50 0,-1 1-35 16,0 1-16-16,-4 0-7 0,2 3-25 0,-6 1-29 0,-1 1-39 0,0 1-44 15,-1 1-3-15,-4 2 7 0,0 1-14 0,-1 0-18 0,-3 0 13 16,-1 3 20-16,0-1-3 0,-4 0-11 0,3 1 4 0,-1 0 5 0,0 0 0 16,1 0-2-16,-1-3-3 0,4 3-3 0,1-3-6 0,2 0-5 15,1 0-6-15,4-1-8 0,0-2-4 0,4 1-4 0,1-1 1 0,3 0 0 16,2 0-6-16,2-2-10 0,3 3 3 0,0-3 4 0,1 2 3 0,2-1 4 0,-1-1 8 16,0 1 5-16,2-1 13 0,-3 1 10 0,0 1 0 0,-2-2-6 15,-1 2 9-15,-2 0 8 0,-1 0 4 0,-4 2 6 0,0-1-2 0,-1 2 0 0,-5-1-4 16,-3 2-4-16,-3-1-6 0,-2 2-4 0,-5 1-7 0,-4 0-9 0,-1 0-5 15,-6 0-7-15,-3 1 3 0,-3 0 4 0,-4 1-15 0,-1 0-18 0,-3-2-22 16,-1 1-22-16,-3 0-39 0,3 0-40 0,-2-3-62 0,3 1-66 0,0-3-137 16,4 1-155-16,4-2-54 0,4-3-32 0,4-4-15 0,2-3-10 15,6-4 10-15,6-4 12 0,5-2 20 0,5-5 21 0,3-2 39 0,4-5 42 16</inkml:trace>
  <inkml:trace contextRef="#ctx0" brushRef="#br0" timeOffset="200169.56">28428 17019 542 0,'8'12'585'0,"-1"-2"9"0,-4 1 6 0,-1-1 2 0,0-2-2 0,-4 1-7 16,0-3-8-16,1-1-22 0,-2-3-23 0,-2-1-68 0,-3 1-82 0,0-2-220 16,-1-2-251-16,-5 2-160 0,-5-1-141 0,0 0-100 0,-3-2-92 0,-2-2-20 15,-2 1-4-15,-2-2 5 0,1-2 7 0,-1 1 20 0,1-2 22 0,0-2 27 16,0-1 30-16,0 0 45 0</inkml:trace>
  <inkml:trace contextRef="#ctx0" brushRef="#br0" timeOffset="202654.5">20054 14611 72 0,'2'-3'258'0,"-2"0"28"16,0 0 25-16,0 3 22 0,0-4 24 0,-2 1 23 0,1 0 32 0,-1 1 30 15,0-1-37-15,1 0-56 0,-1 2-19 0,1-1-11 0,-1-1-13 0,0 2-14 16,1-2-20-16,-1-1-22 0,1 3-17 0,-1-2-19 0,-1 2-21 0,0-2-21 16,3 1-29-16,0 2-29 0,-1-1-15 0,1 1-13 0,-2-3-12 0,2 3-12 15,0 0-11-15,0 0-8 0,0 0-7 0,0 0-7 0,0 0-6 0,0 0-4 16,0 0-3-16,0 0-3 0,0 0-2 0,-2-2 1 0,1 0-4 0,-1 1-1 15,0-2-1-15,2 3-2 0,-1-3 0 0,-1 2-2 0,2 1 2 0,0 0 4 16,0 0 4-16,0 0 2 0,0 0 5 0,0 0 5 0,0 0 5 0,0 0 4 16,0 0 3-16,0 0 2 0,0 0-1 0,0 0 0 0,-1-2 1 0,-1 1-3 15,-1-2 0-15,0-1-7 0,-2 3 0 0,0-3-2 0,2 2-6 0,-2 1-5 16,1-2-5-16,0 1-5 0,0 1-1 0,-2-1-3 0,1 0-1 0,2 1 2 16,-2 1-1-16,2-1 0 0,-4 1 0 0,4-1 0 0,-3 1-1 0,1 0-1 15,2 0 0-15,-2 0 2 0,4 0-6 0,-3 0-9 0,4 0 8 16,-5 1 4-16,5-1-3 0,0 0-7 0,-1 0 4 0,1 0 7 15,0 0-3-15,0 0-8 0,0 0 4 0,0 0 8 0,0 0-4 16,0 0-8-16,-2 1 11 0,2-1 12 0,-1 1-8 0,-2 1-12 0,1 0 8 16,-1 1 13-16,3 0-8 0,-1-2-13 0,-4 4 9 0,1-1 13 15,0 2-3-15,-1 2-12 0,-3 1 12 0,2-2 17 0,-1 2-7 16,-1 0-13-16,2 3 14 0,-1-1 13 0,-2-2-1 0,5 2-5 0,-3 0 6 16,0-1 7-16,2 1-4 0,0 0-6 0,0-2 0 0,4 0 6 15,-4 1-8-15,2-1-11 0,-1 2 4 0,0-2 6 0,2 0-9 0,-1 1-7 16,2-1-6-16,-1 0 2 0,0 0-1 0,-1-1-2 0,3 0 0 0,-1 1 1 0,1 1-2 15,-2-2 1-15,0 2 1 0,2-2 1 0,0 2 0 0,0-2-2 16,0 4 3-16,-1-4 0 0,1 3 1 0,0-2-2 0,1 1 1 0,-1 1-1 0,0-1 0 16,4 1-1-16,-4-1-2 0,1 1 0 0,-1-1 1 0,3 1-4 15,-1-3-1-15,0 5 0 0,1-4 0 0,-2 1 0 0,5 1 0 0,-2-1 0 16,-3 1 0-16,4-2 0 0,-2 0 0 0,2 2 0 0,-2-1 0 0,2 0 0 16,1 1 0-16,-3-3 0 0,4 3 0 0,-3-2 0 0,0 0 0 0,1 0 0 15,-1 0 0-15,2 0 0 0,1-1 0 0,-3-1 0 0,1 1 0 0,0-1 0 0,0 0 0 16,1 0 0-16,0 0 0 0,-1-1 0 0,2 1 0 0,-1-2 0 0,1-1 0 15,2 3 0-15,-1-3 0 0,1 1 0 0,-3-1 0 0,2 1 0 16,0-1 0-16,3-1 0 0,-3 2 0 0,2-3 0 0,-2 2 0 0,2-3 0 16,-2 2 0-16,1-1 0 0,1-1 0 0,-2 1 0 0,2 0 0 0,1-2 0 15,-3 1 0-15,1-1 0 0,1 0 0 0,-1-1 0 0,1 1 0 0,-1-2 0 16,0 0 0-16,1 1 0 0,-2-1 0 0,3-1 0 0,-1 2 0 0,-2-4 0 16,2 3 0-16,-2-3 0 0,0 2 0 0,0-4 0 0,2 4 0 0,-2-2 0 0,-2 1 0 15,1-1 0-15,-3 0 0 0,2 2 0 0,1 0 0 0,-4 1 0 16,0-2 0-16,0 1 0 0,1 1 0 0,-4 1 0 0,0 1 0 0,1 0 0 15,-1 0 0-15,0 0 0 0,0 0 0 0,0 0 0 0,0 0 0 0,3-3 0 16,-1 1 0-16,1 1 0 0,-2-3 0 0,2 1 0 0,1-2 0 0,1-1 0 16,-2-1 0-16,2-2 0 0,-1-2 0 0,2-1 0 0,-1 0 0 0,2-1 0 15,-3-2 0-15,1 1 0 0,3-1 0 0,-3-2 0 0,-1 3 0 0,1-3 0 16,2 1 0-16,-3-2 0 0,2 1 0 0,-2-1 0 0,0 2 0 0,1-1 0 16,0 0 0-16,-2 1 0 0,0 0 0 0,1 2 0 0,0-1 0 0,-1 3 0 15,-3 0 0-15,3 2 0 0,-3-1 0 0,2 3 0 0,-2 0 0 0,-2-2 0 16,2 3 0-16,-1 0 0 0,-1-1 0 0,2 1 0 0,-1-1 0 0,-4 1 0 15,4-2 0-15,-3 1 0 0,3-1 0 0,-2 0 0 0,-1 0 0 0,1-1 0 16,0-1 0-16,-2 1 0 0,4-2 0 0,-5 2 0 0,2-3 0 0,1 3 0 16,2-1 0-16,-4 0 0 0,2 0 0 0,-1 3 0 0,1-1 0 0,2 2 0 15,-3-1 0-15,3 1 0 0,-4 0 0 0,2 2 0 0,2 0 0 0,-3 1 0 16,1-1 0-16,2 1 0 0,-3 1 0 0,-1-2 0 0,2 0 0 0,-1 3 0 16,-1-3 0-16,0 2 0 0,1-1 0 0,-1-1 0 0,0 2 0 0,-3-3 0 15,4 2 0-15,-3 1 0 0,1-2 0 0,-2-1 0 0,-1 2 0 0,0-3 0 16,1 3 0-16,-1-3 0 0,1 2 0 0,0 1 0 0,0-2 0 0,-1 0 0 15,3-1 0-15,-2 3 0 0,1-2 0 0,0 0 0 0,0 2 0 0,2-1 0 16,1 2 0-16,-3-1 0 0,2 0 0 0,-1 2 0 0,3 1 0 0,-2-3 0 16,1 3 0-16,-3-2 0 0,2 1 0 0,-1 1 0 0,2-1 0 0,-3 0 0 15,1 1 0-15,-1 1 0 0,1-1 0 0,0 1 0 0,-2 0 0 0,1 0 0 16,-2 0 0-16,1 0 0 0,0 1 0 0,0-1 0 0,-1 1 0 0,-1 1 0 16,2 0 0-16,0 1 0 0,-1-2 0 0,1 1 0 0,0-1 0 0,2 3 0 15,-3-3 0-15,2 0 0 0,-1 0 0 0,3 3 0 0,-4-3 0 0,4 1 0 16,0-1 0-16,1 1 0 0,-1-1 0 0,-1-1 0 0,1 2 0 0,0 1 0 15,2-2 0-15,-2 0 0 0,0 1 0 0,1 1 0 0,-2-1 0 0,-1 1 0 16,2 1 0-16,-1 0 0 0,0 3 0 0,-4-3 0 0,2 4 0 0,0-2 0 16,2 1 0-16,-3 0 0 0,1 3 0 0,0-2 0 0,1 2 0 0,-2-3 0 15,1 2 0-15,3 1 0 0,-1-3 0 0,-2 2 0 0,4-2 0 0,-3 2 0 16,4-2 0-16,-2 3 0 0,0-3 0 0,1 1 0 0,-1-1 0 0,4 1 0 16,-3 1 0-16,-1-2 0 0,4 1 0 0,-2 1 0 0,1-2 0 0,0 2 0 15,-1-2 0-15,3 4 0 0,-1-4 0 0,-4 4 0 0,5-2 0 0,-1 0 0 16,-1 2 0-16,1-1 0 0,1-1 0 0,-2 2 0 0,0 1 0 0,2-2 0 15,-1 1 0-15,-1 1 0 0,2-2 0 0,0 3 0 0,-2-3 0 0,2 2 0 16,0-2 0-16,0 2 0 0,0-1 0 0,0 0 0 0,0 0 0 0,0 0 0 16,2 2 0-16,0-2 0 0,-1 2 0 0,1-3 0 0,0 5 0 0,1-4 0 15,-2 1 0-15,5 2 0 0,-3-3 0 0,1 3 0 0,0-2 0 0,1 0 0 16,0 0 0-16,3 0 0 0,-4 0 0 0,1-1 0 0,3 1 0 0,-3-2 0 16,4-1 0-16,-1 2 0 0,0-1 0 0,0 0 0 0,3-2 0 0,-3 1 0 15,3-1 0-15,2-1 0 0,-2 0 0 0,3 0 0 0,-1 0 0 0,1-2 0 16,2 1 0-16,-2-3 0 0,3 0 0 0,1-1 0 0,-2 0 0 0,2 0 0 15,0-1 0-15,-1-2 0 0,1-1 0 0,2-1 0 0,-1-1 0 0,-1 1 0 16,1-2 0-16,-2 1 0 0,1-2 0 0,-1 0 0 0,-3 0 0 0,3 0 0 16,-4 0 0-16,2 0 0 0,-1 0 0 0,-3 0 0 0,1 0 0 0,-2 0 0 15,0 0 0-15,-1 1 0 0,-1-2 0 0,-2 1 0 0,2-1 0 0,0 2 0 16,-4-3 0-16,3 1 0 0,-2 0 0 0,0-3 0 0,-2 0 0 0,0 2 0 16,1-2 0-16,-2-1 0 0,-1-1 0 0,1 0 0 0,-2-1 0 0,0-1 0 15,-2 1 0-15,2-2 0 0,-3 0 0 0,2-1 0 0,-5 0 0 0,3 1 0 16,-4-1 0-16,2 1 0 0,-1 1 0 0,0-1 0 0,0 3 0 0,-1 1 0 15,1 0 0-15,-2 0 0 0,-1 2 0 0,2 0 0 0,-1 2 0 0,0 2 0 16,-3-1 0-16,3 2-46 0,-3 1-115 0,-1 0-41 0,0 1-90 0,-3 1-106 16,0 2-100-16,1 1-97 0,-2 1-38 0,1 3-22 0,0-1 0 0,0 5 6 15,0-2 15-15,1 3 24 0,3 1 28 0,1 1 34 0,1-3 38 0,3 1 40 16</inkml:trace>
  <inkml:trace contextRef="#ctx0" brushRef="#br0" timeOffset="205403.18">22122 14277 137 0,'0'0'142'0,"-3"0"-2"0,0-2-10 0,0 1-13 0,3 1-39 0,-2-2-41 15,-1-1-76-15,3 3-77 0,-3 0-19 0,3 0-5 0,-5-1-1 0,1 1 0 16</inkml:trace>
  <inkml:trace contextRef="#ctx0" brushRef="#br0" timeOffset="205904.46">22103 14120 26 0,'-1'-4'110'0,"-3"0"-16"15,-2-2-38-15,5 1-44 0,-2 1-9 0,-1-1-2 0,1 1-43 0,-2 0-51 16,0 3-21-16</inkml:trace>
  <inkml:trace contextRef="#ctx0" brushRef="#br0" timeOffset="206036.72">22088 14159 151 0,'-2'2'165'0,"-1"0"0"0,3-2 0 0,-3-2-3 0,-4 0-5 16,4 0-7-16,1-2-11 0,1 3-82 0,1 1-96 0,0 0-60 0,0 0-52 15,0 0-12-15,0 0-3 0,0 0 1 0,0 0-2 0,0 0 2 0,0 0 2 16</inkml:trace>
  <inkml:trace contextRef="#ctx0" brushRef="#br0" timeOffset="212421.41">9076 12398 97 0,'0'0'198'0,"0"-4"13"0,-1 1-1 0,-5 0-7 16,3-1 6-16,-2-1 5 0,0 1-5 0,0-1-9 0,0 1-66 16,2 0-79-16,0 2-40 0,-1 1-30 0,1-1-5 0,3 2-1 15,0 0-34-15,0 0-41 0,0 0-47 0,0 0-46 0,0 0-16 0,0 0-8 16,0 0 4-16,0 0 7 0,0 0 1 0,-4 0-3 0</inkml:trace>
  <inkml:trace contextRef="#ctx0" brushRef="#br0" timeOffset="214106.23">20380 14777 42 0,'-3'2'133'0,"3"0"8"0,0-2-3 0,0 0-5 0,0 0 5 0,-4 0 11 16,4 0-51-16,-4-2-63 0,4 2-8 0,-2-2 7 15,2 2-10-15,0-1-14 0,0 1 5 0,-1-3 12 0,1 3-9 0,0 0-14 16,0-3 0-16,0 3 5 0,0 0-39 0,0 0-48 0,0-4-29 15,0 4-26-15,0 0-12 0,1-3-7 0,-1-2 0 0,0 1 6 16,0-2-6-16</inkml:trace>
  <inkml:trace contextRef="#ctx0" brushRef="#br0" timeOffset="-212989.94">23061 7390 155 0,'-6'0'168'0,"-3"0"9"16,1 0-1-16,1 0-4 0,2 0 5 0,-2 1 7 0,2-1-43 0,2 0-60 16,0 2-3-16,3-2 3 0,0 0-10 0,1 2-11 0,4-1 17 15,-2 0 22-15,5 1 4 0,0-2 1 0,2 2 11 0,0-2 15 16,2 0 12-16,-1 0 10 0,1 0 11 0,3 0 11 0,-1-2-8 0,-2 0-10 16,0 1 5-16,0 1 8 0,-1-1-13 0,-1-1-20 0,1 0-12 0,-5 1-9 15,2 0-10-15,1 1-10 0,-2 0-16 0,-2 0-15 0,1 0 4 0,-1 0 4 16,2 0 2-16,1 0 1 0,0 0-6 0,0 1-8 0,3-1-2 0,0 1-1 0,2-1 2 15,3 0 1-15,-2 0-1 0,5 0-1 0,0 0-1 0,-1-1-1 16,2 0-14-16,2-2-20 0,-1 3-6 0,1-2-6 0,1-1-3 0,-2 0-4 16,3 0 0-16,-1 0 0 0,-2-1-2 0,0 4-1 0,-1-2 1 0,1 1 0 15,-4-1 1-15,2 1-2 0,-1 1 1 0,-3 1-1 0,1 1 1 0,0-1-2 16,-2-1 1-16,2 2 2 0,-2-2-1 0,4 0 1 0,-2 0 3 0,1 0 4 16,2 0 0-16,0 0 0 0,1 0 9 0,4 0 12 0,-2 0-3 0,4-2-3 15,-1-1-1-15,3 2 2 0,1-3 0 0,1 2 0 0,0-1 1 0,1-2-2 16,1 2-2-16,1-3-3 0,0 3 0 0,1 0 2 0,-1-1-8 0,2-1-12 0,1 2 1 15,-1-1 5-15,-1 1 0 0,1 0 1 0,2-2-1 0,-2 2 2 0,1 2 1 16,2-2 1-16,-4 1-1 0,1 1 1 0,2-1-1 0,-2 1-3 16,1-1 0-16,2 2-1 0,-4-1 0 0,3-1 0 0,-1 2 0 0,1-2 1 0,-1 1 0 15,3-1 1-15,1 2 0 0,-2-2 0 0,3-1 1 0,0 0-2 16,2 0 1-16,1-1 1 0,1 0 1 0,0 1 1 0,1-1-1 0,3-1 2 16,-1 2 0-16,2-1 0 0,1-1-2 0,-2 1-1 0,1-1-2 0,1 1-4 0,0-1 2 15,1 1 1-15,-3-1 0 0,3 1 0 0,-2-1 0 0,1-1 1 0,1 2 0 16,2-1 0-16,0 1-1 0,-2-2 0 0,3 1 0 0,1 1 0 15,-3-2 2-15,1 1 1 0,-2 0 1 0,4 2 1 0,-3-2 2 0,-2 2 0 16,1 0 1-16,-1-1 0 0,0 2 0 0,-3 1 1 0,2-1 0 0,-2-1 0 16,0 1 1-16,-2 1-1 0,1 0 2 0,-3 1-1 0,-1-2-1 0,1 2-1 15,-1 0 1-15,1 0 0 0,-2 0 0 0,-3 2 0 0,2-2 0 0,-1 0 1 16,-2 1 1-16,0-1 1 0,-2 1 1 0,0 1-1 0,-1-2-1 0,0 1 3 16,-2-1-3-16,0 2 0 0,1-2-1 0,-3 0-3 0,-1 2-1 0,4-2-1 15,-4 1 0-15,0-1-2 0,0 0 1 0,-2 0-4 0,0 0 1 0,-1 1 0 16,0-1-3-16,0 0 0 0,-3 0-1 0,0 0-1 0,-1 0-1 0,-1 0 3 15,-3 0-3-15,-1 0 1 0,-4 0 1 0,0 0-2 0,-3 1 1 0,-3-1-1 16,1 0 1-16,-4 0 1 0,2 0-1 0,-6 0 0 0,-1 0 1 0,0 0 0 16,0 0 3-16,0 0-1 0,0 0 0 0,0 0 2 0,0 0-1 0,0 0 1 15,0 0 1-15,0 0 0 0,0 0 0 0,0 0 1 0,0 0 0 0,0 0 1 16,0 0-1-16,0 0-2 0,0 0 1 0,0 0 1 0,0 0-2 0,0 0-1 16,0 0 1-16,0 0-1 0,0 0-1 0,0 0-1 0,0 0-1 0,0 0 1 15,0 0-4-15,0 0-1 0,0 0-6 0,0 0-7 0,0 0-11 0,0 0-14 16,0 0-17-16,0 0-18 0,0 0-30 0,0 0-32 0,0 0-73 0,0 0-81 15,0 0-63-15,-1 2-58 0,-4-2-43 0,2 3-40 0,-4-1-34 0,0 1-27 16,-3 2 2-16,0 0 8 0,-2 1 19 0,-1 2 20 0,2-1 27 0,-5 2 33 16,4 0 76-16</inkml:trace>
  <inkml:trace contextRef="#ctx0" brushRef="#br0" timeOffset="-212858.78">27713 7541 87 0,'-6'0'152'0,"-2"-1"-5"0,3-3-18 0,0 2-19 0,4-3-45 0,-4 1-51 16,3 0-40-16,-1 1-40 0,1-2-40 0,-1 2-38 0,2-1-10 0,1 1-1 15</inkml:trace>
  <inkml:trace contextRef="#ctx0" brushRef="#br0" timeOffset="-208956.84">9181 12528 131 0,'-2'0'143'0,"-1"0"-1"15,-2 0 1-15,5-1-3 0,-3-3 3 0,2 3 2 0,1 1-60 0,0 0-65 16,0 0-16-16,0 0-1 0,0 0 0 0,0 0-2 0,1-3-1 0,-1 3 1 15,0-2-2-15,3 1-2 0,-3 1 2 0,2-2 2 0,-2 2-2 0,3-2-2 0,-1 1 2 16,-2 1 3-16,1 0-1 0,-1 0-3 0,4-1 2 0,-4 1 0 16,1 0 0-16,-1 0-2 0,5 0-4 0,-5 0-7 0,0 0-27 0,3 0-33 0,2 1-30 15,-2 0-28-15,-2 3-8 0,1-3-3 0,-2 4 1 0,0 0 1 16,0-2 1-16</inkml:trace>
  <inkml:trace contextRef="#ctx0" brushRef="#br0" timeOffset="-207641.47">9200 12555 16 0,'-5'-3'143'0,"1"1"1"0,-1-1 3 15,2 0-2-15,-1 0-1 0,3 0-3 0,-1 2-7 0,-1-1-52 0,3 2-59 0,0 0-14 16,0 0-5-16,0 0-18 0,0 0-26 0,5 0-44 0,0 2-47 15,1-2-11-15,5 3-3 0,0-2-1 0,3 1 2 0,2-1 0 16</inkml:trace>
  <inkml:trace contextRef="#ctx0" brushRef="#br0" timeOffset="-207439.45">11124 12556 31 0,'-6'9'177'0,"-1"-1"2"0,-1-4-3 15,-1 1-4-15,3-4-2 0,-1-1-11 0,3 0-11 0,-2-1-68 0,6 1-82 16,0 0-79-16,0 0-75 0,6 0-16 0,0 0-5 0,2 0-1 0,2-2-2 16,0-2 2-16</inkml:trace>
  <inkml:trace contextRef="#ctx0" brushRef="#br0" timeOffset="-204875.08">18277 17223 95 0,'-8'-24'158'0,"3"3"3"0,1-1-2 0,0 3 2 0,1 1 2 16,2 0-4-16,1 3-2 0,-2-1-61 0,2 5-76 0,0 1-25 15,0 2-15-15,0 1-8 0,0 1-6 0,0 2-5 0,-2 2-4 0,2 2-2 0,-2-3 0 16,2 3-1-16,-2 0 0 0,2 0 1 0,0 0 3 0,0 0 2 0,-3 0 4 15,3 0 2-15,0 0 2 0,0 0-20 0,0 0-29 0,0 0-16 0,0 0-14 16,0-5-4-16,0 1 0 0,-2-1 1 0</inkml:trace>
  <inkml:trace contextRef="#ctx0" brushRef="#br0" timeOffset="-204022.79">16933 17554 166 0,'-22'2'222'0,"0"-2"6"0,-1-3 3 0,2-1 15 16,-3 0 20-16,0 0 16 0,3-2 20 0,1-2-44 16,0 1-59-16,4 2-18 0,-2-1-13 0,6 0-8 15,0 2-7-15,3-1-21 0,1 1-23 0,3 1-5 16,4-2-5-16,1 2-15 0,1-3-20 0,6 2-16 16,1-2-21-16,4-1-10 0,3 2-7 15,3-4-17-15,6 0-18 0,3 0 11 0,3 0 14 16,6-2-1-16,2 2-8 0,4 0 5 0,3 0 9 15,5 0 5-15,2 2 4 0,0-2 1 0,0 3 0 16,3 0 7-16,1 0 8 0,-3 1 12 0,3-1 15 16,1 3-2-16,1 0-2 0,1 2-1 0,1-2-3 0,1 1-4 0,3 1-7 0,1-1-5 15,-1-1-3-15,1 0 10 0,3 2 12 0,-2-1-15 0,-2-1-20 16,1 0 10-16,1 2 17 0,1-1-14 0,-1 0-22 0,3 0 2 0,2 1 7 16,1-1 3-16,0-1 4 0,1 0-3 0,0 1-4 0,1 1 5 0,1-1 10 15,0-1-3-15,1 1-6 0,2 0-14 0,-4-1-17 0,6 0 6 0,-2 0 10 16,1-1 1-16,2 0-4 0,-1 1 16 0,2-1 14 0,0-1-4 15,0 0-12-15,1 1-20 0,1 0-22 0,2 1 9 0,0-2 14 0,0 2 1 0,2-1-4 16,1 1 14-16,-3 0 17 0,5 0-3 0,-1 0-6 0,2-1-17 16,0 3-21-16,-1-2 7 0,3 0 14 0,1 2 7 0,-2-2 5 0,0 1 0 0,2-1 0 15,-2 1 2-15,1 1 2 0,-3-2-15 0,3 2-19 0,-1 0 4 0,-1-1 9 16,-1-1 16-16,3 1 18 0,0 2-8 0,-1 0-10 0,1 0-6 16,-3 2-5-16,3-1-1 0,-3 1-3 0,-2 1 1 0,3 0 1 0,-2-1 14 15,-1 3 22-15,-1-2-8 0,2 0-12 0,-1 0-18 0,-1 0-22 0,-1 2 6 16,0-2 11-16,2-2 2 0,-2 1 1 0,1 2 16 0,2-2 20 0,-1 1-9 15,-1-2-14-15,2 0-19 0,0 1-19 0,1-2 8 0,1 2 10 16,-1-2 21-16,3 1 19 0,2-1-4 0,-5 2-14 0,4-2-3 0,-1 0 0 16,-3 0-17-16,-1 3-18 0,-1-2 7 0,1 2 13 0,1-1 19 0,-3-1 22 15,0 0-8-15,-1 3-12 0,-1-3-19 0,-1 1-22 0,1 0 9 0,-3-1 16 16,2-1 0-16,-3 1 1 0,0-1 1 0,0 0 2 0,-3 0 3 0,0 0 2 0,-5 0-13 16,2-1-16-16,-2 0 8 0,-1-1 10 0,1 2 3 0,3-2 0 15,-4 1-2-15,0-1-1 0,0-1 2 0,1 2 5 0,-1-1 1 0,1 0-2 0,-2 0 0 16,1-1 1-16,-1 0-1 0,-1-1-2 0,1 0-2 0,-2 1-2 0,2-1 2 0,-3 1 0 15,-1-2 4-15,2 1 2 0,-4 1 0 0,-3-2 1 0,1 2-4 0,-3-2-4 16,-2 3 0-16,-1-2 2 0,-4 0-4 0,3 1 0 0,-3 0 2 0,-1-1 3 16,-2 1 1-16,-2 0 1 0,0 0-2 0,-5 0-2 0,2 1-2 0,-5-1-2 15,1 1 1-15,-4 0 1 0,-2 0-1 0,-3 1-3 0,-2-1 5 0,-1 2 5 16,1-1-1-16,-5 1-2 0,0 0-1 0,-2 0 1 0,-2 0 0 0,0 0-1 16,-5 1 2-16,0-1 0 0,-4 0 0 0,1 2-1 0,-2-2-3 0,-3 0-7 15,-2 1-24-15,-1-1-29 0,-2 0-81 0,-4 0-92 0,0 0-83 0,0 0-80 0,-4-3-18 16,-2 2-2-16,-2-4-3 0,-4 1-1 0,-3-1 3 0,-3-2-1 0,-5-1 5 15,-4 0 6-15,-3-2 24 0</inkml:trace>
  <inkml:trace contextRef="#ctx0" brushRef="#br0" timeOffset="-201141.16">23172 17893 98 0,'-25'0'274'15,"-4"0"35"-15,-1 0 36 0,0-3 35 0,2 1 38 16,-1 0 8-16,4-4 2 0,2 0 18 0,3-2 23 16,3 2-91-16,3 0-116 0,1 0-21 0,5 0 0 15,3 2-28-15,2-1-32 0,3 1-28 0,3 1-24 16,5 1-37-16,4 1-44 0,3 2-5 0,6 2 3 16,3 0-16-16,4 3-23 0,5 0 7 0,3 1 8 15,-1 3-2-15,3 0-6 0,0 1 10 0,-1-3 12 16,-1 3-6-16,-3-2-13 0,-1 0 6 0,-7-3 7 15,1 0-4-15,-8-1-2 0,0-2-3 0,-4 0 0 16,-3-2 1-16,-3 0 4 0,-2 1-4 0,-3-2-7 16,1 2 2-16,-4-2 0 0,0 0 3 0,0 0 2 15,0 0-1-15,-2 3 0 0,0 0-1 0,-3 1-4 16,-2 2 1-16,1 2-1 0,-4 2-2 0,-1 3-1 16,-2 5 0-16,-1 2 0 0,-2 4-1 0,0 5-2 15,-1 2-5-15,-2 5-2 16,2 3-2-16,-1 5 1 0,1 2 1 0,-2 2 0 15,3 2-2-15,0-1-3 16,3 1 1-16,1-3-1 0,2-1 0 0,2-6 0 16,2-5 0-16,0-4-2 0,3-5 2 0,1-5 0 15,1-6-20-15,1 0-23 16,0-7-117-16,0-2-137 0,0-6-97 0,1-1-89 16,3-9-21-16,-1-2-6 15,3-9-2-15,-3-6-1 0,2-8 0 0,-1-4 0 16,5-6-2-16,-3-3 1 0,1 2 19 15</inkml:trace>
  <inkml:trace contextRef="#ctx0" brushRef="#br0" timeOffset="-199223.99">29503 16599 150 0,'-11'-8'385'0,"0"1"38"0,0-1 32 0,-1 1 17 0,2-2 14 16,-2 1-2-16,2-1-9 0,2 2 13 0,0-1 13 0,3 0-81 16,-2 5-101-16,6-2-45 0,-4 2-31 0,4 0-64 0,1 3-73 15,0 0-29-15,1 0-17 0,7-2-24 0,-2 2-25 0,4 0 10 0,2 0 20 16,4 0-18-16,5 0-27 0,0 0 5 0,6 0 13 0,-1-2-9 0,6 1-13 15,0-1-4-15,-1 0-2 0,2-1-20 0,1 0-22 0,-3 0-13 0,-1-1-9 16,-3 0-49-16,-2 1-56 0,-3-1-72 0,-2 1-72 0,-3 0-73 0,-3-1-76 16,-5 3-15-16,-2 0-3 0,-7 1 7 0,-3 1 10 0,-5 4 8 15,-5 0 10-15,-4 0 20 0,-5 6 21 0</inkml:trace>
  <inkml:trace contextRef="#ctx0" brushRef="#br0" timeOffset="-199056.99">29362 16869 337 0,'-8'13'448'0,"2"-1"-7"16,1-1 10-16,0-4 16 0,2-1-8 0,0 0-15 0,3-5 22 0,5 1 26 15,-1-2 2-15,4-2-4 0,1 2-125 0,4 0-151 0,0 0-83 0,4 0-68 16,3 0-3-16,-1 0 8 0,3 0-8 0,0-1-15 0,2 0 9 0,-2 1 13 16,3-3-20-16,-3 3-27 0,4-3-2 0,-1 1 2 0,0 0-5 0,0 1-5 15,-2-2-12-15,0 0-14 0,-1 2-15 0,0-2-14 0,-4 1-28 0,1 1-27 16,-5-1-48-16,-1-1-53 0,-2 3-79 0,-5 0-84 0,-1-1-66 0,-5 1-63 16,0 0-12-16,0 0-3 0,-6 0 10 0,-2 0 10 0,-4 0 11 0,-3 1 14 15,-1 1 23-15,-5-1 30 0</inkml:trace>
  <inkml:trace contextRef="#ctx0" brushRef="#br0" timeOffset="-198057.32">30777 15532 181 0,'-1'-1'245'0,"-2"-1"9"15,-1 2 24-15,-2 2 27 0,1-1 25 0,-4 1 24 0,3 2 18 0,-2 2 19 16,1 2-59-16,-2 2-74 0,1 2-25 0,0 2-15 0,0 2-17 0,-1 0-14 15,1 4 5-15,-2 0 10 0,2 1-31 0,1 2-39 0,-2-1-14 16,1 1-4-16,4 2-29 0,-4-1-30 0,3-2-13 0,0 2-10 0,2-1-3 0,-2-2-3 16,4 0 0-16,-1-3 1 0,1 0-19 0,-1-3-19 0,0-2 6 0,0-2 11 15,2-1-16-15,0 0-20 0,0-3-8 0,0 0-4 0,0-2-18 0,0-1-23 16,0-1-77-16,0-3-89 0,0 0-74 0,0 0-71 0,4 0-29 16,1-3-16-16,0 0-3 0,-1-3-2 0,1 0 6 0,3-4 1 0,1-1 15 0,-1 1 17 15,4-4 20-15</inkml:trace>
  <inkml:trace contextRef="#ctx0" brushRef="#br0" timeOffset="-197738.81">30883 15602 154 0,'6'-5'176'0,"-1"-1"4"0,2 1 0 15,0 1 10-15,0-1 6 0,-1 1 18 0,-1-1 19 0,1 2-36 16,2 0-52-16,-2 2-3 0,2-1 8 0,0 4 7 0,2-1 8 0,-2 0 23 16,0 1 23-16,2 1 12 0,-2 1 6 0,0 0 16 0,0 1 13 15,2 0-17-15,-6 3-25 0,3-1-8 0,-2 1-4 0,-4 1-30 16,-1 1-35-16,0 2 0 0,-1 0 5 0,-6 2-31 0,1 1-36 15,-7 1-4-15,1 2 7 0,-4 1-30 0,-2 3-36 0,0 0-2 0,0 1 8 16,-2 1-12-16,-1-2-18 0,3 1 9 0,0-1 14 0,2-2-13 0,2-4-19 0,1-1 9 16,2-2 13-16,3-2-11 0,2-2-16 0,1-1 6 0,2-4 15 0,-1-1 1 15,2 0 0-15,2-3 1 0,0 0-1 0,0 0 1 0,2 3 3 0,2-3 0 0,-1 2 3 16,2-2-2-16,1-2-1 0,2 2 3 0,3-3 3 0,-2 0 0 0,4 0 0 16,0 2 0-16,3-4-1 0,-2 0-1 0,2 1-2 0,-2-2 11 15,2 2 12-15,-1-1-9 0,0-1-16 0,0 2 12 0,0-1 12 16,0 2-9-16,-2-1-13 0,4 1 5 0,-2-2 12 0,0 2-28 0,2-2-39 15,-4 3-69-15,0-3-79 0,3 2-102 0,-6-1-105 0,1 0-41 0,1 1-22 16,-2-2-17-16,-4 0-16 0,1 0 7 0,-3 1 12 0,-1 0-6 0,-1 0-13 16,-1 0 31-16,-1 4 37 0</inkml:trace>
  <inkml:trace contextRef="#ctx0" brushRef="#br0" timeOffset="-197471.35">31253 15745 162 0,'6'-6'295'15,"-1"-2"5"-15,2 3 3 0,-1-1 14 0,-2-2 18 0,0 3 24 0,0 0 27 16,1 0 18-16,2 2 16 0,-1 0-76 0,2 0-95 0,0 2-40 0,1-2-27 16,2 1-17-16,0 1-15 0,3-3-5 0,-1 2-1 0,0 0-16 0,3-1-14 15,-2 2-25-15,2-2-28 0,0 3-19 0,-1-3-16 0,1 1-9 0,0 1-8 0,-2-1-4 16,0 2-3-16,-1-2-1 0,0 1-2 0,-2 1-4 0,-3 0-2 0,-1 0-9 15,0 0-10-15,-2 0-16 0,-1 0-17 0,-4 0-37 0,0 0-41 0,0 0-58 16,0 0-67-16,0 0-41 0,0 0-39 0,-1-1-44 0,-6-1-45 0,3 1-8 0,-2-2 0 16,-1 1 7-16,1 1 9 0,-2-2 18 0,-1-1 18 0,1 0 36 0</inkml:trace>
  <inkml:trace contextRef="#ctx0" brushRef="#br0" timeOffset="-197290.6">31563 15449 179 0,'0'0'212'16,"-3"1"14"-16,0 0 18 0,-3 2 36 0,2-1 34 0,0 4 36 0,-1 0 34 15,-2 1-19-15,1 2-32 0,-3 2-23 0,1 2-23 0,-2-1-12 0,-1 5-7 16,3 1-8-16,-1-1-3 0,-1 2-15 0,-2 0-18 0,4 1-30 0,-5 1-36 16,4 0-31-16,1 0-35 0,0 1-26 0,-2 2-28 0,2-1-5 0,0 1-3 15,4 0-2-15,-4-2-5 0,2 1 1 0,1-1-1 0,-2 0-2 0,2-3-2 0,1 0-2 0,-1-1-2 16,1-3-3-16,-1 2-6 0,2-2-11 0,-2-4-11 0,1 2-18 0,3-5-18 16,-2 2-22-16,0-3-25 0,1 1-47 0,1-4-52 0,-2 1-67 0,3-1-73 15,0-4-66-15,0 0-65 0,0 0-14 0,6-3 0 0,1 1 5 0,-2-3 11 16,3-1 14-16,5 0 16 0,-4-2 22 0,3-1 26 0</inkml:trace>
  <inkml:trace contextRef="#ctx0" brushRef="#br0" timeOffset="-197057.46">31879 15454 204 0,'4'0'306'0,"-3"2"10"0,1 1 26 0,-2 1 27 16,-2 1 27-16,2 1 25 0,-1 0 18 0,-3 2 15 0,0 3-37 0,-1 0-50 15,0 2-55-15,-4 1-59 0,1 1-35 0,0-1-31 0,0 3-13 0,-3 1-11 16,3-1-23-16,-3 1-29 0,1-2-23 0,1 2-26 0,1 0-18 0,-1 0-18 16,1 0-10-16,1 0-8 0,2-1-5 0,-1-2-7 0,3 1-11 0,-3-4-13 15,3 2-17-15,1-1-17 0,0-4-25 0,2 0-26 0,0-1-75 0,0-2-85 16,2-2-52-16,0-2-44 0,-2-2-48 0,4-2-49 0,2-1-8 0,1-3 1 0,-2-1 11 16,1-1 10-16,2-2 17 0,0-1 17 0,0-1 25 0</inkml:trace>
  <inkml:trace contextRef="#ctx0" brushRef="#br0" timeOffset="-196807.72">32021 15511 104 0,'10'-3'187'0,"0"0"7"0,-1 0 22 16,-1 3 23-16,-2-1 26 0,2 2 27 0,0 1 16 0,-3-1 11 0,1 2-44 0,-1 2-58 15,1-2-7-15,2 3 5 0,-3-1 14 0,0 2 11 0,-1-3 2 0,1 2 2 16,0 0-13-16,-1 1-12 0,0-1-16 0,0 1-16 0,-2 0-22 0,0 0-20 0,-1 3-10 16,-1-3-8-16,-1 4-11 0,-3-1-13 0,1 1-8 0,-2 1-7 0,-2 1-6 15,-1 1-5-15,-4-2-10 0,2 4-9 0,-3 0-8 0,-1 1-8 0,-1 1-1 0,-2 0 0 16,3-1-7-16,-2 1-7 0,2-2-7 0,-2 1-5 0,5-2-2 0,0-2 0 15,2 1-3-15,1-4-2 0,3 1-2 0,2-4-1 0,-1 1 2 0,4-3 0 16,2 2 0-16,1-3-1 0,2-1-1 0,0 0 1 0,4-2 2 0,1 1 3 0,1-2 1 16,4-3-1-16,-2 0 0 0,4 0-1 0,3-3-1 0,-2 0 0 0,1-1-4 0,1-3-3 15,-2 2-11-15,2-2-13 0,-2 0-17 0,3 1-16 0,-3-1-31 0,-1-2-34 16,-1 1-59-16,1 1-65 0,-3-2-76 0,0 0-82 0,1 0-58 0,-1-2-56 16,-1 1-10-16,-3-1-3 0,2 2 9 0,-1-1 12 0,-2 0 17 0,-1 0 15 15,-2 1 31-15,1-1 35 0</inkml:trace>
  <inkml:trace contextRef="#ctx0" brushRef="#br0" timeOffset="-196640.78">32387 15595 247 0,'0'0'291'0,"0"0"2"0,0 0 4 0,0 0 2 0,0 4 16 0,1-2 18 16,2-2 20-16,1 1 20 0,0 1-42 0,1-2-55 0,2-2-44 0,0 2-48 15,0 0-28-15,1-1-26 0,1 1-7 0,2-2-1 0,-1 0-5 0,1 0 0 16,1 1-18-16,0-2-22 0,1 1-16 0,0 1-20 0,1-3-18 0,-1 3-20 0,0-1-2 16,1 0 0-16,-3 0-4 0,5 1-4 0,-3-1-14 0,-2 1-15 0,3 0-47 15,-4 1-47-15,2 0-48 0,-4-2-44 0,2 2-37 0,-1 0-33 0,-5 0-50 0,1 0-51 16,-5 0-15-16,0 0-3 0,0 0 2 0,0 0 1 0,0 0 15 0,0 0 15 15,0 0 44-15</inkml:trace>
  <inkml:trace contextRef="#ctx0" brushRef="#br0" timeOffset="-196471.28">32659 15439 134 0,'-2'-1'224'0,"2"1"13"0,-3 1 26 0,0 1 28 0,0 1 35 16,0 0 34-16,1 1 27 0,-3 1 24 0,2 2-45 0,-5 4-62 0,4-1-28 15,-1 2-22-15,-2 2 4 0,1-1 14 0,-2 2-10 0,0 2-13 0,2-2-24 0,-1 1-27 16,1 0-34-16,0 1-36 0,0-2-26 0,1 2-25 0,-2-2-17 0,3 3-14 15,0-2-12-15,0-1-11 0,1 1-10 0,0-2-13 0,1 0-12 0,0-1-9 16,1-1-14-16,1 0-15 0,-2-2-21 0,2 0-24 0,0-3-28 0,0-1-31 0,0-1-69 16,2-2-77-16,-2-1-55 0,0-2-50 0,0 0-35 0,0 0-36 0,5-1 2 0,-1-3 9 15,2-1 11-15,1-1 15 0,-1-1 20 0,1 1 26 0,1-2 28 0</inkml:trace>
  <inkml:trace contextRef="#ctx0" brushRef="#br0" timeOffset="-196290.17">32932 15434 6 0,'6'-1'191'0,"-2"1"10"16,0 1 18-16,-2 1 24 0,0 0 37 0,1 1 37 0,-3 1 25 0,0 2 23 16,-3 2-35-16,1 1-46 0,-1 0-23 0,-2 1-18 0,-3 4-5 0,4-2-3 0,-4 1-5 15,0 2-7-15,-2-1-23 0,1 1-23 0,1-2-38 0,-3 3-37 0,1-2-29 0,2 1-22 16,0 0-26-16,-1 0-27 0,1-1-18 0,2-2-20 0,-1 3-40 0,0-2-46 16,0-1-50-16,2-2-50 0,2 1-28 0,0-2-24 0,1-3-45 0,1 0-49 15,1-2-23-15,0-4-17 0,0 0 2 0,0 0 2 0,5-1 12 0,-1-2 15 0,0-1 39 16,2-2 46-16</inkml:trace>
  <inkml:trace contextRef="#ctx0" brushRef="#br0" timeOffset="-196073.59">32997 15563 168 0,'8'-2'180'0,"-3"-2"8"0,-1 3 6 15,1 0 15-15,-1 1 15 0,-1-1 12 0,3 1 13 0,-3 1-40 0,2 0-54 16,-2 2-8-16,-1 0 0 0,1 0 10 0,-2 2 12 0,3 1 20 0,-3 0 17 0,1 0 11 16,-2 1 7-16,0 2-5 0,-2-1-10 0,1 0-3 0,-1 2-2 0,0 0-12 0,-2-1-13 15,0 2-7-15,-1-1-8 0,-2 1-6 0,1-1-9 0,-1 3-13 0,-1-2-15 16,0 1-13-16,1-1-12 0,-2 1-6 0,1-2-5 0,2 0-11 0,0 0-12 0,1-2-5 15,2 2-4-15,1-3-10 0,1-1-8 0,1-1-8 0,0 1-6 0,1-2-7 0,3 1-3 16,0-2-4-16,4 1-3 0,-2-3-6 0,2 1-8 0,4-2-12 0,0-3-15 0,3 2-21 16,-2-4-25-16,4 0-32 0,1 0-35 0,0-3-71 0,1-1-77 0,0-1-54 0,0 1-47 15,0-2-54-15,-3 1-51 0,1-1-8 0,-4 2 3 0,1-2 14 0,-1 4 15 16,-3 0 22-16,0-1 25 0,-2 3 30 0,-2 0 37 0</inkml:trace>
  <inkml:trace contextRef="#ctx0" brushRef="#br0" timeOffset="-195857.13">33277 15637 192 0,'1'-1'255'0,"1"-1"1"0,-1 1 1 0,1-2 5 0,0 1 9 0,1 1 11 16,2-1 12-16,-2 1 12 0,2 1-56 0,0 0-69 0,1 0-39 0,-2 0-30 15,3 1-22-15,-2-1-17 0,1 2-4 0,2-2 1 0,-4 0-4 0,3 1-4 16,-2-1-11-16,1 0-12 0,2 0-13 0,-4 0-14 0,3 2-10 0,-2-2-12 0,0 0-24 0,-1 0-26 15,1 0-32-15,-2 0-31 0,-3 0-28 0,0 0-27 0,0 0-39 0,0 0-40 16,0 0-30-16,0 0-27 0,0 0-4 0,0 0-1 0,0-5 4 0,0 5 6 16,-3-3 20-16,1 0 27 0</inkml:trace>
  <inkml:trace contextRef="#ctx0" brushRef="#br0" timeOffset="-195690.44">33384 15488 97 0,'-3'2'221'0,"0"0"17"0,0 1 30 16,-2 0 34-16,1 0 27 0,1 1 26 0,-2 1 31 0,1 1 35 0,0 1-52 0,0 1-69 15,0 2-15-15,-2 1 1 0,1 0-5 0,0 3-3 0,0-2-13 0,0 1-12 16,-1 0-29-16,0 2-35 0,1-2-26 0,0 2-24 0,1-1-33 0,-1 1-32 0,0 0-16 16,-1-1-9-16,1 3-15 0,0-1-17 0,1-2-8 0,0 1-9 0,-1-1-11 0,2 0-14 15,-1-1-17-15,1 0-16 0,0-2-22 0,-1 0-22 0,3-3-31 0,-1 2-35 16,1-5-58-16,-1 1-67 0,2-3-48 0,0 0-44 0,0-3-43 0,0 0-45 0,0 0-2 0,0 0 9 16,0 0 17-16,2-3 16 0,-1 0 21 0,1-1 19 0,-1-1 33 0</inkml:trace>
  <inkml:trace contextRef="#ctx0" brushRef="#br0" timeOffset="-195324.01">33628 15431 184 0,'2'-5'197'0,"-1"2"6"0,1-2 18 0,-2 5 17 16,-2-2 32-16,-1 2 37 0,0 0 2 0,-4 4-4 0,0 0-11 0,-1 3-14 0,0 1 1 0,-5 2 2 16,2 3 6-16,0 0 2 0,-3 2 2 0,-1 3-4 0,1 0-7 0,0 3-11 15,0 0-32-15,0 2-32 0,1 1-32 0,0 1-30 0,2-1-28 0,0 0-25 16,2 0-14-16,2 0-11 0,1-1-9 0,1-2-12 0,2-2-5 0,2-2-7 0,1 1 1 0,0-3 1 16,1-2-2-16,4-1-1 0,-1-2-2 0,0 0-1 0,0-3-4 0,3-1-1 15,-1 0-3-15,2-2-3 0,-2-2-1 0,1-1 0 0,1-1-1 0,-1-1-1 16,0 0-7-16,1-4-7 0,0-1 0 0,-1 0-1 0,0 0 0 0,1-3-1 0,-2 0 0 0,1 0-1 15,-1 0-1-15,-3-1 0 0,0-1-1 0,-1 2-1 0,1-1 0 0,-2-1-1 16,-1 2 0-16,-1 0 0 0,-1 2 0 0,-1-2-2 0,0 1-1 0,0 4-4 0,-3-2-5 16,1 1-7-16,-2 3-12 0,-1 0-11 0,0 2-20 0,-2 0-23 0,0 2-28 0,0 1-30 15,-2 2-73-15,-1 1-81 0,-1 1-60 0,0 3-52 0,0 0-53 0,-2-1-53 16,0 0-6-16,2 2 5 0,-4-1 11 0,2 2 14 0,1 1 19 0,0-2 24 0,-2 1 29 16,-1-1 34-16</inkml:trace>
  <inkml:trace contextRef="#ctx0" brushRef="#br0" timeOffset="-194906.96">30649 16401 28 0,'-30'4'195'0,"2"1"15"0,-2-2 15 0,1-2 16 0,7 1 27 0,-2-4 31 15,2 1 26-15,6-1 28 0,-1 1-29 0,4-3-42 0,1 3-23 0,4-2-18 16,1 1-10-16,6 0-7 0,1 2-7 0,1-6-5 0,7 1-10 0,4-1-14 16,6-1-23-16,4-2-24 0,7 0-30 0,6-2-28 0,4 0-33 0,7-1-35 15,7-3 11-15,5 2 18 0,7 0 18 0,6-2 15 0,2 1 0 0,9 2-3 16,2-1-6-16,4 3-5 0,4-1-2 0,3 0 0 0,1 4 4 0,2 2 5 0,-2-1-1 15,3 5-2-15,-5 1-5 0,1 0-6 0,-5 1-17 0,1 2-15 0,-5 1 2 0,-3 0 8 16,-1 2 5-16,-3-1 3 0,-5-2 0 0,-1 2 0 0,0 0-3 0,-4 0-3 16,-4-3-1-16,2 3 2 0,-6-2 3 0,0 1 0 0,-5-1 2 0,0 1 1 0,-4 0-7 0,-3-1-8 15,-2-2-4-15,-2 2-5 0,-6-1 1 0,0-1-2 0,-5 2-2 0,-3-2-2 16,-2 1-8-16,-4 0-7 0,-4-1-12 0,-2 1-12 0,-3-1-6 0,-2 1-5 0,-6-2-14 16,0 1-16-16,-4 1-21 0,-4-2-25 0,0 0-30 0,-4 0-29 0,-3 0-77 0,-1 1-84 15,-6-1-50-15,0 2-39 0,-5-2-45 0,-3 0-45 0,-4 0-8 0,0 0 2 16,-5 0 11-16,0 1 16 0,-2-1 20 0,-2 0 25 0,-2 0 29 0,0 2 32 0</inkml:trace>
  <inkml:trace contextRef="#ctx0" brushRef="#br0" timeOffset="-194556.95">32451 16584 128 0,'-20'9'257'0,"1"-2"18"0,2 0 13 0,-1-2 11 0,4-2 4 0,2-1 3 15,4-1 3-15,0-1 1 0,1 0-53 0,2-1-63 0,5 1-16 0,0 0-4 16,0 0 1-16,0 0 4 0,7 0-8 0,-2 0-10 0,3 0-6 0,0 0-3 0,4-2-2 0,1 2-3 15,1-2 1-15,2 1 0 0,3-2-8 0,-3 1-10 0,3 0-13 0,1-1-13 16,-2 1-25-16,2-1-24 0,0 0-13 0,-2 2-7 0,1-2-5 0,-1 1-6 16,-1 1-3-16,-3-2-1 0,0 3-3 0,-3-2-2 0,2 1-2 0,-4-1-4 0,-1 2-1 15,0 0-3-15,0 0 2 0,-5 0 1 0,0 2 16 0,-3-2 18 0,2 1 10 0,-2-1 12 16,0 2 3-16,-2 4 0 0,-1-1 2 0,0 2 3 0,-6 3 2 0,1 2 3 16,-2 2 5-16,-2 2 4 0,-1 2 4 0,-3 5 6 0,2 1-13 0,-5 1-11 15,1 5-7-15,-2 2-7 0,0 0 3 0,0 3 4 0,0 3 1 0,1 0-1 0,-3 5 2 16,1-1-1-16,-1 1-2 0,5 2-4 0,-2 1-3 0,1-1-6 15,1 2-4-15,3-1-7 0,0 3-6 0,2-1-6 0,3-2-10 16,-2 1-9-16,5-2-9 0,-1-3-8 0,4-5-10 16,-3-2-8-16,4-4-30 0,1-5-33 0,-2-5-45 0,1-6-48 15,0-5-101-15,1-4-115 0,1-6-101 0,-5-6-96 16,2-3-19-16,-1-5 1 0,0-6 2 0,-2-7 6 0,-1-3 8 16,2-6 5-16,1-5 28 0,-1-2 33 0,-3-3 44 0</inkml:trace>
  <inkml:trace contextRef="#ctx0" brushRef="#br0" timeOffset="-194254.59">31677 14166 255 0,'-18'0'418'0,"1"0"-2"0,3 0-13 15,-2 0 9-15,5-2 17 0,0 1-12 0,4-1-17 0,1-1 12 0,6 0 19 16,4 0-79-16,5 2-101 0,0-2-73 0,9 3-67 0,1 0-64 16,4 0-65-16,4 0 15 0,5 0 31 0,1 0-20 0,2 0-34 15,2 0 23-15,-3 0 33 0,5 0-26 0,-4 0-36 0,0 3 20 0,-2-2 31 16,-1 0-50-16,-2 4-67 0,-5-4-58 0,-1 4-58 0,-3 0-61 0,-6-1-66 15,-3 0-29-15,-4 5-21 0,-4-2-20 0,-7 2-19 0,-3 2 12 0,-4-1 19 16,-5 3-9-16,-5 2-13 0,-3 0 40 0</inkml:trace>
  <inkml:trace contextRef="#ctx0" brushRef="#br0" timeOffset="-194122.82">31737 14506 112 0,'-11'9'256'0,"6"-1"19"16,0-2 19-16,5-2 19 0,0-1 22 0,4-1 24 0,0-2 26 0,3-2 7 16,0 0 3-16,1 2-83 0,4 2-102 0,0-2-36 0,1 2-19 15,1-2 6-15,3 0 15 0,1-2-24 0,-1 2-34 0,5-2-23 0,2 1-22 0,-3-1-24 16,4-2-25-16,0 3-10 0,2-4-5 0,1 0-8 0,1 2-10 0,1-4-46 15,-2 1-53-15,2 0-72 0,-2-1-71 0,2-1-43 0,0 0-35 0,-2 1-34 0,1-2-36 16,-1 2-6-16,-1-1-3 0,-2-1 0 0,0 2 4 0,-2-1 7 0,0-1 8 16,-1 0 46-16</inkml:trace>
  <inkml:trace contextRef="#ctx0" brushRef="#br0" timeOffset="-193823.43">32923 13752 140 0,'0'-6'247'0,"-3"0"10"0,-1 1 15 0,3 0 17 0,-6 2 29 0,1 3 27 15,0 0 13-15,-4 2 12 0,1 3-57 0,-4 2-69 0,0 2-25 0,-2 6-15 0,-1 2-21 16,-3 2-21-16,-1 4-14 0,-1 5-17 0,-1 2-16 0,-3 3-13 0,-1 3-23 0,2 4-23 16,-1 3-8-16,0 3-3 0,1 4-8 0,1 0-5 0,3 2 1 0,2 0 4 15,3 2 3-15,3-3 4 0,4 0 8 0,1-3 6 0,6-3 5 0,2-3 6 16,3-4-5-16,2-4-1 0,5-2-3 0,-2-5-4 0,3-2-2 0,0-5 0 16,1-2-4-16,-2-3-2 0,3-4-6 0,-3-1-4 0,3-2-1 0,-3-5 0 0,2-1-8 15,3-4-5-15,-2-1-5 0,2-4-3 0,-2-4-5 0,4-2-3 0,0-3-4 16,-2-2-4-16,3-3-5 0,-3-4-5 0,1 2-7 0,-2-4-6 0,-1 0-4 0,-1-2-5 15,-4-1-4-15,0 2-4 0,0-2-3 0,-5 3-3 0,-2-2 1 0,0 4-1 16,-2 0 11-16,-4 2 16 0,1 2-8 0,-3 1-14 0,-1 3 13 0,-3 4 20 16,-2 0-10-16,-2 5-13 0,-2 1 2 0,-2 5 7 0,0 4 2 0,-3 2 2 15,-1 3-47-15,0 4-59 0,-2 3-99 0,2 1-110 0,0 2-48 0,5 3-32 16,-4 0-18-16,5 2-18 0,1 1 13 0,2-1 15 0,2 0 4 0,5-1-2 0,4 2 1 16,4-2 1-16</inkml:trace>
  <inkml:trace contextRef="#ctx0" brushRef="#br0" timeOffset="-193689.54">33010 14797 379 0,'14'11'443'0,"-2"-4"12"0,-3-1 7 0,-5 0 0 16,0-2 5-16,-3-2 4 0,-1-2 1 0,0 0 1 0,0-2 1 0,0 2-1 0,-1-4-141 0,-1 1-170 16,0 2-70-16,-2-2-44 0,0 1-21 0,-1 0-14 0,-2 1-24 0,1-1-22 15,-3 0-30-15,1 0-30 0,-2-1-70 0,0 1-75 0,-1 0-51 0,-2-3-47 0,2 1-58 16,-2-1-64-16,3-1-12 0,-3-1-1 0,0 1 0 0,1-2 2 0,-1-1 18 16,-3 0 22-16,-1-1 26 0,1-1 27 0</inkml:trace>
  <inkml:trace contextRef="#ctx0" brushRef="#br0" timeOffset="-192457.35">14405 10071 104 0,'28'-13'237'0,"-1"1"29"0,-3-2 19 0,0 1 15 16,-2-1 14-16,-3-1 12 0,0 0 13 0,-4 0 15 0,-2-2-40 0,-2 2-51 16,0-1-19-16,0-1-13 0,-2 1 10 0,-2-1 9 0,1-2-13 0,-2-1-16 15,1-1-8-15,-4-1-4 0,2-1-2 0,-2-2-1 0,-2 1-4 0,1-2-8 16,-4-1-12-16,2 0-15 0,-4 2-13 0,1-2-14 0,-2 1-8 0,-2 2-8 16,1 0-7-16,-2 3-9 0,-1 0-8 0,-1 3-10 0,-4 0-11 0,1 4-9 15,-1-2-9-15,-3 4-10 0,-4 2-4 0,0 1-7 0,-4 1-6 0,0 2-11 16,-3 3-3-16,-4 1-6 0,-1 2-3 0,-2 4-5 0,-2 0 0 0,-2 1 0 15,0 4 1-15,-1 1 1 0,2 1 2 0,-3 2 3 0,1 0 2 0,1 3 0 16,0 0 2-16,-1 2 3 0,4 0 1 0,-3 3 5 0,3-1 2 0,-2 3 4 16,2 1 0-16,1 1 0 0,3 0 0 0,-1 2 0 0,2-1-2 0,2 3-1 15,2 2-1-15,2-1 4 0,4 1-2 0,1 2-2 0,1 1-1 0,5 0-4 16,-2 0-1-16,5 2-4 0,1 0 4 0,1 1 0 0,3 2-21 0,2 1-1 16,1-1 0-16,3 2 0 0,2-1 0 0,1 2 0 0,3-2 0 0,5 0 0 15,2 0 0-15,4-3 0 0,3-1 0 0,3 0 0 0,6-1 0 0,1-4 0 16,6 1 0-16,2-2 0 0,6-2 0 0,1 0 0 0,5-2 0 0,5-2 0 15,4-3 0-15,2 0 0 0,4-1 0 0,3-2 0 0,5-3 0 0,4-2 0 16,1 0 0-16,7-2 0 0,-1 0 0 0,5-4 0 0,-2-2 0 0,3-1 0 16,3-2 0-16,-3-2 0 0,2-2 0 0,1-2 0 0,-2-4 0 0,-3 0 0 15,0-2 0-15,-1-3 0 0,-1-1 0 0,-5-1 0 0,-1-3 0 0,-4 0 0 16,1 0 0-16,-5-1 0 0,-3-2 0 0,-3-1 0 0,-2 1 0 0,-7-2 0 16,-2-1 0-16,-4-1 0 0,-5 3 0 0,-6-2 0 0,-3 2 0 0,-5-3 0 15,-6 2 0-15,-5-1 0 0,-4 0 0 0,-4-2 0 0,-2 1 0 0,-5-4 0 16,-4 1 0-16,-4-2 0 0,-1-3 0 0,-5 0 0 0,-1-2 0 0,-4-1 0 15,-2-4 0-15,-3 2 0 0,-4-2 0 0,-2-1 0 0,-4 1 0 0,-4-1 0 16,-1 1 0-16,-5 0 0 0,-3 2 0 0,-5 2 0 0,-2 1 0 0,-4 5 0 16,-4 2 0-16,-3 2 0 0,-3 5 0 0,-4 3-39 0,-4 3-24 0,-1 3-2 15,-5 3 0-15,-1 4 4 0,-7 3 2 0,0 2 2 0,-3 4-4 0,-6 2-5 16,-2 4 3-16,-3 1 7 0,-2 4-2 0,-7 2-3 0,3 4 10 16,-5 3 12-16,3 1 0 0,-3 5-3 0,3 0 2 0,4 4 1 15,6 1 11-15,6 0 11 0,4 1 3 0,9-2 2 0,9 1 4 0,10-3 6 16,8 2 6-16,8-3 7 0,9-3-2 0,7 0-4 0,7 1 7 0,7-1 11 15,5-1 2-15,7 0 5 0,2 0-14 0,9 0-17 0,2 1 3 16,5 1 7-16,3 1-37 0,4 1-46 0,5 1-38 0,4 0-38 16,1 5-107-16,3-3-122 0,2 1-96 0,0 0-87 0,3-3-21 0,1 2-6 15,-3 0 3-15,3-4 9 0,-6-2 3 0,0 0 0 0,-1-3 33 0,-4-4 38 16,-1 1 38-16</inkml:trace>
  <inkml:trace contextRef="#ctx0" brushRef="#br0" timeOffset="-185738.43">22996 13773 84 0,'27'-9'116'0,"1"0"-2"0,-2 0-6 0,1 0-7 0,0-2-37 0,-2 4-43 0,0-3-55 16,-4 2-61-16,1 0-16 0,-1 2-6 0,-4-1-4 0,-3 4 2 0</inkml:trace>
  <inkml:trace contextRef="#ctx0" brushRef="#br0" timeOffset="-185503.26">23460 14134 105 0,'3'2'135'0,"0"-2"-1"0,-3 0 1 0,3 0-3 0,-3 0-1 15,0 0-40-15,0 0-46 0,0 0-42 0,4 0-37 0,-4 0-44 0,0 0-46 16,3 1-9-16,-3-1-2 0,0 0 0 0,0 0-1 0,0 0 2 0</inkml:trace>
  <inkml:trace contextRef="#ctx0" brushRef="#br0" timeOffset="-185356.01">23620 14073 17 0,'0'0'136'0,"0"0"-1"0,0 0-8 0,0 0-8 0,0 0-17 0,0 0-20 16,0 0-71-16,0 0-79 0,0 0-37 0,0 0-22 0,0 0-7 0,0 0-4 15,0 0 0-15</inkml:trace>
  <inkml:trace contextRef="#ctx0" brushRef="#br0" timeOffset="-185205.02">23692 14097 158 0,'-3'1'167'16,"2"1"-7"-16,-3-1-7 0,4-1-16 0,-3-1-16 0,2-1-23 0,-3 1-25 15,4 1-93-15,0 0-111 0,0 0-24 0,0 0-13 0,0 0-2 0,0 0-1 16,0 0 0-16</inkml:trace>
  <inkml:trace contextRef="#ctx0" brushRef="#br0" timeOffset="-184955.3">23787 14068 65 0,'-3'-3'138'0,"2"1"-19"0,-4-5-25 0,2 3-39 15,-1-1-43-15,3-1-10 0,-3 1-1 0,3-1-62 0,-1 2-75 0,1 1-13 16</inkml:trace>
  <inkml:trace contextRef="#ctx0" brushRef="#br0" timeOffset="-184586.6">23857 14073 10 0,'0'0'214'0,"0"0"2"0,0 0 0 16,-4-3-2-16,0-1-5 0,1 2-14 0,1-4-22 0,-1 0-19 0,0 1-21 15,1-1-119-15,-1 3-141 0,1 1-49 0,-1 0-29 0,2-2-8 0,-3 1-3 16,0 1 1-16,2-2-1 0,-1 2 3 0</inkml:trace>
  <inkml:trace contextRef="#ctx0" brushRef="#br0" timeOffset="-183205.73">28221 9760 3 0,'-11'-2'292'0,"-1"1"47"0,2 0 44 0,-2 0 29 15,4-1 25-15,-1-1 12 0,3 0 8 0,-1 0 11 0,4-1 7 0,0 1-66 16,0 1-84-16,1 0-24 0,2 2-13 0,0 0-33 0,0 0-36 0,0 0-34 16,0 0-34-16,0 0-21 0,5-1-21 0,0 1-9 0,4 0-8 0,4 0-10 15,1-2-8-15,6 2-6 0,6-2-4 0,1-2-10 0,7 2-7 0,4-2-6 0,4-1-4 16,3 0-11-16,1-2-11 0,6 0-6 0,-1 0-3 0,5-1-4 15,-1 1-1-15,0-3-1 0,0 3 1 0,-2-2-2 0,0 2-1 0,-2-2-3 16,-3 1-5-16,-1 2-15 0,-8 0-19 0,0 1-24 0,-5 0-22 0,-4 2-21 16,-4 0-20-16,-6 1-54 0,-6 0-63 0,0 1-70 0,-6 1-74 0,-4-2-68 15,-4 2-67-15,0 0-12 0,-5 0 3 0,-3-2 15 0,-5-1 16 0,1 1 21 16,-7 0 24-16,1-2 20 0,-6 1 20 0</inkml:trace>
  <inkml:trace contextRef="#ctx0" brushRef="#br0" timeOffset="-182789.6">28682 9685 127 0,'-9'15'231'0,"-2"-2"18"16,1 3 31-16,1-5 30 0,1 4 46 0,-3-4 50 0,3 1 26 0,2 0 25 16,-3 2-54-16,0-1-71 0,3 2-13 0,-1 0-1 0,1 1 2 0,0 1 1 15,0 0-4-15,-1-1-7 0,2 2-21 0,-1 0-20 0,1 2-35 0,-2-1-38 16,-1 1-22-16,0 2-17 0,0 1-13 0,-5-1-11 0,2 2-13 0,-3 2-16 16,0-2-13-16,-4 3-9 0,1-2-13 0,-5 0-13 0,0 1-10 0,1 0-10 0,-4-3-13 15,-1 2-16-15,1-1-16 0,3-3-13 0,-4 0-15 0,5-3-13 16,-1-2-13-16,4-2-12 0,1-1-15 0,4-4-20 0,2-2-18 0,1 0-23 15,6-3-20-15,-1-3-18 0,5-1-15 0,-2-1-18 0,1-1-12 0,2-3-11 16,2-1 1-16,1-3 3 0,0 0 4 0,3-2 1 0,2-1 13 0,1-2 11 16,-1 1 22-16,4-2 23 0,-4 0 16 0,6-1 18 0,-1 0 27 0,-1 0 28 15,4 0 35-15,-3-1 41 0,3-1 28 0,1 0 29 0,2 0 29 0,2 0 31 16,-1-1 22-16,3 1 17 0,3-3 7 0,-2 3 5 0,3 0 9 0,1-2 12 16,-1 4 3-16,2-1 3 0,-1 1-8 0,-2 0-11 0,1 3-15 0,-1 2-13 15,-2 1-13-15,-1 2-16 0,-2 3-7 0,-3 0-5 0,2 4 5 0,-7 1 8 16,2 1 5-16,-7 4 3 0,1 0 5 0,-3 3 7 0,-2 2 4 0,-1 5 4 15,-3-3-3-15,-2 6-6 0,-3 0-6 0,-1 4-3 0,-4 0-8 0,0 4-8 16,-3-1-12-16,-5 4-41 0,3 1-59 0,-5 0 0 0,0 0 0 0,0 3 0 16,-1-1 0-16,-2 2 0 0,1-3 0 0,-1 0 0 0,1 1 0 0,2-2 0 15,-1-2 0-15,4-3 0 0,-3 0 0 0,2-3 0 0,4-2 0 0,-2-2 0 16,3-1 0-16,1-4-51 0,0 0-101 0,1-3-44 0,2-2-86 0,2-1-96 16,-2-3-90-16,0-1-84 0,4-3-57 0,-3-3-46 0,1-1-4 0,-2-3 6 15,2-3 19-15,-1-1 24 0,2-5 26 0,-4-1 31 0,5-5 41 0,-5-2 44 16</inkml:trace>
  <inkml:trace contextRef="#ctx0" brushRef="#br0" timeOffset="-182655.25">28316 10278 90 0,'6'3'412'0,"-3"0"17"16,2 0 7-16,-4 0 4 0,2 4 8 0,1-1 8 0,1-1 5 0,-1 0 6 15,2 1 2-15,1 1 6 0,-3-2-89 0,1 1-109 0,2 4-95 0,0-2-90 16,1 2-29-16,0-1-15 0,0-2-18 0,5 2-19 0,-4 0-42 0,1-1-48 16,2-1-84-16,0 1-91 0,2-1-62 0,-2-1-56 0,0-1-48 0,2 1-46 15,-3-2-8-15,3-3-4 0,-1 3 1 0,-1-4-1 0,-1-2 13 0,2-1 13 16,-1-1 36-16</inkml:trace>
  <inkml:trace contextRef="#ctx0" brushRef="#br0" timeOffset="-182505.03">28793 10242 108 0,'10'-11'455'0,"0"3"5"0,2 0 4 0,-1-1 3 0,1 1 8 0,1 2 8 15,3 0 11-15,-2-1 6 0,5-1 6 0,-1-1 7 0,2 3 9 0,2-1-166 16,0 1-205-16,0 0-52 0,4 0-19 0,-1-2-6 0,-3 1-1 0,2-1-9 16,-1 2-5-16,-1-2-17 0,-2 1-19 0,0 1-21 0,-3 1-22 0,-1 0-31 15,2 0-29-15,-6 2-39 0,0 0-39 0,-2 1-59 0,0 0-58 0,-3 2-44 16,-3-1-36-16,1 1-37 0,-5 0-30 0,0 0-41 0,0 0-39 0,-5 1 2 15,-1 0 14-15,-2 0 21 0,-2-1 22 0,-2 0 33 0,-3 0 36 16,0-1 55-16</inkml:trace>
  <inkml:trace contextRef="#ctx0" brushRef="#br0" timeOffset="-182305.56">28992 9906 35 0,'-1'-5'212'0,"-2"-1"6"0,1 3 28 0,0 0 32 0,1 1 53 0,-2 2 61 0,-1 0 33 16,1 2 28-16,-2 3-33 0,-1-1-48 0,2 4-12 0,-5 1-4 15,1 2 5-15,-2 3 5 0,0 1 5 0,-1 3 6 0,-2 2-15 0,-1 2-22 16,-2 3-47-16,4 1-53 0,-4 2-28 0,2 4-21 0,1-2-17 0,0 1-13 0,4 0-14 15,1-1-17-15,2 0-15 0,3-3-17 0,1-2-16 0,4 0-11 0,1-4-69 16,3 1-2-16,0-6 0 0,4 0 0 0,-1-2 0 0,5-3 0 16,1-3 0-16,0 2 0 0,5-5 0 0,0-2 0 0,4-1 0 0,1-2-32 0,2-3-102 15,3-1-39-15,0-3-53 0,1 1-59 0,3-1-97 0,0-2-104 16,0 0-84-16,-1 0-77 0,2 0-11 0,-4 1 2 0,1 0 23 0,-2-2 27 16,-2 2 21-16,-2-2 24 0,-1 2 33 0,-3-3 33 0,-1 1 54 0</inkml:trace>
  <inkml:trace contextRef="#ctx0" brushRef="#br0" timeOffset="-181755.03">29828 9769 324 0,'8'-7'501'0,"0"1"8"0,0 1-1 15,-3 2-1-15,1 2 1 0,-3 1-1 0,-3 0 1 0,2 1 2 0,0 2 4 16,-6 3-34-16,3 2-38 0,-4 2-150 0,-3 2-172 0,-1 5-61 0,-2 1-37 15,-3 3-5-15,-3 1-1 0,-1 3-1 0,-3 1-1 0,0 1 0 0,-1 2 0 16,-1-1-10-16,2 1-8 0,-1-2-16 0,2 1-16 0,2-1-15 0,1 0-15 16,1-2-18-16,2-1-18 0,2-3-44 0,0 1-45 0,4-4-49 0,2-2-52 15,1-2-24-15,0-2-23 0,2-3-3 0,2 0 1 0,-1-4 12 0,2 0 14 16,2-2 16-16,-2-1 17 0,0-2 21 0,4 1 22 0,-4-1 53 0,5-1 55 16,-2 1 67-16,0 0 67 0,0-2 58 0,1 2 57 0,-3 2 46 0,3-2 41 15,-1 3 28-15,-2 1 25 0,4 1 11 0,-2 2 6 0,-2 2 0 0,3 0-1 16,-1 4-6-16,2 0-4 0,-2 2-8 0,3 1-8 0,0 2-24 0,2 0-31 15,0 2-28-15,5-3-32 0,0 1-21 0,3 0-19 0,2-2-7 0,3-3-4 16,1-1-1-16,2-3-1 0,3-3-1 0,1-3-5 0,1-3-4 0,1-1-3 16,-2-4-8-16,0-1-7 0,1 0-5 0,-5-3-5 0,0-1-3 0,-2-1-4 15,-4-2-5-15,0-1-5 0,-2 1-5 0,-4-1-2 0,0-1-2 0,-2 0-3 16,-2-1-4-16,-3-1-5 0,2 1-5 0,-3-1-4 0,-1 1-8 0,-3-2-7 16,-1 1-5-16,-5 0-5 0,-1 1-5 0,-2-2-5 0,1 3-5 0,-5-1-6 15,2 1-2-15,-1 0-2 0,-1-1 3 0,-2 4 0 0,1 1 5 0,3-1 6 16,-1 2 5-16,1 3 5 0,1 1 3 0,-2 2 3 0,2-2 6 0,2 4 5 15,-3 1 4-15,5 1 6 0,-1 0 3 0,1 0 3 0,1 0 2 0,1 1 5 16,1-1 4-16,-1 0 5 0,4 0 3 0,0 0 6 0,-3 2 0 0,3-2-1 16,0 0 1-16,0 0-1 0,0 0 6 0,0 0 3 0,0 0 4 0,0 0 6 15,3 0-1-15,4 3-1 0,0-2-2 0,1 1-4 0,4 1 0 0,1-2-2 16,0 2 4-16,6 0 4 0,0-1 2 0,2 2 4 0,1-3 3 0,-1 3 7 16,1-3 1-16,0 0-2 0,1 3-3 0,-2-3 0 0,1 1-6 0,-2 0 0 15,-2-1-7-15,-1 0-2 0,1 2-17 0,-1-1-20 0,-2 0-23 0,-1 0-25 16,-3 1-43-16,0 1-47 0,-2 0-97 0,-2-1-108 0,-1 2-95 0,-1-1-90 15,1 2-41-15,-3-1-28 0,0-2-6 0,-1 4 0 0,0-3 8 0,1 1 18 16,-2-1 19-16,-1-1 23 0,4 0 34 0,-1 0 42 0</inkml:trace>
  <inkml:trace contextRef="#ctx0" brushRef="#br0" timeOffset="-181622.91">30553 10288 366 0,'5'13'566'0,"-2"1"1"16,-2-1-1-16,1-1-1 0,-4-1-1 0,2-2-2 0,-1 0 2 0,1-3-3 0,1-3-4 15,1 0-9-15,1 0-8 0,-3 2-230 0,1-2-274 0,1 1-78 0,-1-1-30 16,1 2-20-16,0-2-15 0,-2-2-24 0,1 2-27 0,-1-3-86 0,0 0-98 15,0 0-74-15,0 0-68 0,0 0-31 0,0 0-21 0,0-6 6 16,-1 0 10-16,1 1 15 0,-2-2 15 0,0 0 14 0,2-4 18 0,0 2 26 0</inkml:trace>
  <inkml:trace contextRef="#ctx0" brushRef="#br0" timeOffset="-181055.43">30575 9598 126 0,'-17'-3'448'0,"-3"-3"5"0,-2-1 2 0,2-3 3 16,-1 1 0-16,-1-1 1 0,-2 0-1 0,2-5 0 0,1-2 0 0,-2-2-1 16,-1 1 4-16,1 2-176 0,-3 0-210 0,-4 2-42 0,-2-2-3 0,-4-1-3 15,-2 0-2-15,-1 0 0 0,-5 0-2 0,-2 1 4 0,-3 0 7 0,-1-1 3 16,-2 2 5-16,0 0 1 0,0 0 3 0,-2 2-4 0,2-2-2 0,-3 4-5 16,2 1-5-16,-3 1-4 0,-1 0 0 0,-3 2 0 0,0 3-2 0,-4 1-5 15,3 0-6-15,-4 3-3 0,0 0-1 0,-2 2-3 0,3 1-3 0,-2 0-2 16,2-2 1-16,1 2 0 0,3-1 0 0,3-1 4 0,0 1 6 0,2-1 5 15,4-1 3-15,3 2 1 0,5-1 1 0,1-1-2 0,6 2-4 0,2 1 0 16,3 1 1-16,-1 2 8 0,4 5 12 0,1 1 8 0,-1 3 9 0,1 7 2 16,-2 3 6-16,-1 3 2 0,0 5-1 0,0 4 4 0,2 4 2 0,-1 4 2 15,1 3 3-15,1 1-1 0,0 4 0 0,2 2-8 0,1 1-8 0,4 4-7 16,-1-2-8-16,4 2-8 0,4 2-8 0,0-2-1 0,9-2 2 16,0 1-2-16,8-2 2 0,0-1 2 0,9-1 2 0,1-3 8 0,7 1 8 15,4-4 3-15,5-1 4 0,3-1 4 0,5-2 2 0,3-1 2 0,7 0-2 0,4-2-1 16,2-2-12-16,6 2-47 0,5-4 0 0,4 0 0 0,5-4 0 15,8-1 0-15,1-1 0 0,6-4 0 0,4-2 0 0,3-2 0 0,5-4 0 16,2-2 0-16,2-6 0 0,0-1 0 0,2-4 0 0,-2-2 0 0,0-3 0 0,-4-4 0 16,0-3 0-16,-5-3 0 0,1-5 0 0,-5-2 0 0,-2-4 0 15,-5-3 0-15,-3-2 0 0,-1-3 0 0,-3-2 0 0,-6-3 0 0,-2 0 0 0,-5-1 0 16,-4-2 0-16,-4 1 0 0,-5-2 0 0,-6-2 0 0,-2 1 0 0,-6-4 0 16,-4 0 0-16,-4-3 0 0,-5-1 0 0,-4-4 0 0,-3-3 0 0,0-2 0 15,-6 0 0-15,0-3 0 0,-3 0 0 0,-3-1 0 0,-2 1 0 0,-4 2 0 16,-4-3 0-16,-2 4 0 0,-6 2 0 0,-5 3 0 0,-5 2 0 0,-4 1 0 0,-6 6 0 15,-4 2 0-15,-7 4 0 0,-6 3 0 0,-5 3 0 0,-4 4 0 16,-7 5 0-16,-3 3 0 0,-5 4 0 0,-4 4 0 0,-7 5 0 0,0 3 0 0,-6 2 0 16,0 5 0-16,-5 4 0 0,-2 1 0 0,0 2 0 0,-1 4 0 0,1 2 0 15,2 1-4-15,3 0-98 0,4 2-38 0,4-1-37 0,10-1-73 0,2 1-76 16,12-1-105-16,7-3-111 0,7 2-60 0,10-4-48 0,7 0-2 0,13-1 13 16,8-2 13-16,7 0 17 0,9-2 22 0,6-2 27 0,8-2 38 0,5-2 38 15</inkml:trace>
  <inkml:trace contextRef="#ctx0" brushRef="#br0" timeOffset="-180888.87">30783 10800 332 0,'8'25'492'0,"-4"-4"-115"0,-4-6-136 0,-4-4-108 0,-4-3-104 16,-2-3-23-16,-3 0-4 0,-8-7-2 0,-1-2 0 0,-2-4 0 0,-3 4 0 15,-3 2-219-15,0 1-265 0,-5 1-30 0</inkml:trace>
  <inkml:trace contextRef="#ctx0" brushRef="#br0" timeOffset="-179622.76">14949 13108 86 0,'-14'-13'120'0,"-4"-2"-4"0,6 1-8 0,-4 1-6 0,2-1-8 0,-2 2-4 16,5 1-64-16,-2 3-73 0,1 2-44 0,-1 1-36 0,0 3-6 0,0 2 1 16,-3 1 4-16</inkml:trace>
  <inkml:trace contextRef="#ctx0" brushRef="#br0" timeOffset="-178355.18">23672 13750 76 0,'-13'6'16'0,"4"-1"-12"0,-3-3-3 0,0-6-1 16,2 1 0-16,1-3 0 0,-2 2 0 0,0-1-78 0</inkml:trace>
  <inkml:trace contextRef="#ctx0" brushRef="#br0" timeOffset="-175953.03">23719 13876 9 0,'-8'-1'140'16,"2"-1"-5"-16,-2-1-8 0,0-1-11 0,2-1-13 0,-1-1-21 0,-2 3-22 15,4-1-85-15,-3 1-95 0,4 1-19 0,-4 2-3 0,0 0 0 16,2 0 3-16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8T10:26:46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16974 4545 12 0,'-3'-2'186'0,"0"1"20"0,1-2 16 15,-1 0 24-15,1 1 26 0,-1-1 30 0,0 1 34 0,-1-2-13 0,1 3-23 16,1-1-7-16,-1 1-2 0,1-2 0 0,0 3 0 0,2 0-1 0,-3-2-3 16,3 2-10-16,-1-2-10 0,1 2-18 0,-2-1-17 0,2 1-28 0,-2-2-26 15,2 2-27-15,0 0-25 0,-3-1-21 0,3 1-18 0,0 0-12 0,-1-1-9 16,1 1-9-16,0 0-8 0,0 0-7 0,0-2-5 0,0 2-7 0,0 0-5 15,-5-1-6-15,5 1-4 0,0 0-2 0,0-3-2 0,0 3 1 0,0 0-1 16,0-3 4-16,3 0 7 0,-1 1 7 0,-1 0 5 0,2 1 5 0,1-2 6 16,-1 1 4-16,2 1 3 0,1 0 0 0,2 0 2 0,-4-3-1 0,4 3 0 15,-1-1-1-15,-1 0-1 0,3 1-5 0,-2 0-8 0,-1-1-4 0,1 2-8 16,0 0-3-16,-2-2-3 0,2 2 3 0,-1 0 6 0,-1 0 3 0,2 2 2 16,-2-2 1-16,2 0 0 0,-1 2 6 0,0-2 5 0,5 1 1 0,-3-1 0 15,2 1 2-15,1-1 0 0,-2 2-4 0,3-2-4 0,1 0-5 0,0 2-7 16,1-2 0-16,-1 0 1 0,3 1 2 0,-2-1 0 0,3 2-1 0,-1 0-6 15,2-2 4-15,-1 1 4 0,2-1-1 0,-3 1-5 0,3-1-27 0,0 1 0 16,0-1 0-16,-2 0 0 0,2 0 0 0,0 0 0 0,0 0 0 16,0 0 0-16,2 0 0 0,-4 0 0 0,4 2 0 0,-1-2 0 0,1 0 0 0,1 0 0 15,0 0 0-15,0 0 0 0,0 0 0 0,0 0 0 0,2 0 0 0,0 0 0 16,-3 0 0-16,0 2 0 0,3-1 0 0,-3-1 0 0,1 0 0 0,2 0 0 16,-2 1 0-16,-1 1 0 0,0-2 0 0,3 2 0 0,0 1 0 0,-2-1 0 15,2-1 0-15,1 0 0 0,0 2 0 0,-1-1 0 0,3-1 0 0,2 0 0 16,-3 1 0-16,1-1 0 0,2 1 0 0,1-2 0 0,0 2 0 0,1-2 0 15,-1 0 0-15,4 0 0 0,-3 0 0 0,2 0 0 0,2-2 0 0,-1 2 0 16,0 0 0-16,2-2 0 0,-1 1 0 0,2-1 0 0,-3 2 0 0,3-1 0 16,-1 1 0-16,0 0 0 0,2 0 0 0,-3 0 0 0,0 0 0 0,3 1 0 15,-3-1 0-15,3 0 0 0,-2 0 0 0,0 2 0 0,1-2 0 0,-1 0 0 16,0 0 0-16,2 0 0 0,-1 0 0 0,-1 0 0 0,1-2 0 0,4 2 0 16,-3-1 0-16,0 0 0 0,1-1 0 0,2 2 0 0,2-3 0 0,-2 2 0 15,3 0 0-15,-1-1 0 0,1 0 0 0,-1 1 0 0,1-1 0 0,-1 2 0 16,-2 0 0-16,3-2 0 0,-3 2 0 0,1-1 0 0,0 1 0 0,1 0 0 15,-1 0 0-15,1-1 0 0,-1-1 0 0,1 2 0 0,-1 0 0 0,1-2 0 16,1 2 0-16,-1 0 0 0,0 0 0 0,0 2 0 0,-1-2 0 0,0 2 0 16,-2-1 0-16,1 0 0 0,-2 1 0 0,1 1 0 0,0-1 0 0,-1 0 0 15,-3-1 0-15,2-1 0 0,-1 1 0 0,1 1 0 0,1-2 0 0,-3 0 0 16,2 0 0-16,1 0 0 0,0 0 0 0,-1-2 0 0,-2 2 0 0,2-1 0 16,0 1 0-16,1-1 0 0,-2-1 0 0,-2 2 0 0,1-2 0 0,-3 2 0 15,-1 0 0-15,0 0 0 0,-1 0 0 0,-2 0 0 0,-1 0 0 0,1 2 0 16,-3-2 0-16,0 0 0 0,-3 2 0 0,1-2 0 0,-2 1 0 0,2-1 0 15,-4 1 0-15,1 1 0 0,-2-1 0 0,-3 2 0 0,1-2 0 0,-1 1 0 16,-2 1 0-16,-1-1 0 0,1-1 0 0,-3 1 0 0,-3 1 0 0,3-2 0 16,-3-1 0-16,-1 4 0 0,-3-4 0 0,4 2 0 0,-5-2 0 15,0 1 0-15,1 1 0 0,-4-2 0 0,0 0 0 0,1 0 0 0,-1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0,-1-2 0 16,-3 1-268-16,3-3-105 0,-1 1-104 0,1-3-103 0,-3-1-57 0,2 0-45 15,2 0-10-15,0-1-1 0,2-1 15 0,2 2 15 0,0-2 42 0,1 4 45 16,5-1 45-16,1 0 46 0</inkml:trace>
  <inkml:trace contextRef="#ctx0" brushRef="#br0" timeOffset="968.49">23876 4661 221 0,'-3'2'247'0,"-1"-2"24"0,4 0 25 15,-3 0 24-15,2-2 23 0,1 2 17 0,-2-1 16 0,2 1-33 0,0 0-43 16,0 0-25-16,0 0-22 0,0 0-8 0,-2-1-11 0,2 1-12 0,0 0-16 16,0 0-13-16,0 0-15 0,2-3-17 0,0 1-16 0,1 1-12 0,2-2-10 15,-1 1-15-15,4 1-13 0,0-1-6 0,2-1-2 0,-1 2-2 0,5-3-1 16,-1 2-5-16,3-1-1 0,0 0-5 0,1-1-8 0,2 2-5 0,-5-2-6 16,5 3-4-16,-1-3-5 0,-1 4-3 0,1-2-3 0,-1 1-4 0,-3 1 1 15,3-2-4-15,-2 2-3 0,0 0 1 0,0 2 1 0,0-2 0 0,-2 0 3 16,3 1 3-16,-2 1 7 0,3-2 5 0,0 3 9 0,0-2 1 0,-1 0 5 15,2-1-4-15,1 2-1 0,1-2-2 0,0 2 1 0,0-2-6 0,0 1-6 16,2-1-3-16,-2 0 0 0,1 0-3 0,1 0-2 0,1 0-5 0,-2-1-4 16,5 1-3-16,-3-2-2 0,4 0 3 0,0 1 1 0,1 0 2 0,2-2 0 15,0 0 3-15,2 0 3 0,1 0 2 0,0-2-3 0,1 2-2 0,0-1-6 16,1 1 0-16,0-2-5 0,-2 2 1 0,2-1-3 0,0 1-1 0,-2-2-11 16,0 2-8-16,0-1 0 0,1 1 0 0,-3-2 0 0,2 2 0 0,1-1 0 15,1-1 0-15,-2 1 0 0,2-1 0 0,1 1 0 0,-2-1 0 16,3 1 0-16,-1-1 0 0,2 0 0 0,2 1 0 0,-1 0 0 0,-1-1 0 0,2 0 0 15,1 1 0-15,-2 0 0 0,0-1 0 0,1 2 0 0,-2-1 0 0,2 0 0 16,-2 2 0-16,1-1 0 0,-1 0 0 0,0-1 0 0,0 2 0 0,2 0 0 16,-2-1 0-16,0 0 0 0,1 2 0 0,1-1 0 0,-2-1 0 0,0 2 0 15,0-1 0-15,3 2 0 0,-5 0 0 0,0 0 0 0,3 0 0 0,-3 0 0 16,2 2 0-16,-4-2 0 0,1 1 0 0,0 1 0 0,0-2 0 16,-2 1 0-16,2-1 0 0,1 0 0 0,-1 0 0 0,0 0 0 0,1 0 0 0,-1-1 0 15,1 1 0-15,4-2 0 0,-2 2 0 0,0 0 0 0,1-1 0 0,2 1 0 16,0-2 0-16,1 2 0 0,-2 0 0 0,2 0 0 0,-1 0 0 0,1 0 0 15,0 2 0-15,-3-1 0 0,2-1 0 0,-1 2 0 0,0-1 0 0,0 1 0 16,-2-2 0-16,2 0 0 0,-2 1 0 0,1-1 0 0,-1 0 0 0,0 0 0 16,2 0 0-16,1 0 0 0,-5 0 0 0,4 0 0 0,-2 0 0 0,1 0 0 15,-1 0 0-15,0 0 0 0,0 2 0 0,-2-2 0 0,2 0 0 0,-3 0 0 16,2 1 0-16,-2-1 0 0,-1 2 0 0,4-2 0 0,-2 1 0 16,-2-1 0-16,0 0 0 0,1 2 0 0,0-1 0 0,-2 0 0 0,2-1 0 0,0 2 0 15,-2 0 0-15,0-1 0 0,-1 1 0 0,-1-2 0 0,3 3 0 0,-4-2 0 16,0 0 0-16,-2 1 0 0,-1 0 0 0,-1 0 0 0,-3 0 0 0,1 1 0 15,-2 1 0-15,-3-3 0 0,-2 1 0 0,-1 0 0 0,2 1 0 0,-7-2 0 16,-1 1 0-16,0 0 0 0,-3-1 0 0,-3 1 0 0,2-2 0 0,-4 0 0 16,-2 0 0-16,0 0 0 0,0 0 0 0,0 0 0 0,0 0 0 0,0 0 0 15,0 0 0-15,0 0 0 0,0 0 0 0,0 0 0 0,-4 0 0 0,0 0 0 16,0-2 0-16,-1 1-63 0,-3-3-209 0,0 2-83 0,-3-2-119 0,0 1-126 16,-3-2-49-16,-2 0-33 0,-3 0-8 0,0 0 0 0,-3 2 14 0,0-2 19 15,-2 1 35-15,1 1 40 0,2 0 49 0,-1 0 51 0</inkml:trace>
  <inkml:trace contextRef="#ctx0" brushRef="#br0" timeOffset="1100.3">28205 4713 112 0,'-65'16'154'0,"-2"-2"-121"0,0-2-25 0,2-5-6 15,-2-2-2-15,-1-2 0 0,-1-5 0 0,-1-2 0 0,-3-1 0 0,-5-1 0 16,-11 2-135-16</inkml:trace>
  <inkml:trace contextRef="#ctx0" brushRef="#br0" timeOffset="2184.38">757 5460 30 0,'-6'-13'231'0,"4"-2"64"0,-3 3 71 16,2-3 50-16,0 2 45 0,0 1 13 0,-1 0 10 15,1 3-19-15,0 2-26 16,-1-1-51-16,1 5-58 0,1-2-3 0,2 5 14 16,0 0-15-16,0 0-15 0,5 2-55 0,4 0-62 15,4-1-43-15,2-1-42 0,6 2-7 0,3-2-4 16,7 1-6-16,4-2-3 0,3 1 4 0,6-2 6 15,1-1-8-15,2 0-13 0,1 2-11 0,2-2-12 16,-1 1-6-16,0 1-6 0,-2 2-2 16,1 1 1-16,1 1 4 0,-5 3 8 0,2-2 3 0,0 4-1 0,-2-2 1 0,-3 1-3 15,2 1-1-15,1-1-7 0,-1 0 4 0,1-1 4 0,-1 1 1 0,1-3 2 16,2-1-3-16,1-1-3 0,-1-1-37 0,5-2-14 0,1-1 0 0,2-1 0 16,3-1 0-16,1-1 0 0,2-3 0 0,0 3 0 0,2-3 0 0,3-1 0 15,3 0 0-15,-3 2 0 0,3-2 0 0,1 0 0 0,1 0 0 0,0 2 0 16,-1 0 0-16,0-1 0 0,1 3 0 0,-2-1 0 0,0 1 0 0,3 0 0 15,-3 3 0-15,-1-3 0 0,-1 4 0 0,-1-2 0 0,0 1 0 0,1 2 0 16,-3-1 0-16,-1 1 0 0,0 0 0 0,-2 0 0 0,-3 1 0 0,3-1 0 16,0 2 0-16,-3 0 0 0,0-1 0 0,0 0 0 0,-2 1 0 0,2 1 0 15,-5-2 0-15,2 2 0 0,-1-2 0 0,-3 1 0 0,2 0 0 0,-2 1 0 0,-4-2 0 16,1 1 0-16,-2-1 0 0,-1 1 0 0,-3 0 0 0,-1-1 0 16,-2 0 0-16,0 0 0 0,-4 1 0 0,0 0 0 0,-4-1 0 0,-2 1 0 15,-1-1 0-15,-5 1 0 0,0-1 0 0,-1 1 0 0,-5 0 0 0,-1-1 0 16,-5 0 0-16,0-1 0 0,-3 0 0 0,0 1 0 0,-3-1 0 0,0 0 0 15,-4 0 0-15,0 0 0 0,0 0 0 0,0 0 0 0,0 0 0 0,0 0 0 16,0 0 0-16,0 0 0 0,0 0 0 0,0 0 0 0,-4-1 0 0,1-1 0 16,-3 0-29-16,-2 0-203 0,0 1-107 0,0-2-119 0,-3 1-99 0,0 1-93 15,0-3-26-15,0 1-9 0,2-1-1 0,1 0 2 0,0 1 27 0,0-2 33 16,5 1 43-16,1-2 39 0,2 1 49 0</inkml:trace>
  <inkml:trace contextRef="#ctx0" brushRef="#br0" timeOffset="2318.38">5718 5508 110 0,'-1'9'192'0,"-1"0"-15"0,2-3-30 0,-3 1-32 0,2-3-48 0,1-4-53 16,0 0-11-16,0 0-2 0,0 0-65 0,0 0-82 0,4-2-30 0,-2-1-21 16,1-3-5-16</inkml:trace>
  <inkml:trace contextRef="#ctx0" brushRef="#br0" timeOffset="3249.79">7753 5555 183 0,'-5'0'303'0,"1"0"48"0,-1 0 38 0,-1 0 34 0,1 0 22 0,0-1 16 15,0 0 13-15,1 1 10 0,1-3-55 0,-2 3-65 0,2 0-29 0,3 0-19 16,0 0-21-16,0 0-21 0,0 0-40 0,-2-2-42 0,2 2-35 0,0 0-35 16,0 0-19-16,0 0-16 0,0 0-11 0,0 0-11 0,0 0-10 0,0 0-7 15,0 0-8-15,0 0-11 0,0 0-5 0,0 0-7 0,2 0-2 0,-1-1 0 16,4 1 9-16,-2 0 9 0,3 0 7 0,2 0 6 0,-1 0 5 0,2 0 2 16,4 0-1-16,0-2 0 0,2 2 2 0,1 0-1 0,1 0 0 0,1 0-2 15,1 0-4-15,1 0-3 0,-2 0 0 0,2 0-2 0,1 0 2 0,-2 2 0 16,1-1 1-16,2-1-1 0,-1 2 0 0,1 1 2 0,2-2 0 0,-2 0 2 15,5 1 1-15,-2 0 3 0,4-1 2 0,-1-1 3 0,2 0-6 0,0 0-28 16,2 0-23-16,0 0 0 0,1 0 0 0,-2 0 0 0,3 0 0 0,-1 0 0 16,0 0 0-16,2 0 0 0,-1 0 0 0,1 1 0 0,-2 1 0 0,2-2 0 15,2 2 0-15,-2-1 0 0,1 1 0 0,3-2 0 0,-1 0 0 0,-1 2 0 16,2-2 0-16,2 0 0 0,0-2 0 0,-1 2 0 0,4-2 0 0,-1 1 0 16,1-1 0-16,0 0 0 0,1 1 0 0,2-2 0 0,0 0 0 0,1-1 0 15,-1 2 0-15,1-1 0 0,2 0 0 0,-2 0 0 0,1 2 0 0,1-2 0 16,0 0 0-16,-2 1 0 0,0 1 0 0,1-1 0 0,-1-1 0 0,-1 3 0 15,-3-1 0-15,4-1 0 0,-4 2 0 0,2 0 0 0,-2 0 0 0,2 0 0 16,-3 0 0-16,1 2 0 0,-2-1 0 0,1 2 0 0,0-1 0 0,-4 1 0 16,1-3 0-16,1 4 0 0,-3-1 0 0,2-1 0 0,0-1 0 0,-2 0 0 15,0 1 0-15,-1-2 0 0,-1 2 0 0,2-2 0 0,-3 1 0 0,0-1 0 16,-1 2 0-16,-2-2 0 0,0 3 0 0,-2-2 0 0,-2 0 0 0,-1 1 0 16,-2 0 0-16,-2-1 0 0,-1-1 0 0,-2 1 0 0,-4 1 0 0,0 0 0 15,-3-1 0-15,-1 1 0 0,-4-2 0 0,0 2 0 0,-2-2 0 0,-1 1 0 16,-2-1 0-16,-3 0 0 0,0 0 0 0,0 0 0 0,0 0 0 0,0 0 0 15,0 0 0-15,0 0 0 0,0 0 0 0,0 0 0 0,0 0 0 0,0 0 0 16,0 0 0-16,0 0 0 0,0 0 0 0,0 0 0 0,0 0 0 0,0 0 0 16,0 0 0-16,0 0 0 0,0 0 0 0,0 0 0 0,0 0 0 0,0 0 0 15,0 0 0-15,-3-1 0 0,3 1 0 0,0 0 0 0,0 0 0 0,0 0 0 16,0 0 0-16,0 0 0 0,0 0 0 0,0 0 0 0,0 0 0 0,0 0 0 16,0 0 0-16,0-4 0 0,0 4 0 0,0 0 0 0,0 0 0 0,3-3 0 15,-3 3 0-15,0-2-33 0,0 2-261 0,0 0-107 0,0 0-100 0,0-2-98 16,0 2-48-16,0-6-36 0,0 1-5 0,0 0 1 0,2 0 16 0,-1-1 22 15,1 3 33-15,1-3 36 0,3 1 45 0,3 1 53 0</inkml:trace>
  <inkml:trace contextRef="#ctx0" brushRef="#br0" timeOffset="4500.22">13352 5590 150 0,'-5'0'280'0,"2"2"26"0,0-2 31 16,0 0 33-16,0 1 25 0,3-1 23 0,-4-1 12 0,4 1 7 0,-3 0-50 15,3 0-64-15,0 0-33 0,0 0-24 0,0 0-20 0,0 0-15 0,-3 0-17 16,3 0-20-16,0 0-26 0,0 0-28 0,0 0-23 0,0 0-23 0,0 0-8 16,0 0-5-16,0 0 2 0,0 0 7 0,0 0-3 0,0 0-2 15,3-2-4-15,0 1-5 0,1 0-3 0,0 1-4 0,3-2-2 0,0 2-2 0,1 0-2 16,2-2-1-16,1 0 2 0,-2 1-1 0,3-1-2 0,2 1-7 0,-2 1-2 15,0-1-4-15,0-1-3 0,1 1-1 0,-1-1-2 0,1 1 2 16,-2 0 3-16,2 1 2 0,-2-2 4 0,1 2 3 0,1 0-2 0,-2-2-1 0,2 2-4 16,-2 0-5-16,1 0-3 0,0 0-2 0,0 0-4 0,1 0 0 15,-2 2-6-15,3-2-5 0,-3 0-2 0,2 2-4 0,-1-2 1 0,1 1 2 16,3 0 5-16,-2 1 7 0,2-1 0 0,0 1 0 0,1-1-33 0,2 0 0 16,2 2 0-16,-1 1 0 0,3-2 0 0,2 0 0 0,0 1 0 0,2 1 0 15,1-2 0-15,2 1 0 0,0-1 0 0,2 1 0 0,1-2 0 0,2 1 0 16,2-1 0-16,1 1 0 0,2 0 0 0,0-2 0 0,1 0 0 0,3 0 0 0,-1 0 0 15,1 0 0-15,-1 0 0 0,0 0 0 0,-1 0 0 0,1 0 0 16,-3 0 0-16,1 1 0 0,-2 0 0 0,-1 0 0 0,0 3 0 0,-5-1 0 16,0 0 0-16,1 1 0 0,-3 2 0 0,-1-1 0 0,0 1 0 0,0-1 0 15,-3 2 0-15,3-1 0 0,-4 1 0 0,4 1 0 0,-2-2 0 0,1 1 0 16,1-2 0-16,0 4 0 0,0-3 0 0,3 0 0 0,-1 0 0 0,1-2 0 16,2 1 0-16,1 1 0 0,0-3 0 0,1-1 0 0,1 1 0 0,0-1 0 0,1 1 0 15,-1-1 0-15,3-1 0 0,-1-1 0 0,1 2 0 0,0-2 0 16,2 0 0-16,-4 0 0 0,3-2 0 0,0 2 0 0,1-1 0 0,-2-1 0 15,1 1 0-15,1-1 0 0,0 0 0 0,-2 1 0 0,-1 1 0 0,2-2 0 16,-4 2 0-16,2-2 0 0,-4 0 0 0,2 1 0 0,-2 1 0 0,-1-2 0 16,-2 2 0-16,1-1 0 0,-3 1 0 0,2-1 0 0,-3-1 0 0,2 2 0 15,-2-2 0-15,0 0 0 0,0 1 0 0,2-1 0 0,-1 1 0 0,-1 0 0 16,2-1 0-16,1 0 0 0,-1 0 0 0,0 1 0 0,1-1 0 0,-1-1 0 16,-1-1 0-16,2 3 0 0,-1-2 0 0,-2 0 0 0,2 2 0 0,-4-2 0 15,1 0 0-15,-1 1 0 0,-3-1 0 0,0 2 0 0,1-1 0 0,-6 1 0 16,1-1 0-16,-1 2 0 0,-4-1 0 0,3 1 0 0,-4 0 0 0,-2 0 0 15,0 0 0-15,-3 0 0 0,-1 1 0 0,-1-1 0 0,-1 0 0 0,-4 0 0 16,0 0 0-16,-3 0 0 0,0 0 0 0,0 0 0 0,0 0 0 0,0 0 0 16,0 0 0-16,0 0 0 0,0 0 0 0,0 0 0 0,0 0 0 0,0 0 0 15,0 0 0-15,0 0 0 0,0 0 0 0,2-1 0 0,-2 1 0 0,2-3 0 16,-2 3 0-16,0 0 0 0,0 0 0 0,0 0 0 0,0 0 0 0,0 0 0 16,0 0 0-16,0 0 0 0,0 0 0 0,0 0 0 0,0 0 0 0,0 0 0 15,0 0 0-15,0 0 0 0,-2 0 0 0,2 0 0 0,0 0 0 0,-2-2-31 16,-1 2-241-16,1-1-87 0,-3-1-109 0,2 2-111 0,0-3-58 0,0 2-45 15,-1-2-8-15,1 0 0 0,-1 0 18 0,2-2 23 0,2 2 34 0,0 0 37 16,5-1 46-16,-1-2 47 0</inkml:trace>
  <inkml:trace contextRef="#ctx0" brushRef="#br0" timeOffset="6000.51">19852 5732 99 0,'0'4'302'0,"0"-4"19"0,0 3 18 0,0-3 14 0,0 0 14 16,0 0 17-16,0 0 12 0,0 0 9 0,0 0 6 0,0 0-68 0,0 0-83 15,0 0-34-15,0 0-24 0,0 0-15 0,1 1-18 0,-1-1-11 0,5 2-12 16,0-2-9-16,0 0-8 0,0-2-8 0,4 1-11 0,-1 0-4 0,1-1-1 16,1 0-5-16,2-1-3 0,1 0-7 0,-1-2-11 0,3 3-7 0,1-3-8 15,-4 2-5-15,1-1 0 0,1 0-6 0,1-1-6 0,-1 3-5 0,-1-1-2 16,0 0-5-16,0 0-2 0,1 2-3 0,-2-1-4 0,0 2-1 0,2-1 0 16,-2 1-1-16,0 0 1 0,-1 0-2 0,0 0 0 0,3 0 1 0,-2 1 3 15,2-1 3-15,-3 0 0 0,0 0 2 0,5 2 0 0,-3-2-2 0,0 0 1 16,2 1 0-16,0-1 0 0,-2 0-1 0,5 2 0 0,-2-2 4 0,-1 1 4 15,3-1 7-15,1 0 7 0,-2 0 0 0,5 0-1 0,0 1 0 0,3-1-3 16,1 0 1-16,-1-1-1 0,4 1-2 0,3-1-3 0,-2 1-2 0,1-2-1 16,2 2-8-16,1-1-7 0,0-1-7 0,-1 1-9 0,0 1-4 0,1 0-3 15,-3-3 0-15,4 3 0 0,-2 0 0 0,-1 0-1 0,1 0 1 0,1 0 0 16,-3 0-1-16,4 0 1 0,-2 0 0 0,3 0 0 0,-3 0-1 0,2 0 1 16,0 3 0-16,2-3 0 0,-1 0-1 0,3 1-2 0,-1-1 2 0,-1 2 0 15,2-2-1-15,1 0 0 0,-4 1 1 0,2 1 1 0,0-1 0 0,-1 0 1 16,0 1 0-16,1 1 2 0,0-1-2 0,0-2-1 0,2 3 0 0,-1-1-1 15,1 0 2-15,1 0 1 0,2-1-1 0,-1 2 1 0,2-1-1 0,-1-1-1 16,4 1-1-16,0 0 0 0,-2-1 1 0,3-1-3 0,-1 1 2 0,-1-1 1 16,1 1 1-16,0-1 2 0,0 2-2 0,-3-2 2 0,2 0-2 0,-2 0 0 15,0 0 2-15,-1 0 0 0,2 0-1 0,-1 2 0 0,-1-2 0 16,0 0 1-16,0 0 1 0,0 1-2 0,0-1 2 0,0 3 1 0,-1-2 0 0,-2 3 1 16,-1-1 0-16,4 0 2 0,-4 0 0 0,-1 1-2 0,0-1 4 0,3 2-2 15,-3-2 3-15,0 2 0 0,0-3-3 0,3 3-10 0,-1-2 0 0,0 0 0 16,0 0 0-16,2-2 0 0,-1 1 0 0,3 0 0 0,-1 0 0 15,1 0 0-15,-3-1 0 0,0 1 0 0,3-2 0 0,-2 1 0 0,-3-1 0 0,2 0 0 16,-1 0 0-16,-2-1 0 0,-2 1 0 0,-1-2 0 0,1 1 0 16,-3-1 0-16,0 2 0 0,-3 0 0 0,0-2 0 0,1 2 0 0,-7 0 0 0,2 2 0 15,-2-2 0-15,0 2 0 0,-2-1 0 0,-3-1 0 0,1 3 0 0,-2-1 0 16,-1-1 0-16,0 1 0 0,-1-1 0 0,2 2 0 0,-4-3 0 0,2 3 0 16,-4-3 0-16,4 2 0 0,-3-1 0 0,0 1 0 0,1-2 0 0,-5 0 0 15,4 1 0-15,-4-1 0 0,-1 2 0 0,0-2 0 0,2 0 0 0,-6 0 0 16,0 0 0-16,-1 0 0 0,-3 0 0 0,0 0 0 0,0 0 0 15,0 0 0-15,0 0 0 0,0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15,0 0 0-15,0 0 0 0,0 0 0 0,0 0 0 0,0 0 0 0,0 0 0 0,0 0 0 16,0 0 0-16,0 0 0 0,0 0 0 0,0 0 0 0,0 0 0 0,0 0 0 15,0 0 0-15,0 0 0 0,0 0 0 0,0 0 0 0,0 0 0 16,0 0 0-16,0 0 0 0,0 0 0 0,0 0 0 0,0 0 0 0,0 0 0 0,0 0 0 16,0 0 0-16,0 0 0 0,0 0 0 0,0 0 0 0,0 0 0 0,0 0 0 15,0 0 0-15,0 0 0 0,0 0 0 0,0 0 0 0,0 0 0 16,0 0 0-16,0 0 0 0,0 0 0 0,0 0 0 0,0 0 0 0,0 0 0 0,0 0 0 16,0 0 0-16,0 0 0 0,0 0 0 0,5 0 0 0,-5 0 0 15,0 0 0-15,0 0 0 0,0 0 0 0,1 0 0 0,-1 0 0 0,0 0 0 16,0 0 0-16,0 0 0 0,0 0 0 0,0 0 0 0,0 0 0 0,0 0 0 15,0 0 0-15,0 0 0 0,0 0 0 0,0 0 0 0,0 0 0 0,0 0 0 16,0 0 0-16,0 0 0 0,3 0 0 0,-3 0 0 0,0 0 0 0,2-2 0 0,-2 2 0 16,0 0 0-16,3-1 0 0,-3 1 0 0,5 0 0 0,-4 0 0 0,4 0 0 15,-2 0 0-15,0 0 0 0,1 0 0 0,-1-2 0 0,2 2 0 0,-1 0 0 16,-1 0 0-16,0-1 0 0,1 1 0 0,-4 0 0 0,4 0 0 0,0 0 0 16,-4 0 0-16,1 0 0 0,-1 0 0 0,4-2 0 0,-1 2 0 15,3 0 0-15,-3 0 0 0,0 0 0 0,0 0 0 0,2 0 0 0,0 0 0 16,0 0 0-16,1 0 0 0,-2 0 0 0,0 0 0 0,1 0 0 0,-1 0 0 0,0 0 0 15,-1 0 0-15,3 0 0 0,-5 0 0 0,-1 0 0 0,3 0 0 16,1 2 0-16,-4-2 0 0,5 0 0 0,-5 0 0 0,0 0 0 0,1 0 0 16,-1 0 0-16,0 0 0 0,0 0 0 0,0 0 0 0,0 0 0 0,0 0 0 15,0 0 0-15,0 0 0 0,0 0 0 0,0 0 0 0,0 0 0 0,0 0 0 16,0 0 0-16,0 0 0 0,0 0 0 0,0 0 0 0,0 0 0 0,0 0 0 16,0 0 0-16,0 0 0 0,0 0 0 0,-1-2 0 0,-4 0 0 0,0 1 0 0,-3-2-33 15,0 2-186-15,-1-1-44 0,-2 1-95 0,0-1-106 0,-4 1-99 16,1 1-99-16,0-2-20 0,-2 2-4 0,2 0 17 0,0 0 23 0,3 0 29 15,1 0 34-15,2-1 39 0,5-1 41 0,3 2 43 0</inkml:trace>
  <inkml:trace contextRef="#ctx0" brushRef="#br0" timeOffset="6569.11">27014 5680 61 0,'-5'-1'304'0,"-1"-1"37"15,1-1 36-15,-2 2 27 0,0-1 22 0,2-1 12 0,1 0 9 0,0 0 4 0,1 0 2 16,0 0-69-16,0 1-85 0,3 2-43 0,-1-1-32 0,1 1-30 16,0 0-32-16,1-1-29 0,5-1-27 0,-1 1-17 0,3-1-16 0,3 1 1 0,5 1 2 15,4-3 1-15,3 1 0 0,7 1 0 0,7-1-1 0,5-1 1 16,4 0 0-16,7 2-1 0,6-2-2 0,2 0-8 0,3 1-7 0,1-1-4 16,0 1-4-16,1 1 0 0,-2 0 0 0,-5 1 2 0,0 0 4 0,-4 1 4 15,-1-1 2-15,-4 1 9 0,-1 1 5 0,2 1 1 0,-4-1 1 0,1-2 1 16,-1 3 0-16,2-3-5 0,2 3-6 0,-4-3-10 0,0 1-8 0,0 2-10 15,-3-2-7-15,-3 1-5 0,-1 1-7 0,-4-1-5 0,-2-1-11 0,-2 1-2 16,-5 1 0-16,-1-2-1 0,-6 1-1 0,-1-1 2 0,-6 0 0 0,-2-1 2 16,-1 2-1-16,-5-2-2 0,-1 0-4 0,-4 0-31 0,0 0-39 0,0 0-44 15,-2-3-46-15,-1-1-95 0,-5-1-105 0,-1-1-113 0,-3 0-114 16,-3-1-30-16,-5-1-7 0,-5-1-4 0,-3 0-1 0,-7-1 3 0,-5 0 3 0,-7 2 32 16,-5 0 38-16,-4 0 46 0</inkml:trace>
  <inkml:trace contextRef="#ctx0" brushRef="#br0" timeOffset="7533.69">880 6408 215 0,'-9'1'389'0,"1"1"26"0,0-1 24 16,1 2 6-16,0-1 4 0,2 1 2 0,3-2 1 15,2-1 10-15,0 0 13 0,0 0-63 0,0 0-81 16,4 0-52-16,0 1-49 0,4 1-44 0,3 0-42 16,2-1-23-16,6 1-19 0,3 1-2 0,6-2-1 15,4 2 5-15,8 0 9 0,2 0-4 0,7 0-10 16,3 2-3-16,4 1-5 0,4-1-11 0,0 2-14 0,3-2 3 0,2 3 5 16,-2 1-1-16,0 0-1 0,-1-1-1 0,1 0-2 0,-3 2-1 0,0-4-3 0,-4 1 0 15,6-2-2-15,-2 1-2 0,2-2-5 0,-1 1 0 0,4-2-3 0,1-2-7 16,0 1-7-16,3-2 2 0,2-2 5 0,1 1 2 0,1-1 1 0,0 1-4 15,4-4-37-15,-2 2-8 0,4-1 0 0,-2-1 0 0,4-1 0 0,1 0 0 16,-1 0 0-16,1 0 0 0,2-1 0 0,-2-1 0 0,0 2 0 0,2-1 0 16,-2 1 0-16,2 0 0 0,-2 0 0 0,-3 1 0 0,2-1 0 0,-1 2 0 15,-2-2 0-15,-2 4 0 0,-2-1 0 0,-1 0 0 0,-4 0 0 0,-1 2 0 16,-1-1 0-16,-4 1 0 0,-3 1 0 0,-3 0 0 0,-2 0 0 0,-4 1 0 16,-2 2 0-16,-4-1 0 0,-3-1 0 0,-2 2 0 0,-6 0 0 0,-2-1 0 15,-5 2 0-15,-2-1 0 0,-4 0 0 0,-4 0 0 0,-4 0 0 0,-1-1 0 16,-2 1 0-16,-5-1 0 0,1 0 0 0,-3 0 0 0,-3-2 0 15,0 0 0-15,-3 1 0 0,0 0 0 0,0 1-201 0,-4-2-99 0,-1 2-105 0,-4-2-99 16,2 0-101-16,-3 0-42 0,-2-2-31 0,0 2-3 0,-2-3 2 0,1 2 22 16,-4-4 28-16,3 1 34 0,1-1 35 0,0-1 45 0,0-1 47 0</inkml:trace>
  <inkml:trace contextRef="#ctx0" brushRef="#br0" timeOffset="7718.77">5086 6808 301 0,'-2'12'467'0,"-1"1"3"0,-2-5-1 0,0-2-3 0,-2-1-10 16,2-4-30-16,-1 0-39 0,1-1-94 0,-3-2-108 0,2-1-113 0,1 0-115 16,0-2-175-16,2 2-192 0,0-1-44 0,1-2-14 0,-1 1 0 0,0-3-3 15,-3 0 7-15,3-3 7 0,-2 1 32 0</inkml:trace>
  <inkml:trace contextRef="#ctx0" brushRef="#br0" timeOffset="9068.34">8180 6656 179 0,'-4'0'291'0,"0"0"32"0,1 0 30 0,-2 0 29 0,2 0 23 16,0-2 24-16,1 0 9 0,-1 0 5 0,0 1-55 0,3 1-70 0,0 0-29 15,0 0-22-15,0 0-20 0,-3 0-21 0,3 0-25 0,-3 1-28 0,3-1-24 16,0 0-27-16,-2 2-20 0,2-2-19 0,0 0-8 0,0 0-5 0,0 0-2 16,0 0-7-16,0 0 8 0,0 0 10 0,2 2-1 0,2 0 2 15,1-2 0-15,2 2 0 0,2 0 0 0,5-1 0 0,-1 1-1 0,6 0-1 16,2 1 5-16,4-1 7 0,2 1 0 0,3-1-2 0,1-1-9 0,1 1-15 0,3-2-7 16,0 0-6-16,2 0-3 0,-2 0 1 0,3 0-4 0,-3 0-4 15,0 0 0-15,1 0-2 0,0 0-3 0,-4 1-4 0,1-1 3 0,0 2 4 0,-3 0 5 16,0-1 2-16,0 0 8 0,-1 0 6 0,1 3-2 0,-2-3-2 15,1 2-55-15,1 0-1 0,2 0 0 0,4-1 0 0,-3-1 0 0,5 2 0 16,0-1 0-16,2-1 0 0,2 1 0 0,1-1 0 0,3 1 0 0,0-2 0 0,1 0 0 16,-1 1 0-16,5-1 0 0,-1 0 0 0,-1 0 0 0,3 2 0 15,-1-2 0-15,1 0 0 0,2 0 0 0,1 0 0 0,-1 0 0 0,0 0 0 16,4 0 0-16,-2 0 0 0,2 0 0 0,-1 0 0 0,1 0 0 0,0 0 0 0,0 1 0 16,-1 1 0-16,1-1 0 0,-2 2 0 0,0 2 0 0,-3-2 0 15,1 1 0-15,-1 2 0 0,-1 0 0 0,-2-1 0 0,0 2 0 0,-1-1 0 16,2 0 0-16,-1 0 0 0,-2 0 0 0,2 0 0 0,-2 0 0 0,-1 0 0 15,1 0 0-15,1 0 0 0,-2 0 0 0,-3 0 0 0,2 1 0 0,-3-2 0 0,0 0 0 16,-1 1 0-16,-2-1 0 0,0 0 0 0,0 0 0 0,-2-2 0 16,-1 0 0-16,-1-1 0 0,-1 2 0 0,0-3 0 0,1 2 0 0,-3-1 0 0,0-1 0 15,-1 1 0-15,-2-1 0 0,-2-1 0 0,-1 2 0 0,-3-2 0 0,0 0 0 16,-4 0 0-16,-2 1 0 0,-1-1 0 0,-4 0 0 0,-1 0 0 0,-2 0 0 16,-3 0 0-16,-1 0 0 0,-2 0 0 0,1 0 0 0,-5 0 0 15,0 0 0-15,0 0 0 0,0 0 0 0,0 0 0 0,0 0 0 0,0 0 0 16,0 0 0-16,0 0 0 0,0 0 0 0,0 0 0 0,0 0 0 0,0 0 0 15,0 0 0-15,0 0 0 0,0 0 0 0,0 0 0 0,0 0 0 0,0 0 0 16,0 0 0-16,0 0 0 0,0 0 0 0,0 0 0 0,0 0 0 0,0 0 0 0,0 0 0 16,0 0 0-16,0 0 0 0,0 0 0 0,0 0 0 0,0 0 0 0,0 0 0 15,0 0 0-15,0 0 0 0,0 0 0 0,0 0 0 0,0 0 0 16,0 0 0-16,0 0 0 0,0 0 0 0,0 0 0 0,0 0 0 0,0 0 0 0,0 0 0 16,0 0 0-16,0 0 0 0,0 0 0 0,0 0 0 0,0 0 0 0,0 0 0 15,0 0 0-15,0 0 0 0,0 0 0 0,0 0 0 0,0 0 0 16,0 0 0-16,0 0 0 0,0 0 0 0,0 0 0 0,0 0 0 0,0 0 0 0,0 0 0 15,0 0 0-15,0 0 0 0,0 0 0 0,0 0 0 0,0 0 0 16,0 0 0-16,0 0 0 0,0 0 0 0,0 0 0 0,0 0 0 0,0 0 0 0,0 0 0 16,0 0 0-16,0 0 0 0,0 0 0 0,0 0 0 0,2 0 0 15,-2 0-229-15,0 0-79 0,1-1-124 0,-1 1-140 0,2-3-62 0,0 0-47 16,-1 0-8-16,2-2-1 0,-1 1 18 0,1-2 21 0,0 0 35 0,3 0 34 16,1-3 39-16,-1 1 40 0</inkml:trace>
  <inkml:trace contextRef="#ctx0" brushRef="#br0" timeOffset="10252.02">15349 6715 14 0,'-10'3'289'0,"2"0"29"0,0 0 28 16,-1 0 22-16,1 0 18 0,2-1 15 0,-1-2 11 0,3 0 8 0,-1 0 6 16,5 0-67-16,0 0-80 0,0 0-41 0,0 0-30 0,0 0-28 0,0 0-29 15,0 0-19-15,0 0-15 0,0 0-6 0,0 0-4 0,3 0-2 0,2 0 1 16,-1 0 1-16,1 0 4 0,3 0 6 0,0 0 10 0,3 1 6 0,2 1 2 15,3-2 1-15,-2 3 0 0,5-2-9 0,-1 0-6 0,2 1-14 0,0 1-10 16,0 0-9-16,2 2-6 0,-1-2-6 0,0 0-3 0,1 1-6 0,0-1-6 16,-1 2-6-16,1-3-5 0,0 3 0 0,3 0 1 0,-2-2 1 0,1 1-1 15,1 1 4-15,0-4 3 0,0 4 1 0,4-2 1 0,-4 0 6 0,4 0 5 16,1-2-2-16,1 1-4 0,3-2-60 0,2 0-5 0,0 0 0 0,4 0 0 16,1-2 0-16,3 1 0 0,2-1 0 0,1 0 0 0,1-2 0 0,4 3 0 15,-2-1 0-15,1 0 0 0,0 1 0 0,-1 1 0 0,1 1 0 0,-2-1 0 16,1 2 0-16,0 1 0 0,-2-1 0 0,2 1 0 0,0 0 0 0,1-2 0 15,0 2 0-15,1 0 0 0,0 0 0 0,-1 2 0 0,2-2 0 0,-1 2 0 16,2-3 0-16,2 3 0 0,-3-2 0 0,2 0 0 0,2 0 0 0,-1 0 0 16,2-1 0-16,-1 0 0 0,3 1 0 0,4-1 0 0,-1-1 0 0,0 1 0 15,4-1 0-15,2 1 0 0,-1-2 0 0,2 0 0 0,2 0 0 0,-1-2 0 16,2 1 0-16,1-1 0 0,-2-1 0 0,2 2 0 0,2-3 0 0,-2 2 0 16,0-1 0-16,2-2 0 0,-3 2 0 0,3-3 0 0,-3 4 0 0,1-3 0 15,-1 0 0-15,-2-1 0 0,1 2 0 0,0-1 0 0,-1 1 0 0,-2-1 0 16,-1 1 0-16,2 0 0 0,-2 1 0 0,-1-1 0 0,0-1 0 0,0 3 0 15,-1-2 0-15,-1 2 0 0,0-1 0 0,0 0 0 0,0-1 0 0,1 2 0 16,-1-1 0-16,-1 1 0 0,0 1 0 0,-1-2 0 0,-1 1 0 0,-1 2 0 16,-1-1 0-16,0-1 0 0,-1 1 0 0,-1-1 0 0,-2 0 0 0,1 1 0 15,0 1 0-15,0-1 0 0,-2-1 0 0,-1 1 0 0,0 1 0 0,-1 0 0 16,2-2 0-16,-4 2 0 0,1-1 0 0,0-1 0 0,-4 2 0 0,3-1 0 16,-5 1 0-16,1-2 0 0,-1 2 0 0,0-1 0 0,-4 1 0 0,2-2 0 15,-2 2 0-15,-3 0 0 0,2 0 0 0,-3 2 0 0,0-2 0 0,-3 1 0 16,0 1 0-16,-1-1 0 0,-2 1 0 0,-2 1 0 0,-3-2 0 0,0 2 0 15,-2-2 0-15,1 3 0 0,-5-1 0 0,0-2 0 0,0 2 0 0,-1 0 0 16,-4-1 0-16,1 1 0 0,-2-2 0 0,-1 2 0 0,-1-1 0 0,-4-1 0 16,0 1 0-16,-1-2 0 0,-1 3 0 0,-2-2 0 0,1-1 0 0,-5 1 0 15,-1-1 0-15,3 0 0 0,-3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0-16,-3 4 0 0,3-4 0 0,0 0 0 0,0 0 0 0,0 0 0 16,0 0 0-16,0 0 0 0,0 0 0 0,0 0 0 0,0 0 0 0,0 0 0 15,0 0 0-15,0 0 0 0,0 0 0 0,0 0 0 0,0 0 0 0,0 0 0 16,0 0 0-16,0 0 0 0,0 0 0 0,0 0 0 0,0 0 0 0,0 0 0 16,-1 0 0-16,1 0 0 0,0 0 0 0,0 0 0 0,0 0 0 0,0 0 0 15,-5 1 0-15,5-1 0 0,0 0-2 0,-1 1-198 0,1-1-44 0,0 0-43 16,-2 2-94-16,-1 0-107 0,1-1-90 0,2-1-86 0,-5 2-7 0,2 0 11 15,-2-2 22-15,-2 0 23 0,1 0 31 0,-1 0 27 0,-1-2 35 0,2 0 37 16,-5-1 41-16</inkml:trace>
  <inkml:trace contextRef="#ctx0" brushRef="#br0" timeOffset="13451.07">8523 10453 265 0,'0'0'298'0,"0"-4"29"16,-2-1 25-16,1 1 22 0,-1 1 20 0,1 0 17 0,-2-2 10 0,3 2 9 16,-2 0-63-16,1 0-82 0,1 3-23 0,0 0-15 0,0 0-17 0,0 0-18 15,-2-1-24-15,2 1-25 0,0 0-20 0,-3-2-19 0,3 2-16 0,0 0-17 16,0 0-8-16,0 0-9 0,-2 0-7 0,2 0-9 0,0 0-6 0,-3 2-8 16,3-2-9-16,0 0-12 0,-1 1-4 0,-1 1-5 0,0 1 4 0,2 0 9 15,0 3 6-15,-1 3 7 0,-1 1 5 0,2 5 11 0,-2 3 9 0,-1 4 8 16,2 7 9-16,-4 3 8 0,2 4 5 0,-2 6 5 0,0 3 5 0,-1 6 7 15,0 3-2-15,-2 1-4 0,-2 7-4 0,2 0-6 0,-2 3-7 0,0 4-11 16,0-1-8-16,-2 2-7 0,2 2-8 0,-1-1-8 0,2 0-4 0,1 0-5 16,0-3-7-16,3-2-6 0,0-5-7 0,1-1-7 0,2-4-7 0,2-6-1 15,0-1-18-15,2-7-20 0,2-4-29 0,-2-4-32 0,3-4-35 0,-2-5-37 16,3-4-54-16,-1-3-58 0,0-4-117 0,-1-6-132 0,-1-1-59 0,-3-7-42 16,5-3-9-16,-1-7-3 0,-1-3 17 0,0-6 20 0,0-4 28 0,2-5 30 15,1-5 38-15,-3-4 36 0</inkml:trace>
  <inkml:trace contextRef="#ctx0" brushRef="#br0" timeOffset="14467.65">8561 10478 120 0,'3'1'315'15,"-1"1"14"-15,-2-2 12 0,0 0 8 0,0 0 9 0,0 0 4 0,0 0 5 16,0 0 10-16,-2 2 8 0,2-2-59 0,0 0-76 0,0 0-39 0,0 0-30 16,0 0-19-16,0 0-19 0,0 0-7 0,0 0-5 0,0 0-2 0,0 0 5 15,0 0 3-15,2 2 5 0,1-1 2 0,0 0-2 0,3-1-6 0,1 0-9 16,1-1-6-16,1 1-7 0,4-1-3 0,-2-1-3 0,6 0-2 0,-2 0-3 16,3-1-5-16,0 0-8 0,1-2-7 0,3 0-10 0,-3 3-3 0,5-3-6 15,-2 0-1-15,-1 1-3 0,1 1-5 0,1-1-3 0,-1 1-3 0,1 0-3 16,0-1 1-16,1 3-1 0,1 0-2 0,-1-1-3 0,2 1 6 0,0 1 10 15,1 0-3-15,0 1-2 0,3-1-3 0,2 2-4 0,-1-1-2 0,2 0-5 16,2-1-2-16,2 2-3 0,0 1 2 0,3-3 0 0,1 2 5 0,2-1 2 16,1-1-35-16,1 2-7 0,2-2 0 0,-1 0 0 0,4 0 0 0,1-2 0 15,-2 2 0-15,5-1 0 0,-4-1 0 0,1 1 0 0,-1-1 0 0,2 0 0 16,-1 2 0-16,1-1 0 0,0 0 0 0,1 1 0 0,2-2 0 0,0 2 0 16,2 0 0-16,3 0 0 0,0 0 0 0,2 0 0 0,3 0 0 0,1 0 0 15,4 0 0-15,1 0 0 0,3 0 0 0,1 0 0 0,5-1 0 0,1-1 0 16,0 2 0-16,4-3 0 0,2 2 0 0,3-1 0 0,0 1 0 0,2-3 0 15,1 3 0-15,2-2 0 0,2 2 0 0,2-1 0 0,1 1 0 0,-1-2 0 16,3 1 0-16,-1 2 0 0,1 0 0 0,0 0 0 0,-1 0 0 0,3 2 0 16,-3-1 0-16,2 1 0 0,-3-1 0 0,4 2 0 0,1 0 0 0,-1 0 0 15,-1 0 0-15,3 0 0 0,1 0 0 0,-2 0 0 0,3 0 0 0,0-2 0 16,4 1 0-16,-2 1 0 0,2-3 0 0,1 2 0 0,0-1 0 16,2-1 0-16,1 0 0 0,0 0 0 0,0 0 0 0,1 0 0 0,-2 0 0 0,2 0 0 15,0-1 0-15,-1 1 0 0,1-2 0 0,-2 2 0 0,1-1 0 0,-2-1 0 16,-1 0 0-16,1 2 0 0,0-1 0 0,-2 0 0 0,0 1 0 15,-1 0 0-15,2-2 0 0,-3 2 0 0,-1-1 0 0,2 1 0 0,-2 0 0 0,0 0 0 16,2-2 0-16,0 2 0 0,-4 0 0 0,2-1 0 0,-3 1 0 0,3-2 0 16,-3 1 0-16,0-1 0 0,-3 1 0 0,1 1 0 0,-4-2 0 15,-2 0 0-15,-2 1 0 0,-1 0 0 0,-1 1 0 0,-3-2 0 0,-4 2 0 0,2-1 0 16,-4 1 0-16,-4-2 0 0,-1 1 0 0,1 1 0 0,-4-2 0 0,-2 2 0 16,-1-1 0-16,-1-1 0 0,-1 1 0 0,-4 1 0 0,0-2 0 15,1 0 0-15,-3 1 0 0,2 0 0 0,-5-1 0 0,0 1 0 0,0-1 0 0,-3 1 0 16,1-1 0-16,-6 1 0 0,2-1 0 0,-2 1 0 0,-3-1 0 0,-2 0 0 15,-1 2 0-15,-2-1 0 0,-4 0 0 0,0 0 0 0,-3-1 0 16,-2 2 0-16,-1-2 0 0,-2 2 0 0,-4 0 0 0,-1 0 0 0,-3 0 0 0,-2 2 0 16,-3-2 0-16,-4 2 0 0,-2-2 0 0,-4 1 0 0,-2-1 0 15,-1 0 0-15,-2 1 0 0,-3-1 0 0,0 1 0 0,-4-1 0 0,0 0 0 0,0 0 0 16,0 0 0-16,0 0 0 0,0 0 0 0,0 0 0 0,0 0 0 0,0 0 0 16,0 0 0-16,0 0 0 0,0 0 0 0,0 0 0 0,0 0 0 0,0 0 0 15,0 0 0-15,0 0 0 0,0 0 0 0,0 0 0 0,0 0 0 16,0 0 0-16,0 0 0 0,0 0 0 0,0 0 0 0,0 0 0 0,-4 0 0 0,4 0 0 15,0 0 0-15,0 0 0 0,0 0 0 0,0 0 0 0,0 0 0 16,0 0 0-16,0 0 0 0,0 0 0 0,0 0 0 0,0 0 0 0,0 0 0 16,0 4 0-16,-1-3 0 0,-1 2 0 0,1 2 0 0,-1 0 0 0,-1 2 0 0,0 2 0 15,-2 1 0-15,0 4 0 0,2 1 0 0,-3 3 0 0,1 0 0 16,-1 4 0-16,-2 1 0 0,2 2 0 0,-2 0 0 0,-1 3 0 0,0 5 0 16,0 0 0-16,-3 1 0 0,0 4 0 0,2 2 0 0,-2 2 0 0,-1 3 0 15,0 1 0-15,0 4 0 0,-2-2 0 0,-1 4 0 0,4 2 0 0,-2-1 0 16,-1 0 0-16,2 1 0 0,-1 0 0 0,3 0 0 0,-3-1 0 0,3 1 0 15,0 1 0-15,-2 1 0 0,4-3 0 0,-1 1 0 0,-1 2 0 0,3-2 0 0,0 0 0 16,-1-4 0-16,3 3 0 0,-1-2 0 0,2-1 0 0,1-5 0 16,-2-1 0-16,1-1 0 0,2-4 0 0,-1-3 0 0,3-2 0 0,-1-2 0 0,1-4 0 15,1-2 0-15,-2-4 0 0,0-1 0 0,2-3 0 0,0-3 0 0,0-2 0 16,0-3 0-16,0-1 0 0,0-3 0 0,0-2 0 0,0 1-133 16,0-5-133-16,0 0-103 0,-5-4-117 0,2 2-91 0,-4-3-89 0,-1-4-14 0,-2-1 3 15,-4-4 11-15,1-1 15 0,-5-1 21 0,-3-4 22 0,-1 1 38 16,-7-4 47-16,1 1 48 0</inkml:trace>
  <inkml:trace contextRef="#ctx0" brushRef="#br0" timeOffset="16651.07">8174 12132 6 0,'-3'1'259'0,"-2"1"25"0,2 0 26 0,-2 2 29 0,0-3 23 15,2 1 27-15,0 1 19 0,-2-2 21 0,2 2-29 0,2-3-36 0,1 0-33 16,-2 2-31-16,2-2-19 0,0 0-16 0,0 0-14 0,0 0-16 0,0 0-23 16,0 0-21-16,0 0-24 0,0 0-21 0,0 0-19 0,0 0-16 0,0 0-14 15,2-2-12-15,1 0-9 0,-2 1-13 0,4-3-10 0,-4 4-8 0,4-2-4 16,-2 1-2-16,1-3 2 0,0 4-1 0,1 0 1 0,2-1 1 0,0 0 0 16,-2-1-1-16,1 2-2 0,2-1 0 0,0-1 13 0,0 1 13 0,0-1 10 15,2-1 7-15,0 0 0 0,2 2-1 0,0-3-2 0,4 3-2 0,1-2-1 16,1 2-4-16,2-2 2 0,4 0 0 0,-2 0 4 0,5-2-3 0,0 2-9 15,3-1-14-15,0-1-12 0,2 0-40 0,1 2 0 0,0-2 0 0,2 0 0 16,4 0 0-16,-2 0 0 0,1 0 0 0,0 1 0 0,1-3 0 0,2 3 0 16,-1-1 0-16,2-1 0 0,0 2 0 0,-1-2 0 0,4 2 0 0,-2-1 0 15,3-1 0-15,-2 2 0 0,1-1 0 0,1 0 0 0,0 1 0 0,2 0 0 16,-2 1 0-16,3 1 0 0,-1-1 0 0,-1 2 0 0,2-3 0 0,-1 4 0 16,2-2 0-16,-1 2 0 0,0-2 0 0,2 1 0 0,0-1 0 15,-1 1 0-15,2-1 0 0,2 1 0 0,-2-2 0 0,5 1 0 0,-2-1 0 0,1 0 0 16,2 2 0-16,-1-2 0 0,0 0 0 0,3 0 0 0,-1-1 0 15,-1 3 0-15,-1-2 0 0,3 0 0 0,-2 0 0 0,-1-1 0 0,-1 0 0 16,3 2 0-16,-1-1 0 0,2 1 0 0,-2-1 0 0,-1 0 0 0,3 2 0 16,-1-1 0-16,-1-1 0 0,-2 1 0 0,3 2 0 0,-3-2 0 0,0 0 0 0,0 1 0 15,1 1 0-15,-1-2 0 0,-1 2 0 0,2 0 0 0,2-1 0 16,-1 1 0-16,0-1 0 0,1 1 0 0,-1 0 0 0,1-2 0 0,0 2 0 0,-1 0 0 16,1-4 0-16,-1 4 0 0,1-1 0 0,-3-1 0 0,4 1 0 0,-1-2 0 15,-1 1 0-15,1 1 0 0,1 0 0 0,0 0 0 0,0-1 0 16,1 0 0-16,-1 1 0 0,0-1 0 0,0 0 0 0,-2 1 0 0,2 0 0 0,0 1 0 15,-1-2 0-15,1 2 0 0,0-2 0 0,0 2 0 0,-2 0 0 16,1 0 0-16,0 2 0 0,1-2 0 0,-2 0 0 0,1 2 0 0,-1-2 0 16,-1 1 0-16,0-1 0 0,0 0 0 0,-2 0 0 0,4 0 0 0,-2-1 0 0,1-1 0 15,1 2 0-15,-1-2 0 0,2 1 0 0,-2 0 0 0,3-2 0 16,-4 3 0-16,1-2 0 0,-1 1 0 0,0 1 0 0,0-4 0 0,0 4 0 16,0-1 0-16,-2 0 0 0,2-1 0 0,0 2 0 0,0 0 0 0,0 0 0 15,0 0 0-15,-3 0 0 0,3 0 0 0,-2 2 0 0,0-2 0 0,-1 0 0 16,-2 1 0-16,3-1 0 0,-1 1 0 0,0-1 0 0,-2 0 0 0,3-1 0 15,2 1 0-15,-2-1 0 0,-2 1 0 0,4 0 0 0,0-2 0 0,-2 2 0 16,0-1 0-16,-1-1 0 0,2 2 0 0,-3 0 0 0,-1-1 0 0,1 1 0 16,-1 0 0-16,0 0 0 0,-1 1 0 0,2-1 0 0,-1 0 0 0,-1 3 0 15,0-1 0-15,2-1 0 0,-3 0 0 0,0 3 0 0,0-3 0 0,0 1 0 16,0 3 0-16,-1-1 0 0,-3-2 0 0,1 2 0 0,1-1 0 0,-1 1 0 16,-1-1 0-16,3 1 0 0,-1-1 0 0,1 3 0 0,-2-2 0 0,2 1 0 15,0-3 0-15,0 3 0 0,0-4 0 0,0 2 0 0,0 0 0 0,2 1 0 16,-5-2 0-16,2-1 0 0,0 3 0 0,-1 0 0 0,-2-1 0 0,2 0 0 15,-2 1 0-15,0 1 0 0,-2-2 0 0,4 3 0 0,-4-3 0 0,2 2 0 16,0-1 0-16,-2 1 0 0,3-1 0 0,-2 1 0 0,0-1 0 0,-1 1 0 16,3-1 0-16,-3 0 0 0,-1 1 0 0,2 0 0 0,-2-1 0 0,2 0 0 15,-1 1 0-15,-2 0 0 0,3-1 0 0,-1 0 0 0,0-1 0 0,1 3 0 16,0-1 0-16,0-2 0 0,1 1 0 0,0-2 0 0,0 1 0 0,0 0 0 16,1-1 0-16,2 1 0 0,-4-1 0 0,2 0 0 0,-3 1 0 0,-1-1 0 15,2 2 0-15,-2-1 0 0,-1 2 0 0,1-1 0 0,-2 1 0 0,-2-2 0 16,3 1 0-16,-1 0 0 0,-2 1 0 0,-2-2 0 0,3 2 0 0,-2-1 0 15,-1-1 0-15,1 2 0 0,-3-2 0 0,1 1 0 0,1-1 0 0,-3 1 0 16,1 0 0-16,-3-1 0 0,3 1 0 0,-4-1 0 0,1-1 0 0,-1 0 0 16,-1 0 0-16,-1 0 0 0,0-1 0 0,-1 1 0 0,-1 0 0 0,1-1 0 15,-2-1 0-15,-1 1 0 0,-1 0 0 0,-3 1 0 0,-2 0 0 0,0-2 0 16,-1 1 0-16,-4 0 0 0,-1-1 0 0,-2 2 0 0,-3 0 0 0,0-2 0 16,-2 1 0-16,-2-1 0 0,-3 0 0 0,0 0 0 0,0 0 0 0,0 0 0 15,0 0 0-15,0 0 0 0,0 0 0 0,0 0 0 0,0 0 0 0,0 0 0 16,0 0 0-16,0 0 0 0,0 0 0 0,0 0 0 0,0 0 0 0,0 0 0 15,0 0 0-15,0 0 0 0,0 0 0 0,0 0 0 0,0 0 0 0,0 0 0 16,-2 2 0-16,2-2 0 0,0 0 0 0,0 0 0 0,0 0 0 0,0 0 0 16,0 0 0-16,0 0 0 0,0 0 0 0,0 0 0 0,0 0 0 0,0 0 0 15,-3-2 0-15,3-1 0 0,-1 0 0 0,1 2 0 0,-2-3 0 0,2 2 0 16,-3-1 0-16,3 0 0 0,0-1 0 0,0 0 0 0,0 4 0 0,0-3 0 16,0-1 0-16,0 4 0 0,0-2 0 0,0 2 0 0,0 0 0 0,0 0 0 15,0 0 0-15,0-3 0 0,0 3 0 0,0 0 0 0,0 0 0 0,-3-3 0 16,3 2 0-16,-1-1 0 0,-3 1 0 0,1-1 0 0,-2-1 0 0,0 2 0 15,-4-1 0-15,0 1 0 0,-3-2 0 0,-3 1-79 0,-3 0-276 0,-4 1-128 16,-1 0-98-16,-7-1-91 0,-2-1-19 0,-3 0-3 0,-3 0 0 0,-3-2 1 16,-7 1 20-16,1-3 24 0,-4-1 39 0,-4-2 45 0,2 0 59 0</inkml:trace>
  <inkml:trace contextRef="#ctx0" brushRef="#br0" timeOffset="18070.86">9348 9274 9 0,'2'-14'229'0,"-2"-1"21"16,2 2 29-16,-4 1 37 0,0-1 45 0,-2 4 32 0,2-2 27 0,-2 2 20 16,0 2 15-16,0 2-69 0,0-1-88 0,-1 4-15 0,1 0 2 0,-2 2 7 15,-1 1 9-15,1 0-4 0,-2 4-10 0,-3 3-25 0,0 2-29 0,-3 3-19 16,-1 4-16-16,-2 5-2 0,1 5 1 0,-3 3-5 0,2 5-3 0,-2 6-9 15,1 4-10-15,-2 2-12 0,4 3-10 0,0 3-16 0,2-1-18 0,3 2-87 16,1-3-27-16,4-1 0 0,3-2 0 0,3-4 0 0,3-3 0 0,3-3 0 16,4-4 0-16,1-2 0 0,3-5 0 0,2-3 0 0,5-5 0 0,-1-2 0 15,1-4 0-15,4-2 0 0,0-5 0 0,4-3 0 0,-1-5 0 0,1-4 0 16,1-1 0-16,1-5 0 0,1-3 0 0,0-5 0 0,1-1 0 0,0-4 0 16,0-4 0-16,-1-1 0 0,-2-2 0 0,0-4 0 0,-2 2 0 0,-2-3 0 15,-3-2 0-15,-3-1 0 0,-2 1 0 0,-5 0 0 0,-2-2 0 0,-3 0 0 16,-3 1 0-16,-4 1 0 0,-4 0 0 0,-2-1 0 0,-3 3 0 15,-2 1 0-15,-3 3 0 0,-6 2 0 0,1 2 0 0,-4 4 0 0,-1 4 0 16,-4 3 0-16,0 4 0 0,-1 5 0 0,-4 2 0 0,2 3 0 0,-2 3 0 0,-1 2 0 16,2 6 0-16,-1-1 0 0,2 3 0 0,0 0 0 0,3 1 0 15,3 4-108-15,2-2-166 0,3 1-114 0,3 0-124 0,2 3-83 0,4-1-73 16,4-2-16-16,4 2-5 0,4 1 5 0,3 0 8 0,1-1 33 0,7 0 36 16,1 0 42-16,3-1 44 0,4-2 56 0</inkml:trace>
  <inkml:trace contextRef="#ctx0" brushRef="#br0" timeOffset="18534.91">11941 9040 263 0,'-3'-3'445'0,"0"0"16"0,3 3 6 0,-3 0 17 16,3 0 16-16,-3 2 19 0,3 1 21 0,0 2 14 0,0 2 18 0,0 2-40 0,0 3-48 15,0 3-87-15,-1 3-95 0,1 3-40 0,-2 4-30 0,0 4-7 16,1 1-8-16,-3 4-12 0,1 2-19 0,0 2-20 0,-2 1-20 0,-1 1-114 16,1 1-32-16,-1-1 0 0,1 2 0 0,0-1 0 0,-1-1 0 0,0-2 0 0,1-1 0 15,2-2 0-15,-2-2 0 0,2-3 0 0,1-2 0 0,1-2 0 0,-1-4 0 16,2-3 0-16,0-1 0 0,0-4 0 0,0-3 0 0,0-2 0 15,0-2 0-15,0-1 0 0,0-1 0 0,0-5 0 0,0 0-89 0,0 0-254 16,0 0-131-16,0 0-101 0,3-3-91 0,1-3-22 0,0-3-4 0,1 0-1 16,4-2 3-16,-1-3 19 0,2 0 23 0,4-4 35 0,-1 0 40 0,1 0 59 15</inkml:trace>
  <inkml:trace contextRef="#ctx0" brushRef="#br0" timeOffset="19068.58">14316 9137 221 0,'0'-7'503'0,"-1"1"11"0,-1 1 9 16,0 3 2-16,-1-1-1 0,-1 0 0 0,2 2 2 0,1-1 0 0,1 2 3 15,1-3 5-15,4 1 5 0,-1 2-181 0,3 2-219 0,1-1-42 0,4 3-6 16,0-2-3-16,2 0-3 0,3 2 6 0,2 0 8 0,0 1 3 0,3 0 2 15,0-2 2-15,-1 2-1 0,3 0-4 0,-1 1-5 0,-1 0-9 0,1 0-7 0,-1 0-13 16,-2 0-6-16,-2 3-1 0,-1-1-2 0,-1 2-3 0,-2 1-3 16,-3-2-31-16,-3 4-21 0,-2-1 0 0,-1 2 0 0,-5 1 0 0,-5 1 0 15,-1 4 0-15,-5 1 0 0,-2 1 0 0,-6 2 0 0,-2 2 0 0,-2 1 0 16,-4-1 0-16,0 3 0 0,-3-2 0 0,0-1 0 0,3 1 0 0,-1-5 0 16,3-1 0-16,4-1 0 0,1-6 0 0,2 0 0 0,6-2 0 0,2-4 0 15,1-1 0-15,2-2 0 0,3-1 0 0,2-1 0 0,0-1 0 0,2-2 0 16,0 0 0-16,0 0 0 0,2 1 0 0,1 0 0 0,2 1 0 0,3 0 0 15,4-2 0-15,1 1 0 0,3-1 0 0,1 0 0 0,5 0 0 0,0 0 0 16,5 0 0-16,-1-3 0 0,2 1 0 0,2 0 0 0,-1-2 0 0,-1 2 0 16,1-3 0-16,-3 2 0 0,1 0 0 0,-2-1 0 0,-4 2 0 0,1-2 0 15,-3 2 0-15,-4 2 0 0,0-1 0 0,-2 1-16 0,1 0-322 0,-3 0-133 16,-3 0-104-16,2 1-94 0,-3-1-24 0,2 2-4 0,-5 1 0 0,4 0 1 16,0 0 17-16,-2 1 21 0,-1 1 40 0,0 0 44 0,3 1 56 0</inkml:trace>
  <inkml:trace contextRef="#ctx0" brushRef="#br0" timeOffset="19651.41">17235 9117 112 0,'-3'-6'472'0,"-2"1"16"0,2-1 13 16,2 1 1-16,1 0 4 0,-4 0 9 0,4 1 12 0,4 0 6 0,-3 2 2 16,7-1 6-16,-2 3 10 0,4-2-163 0,1 4-200 0,1-2-46 0,1 5-18 0,6-1-7 15,-1 0-5-15,2 1-1 0,0 0 1 0,-2 1-10 0,3 1-11 16,-3-1-3-16,2-1-4 0,-2 2-5 0,-2-1-3 0,-2 0-8 0,-1 0-4 0,-2 0-4 16,-1 0-6-16,-4 0-1 0,1 0 3 0,0 0 0 0,-4 0 3 15,-1 1-3-15,-2-1-1 0,-2 2-42 0,-1 1-13 0,-4 0 0 0,0 1 0 16,-3 1 0-16,-4 4 0 0,2-1 0 0,-6 2 0 0,2 0 0 0,-1 1 0 0,1-1 0 15,1-1 0-15,0-1 0 0,3-1 0 0,2-2 0 0,5-1 0 16,0-1 0-16,2-2 0 0,5 1 0 0,1-1 0 0,0 0 0 0,5-2 0 16,-1 3 0-16,3 0 0 0,0-1 0 0,3 1 0 0,-1 1 0 0,1 0 0 15,1 0 0-15,-1 0 0 0,-1 0 0 0,0 1 0 0,-1-1 0 0,0 1 0 16,-2 1 0-16,-2-2 0 0,-2 2 0 0,-1 0 0 0,1-1 0 0,-4 1 0 16,-1 0 0-16,-3 1 0 0,-3 1 0 0,0 0 0 0,-2 0 0 0,-5 2 0 15,-3 0 0-15,-1 2 0 0,-1-2 0 0,-4 3 0 0,-3-2 0 0,3 1 0 16,-4-1 0-16,0-3 0 0,0 3 0 0,4-4 0 0,2 1 0 0,-1-3 0 15,4 0 0-15,4-3 0 0,3-2 0 0,1-1 0 0,3 1-126 0,3-4-145 16,1 2-104-16,2-3-114 0,0 0-92 0,3 0-82 0,2 0-22 0,4 0-6 16,1-3 7-16,0 2 13 0,5-3 30 0,1 0 37 0,5 0 43 0,1-4 46 15,3 3 52-15</inkml:trace>
  <inkml:trace contextRef="#ctx0" brushRef="#br0" timeOffset="20053.18">20170 9051 161 0,'1'-7'400'0,"2"2"24"0,-3-1 9 16,-3 1 7-16,2 2 9 0,-6 2 9 0,0-1 9 0,0 1 5 0,-1 2 9 15,0 1 8-15,-3 2-93 0,0 2-118 0,0 3-51 0,-3 3-38 0,-1 0-15 0,-2 4-10 16,1 2-5-16,-3 2-1 0,-1 3 0 0,2 1-2 0,-2 2-2 16,2 2-3-16,0 3-8 0,0 1-6 0,4 1-12 0,3-2-13 0,2 1-14 15,4-1-14-15,5 1-9 0,5-2-9 0,4-3 0 0,3-2 1 0,7-1-5 0,2-2-8 16,8-2-3-16,2-2-38 0,4-4-13 0,6-1 0 0,0-2 0 15,4-4 0-15,0-2 0 0,4-3 0 0,-1-2 0 0,1-1 0 0,-3-2 0 16,-1-1 0-16,1-2 0 0,-3 0 0 0,-4-2 0 0,-1-2 0 16,-3 1-4-16,0 0-141 0,-5-2-38 0,-1 1-39 0,-4-3-86 0,-3 2-94 15,-4-1-88-15,-1-2-83 0,-4-1-44 0,-3 0-33 0,0-1 6 0,-4-2 17 0,-2 0 21 16,-4-2 22-16,-2-1 27 0,-3-1 28 0,0-1 36 0,-3-4 41 0</inkml:trace>
  <inkml:trace contextRef="#ctx0" brushRef="#br0" timeOffset="20251.47">20626 8972 207 0,'-12'-3'436'0,"6"2"16"0,-1 1 12 15,1 1 10-15,-2 1 18 0,0 1 19 0,2 2 15 0,1-1 14 16,-1 1 15-16,-2 5 17 0,0 0-88 0,-3 6-110 0,-2 3-67 0,1 5-59 16,-6 3-13-16,4 6-8 0,-3 2-7 0,-1 2-7 0,-1 4-17 0,-3 6-20 15,3-1-16-15,-1 3-38 0,-1 1-122 0,-3 2 0 0,2 1 0 0,0 0 0 0,3 1 0 16,-2-1 0-16,1 0 0 0,2-2 0 0,1-2 0 0,3-1 0 16,0-2 0-16,3-2 0 0,-1-3 0 0,3-2 0 0,1-5 0 0,3-1 0 0,2-3 0 15,0-3 0-15,1-3 0 0,1-3 0 0,1-3-37 0,1-3-186 0,-1-3-80 16,0-4-83-16,0 1-108 0,0-3-114 0,-1-3-47 0,1-3-29 15,0 0 0-15,-8-2 12 0,-2-1 32 0,1-1 33 0,-5-1 35 0,-1-1 34 16,-5-1 39-16,-4-2 40 0</inkml:trace>
  <inkml:trace contextRef="#ctx0" brushRef="#br0" timeOffset="20936.82">10828 10313 120 0,'0'0'356'16,"-4"0"24"-16,4 0 21 0,-3 0 13 0,-2 0 11 0,5 0 12 0,-2 2 7 16,1 0 16-16,-1-1 14 0,0 2-51 0,1 0-68 0,-1 3-43 0,-1 0-40 15,1 4-29-15,-1-1-31 0,-3 5-7 0,2 3-4 0,-3 4 3 0,2 4 5 16,-3 4 5-16,-1 2 4 0,-1 7-5 0,1 1-7 0,-2 4-14 0,0 3-16 16,0 6-14-16,-2 0-18 0,0 7-25 0,-1-1-119 0,-2 5 0 0,2 2 0 15,-2 1 0-15,1 0 0 0,0 0 0 0,-2 1 0 0,3-1 0 0,-2-1 0 16,3-2 0-16,2-5 0 0,0 0 0 0,3-6 0 0,0-1 0 0,3-3 0 15,-1-3 0-15,3-5 0 0,0-3 0 0,3-1 0 0,0-5 0 0,0-5 0 16,0-1 0-16,3-4 0 0,-3-5 0 0,3-3 0 0,-1-2 0 0,1-2 0 16,-2-4 0-16,1-1 0 0,-2-4 0 0,6-3-172 0,-1-3-195 0,0-3-131 15,3-3-90-15,3-6-81 0,0-3-19 0,3-4-5 0,4-5 2 0,2-5 3 16,1-1 21-16,4-3 25 0,2-1 42 0,3-4 47 0,2 1 60 0</inkml:trace>
  <inkml:trace contextRef="#ctx0" brushRef="#br0" timeOffset="21468.53">13575 10340 152 0,'0'-9'374'0,"0"2"34"0,-2-2 33 16,0 2 14-16,1 0 13 0,-1 2 7 0,-2-1 8 0,2 4 3 0,1-1 3 15,-1 2-60-15,-1-1-77 0,3 2-46 0,-2 2-44 0,-2 2-39 0,0 2-37 16,-1 1-19-16,-2 4-16 0,-1 3 0 0,1 2-1 0,-1 5 8 0,-2 5 4 16,0 1 10-16,0 4 9 0,0 5-2 0,0 2-4 0,0 3-12 0,1 3-14 15,0 4-12-15,1 2-30 0,0 1-107 0,-2 2 0 0,2 5 0 0,0 0 0 16,0 2 0-16,-1 0 0 0,3 1 0 0,-1 0 0 0,2-1 0 0,-2-2 0 15,4-2 0-15,0-2 0 0,1-2 0 0,0-2 0 0,2-4 0 0,0 1 0 16,0-6 0-16,0 0 0 0,2-2 0 0,-2-3 0 0,2-2 0 0,-1-2 0 16,1-3 0-16,-1-3 0 0,-1-2 0 0,2-5 0 0,-2-1 0 0,0-5 0 15,0-2 0-15,0-4 0 0,0-1 0 0,0-1 0 0,0-5 0 0,0 0 0 16,3-4 0-16,-2-3-124 0,1-4-238 0,1 0-122 0,0-7-97 0,2-3-91 16,3-5-21-16,1-4-5 0,3-3 0 0,2-1 0 0,3-4 23 0,-1-1 29 15,6 0 47-15,0-1 51 0,3 1 58 0</inkml:trace>
  <inkml:trace contextRef="#ctx0" brushRef="#br0" timeOffset="21985.34">16514 10673 182 0,'0'-8'384'0,"3"0"34"0,-3 1 31 15,-1 1 18-15,-1-1 16 0,2 3 12 0,-3 1 12 0,1 2 8 0,1 0 7 16,1 1-66-16,0 0-81 0,0 0-54 0,-3 0-46 0,-1 1-37 0,1 0-36 0,2 2-16 16,-3 0-15-16,0 3-5 0,-1 2-6 0,2 0 1 0,-2 5 1 15,0 2-3-15,-1 3-1 0,-2 1-8 0,0 4-3 0,2 4-10 0,-2 1-12 16,-1 2-105-16,1 5-20 0,-2 1 0 0,2 3 0 0,-3 1 0 0,0 5 0 0,0 3 0 15,0 1 0-15,0 1 0 0,-2 3 0 0,1 1 0 0,-4 0 0 16,2 1 0-16,-2 0 0 0,3-1 0 0,-1 2 0 0,0-1 0 0,1-3 0 16,1-1 0-16,0-3 0 0,4 0 0 0,-1-3 0 0,1-4 0 0,3 0 0 0,0-6 0 15,2-2 0-15,2-3 0 0,-4-4 0 0,4-5 0 0,-1-3 0 16,2-1 0-16,-2-5 0 0,2-3 0 0,0-3 0 0,0 0 0 0,0-6 0 0,0 0 0 16,0 0 0-16,2-6 0 0,-2-3-145 0,3-1-248 0,2-5-140 0,-1-3-79 15,1-5-67-15,3-4-14 0,3-4-6 0,0-4 1 0,4-2 1 16,4-2 22-16,-1-4 28 0,3 2 47 0,4-3 53 0,2 0 65 0</inkml:trace>
  <inkml:trace contextRef="#ctx0" brushRef="#br0" timeOffset="22570.51">19254 10555 269 0,'-3'-4'409'0,"-2"-1"24"0,2 1 17 15,-3 1 15-15,-2-2 11 0,3 2 11 0,0-2 9 0,1 3 5 0,-1-1 5 16,2 0-68-16,-3 1-83 0,2 2-73 0,1 0-70 0,2 0-44 0,-3 2-38 0,1-1-19 15,2-1-16-15,1 0-13 0,0 0-9 0,0 0-11 0,0 0-9 16,0 0-4-16,0 0-2 0,0 0 3 0,0 0 5 0,0 5-4 0,0 1 0 16,0 1-3-16,0 0-4 0,0 3 1 0,0-2 3 0,0 6 5 0,0-2 6 0,1 5 6 15,-1-3 4-15,2 4 9 0,-1 0 10 0,-1 1 1 0,4 3 2 0,-4 2 5 16,1 2 3-16,-1 4 0 0,0 1-1 0,0 4-6 0,0 2-18 16,0 3-74-16,-1 5 0 0,-3 1 0 0,1 2 0 0,-2 2 0 0,0 2 0 15,-2 0 0-15,1 1 0 0,-1 1 0 0,-1-2 0 0,2 0 0 0,-3 0 0 16,2-3 0-16,2 0 0 0,-1-3 0 0,0-1 0 0,1-4 0 0,4-2 0 15,-3-3 0-15,1-1 0 0,3-6 0 0,-2 0 0 0,2-3 0 0,2-5 0 16,-2-3 0-16,2-1 0 0,-1-4 0 0,-1-2 0 0,4-4 0 0,-4-1 0 16,1 0 0-16,-1-3 0 0,0-3 0 0,0 0 0 0,0 0 0 0,0 0 0 15,0 0 0-15,0-4-25 0,0-1-280 0,-1-2-117 0,-1-2-117 0,0-1-116 16,-1-1-27-16,1-4-8 0,-1-2-2 0,2-1-2 0,-4-3 13 0,2 1 12 16,-2-2 44-16,1 0 46 0,0 0 54 0</inkml:trace>
  <inkml:trace contextRef="#ctx0" brushRef="#br0" timeOffset="24554.89">7714 8637 125 0,'-5'-2'199'0,"2"0"13"0,0 0 12 16,1 0 13-16,-1-1 14 0,1 2 15 0,-1-2 12 0,1 1-27 0,-2 1-43 15,-1-1-4-15,2 0 3 0,0 2 4 0,0-2 6 0,-2 0 8 0,2 1 13 16,-1-1-5-16,0 1-6 0,-1 1-6 0,-1-3-5 0,3 1-4 0,-2 1-4 15,0-1-13-15,3 2-16 0,-2-1-14 0,0-1-17 0,0 1-13 0,1-1-9 16,0 1-12-16,1 1-12 0,0-2-3 0,2 2 3 0,-1-1-4 0,1 1-3 16,0 0-5-16,-2-2-5 0,2 2-4 0,0 0-3 0,0 0-3 0,0 0-2 15,0 0-3-15,0 0-1 0,0 0-5 0,0 0-5 0,0 0-2 0,0 0-4 16,0 0-5-16,0 0-3 0,0 0-4 0,0 0-2 0,0 0-4 0,0 0-6 16,0 0-3-16,0 0-1 0,0 0-5 0,0 0-4 0,0 0-3 0,0 0 1 15,0 0 1-15,0 0-1 0,0 0 3 0,3-1 3 0,1 1 1 0,2-2 1 16,2 1 5-16,0-1 7 0,1 1 9 0,5-1 8 0,1-1 7 0,3 0 7 15,0 0 0-15,4-1-1 0,3-1-22 0,4-1-42 0,1 0 0 0,3 2 0 16,2-2 0-16,3-2 0 0,4 0 0 0,-2 3 0 0,3-2 0 0,4 0 0 16,-2 0 0-16,0-1 0 0,1 2 0 0,1 0 0 0,-2 0 0 0,-1 1 0 15,0-1 0-15,-1 4 0 0,1-3 0 0,-4 4 0 0,0-1 0 0,0-1 0 16,0 3 0-16,-2 0 0 0,1 0 0 0,1 3 0 0,-2-1 0 0,2-1 0 16,0 1 0-16,0 2 0 0,1-3 0 0,2 3 0 0,-2-3 0 0,2 0 0 15,4 1 0-15,-2-2 0 0,0 0 0 0,3 0 0 0,1 0 0 0,-2 0 0 16,2 0 0-16,0 0 0 0,-3 0 0 0,1 0 0 0,0 0 0 0,-2 0 0 15,-2 0 0-15,-1 0 0 0,-2 0 0 0,-2 0 0 0,-3 0 0 0,0 0 0 16,-4 0 0-16,-1 0 0 0,-1 0 0 0,-4 2 0 0,-3-2 0 0,-1 1 0 16,-1-1 0-16,-4 2 0 0,-3-2 0 0,-2 3 0 0,-2-3 0 0,-1 1 0 15,-3 0 0-15,-2-1 0 0,0 2 0 0,-3-2 0 0,0 0 0 0,0 0 0 0,0 0 0 16,0 0 0-16,0 0 0 0,0 0 0 0,0 0 0 0,0 0 0 16,0 0 0-16,0 0 0 0,0 0 0 0,0 0 0 0,0 0 0 0,0 0 0 15,0 0 0-15,-1 2 0 0,1-2 0 0,0 0 0 0,-3 0 0 0,3 0 0 16,-4 0 0-16,1 0 0 0,0 0 0 0,1-2 0 0,2 2 0 0,-3-2 0 15,2 1 0-15,1 1 0 0,-2-1 0 0,2 1 0 0,0 0 0 0,-2 0 0 16,2 0 0-16,0 0 0 0,0 0 0 0,0 0 0 0,0 0 0 0,0 0 0 16,-4-3 0-16,4 3 0 0,-2 0 0 0,2 0-125 0,-3 0-151 0,0-2-80 15,-2 1-98-15,-1-1-101 0,-1 2-64 0,-2-2-52 0,0 0-12 0,-1 0-2 16,-1 0 23-16,0 0 25 0,-2-1 34 0,-1 1 37 0,1-2 43 0,-1-1 43 16</inkml:trace>
  <inkml:trace contextRef="#ctx0" brushRef="#br0" timeOffset="25918.81">18079 7743 56 0,'-20'1'224'0,"-1"1"18"0,-1-2 32 0,3 0 33 15,0 0 42-15,0 0 40 0,5-2 29 0,-2 1 28 0,3 0-52 0,1-1-69 16,2 0-17-16,2 2-3 0,4 0-14 0,-4 0-13 0,6 0-14 0,2 0-15 15,0 0-26-15,0 0-25 0,0 0-32 0,0 0-33 0,4 0-20 0,3 0-19 16,1 0-2-16,5 2 1 0,4-2-3 0,2 2 1 0,4-2-1 0,7 1 1 16,3-1 0-16,3 0 5 0,8 0-5 0,2 0-4 0,6-1-4 0,4-1-6 15,2 0-3-15,7-1-2 0,1 0-8 0,4 0-8 0,2 0-6 0,3 1-2 16,2-2 3-16,-1 1 1 0,0 1 2 0,-1 1 1 0,-4 0-1 0,0 1 1 16,-3 1-1-16,-3 0 2 0,-2 3-4 0,-5-1-5 0,-1 0 0 0,0 1-1 15,-4 0 2-15,-3 1-10 0,-1 1-38 0,-2-1 0 0,2 0 0 0,-6 2 0 16,0-1 0-16,1-2 0 0,-4 1 0 0,-2-1 0 0,-1 1 0 0,-3-1 0 15,-3-1 0-15,-1-1 0 0,-6 1 0 0,0-2 0 0,-4 1 0 0,-4-2 0 16,2 0 0-16,-9 1 0 0,2-1 0 0,-5 0 0 0,-1 0 0 16,-2 0 0-16,-3 0 0 0,0 0 0 0,0 0 0 0,0 0 0 0,0 0 0 0,-3-1 0 15,-2-1 0-15,1-1 0 0,-6 0 0 0,2 0 0 0,-3 0 0 0,-4-1 0 16,-2 1 0-16,-3 0 0 0,-3-1 0 0,-3 2 0 0,-4-1 0 0,-1 1 0 16,-4 1 0-16,-3-1 0 0,-4 4 0 0,0-2 0 0,-1 3 0 0,-6-1 0 15,3-1 0-15,-2 3 0 0,1-1-55 0,-1 0-32 0,0 2-2 0,2-2-3 16,3 1 1-16,1-1 3 0,4 0 4 0,1 0 6 0,7 0 10 15,2-1 13-15,4 0 2 0,5 0 3 0,4 0-6 0,2-1-5 0,2-1-16 0,6 2-20 16,0-2-18-16,5 0-16 0,0 0-67 0,0 0-75 0,0 0-89 0,0 3-90 16,0-3-61-16,4 3-53 0,-3 1-5 0,2 1 6 0,-1-1 13 0,2 1 15 15,-2 1 22-15,-1-2 25 0,-2-1 18 0,-1 2 21 0</inkml:trace>
  <inkml:trace contextRef="#ctx0" brushRef="#br0" timeOffset="26805.23">72 8485 135 0,'-14'0'223'0,"0"3"24"0,3 1 78 0,4 0 91 16,4 0 37-16,6 2 23 15,4 0 28-15,4 1 26 0,6-2-43 0,7 3-62 16,9-2-29-16,8 1-23 16,11-2 4-16,13-1 11 0,10-1-10 0,7 0-14 0,9-1-66 15,9-1-76-15,6 1-27 0,0-1-12 16,3 1-21-16,2-1-24 0,1-1-17 0,-9 0-20 0,-1-1-10 0,-7-2-8 0,-3 0-5 15,-10-2-56-15,-3-1-22 0,-6 0 0 0,-10 0 0 0,-6-1 0 0,-8 2 0 16,-6-1 0-16,-8 2 0 0,-5 1 0 0,-5-1 0 0,-6 0 0 0,-3 2 0 0,-4 1 0 16,-4-1 0-16,-3 2 0 0,-5 0 0 0,0 0 0 0,0 0-53 0,-5 2-59 15,-1-1-19-15,-5 1-17 0,2 0-19 0,-4 1-19 0,-3 0-19 0,-3-2-21 16,2 3-45-16,-7-2-51 0,-1 1-45 0,1-1-42 0,-5-1-12 0,-1 1-6 16,-1-1 11-16,-4-1 11 0,2 0 21 0,-2 0 19 0,-1-1 32 15,1-1 30-15,2-1 42 0,-2 1 43 0,3 1 54 16,2 1 57-16,3 0 66 0,4 0 70 0,1 0 77 15,4 1 80-15,4 1 46 0,6 3 40 0,2 1 10 16,4-2 6-16,2 4-10 0,5-1-11 16,3 1-54-16,3 1-61 0,0 0-91 0,6-2-94 0,-1 1-77 0,3-1-75 0,0-1-75 15,2-1-81-15,1-3-42 0,-3 0-38 0,3-4-13 0,0 0-9 0,-3-3 0 0,1 1 0 16,-1-2 32-16</inkml:trace>
  <inkml:trace contextRef="#ctx0" brushRef="#br0" timeOffset="29903.19">14005 7612 120 0,'-7'0'160'0,"3"0"3"0,-1 0 2 0,2-1 3 15,0-1 0-15,0-1 2 0,-1 1-43 0,3 1-48 0,-1 0-26 0,2 1-23 0,0 0-2 16,-1-3 1-16,1 3 0 0,0-3 1 0,0 3 0 0,-2-2 0 0,2 2-4 15,0 0-2-15,-2-3-4 0,2 3-5 0,0-3-11 0,0 3-15 0,2-3-22 16,0 1-26-16,-2 2-51 0,1-2-56 0,1-1-14 0,-1 0-7 16,1 2-3-16,1-1 0 0,-1 0-3 0,-2 2 2 0</inkml:trace>
  <inkml:trace contextRef="#ctx0" brushRef="#br0" timeOffset="35936.44">11394 10939 125 0,'-4'-2'297'0,"-1"0"49"0,-1 0 47 0,1-1 33 0,0-1 30 15,2 4 13-15,0-2 10 0,0 1-22 0,-1-3-28 0,1 4-43 0,3 0-45 16,0 0-22-16,-3 0-18 0,3 0-39 0,-3 2-44 0,3-2-45 0,0 0-44 15,0 0-30-15,0 0-29 0,0 0-4 0,3 3-3 0,0-1-2 0,2 2-2 16,3-1 2-16,0 1 2 0,6 0 1 0,-1 1 1 0,4 0-1 0,-1-1-3 16,5 1 3-16,-1 1 7 0,2 1 1 0,-1-2-2 0,-1 3 1 0,-2-1 2 15,2 2 4-15,-4 0 7 0,0 2-1 0,-5 2 1 0,0 0-3 0,-5 4-3 16,-1 1 0-16,-2 2-2 0,-4 0-4 0,-2 3-7 0,-4 1-2 0,-2 2-3 16,-1 1-7-16,-3-2-39 0,-2 2-14 0,-1 0 0 0,-3 0 0 0,3 0 0 15,-1-3 0-15,0 0 0 0,1-3 0 0,2-2 0 0,2-2 0 0,1-3 0 16,2-2 0-16,1-3 0 0,3-2 0 0,0-1 0 0,2-3 0 0,1 0 0 15,-1-1 0-15,3-2 0 0,0 0 0 0,0 0 0 0,0 0 0 0,0 0 0 16,0 0 0-16,0 0 0 0,0 0 0 0,3-3 0 0,2 1 0 0,0-4 0 16,2 2 0-16,3-2 0 0,0-2 0 0,1-1 0 0,5-1 0 0,-2 0 0 15,5-3 0-15,-1 1-65 0,0 0-32 0,1 0-9 0,2-1-12 0,0 1-10 16,0 0-12-16,-1-2-8 0,0 2-8 0,2-1-4 0,-3 2 7 0,3-2 2 16,-1 1 3-16,-3 1 4 0,0-1-5 0,0 1-4 0,-1 0-8 0,-1 2-5 15,-2-2 0-15,-1 1 2 0,-1 1 8 0,-2 0 9 0,0 0 9 0,-1 1 8 16,-3 0 12-16,1 3 12 0,-2 0 24 0,-2 1 28 0,-2 0 38 0,-1 4 42 15,0 0 30-15,0 4 28 0,-1 0 23 0,-1 2 25 0,-1 2 17 0,-2-1 12 16,2 4 10-16,-2-1 5 0,3 2 3 0,-2 0 4 0,-1 0-7 0,2 0-12 16,1-1-14-16,2-1-18 0,0 1-2 0,0-2 0 0,2 0-5 0,1-3-8 15,3 0-6-15,-1-2-9 0,1-1-3 0,3-2-4 0,-2 1-5 0,4-4-7 16,-1 0-6-16,1-3-5 0,0-1-6 0,0-1-5 0,3-1-9 0,-1-2-9 16,-1-2-6-16,1-2-6 0,-2-1-2 0,2 0-5 0,-4 0-24 0,-1-1 0 15,0 1 0-15,-2-2 0 0,-2 2 0 0,-3 0 0 0,-1 0 0 0,-1 1 0 16,-3-1 0-16,-2 3 0 0,-2-1 0 0,0 3 0 0,-1-2 0 0,-4 3 0 15,2 0 0-15,-2 1 0 0,-1 2 0 0,1 3 0 0,0-2 0 0,0 4 0 16,-1 1 0-16,1 1 0 0,0 1 0 0,-1 3 0 0,4-1-52 0,-2 2-81 16,2 0-35-16,2 3-32 0,0-1-75 0,2-2-84 0,0 4-79 0,3 1-83 15,1-3-64-15,-1 2-63 0,5-2-1 0,-1 1 13 0,2 0 22 0,2-2 27 16,0-1 27-16,4 0 32 0,-1-4 30 0,3 2 37 0</inkml:trace>
  <inkml:trace contextRef="#ctx0" brushRef="#br0" timeOffset="36219.87">12261 10996 267 0,'6'-2'355'0,"2"2"38"0,-3 0 37 0,-2 0 24 0,3 2 21 0,-2-2 15 0,2-2 12 16,0 2 7-16,0 0 8 0,1 2-73 0,-1 0-86 0,2-1-58 0,1 2-52 15,-1 0-21-15,2 2-16 0,-1-3-29 0,-1 3-32 0,0 1-20 0,0-1-17 16,1 2-8-16,-4-1-7 0,2 1-4 0,-2 1-1 0,-1 0-7 0,2-1-8 16,-2 2-4-16,-1 0-5 0,-2 0-1 0,-1 1 3 0,-1 3 3 15,-1-1 3-15,-3 1-2 0,-1 1-1 0,-2 2-6 0,0 1-5 0,-4 1-4 0,-1 0-4 16,0 1-4-16,-1 1-47 0,0-2-4 0,-2 0 0 0,5 0 0 0,-1-3 0 15,0-2 0-15,4-1 0 0,2-1 0 0,0-4 0 0,1-1 0 16,2-1 0-16,3-2 0 0,0-3 0 0,0 0 0 0,2 2 0 0,2-2 0 0,1 0 0 16,3 0 0-16,0-4 0 0,3 1 0 0,1-1 0 0,1-1 0 0,1-2 0 15,2-2 0-15,1 0 0 0,-2 0 0 0,2-2 0 0,-1 1 0 16,0-3 0-16,-2 3-106 0,0 0-54 0,-1-2-38 0,1 1-43 0,-3 0-89 0,1 1-98 16,-3-1-62-16,-1 0-56 0,0 2-47 0,0-3-49 0,-1-2 7 0,-2 1 16 15,2-3 24-15,-4 0 26 0,0-2 29 0,0 0 30 0,0-3 39 16,-1 0 44-16</inkml:trace>
  <inkml:trace contextRef="#ctx0" brushRef="#br0" timeOffset="36486.44">12593 10948 32 0,'0'-11'362'0,"0"3"43"0,0 2 37 0,-2 0 19 0,1 1 14 16,-1 1 7-16,2 4 6 0,0 0 15 0,0 0 13 0,0 0-43 16,0 0-52-16,0 0-50 0,3 4-45 0,-1-1-53 0,1 0-54 0,2 2-37 15,0-2-31-15,2 1-14 0,-2 1-11 0,2 1-3 0,-1-1-4 0,2-2-8 16,1 3-14-16,-1-1-8 0,0 0-14 0,3 1-10 0,-3-2-10 0,2 1-6 16,-2 1-5-16,2 0 1 0,-3 0 4 0,1-2-1 0,-2 4-2 0,2-2-1 15,-2 3-1-15,-2 0-1 0,-1 0 0 0,-2 1-2 0,-1 4-2 0,-3-1-1 16,0 3 0-16,-2 2-38 0,-4-1 0 0,-1 4 0 0,1 0 0 0,-4 0 0 15,0 0 0-15,2 1 0 0,-3-1 0 0,3 1 0 0,-1-3 0 16,2-2 0-16,2-3 0 0,1 0 0 0,3-2 0 0,-1-3 0 0,2-1 0 0,3-2 0 16,0 0 0-16,2-4 0 0,1 2 0 0,1-1 0 0,3-1 0 0,1-2 0 15,1 0 0-15,4 0 0 0,0-4 0 0,4 3 0 0,1-3 0 0,0 0 0 0,3-3 0 16,-2 4 0-16,1-3 0 0,-2 0 0 0,2 0 0 0,-2-1 0 16,-4 3-48-16,2-2-110 0,-4 2-39 0,1-2-78 0,-2 1-87 0,-3 1-95 15,0 1-97-15,0-3-55 0,-2 1-48 0,0-1 0 0,1 0 9 0,-1 0 20 16,0 0 24-16,-1 0 27 0,2 0 29 0,-1 1 36 0,5-4 38 15</inkml:trace>
  <inkml:trace contextRef="#ctx0" brushRef="#br0" timeOffset="36603.91">13262 11319 447 0,'4'15'484'0,"-2"-2"14"0,0-1 11 0,-2 0 9 0,0-2 8 0,-2 0 7 16,0-3 2-16,1 0 0 0,-1-2-1 0,2 0-1 0,-3-1-146 0,0-1-176 0,3 0-93 16,-3 0-73-16,1 0-58 0,1 0-53 0,-1-1-105 0,-1-1-118 15,0 1-96-15,3-2-99 0,-5-2-29 0,0 1-16 0,0-4-6 0,1 0-1 16,-1-2 0-16,2 0 3 0,-2-2 10 0,2 0 15 0,0-2 36 0</inkml:trace>
  <inkml:trace contextRef="#ctx0" brushRef="#br0" timeOffset="43437.55">14604 10941 126 0,'3'-11'335'0,"-3"0"20"0,2 4 14 0,-2 0 19 0,-2 1 15 0,2 1 28 16,-1-1 25-16,-1 5 19 0,2 1 17 0,0 0-61 0,-3 3-72 0,1 1-31 0,1 4-18 15,-1 1-23-15,-1 3-29 0,1 1-5 0,-2 4-2 0,-2 1-2 16,-1 3-9-16,1 1-18 0,-1 4-23 0,-3 1-18 0,0 2-14 0,0-2-19 15,2 5-18-15,-4-2-17 0,2 3-18 0,1 0-14 0,-2-1-22 0,1-1-59 16,2 1 0-16,-1-4 0 0,3 1 0 0,-1-2 0 0,2 0 0 0,2-4 0 16,0 0 0-16,0-2 0 0,2-1 0 0,-1-2 0 0,2-4-51 0,2 2-75 0,-1-6-34 15,2 0-57-15,0-2-64 0,0-2-130 0,1-3-144 0,2-2-58 16,1-3-39-16,0-3-8 0,3-2 1 0,-1-4 13 0,4-3 22 0,0-4 29 16,-2-4 31-16,1-3 32 0,1-3 35 0</inkml:trace>
  <inkml:trace contextRef="#ctx0" brushRef="#br0" timeOffset="43822.42">14875 10774 87 0,'-4'7'463'15,"4"1"18"-15,-3 0 9 0,1-2 3 0,1-1 4 0,-1 2 12 0,2-3 14 0,0 1 8 16,2-3 7-16,1 2-9 0,0-3-15 0,5 1-128 0,0-1-150 0,3 1-66 16,2-1-43-16,2 1-11 0,3-2-4 0,1 0 3 0,3 2 1 15,1-2-9-15,-2 1-11 0,3 0-6 0,0 0-1 0,-2 1-3 0,0 1-5 0,2 0-1 16,-5 2 0-16,1 0-5 0,-1 2-8 0,-4 0-5 0,0 1-3 0,-2 1-8 15,-2 1-5-15,0 1-3 0,-3-1-4 0,-1 2-32 0,-3 0-7 16,1 2 0-16,-4 0 0 0,-5 2 0 0,-1 0 0 0,-3 2 0 0,-3 2 0 0,-6 1 0 16,-1 3 0-16,-6-1 0 0,-2 2 0 0,-3 2 0 0,-1 0 0 0,0 1 0 15,-2-1 0-15,2 0 0 0,0-1 0 0,2-1 0 0,3-3 0 16,2-2 0-16,5-2 0 0,-1-1 0 0,4-4 0 0,3-3 0 0,4-2 0 0,1 0 0 16,4-4 0-16,0-1 0 0,3-3 0 0,3 3 0 0,0-1 0 0,4-1 0 15,1 1 0-15,8-2 0 0,-2-2 0 0,5 1 0 0,3-1 0 16,3-1 0-16,2-2 0 0,3 0 0 0,3-1 0 0,2-2 0 0,0 1 0 0,0-1 0 15,-1-1 0-15,0 2 0 0,-3-1 0 0,-1 1 0 0,-3 1 0 16,0 0 0-16,-5 1 0 0,-3 1 0 0,0 1 0 0,-4 0 0 0,-5-1 0 16,1 3 0-16,-2 0 0 0,-5-1 0 0,2 1 0 0,-3 1 0 0,-3 0 0 15,0 0 0-15,0 0 0 0,0 0 0 0,0 0 0 0,0 0 0 0,0 0-124 16,0 0-179-16,-7 0-138 0,1 1-104 0,-3-1-99 0,-2 2-22 0,1-2-7 16,-2 2 2-16,-2 0 0 0,1 1 4 0,-1 0 1 0,-2 0 31 0,4 0 37 15,-4 2 55-15</inkml:trace>
  <inkml:trace contextRef="#ctx0" brushRef="#br0" timeOffset="46022.75">12408 10163 59 0,'-7'8'178'0,"-2"-1"-3"0,1-5-8 0,-1 3-9 0,-2-3-16 0,1-2-17 0,4 2-27 16,-1-2-30-16,-2 0-102 0,5 1-114 0,-3 1-26 0,2 0-4 0,0 0-2 16,1-1 0-16,-1 0 2 0</inkml:trace>
  <inkml:trace contextRef="#ctx0" brushRef="#br0" timeOffset="46738.7">14893 11034 49 0,'-6'-2'74'0,"2"-1"-33"0,-4-1-32 0,-1-2-7 15,0-1-2-15,1-1 0 0,0-2 0 0,-3 2-61 0</inkml:trace>
  <inkml:trace contextRef="#ctx0" brushRef="#br0" timeOffset="58156.44">17170 8671 117 0,'-7'5'251'0,"2"-1"34"0,-2-2 20 0,2 1 20 15,1-1 21-15,-2-2 21 0,3-2 21 0,-1 2 22 0,4 0-52 16,0 0-65-16,-1-2-28 0,1 2-21 0,0 0-13 0,0 0-14 0,0 0-28 16,0 0-32-16,0 0-18 0,0 0-15 0,0 0-17 0,0 0-16 0,3-1-19 0,0-1-20 15,6 2-11-15,-1 0-6 0,2 0-4 0,5 0-6 0,2 2 1 16,1-2 4-16,4 0 3 0,2 3 3 0,3-3-1 0,3 2-1 0,2-2-3 16,1 1-5-16,6-1 1 0,-2 0 3 0,2 0-2 0,4 0-2 0,1-1 0 15,-1-1 2-15,4-1-1 0,0 1-4 0,0-1-1 0,-1-2-3 16,-1 3-1-16,-2-4-1 0,-2 2-1 0,-3-2 0 0,-3 2-4 0,-3-1-3 0,-6 2-1 15,-2-1 0-15,-5 1 0 0,-3 1-1 0,-5 0 0 0,-1 2 0 0,-3-2 2 16,-2 2 3-16,-2-2-4 0,-3 2 0 0,0 0-1 0,0 0 0 0,-5 2 0 16,1-2 1-16,-7 2 0 0,-2-1 0 0,-1 0-1 0,-4 3-2 0,-2-1-1 15,-4 0 0-15,-4 1-3 0,2-1-4 0,-4 1 1 0,-1 2 1 0,-4-4-1 16,0 1-2-16,2 1-1 0,-2-3-4 0,2 0 0 0,3-1-1 16,0 0 0-16,0 0 0 0,5 0 0 0,2 0 0 0,3-1 0 0,1 1 0 15,5 0-2-15,1-1 1 0,4 1-2 0,1 0 0 0,1 0 1 0,4 0 1 0,-1 0 0 16,4 0-2-16,0 0-1 0,0 0 3 0,0 0-1 0,0 0 0 0,0 0 0 15,0 0 1-15,1 1 0 0,4 1 2 0,-2 3-10 0,2 0-10 16,1 1-34-16,2-2-36 0,3 4-82 0,-1-1-92 0,2 2-59 0,2-1-56 0,-1 1-44 16,1 0-40-16,1 1-9 0,-1 1-1 0,-2-2-2 0,0 2 0 15,-2 0 9-15,-2-2 13 0,-1 0 34 0</inkml:trace>
  <inkml:trace contextRef="#ctx0" brushRef="#br0" timeOffset="65922.34">27424 3658 161 0,'4'-10'188'0,"-2"1"16"0,-1-2 18 0,-1 1-3 16,2 1-4-16,0 0 20 0,-4-2 26 0,2 2-50 0,-2 0-64 0,2 2-5 15,-1-1 8-15,-1 1 18 0,1-1 23 0,-4 2 8 0,5-1 8 16,-1 1-5-16,-2 0-6 0,-1 1 3 0,1-1 8 0,-2 0-13 0,2 0-22 16,-2 2-7-16,-1-3-7 0,3 2-19 0,-2-1-17 0,-1 1-27 0,-1 0-24 15,3 0-13-15,-6-1-13 0,2 1-13 0,0 1-10 0,-2-2-4 0,0 3-2 16,-1-2-5-16,-3 2-7 0,-1 0 0 0,0 1-1 0,-3 1-1 0,-2 1-3 15,-1 0 4-15,-1 1 5 0,-3 3 5 0,-4 0 5 0,1 3 6 0,-1 0 11 0,-1 3 2 16,-1 2 3-16,-1 2 7 0,0 2 5 0,2 2 4 0,-1 3 1 16,1 3 5-16,-2 2 1 0,4 3 0 0,-2 2 0 0,1 2-1 0,2 3-3 15,2-1-7-15,-1 3-7 0,1 1-4 0,3 0-2 0,0 2-5 0,5-4-4 16,-1 2-3-16,4-1-4 0,2-2-2 0,0-2-3 0,6-1-3 0,1 2-4 16,3-4 2-16,2 1 1 0,4-2 1 0,1 0 0 0,4-2 0 0,5 1 1 15,1-3-2-15,5 2 0 0,4-3 0 0,1 1 2 0,10-2-2 0,-2-2 0 16,3-1-1-16,4 1 0 0,4-3-5 0,1-3-3 0,-1 1 0 0,5-4 0 15,0-1 0-15,-2-1-2 0,0-3 1 0,1-1-2 0,-1-2 0 0,0-3-1 16,-2 0 0-16,-2-2 0 0,-2-4 2 0,-2 2-1 0,-4-3 0 0,2-1 2 16,-7-1-2-16,0-2-3 0,-3-2 2 0,-2 0 0 0,-4 0-1 0,-2-4 0 15,-1 2-1-15,-2-5 0 0,-2-1-4 0,1 0-2 0,-2-3-4 0,1-1-1 16,-2-5-8-16,1 2-8 0,-2-6-3 0,0-1 0 0,3-4-3 0,-1-3-1 16,-1 1-3-16,1-8-1 0,0 1-1 0,-4-1 4 0,3-3 2 0,-3-1 2 15,-1 0 2-15,-3 3 1 0,-4 0 7 0,-1 4 4 0,-1 0 2 0,-4 5 1 16,-6 4-1-16,0 2 1 0,-4 5 3 0,-2 5 1 0,-3 2 0 0,-4 3-1 15,-3 3-1-15,-3 5 1 0,-2 1-22 0,-4 3-26 0,-3 1-2 0,-3 4 1 16,-1 1-1-16,-4 1 1 0,-2 2 2 0,-2 3 3 0,1 0-11 0,-2 2-15 16,3 2-68-16,-3 2-83 0,4 1-52 0,-1 3-46 0,5 1-32 0,1 0-26 15,4 3-19-15,4 2-19 0,3 1-2 0,4 0 3 0,2 2-4 0,6-1-2 16,6-3 12-16,0 1 14 0</inkml:trace>
  <inkml:trace contextRef="#ctx0" brushRef="#br0" timeOffset="66056.86">27266 4014 177 0,'-27'32'294'0,"0"-3"-13"0,0-5-49 0,-3-1-53 0,1-5-45 15,3-3-38-15,0-3-43 0,3-4-40 0,-1-1-23 0,2 0-18 0,0 0-112 16,1 1-132-16,2-1-29 0,0 0-6 0,0-1 13 0</inkml:trace>
  <inkml:trace contextRef="#ctx0" brushRef="#br0" timeOffset="70140.1">11723 14920 162 0,'-6'-1'210'0,"1"1"19"0,1-3 15 16,-3 3 14-16,2-2 24 0,1 1 27 0,-4-3-7 0,3 3-12 15,0-2 8-15,1 2 14 0,0-1-6 0,1-2-13 0,-2 4-9 0,1-2-7 0,1 1-5 16,-2-2-4-16,3 1-7 0,-1 0-5 0,2 1-20 0,-1-2-18 0,2 3-23 16,-3 0-27-16,3 0-39 0,0 0-43 0,-2-1-3 0,2 1 5 15,0 0-3-15,0 0-5 0,0 0-10 0,0 0-14 0,0 0-4 0,0 0-8 0,0 0-6 16,0 0-4-16,0 0-6 0,0 0 0 0,0 0-2 0,0 0-3 0,0 0-3 16,0 0-2-16,0 0-6 0,0 0-2 0,0 0-2 0,0 0-1 0,0 0-2 15,0 0-1-15,0 0 6 0,0 0 4 0,3-2 2 0,2 2 1 0,0-1 1 16,5 1 1-16,2-3 1 0,1 1 3 0,2-1 0 0,3 1 2 0,4-2 0 15,-2 2 0-15,3-2 4 0,1 0 3 0,2 0-4 0,0 2-6 16,0-3-5-16,1 4-4 0,3-2 4 0,-1 1 5 0,2-1-5 0,1 1-6 16,1 1 4-16,0 1 5 0,2-1 0 0,0 0 4 0,3-1-4 0,-1 0-4 15,3 1 1-15,-2 1 1 0,2-2 2 0,-1 1 7 0,1-1-7 0,1 1-5 16,2-1 6-16,0 0 8 0,-1 2-1 0,4-1-4 0,-1 0-2 0,2 1-3 16,0-1 2-16,1 1-1 0,2 0-1 0,-1 0-4 0,2 0 3 0,0 1 0 15,2 0 1-15,1 0 4 0,0 1-3 0,1 0-1 0,2-1-1 0,0 2-1 16,3 0 0-16,0 1-2 0,3-1 0 0,-1 2-1 0,1 0 1 0,1 1-1 15,0 0-1-15,1 0 1 0,1 1-2 0,-1 1-3 0,2-1-1 0,-2 1-1 16,1 2 1-16,2-3-1 0,1 3 0 0,1-2-1 0,1 2-5 0,1-3-1 16,3 1 0-16,1-1 0 0,3 0 0 0,3 0 0 0,1-1 0 0,2-1 0 15,4 0 0-15,-1 0 0 0,4-1 0 0,1-1 0 0,0 0 0 0,5 0 0 16,-1 0 0-16,1 0 0 0,3-1 0 0,0-1 0 0,2 2 0 0,1-2 0 16,2 1 0-16,2-2 0 0,-1 2 0 0,4-2 0 0,-2 0 0 15,5 0 0-15,0-2 0 0,-5 2 0 0,5 0 0 0,-2-2 0 0,4 2 0 0,-3-1 0 16,-1 1 0-16,1 0 0 0,1 0 0 0,-5 0 0 0,1 1 0 0,2 1 0 15,-4-2 0-15,-1 2 0 0,1 1 0 0,-2 0 0 0,-2 0 0 0,-1 1 0 16,0-1 0-16,-2 2 0 0,-1-2 0 0,-2 1 0 0,0 1 0 0,-3 1 0 16,-1-3 0-16,-2 1 0 0,-2 2 0 0,0-3 0 0,-1 2 0 0,-3-1 0 15,-1 1 0-15,-2-3 0 0,-2 3 0 0,-2-1 0 0,-3-2 0 0,2 1 0 16,-7 0 0-16,-3 1 0 0,1-2 0 0,-4 1 0 0,-3 0 0 0,-4-1 0 16,-4 1 0-16,0-1 0 0,-5 0 0 0,-5-1 0 0,0 1 0 15,-4 0 0-15,-5-1 0 0,-4 1 0 0,-4-2 0 0,-2 0 0 0,-5 1 0 0,-3-1 0 16,-4 2 0-16,-3-2-12 0,-5 0-111 0,0-2-50 0,-5 2-120 0,-5-4-138 15,-1-3-102-15,-5-1-96 0,0-4-21 0,-5-2-4 0,-3-2-1 16,-5-4-1-16,-2-1 2 0,-8-1 0 0,-2-1 35 0,-2-1 38 0,-4 0 46 16</inkml:trace>
  <inkml:trace contextRef="#ctx0" brushRef="#br0" timeOffset="73241.77">9246 11532 83 0,'-2'1'164'0,"-3"1"2"0,2-1-2 16,0 0 2-16,-2-1 0 0,2 2-1 0,-1 0 1 0,-1-1-57 0,3 1-67 15,-1-2-22-15,1 3-10 0,-1-1-8 0,0 2-8 0,1-2-15 0,-1 2-14 16,2-1-28-16,-4 0-24 0,4 0-35 0,-3-2-34 0,1 2-7 0,2-2-2 15,-3 2 0-15,4-3-1 0,0 0 2 0</inkml:trace>
  <inkml:trace contextRef="#ctx0" brushRef="#br0" timeOffset="73390.39">9353 11455 10 0,'-5'11'237'0,"-1"-1"1"0,0-2 0 0,0-2-2 0,-1-3-2 16,1 0-16-16,0-3-18 0,1-2-19 0,0 2-15 0,0 0-101 15,0 2-113-15,2-1-60 0,-3 2-45 0,3 2-38 0,-2-2-39 0,2 3-7 16,-2 0-2-16,0-2 4 0,-2 2 1 0,2-1 17 0</inkml:trace>
  <inkml:trace contextRef="#ctx0" brushRef="#br0" timeOffset="76243.02">10741 7839 78 0,'-4'1'176'15,"-1"1"7"-15,0-1 5 0,5-1 3 0,-3-1 3 0,3 1 0 0,-1 0-27 16,1 0-33-16,-2-2-29 0,2 2-27 0,0 0-2 0,0 0 7 0,0 0 3 16,0 0 3-16,0 0 5 0,0 0 6 0,0 0 3 0,0 0 1 15,0 0 6-15,2-1 7 0,-1-2 7 0,2 3 8 0,-1 0 9 0,1 0 8 0,2-2 6 16,-1 2 3-16,0 0 0 0,2-1-4 0,-1 1-6 0,4-2-6 15,-1 2-2-15,2 0 0 0,-1 0-5 0,2 0-1 0,0 0-7 0,3 0-8 16,-1 0-12-16,3 2-13 0,0-2-16 0,1 1-14 0,1-1-10 0,2 0-7 0,-1 2-2 16,3-2-2-16,0 0-6 0,3 0-6 0,1 3-3 0,-1-3-4 0,2 0-2 15,2 0-1-15,1 0 0 0,0 0-2 0,1-3-3 0,1 3-1 16,1 0-1-16,2-2-2 0,-2 2-2 0,5-3-2 0,-2 2 0 0,1-1 0 0,-1 1 0 16,5-2 1-16,-3 1 2 0,2 1-2 0,-1-2 0 0,2 3-1 15,0-2-1-15,2 1-1 0,0 1 2 0,0 0 0 0,-1 0 0 0,1 0 1 16,0 1-2-16,-1 1 2 0,1 1-1 0,-2-2 0 0,2 2 0 0,-2 2 1 15,1-2 2-15,0 0 1 0,1 1 2 0,0-1 4 0,0 0-3 0,1 0 0 16,2-1 0-16,3-1 1 0,-1 1 1 0,2-2 0 0,1 3 1 0,1-3 0 16,0 0-1-16,2 2 0 0,-1-2-2 0,-1 2-1 0,1 0-1 0,-2-1-2 15,-1 0 2-15,2 1 1 0,-1 1 0 0,-2-1 0 0,3 0-1 0,-1-1-2 16,1 0 0-16,0 0-2 0,2-1-1 0,3 0-3 0,0 0 2 0,1 0-2 16,3-1-1-16,-3 0 1 0,5 0-1 0,-3-1-1 0,2 0 5 0,1-1 0 15,1 1 2-15,-3 1-2 0,-1 0 0 0,2 1 0 0,-2-2 0 0,0 0 0 16,-2 2 0-16,3 0 0 0,-6 0 1 0,2 0 1 0,-2 0-2 0,-1 2-3 15,0 0-1-15,-3-1-1 0,2 0-1 0,-2 3 0 0,0-3 0 0,-3 1 2 16,0 0 1-16,2 0 3 0,-2-1 0 0,-1 3 0 0,1-3 1 0,-4 2-1 16,3-2 1-16,-2 1 0 0,0 2-2 0,-2-3 0 0,0 0 0 0,-1 1 0 15,0-1 0-15,-1 1-2 0,0 0-1 0,-2-1-1 0,0-1-1 0,-3 0-2 16,3 1 1-16,-4-1-1 0,1 0-1 0,-1 1 1 0,-1 1 1 0,0-2 0 16,-2 2 1-16,-2-1 0 0,0-1 3 0,0 2 3 0,-1-1 0 0,-1 1 0 15,0-1 0-15,-2-1 0 0,0 2 1 0,0-2 1 0,-2 0 1 0,-1 2-2 16,3-2 2-16,-3 0-1 0,0 0-1 0,0 0 1 0,-1-2-3 0,0 2-3 15,-1 0 0-15,-1 0-2 0,2-2 1 0,-2 2 0 0,-1-1 0 0,-1 1-1 16,2-2 0-16,-2 2-1 0,-2 0 1 0,0-1 0 0,-1 1 0 0,0-2 1 16,-2 2 1-16,-1 0 3 0,-2-1 1 0,0 1 0 0,-4-2 2 0,0 2 0 15,0-2 2-15,-2 2-1 0,-3-1 0 0,-1 1 2 0,0 0 0 0,0 0-1 16,0 0-1-16,0 0 1 0,0 0-3 0,0 0-1 0,0 0-3 0,0 0-1 16,0 0-2-16,0 0-1 0,0 0-6 0,0 0-6 0,0 0-28 0,0 0-32 15,0 0-42-15,0 0-41 0,-1-1-92 0,-4 1-105 0,-2-3-78 0,-2 1-75 16,0 1-27-16,-4-2-18 0,-5 0-5 0,1-2 1 0,-2 1 4 0,-3-1 3 15,0-2 30-15,3-1 33 0,-2-1 39 0</inkml:trace>
  <inkml:trace contextRef="#ctx0" brushRef="#br0" timeOffset="77374.07">16539 7561 103 0,'-6'8'185'0,"0"-2"-11"0,-2-2-38 0,3-1-41 0,0 0-43 0,1-3-40 15,4 0-9-15,-7 0-2 0,2 0-66 0,-1-2-79 0,-2 2-35 0,2-1-22 16</inkml:trace>
  <inkml:trace contextRef="#ctx0" brushRef="#br0" timeOffset="79807.31">12229 13470 116 0,'0'-8'392'0,"0"4"23"0,0-1 9 0,-3 2 4 0,0 0 8 0,-2 2 9 0,2 1 11 16,-3 2 13-16,0 2 4 0,1 2 1 0,-2 2-87 0,2 6-108 15,-4 4-76-15,1 3-69 0,0 5-16 0,-1 2-9 16,-2 7-8-16,1 1-9 0,-1 4 2 0,0 2 8 0,0 2-6 0,3 2-8 0,-1-1 2 15,2 0 1-15,1-1-11 0,1-1-15 0,4-2-1 0,-1-1 0 16,2-2-7-16,2-2-7 0,-1-2-17 0,2-1-21 0,2-4-46 16,0-1-54-16,0-2-112 0,1-5-122 0,0 0-111 0,-1-5-103 0,-2-1-27 15,2-3-9-15,0-4 2 0,-3-5 8 0,-2-3-7 0,1-5-9 16,1-2 21-16,-2-5 23 0,-2-2 38 0</inkml:trace>
  <inkml:trace contextRef="#ctx0" brushRef="#br0" timeOffset="80941.37">12691 14025 228 0,'-10'-5'427'0,"0"1"44"0,0-3 24 0,2 0 16 16,-2 1 10-16,1-1 5 0,3-2 1 0,1 4-1 0,0-1 0 0,3-1-1 16,-1 1-116-16,3 2-143 0,0 0-54 0,2 3-36 0,1-1-36 0,5 1-39 15,0-1-13-15,6 2-11 0,1 0-5 0,5 0 0 0,2 0-5 0,4 0-3 16,2 0 9-16,4 0 9 0,3 0-8 0,4 0-12 15,0-1-3-15,1 1-5 0,2-2-6 0,1 1-6 0,0-1-8 0,0 0-9 16,-4 1-4-16,-1-2-3 0,2 3-2 0,-9-1-3 0,1-1-24 0,-4 1-26 16,-2 1-25-16,-4 0-23 0,0 1-39 0,-4-1-40 0,-3 2-57 0,-4-1-61 15,0-1-87-15,-6 2-87 0,-5-2-73 0,0 0-67 0,0 0-11 0,-3 2 5 16,-5 0 12-16,-1 0 19 0,-1-2 24 0,-4-2 30 0,1-1 35 0,0-1 32 16</inkml:trace>
  <inkml:trace contextRef="#ctx0" brushRef="#br0" timeOffset="81091.33">13173 13530 75 0,'-5'3'447'0,"-1"1"2"0,0 0-12 0,1 5 28 16,-1-1 38-16,-1 3 11 0,0 0 8 0,0 6 17 0,-1 1 19 16,0 1-19-16,-1 6-28 0,-1 5-115 0,1 1-134 0,-4 7-67 0,2 1-53 15,0 3-2-15,-3 1 10 0,1 1-36 0,1 1-43 0,-1-2-29 0,3-1-25 16,0 0-43-16,2-3-47 0,1-3-33 0,2-3-27 0,-1-3-103 0,3-4-118 16,0-8-106-16,1 0-101 0,-1-9-21 0,1-7-4 0,1-4 6 15,-1-7 7-15,1-9 15 0,1-3 18 0,0-8 26 0,1-4 31 0,-1-5 28 16</inkml:trace>
  <inkml:trace contextRef="#ctx0" brushRef="#br0" timeOffset="82157.6">12422 11493 133 0,'-6'13'404'0,"-2"1"42"15,1-4 10-15,-2-3 2 0,3 0 1 0,0 0 0 0,-1-3-4 0,2 0-2 16,1-4-3-16,4 0-3 0,-3 0-125 0,3 0-149 0,0 0-77 0,0 0-59 15,0 0-89-15,0 0-97 0,0 0-60 0,0 0-56 0,1 1-73 16,5 3-76-16,-1-3-24 0,3 0-10 0,2 2-4 0,2-3 4 0,3 0 14 16,2-3 20-16,2-1 10 0,3-3 9 0,3 0 45 0</inkml:trace>
  <inkml:trace contextRef="#ctx0" brushRef="#br0" timeOffset="82524.78">14857 11575 404 0,'-3'11'455'0,"0"-3"9"0,-2 0-1 16,0-1-1-16,0-2-8 0,1 0-11 0,-1-4-39 0,5-1-44 0,-3 0-75 15,2-3-83-15,1 3-180 0,0 0-202 0,0 0-131 0,0 0-112 16,-4 3-30-16,1-1-9 0,0-1-1 0,0 1 1 0,3-2 8 0,0 0 11 16,0 0 37-16,0 0 48 0</inkml:trace>
  <inkml:trace contextRef="#ctx0" brushRef="#br0" timeOffset="82709.81">18045 11273 288 0,'39'7'515'0,"-4"-3"-17"16,-5 1-21-16,-5-2-82 0,-8-1-99 0,-4 0-102 0,-8 1-102 16,-3 0-46-16,-4 4-37 0,-4-2-7 0,-4 3-1 0,-5 0-208 0,-6 3-251 15,-5 3-50-15,-4 0-5 0,-4 2 13 0,-6-3 23 0</inkml:trace>
  <inkml:trace contextRef="#ctx0" brushRef="#br0" timeOffset="83392.12">13972 13613 84 0,'4'-5'385'0,"0"0"37"0,0 2 17 0,1 0 14 0,2 1 8 0,0-2 11 15,0 0 7-15,2 1 4 0,4-1 6 0,-1 3 4 0,4-1-96 0,-2 2-119 16,5 2-62-16,-1-1-54 0,2 1-37 0,2 1-36 0,-2 0-17 0,0 2-15 16,-1-1-8-16,0 1-9 0,-2 1-7 0,-1-1-7 0,-2 2-4 0,1-1-5 15,-4 1-7-15,1 1-4 0,-4-1 3 0,-1 1 7 0,0-1 8 0,-4 1 11 16,-3 1 6-16,0 1 3 0,-3 1 2 0,-4-1 2 0,-3 2 0 0,0 2 1 16,-3-1-7-16,-2 2-8 0,-2 0 5 0,-1 2 9 0,-2-1-15 15,-1-1-18-15,2 0-3 0,0 0-1 0,3-1-13 0,2 0-16 16,1-3 7-16,1 0 7 0,6-3-5 0,-1 0-11 0,6 0 16 15,-1-2 17-15,5 0-2 0,2-2-9 0,0 2 10 0,6-1 11 0,-2-1-3 16,4 2-6-16,3-1 10 0,0-1 13 0,3 2-5 0,1-1-8 0,-1 1 6 0,5-3 12 16,-2 4-2-16,0-1-6 0,0 2-3 0,0-2 2 0,-2 1 0 0,0 2 1 15,-3 0 1-15,-1 0 0 0,0 2 3 0,-3 1-1 0,-4 0 3 0,0 0 3 16,-1 1 0-16,-4 1 0 0,-3 1-1 0,-2 1-1 0,-4 0-2 0,-2 2-1 16,-5 0 1-16,-1 2-1 0,-4 0-2 0,-1 1-2 0,-2 0-5 15,-4 0-4-15,0 0-11 0,-3 0-12 0,1-1-15 0,0-1-21 0,1-1-34 16,0-2-39-16,4-2-45 0,2 1-49 0,3-5-107 0,1-2-123 15,3-2-94-15,3-5-89 0,3-3-19 0,3-5-4 0,3-3 4 0,1-4 8 16,4-5 12-16,3-4 19 0,0-4 32 0,1-4 40 0,4-5 45 0</inkml:trace>
  <inkml:trace contextRef="#ctx0" brushRef="#br0" timeOffset="84640.99">14941 11638 307 0,'0'3'345'0,"2"0"21"15,-4 0 13-15,2 2 14 0,-2-4 2 0,1 1-1 0,1-2-1 0,0 0 0 16,0 0-59-16,0 0-72 0,-2 1-49 0,2-1-50 0,-1 2-78 0,-3 1-86 15,3 0-87-15,-1 1-87 0,0 1-65 0,-1-2-58 0,2 6-43 0,-2-2-42 16,1 2-9-16,-1 2-1 0,0-2 1 0,1 0-2 0,-1 0 2 0,2-4 0 16,-1 2 33-16</inkml:trace>
  <inkml:trace contextRef="#ctx0" brushRef="#br0" timeOffset="85074.55">14969 14011 157 0,'-11'-2'401'0,"2"1"52"0,-1-2 18 0,4-1 10 16,-1-2 5-16,4 0 3 0,-1-3 0 0,2 1-1 0,2-2-3 0,5 0-6 15,-1 3-101-15,5 0-123 0,-1 1-47 0,4 0-33 0,1 3-45 0,4-2-49 16,1 3-17-16,2 1-10 0,2 0-4 0,2 0-3 0,1 1 1 0,1 1-2 16,0-1 5-16,3 1 4 0,-1 0-16 0,2 1-19 0,-1 1-9 0,1-1-7 15,-3 1-33-15,1 0-41 0,1 0-27 0,-1-1-22 0,-3 2-83 16,-3 0-93-16,-1-1-63 0,-2 0-61 0,-2 1-49 0,-4-2-53 16,0 0-11-16,-2-2-1 0,-5 0-1 0,1-2-1 0,-4-2 33 0,0-1 37 0,-3-2 28 15,0-4 24-15</inkml:trace>
  <inkml:trace contextRef="#ctx0" brushRef="#br0" timeOffset="85260.17">15341 13650 237 0,'-6'7'326'16,"-2"2"24"-16,2 0 28 0,-1 1 33 0,2 0 31 0,2 0 17 0,2 1 13 15,-1-1 12-15,0 2 12 0,-1 2-67 0,-2 2-84 0,1 4-64 0,-1 1-58 16,0 0-11-16,1 7-2 0,-3-2-21 0,1-1-25 0,-2 4-31 0,3-1-33 16,-1 1-15-16,1-1-14 0,0 1-13 0,2 1-13 0,-1-2-17 0,2 1-17 15,1-2-19-15,1 0-17 0,0 0-24 0,1-3-26 0,2-2-38 0,3-2-39 16,-1-3-86-16,1 1-93 0,3-5-66 0,1-4-59 0,3-5-39 0,4-4-37 15,-1-6-1-15,6-4 3 0,0-5 12 0,2-6 16 0,3-5 17 16,3-4 24-16,-1-3 34 0</inkml:trace>
  <inkml:trace contextRef="#ctx0" brushRef="#br0" timeOffset="85576.67">15826 13621 141 0,'8'-1'393'16,"0"1"20"-16,1 0 14 0,0 3 10 0,-3-2 12 0,0 1 17 0,5-1 9 15,-1 1 6-15,1-1 3 0,3 1 2 0,-1-1-106 0,2 2-128 16,0 2-66-16,2-1-53 0,-1 2-24 0,1 2-20 0,-1-1-11 0,2 0-7 0,-4 4-14 15,2 0-12-15,-2-1-9 0,-2 4-5 0,0-3 2 0,-2 4 5 0,2-1 7 16,-6 1 5-16,0 2 4 0,-1-1 6 0,1 1 4 0,-4 0 6 0,-4 3 3 16,1-1 5-16,-7 3 5 0,0 0 5 0,-2 1 6 0,-5 2 10 0,-3-1-5 15,-1 3-7-15,-4-2-7 0,-1 3-8 0,-2 0-8 0,-2-2-7 0,1 2-6 16,0-4-5-16,1 0-8 0,0-1-7 0,2-4-6 0,2-1-4 0,4-4-10 16,0 1-8-16,2-3-4 0,5-3 1 0,0-2-1 0,3-3-4 0,0 1-1 15,5-1 0-15,-2-2-2 0,4 0 0 0,1-2-1 0,0 0 3 0,0 0-3 16,3 1 1-16,3-1-1 0,2 2 2 0,6-2 1 0,1 0-2 15,3-2 5-15,8 2 3 0,-1-1 3 0,5-1 1 0,2 1 2 0,6-2 0 16,-2 1 1-16,4 1-2 0,1-1 3 0,1-1 1 0,0 3 0 0,0-1 0 0,-2-1-2 16,-1 2 2-16,1 0-4 0,-1 0-5 0,-4 2-1 0,1-2 1 15,-2 1-7-15,-3-1-5 0,-1 0-25 0,-1 1-33 0,-2 1-45 0,-5 0-52 16,-1-2-89-16,-4 1-96 0,-3 1-111 0,-2-2-112 0,-3 2-38 0,-3-2-19 16,-1 1-6-16,-5-1-1 0,0 0 4 0,0 0 5 0,-2-3 27 0,-1 0 30 15,-2-2 48-15,0 2 51 0</inkml:trace>
  <inkml:trace contextRef="#ctx0" brushRef="#br0" timeOffset="85825.29">17123 14248 211 0,'6'0'521'0,"-2"0"22"0,0-1 20 0,-1-1 9 0,-1 1 5 16,-2 1-1-16,-2-6-1 0,-1 2-2 0,3 0-3 0,-1 0-10 0,-1-1-13 16,2 4-206-16,0 1-247 0,0 0-89 0,0 0-56 0,0 0-56 0,0 0-55 15,0 0-101-15,0 0-112 0,-5 0-90 0,2 1-83 0,-2 1-20 16,-1-1-3-16,-2 2 8 0,0-1 11 0,0-1 19 0,0-1 17 0,-1 0 24 0,4-3 24 16,0 0 34-16</inkml:trace>
  <inkml:trace contextRef="#ctx0" brushRef="#br0" timeOffset="86258.09">17903 10712 31 0,'-4'4'141'0,"-1"-3"-1"0,2 2 0 0,2-1 1 0,-3-1-4 15,1 2-5-15,2-3-42 0,-1 2-50 0,-1 0-53 0,0 0-48 16,3-2-39-16,-2 3-32 0,1-1-8 0,-1 1-3 0,-1-2 2 0,1 2 0 0</inkml:trace>
  <inkml:trace contextRef="#ctx0" brushRef="#br0" timeOffset="86760.43">16919 14030 309 0,'-18'0'393'0,"1"-3"36"0,1 2 30 0,1-2 18 0,0-1 16 0,1-1 14 0,5 0 12 16,-3-1-17-16,3 1-26 0,4 2-55 0,0-2-60 0,2 1-40 16,2 1-37-16,2 0-48 0,2-2-56 0,6 2-29 0,0-1-25 0,4-2-13 15,4 1-13-15,4-1-12 0,2 0-9 0,6 0-6 0,1-1-1 0,3 1-2 16,2 0-6-16,1 1-4 0,3 1-8 0,-1-1-11 0,2 2-11 0,-2 2-5 16,3-3-4-16,-1 3-3 0,-4 0-7 0,2 1-2 0,0 0-2 0,-4 0-11 0,-2 0-11 15,-2 1-18-15,0-1-18 0,-3 1-27 0,-4 1-30 0,-1 0-33 16,-4-2-37-16,-2 0-51 0,0 1-57 0,-5 1-68 0,-3-2-68 0,-1 0-50 15,-1 0-45-15,-6 0-31 0,0 0-31 0,0 0 8 0,-4-3 17 0,0-1 26 16,-1 2 30-16,-1-3 35 0,-2 0 36 0,0-4 54 0</inkml:trace>
  <inkml:trace contextRef="#ctx0" brushRef="#br0" timeOffset="86925.84">17453 13572 264 0,'-9'-9'405'0,"1"3"14"0,0 1 11 16,1 4 15-16,-2 0 16 0,5 1 21 0,-3 0 23 0,4 2 15 0,0 3 12 15,-1 2-75-15,1 2-94 0,2 6-61 0,-5 3-52 0,3 5-51 16,-4 4-51-16,2 4-6 0,-1 4 8 0,-2 2-10 0,0 5-12 15,0 0-19-15,0 2-22 0,1 1-14 0,0-2-15 0,-1 1 2 0,3 0 2 0,1-5-14 16,-2 2-20-16,2-2-17 0,1-3-21 0,3-2-32 0,0-2-39 16,2-2-48-16,1-3-53 0,0-3-95 0,2-1-105 0,1-4-94 0,0-4-90 15,4-3-19-15,-1-3-7 0,4-4 3 0,3-5-2 0,-4-3 23 0,7-2 24 16,-1-5 22-16,2-2 23 0,2-4 44 0</inkml:trace>
  <inkml:trace contextRef="#ctx0" brushRef="#br0" timeOffset="87357.92">18286 13605 89 0,'4'-8'479'0,"-3"2"16"0,-1 0 6 0,0 0 1 0,-1 3 0 16,1 0 6-16,-4 2 10 0,3-1 6 0,1 2 4 0,-3 0-10 0,-2 3-14 15,2 3-137-15,1 5-161 0,-1 2-74 0,-3 5-51 0,-1 3-7 16,1 5 4-16,-3 4 0 0,-1 2-2 0,2 4 1 0,-1 4 6 15,-1 0 1-15,1 2 5 0,-2 0-1 0,5 0 0 0,-1 0 6 0,1 0 5 0,-1 0-4 16,1-3-13-16,3-1-7 0,-2-2-7 0,2-3 0 0,1-2 1 0,-1-3-9 16,3-2-12-16,-1-2-9 0,1-4-11 0,0-2-4 0,0-3-5 15,1-2-5-15,-1-2-6 0,2-1 0 0,-1-4-1 0,-1 0-3 0,2-1-1 16,-2-3-2-16,0-2-2 0,0 0-5 0,0 4-5 0,0-4-10 0,0 0-10 16,0 0-23-16,0 0-25 0,0 0-59 0,0 0-66 0,0 0-115 0,0 0-128 15,3-4-92-15,-3-2-83 0,4-2-20 0,-1-3-4 0,3-4 3 0,0-3 4 16,1-4 10-16,2-4 10 0,3-2 24 0,3-6 25 0,1 2 61 0</inkml:trace>
  <inkml:trace contextRef="#ctx0" brushRef="#br0" timeOffset="87477.02">18509 14059 312 0,'0'12'441'0,"0"-1"4"0,-1-4 3 0,-1 1 1 0,1-4-15 0,-3 1-17 16,1-4-83-16,2 1-94 0,-5-1-78 0,3-2-77 0,-2-1-167 0,1 1-190 15,0-3-87-15,0 0-65 0,0 1-15 0,-4-4-8 0,3-1-1 0,2-2-1 16,0-2 16-16</inkml:trace>
  <inkml:trace contextRef="#ctx0" brushRef="#br0" timeOffset="88293.73">20023 11591 84 0,'-5'1'134'0,"2"-1"-24"0,-1-1-30 0,1-1-34 0,2 0-36 16,-5-1-8-16,2 2-1 0,1 0-62 0,3 1-74 0,-5-2-17 0</inkml:trace>
  <inkml:trace contextRef="#ctx0" brushRef="#br0" timeOffset="95909.4">18609 14102 378 0,'-3'-1'443'0,"1"0"12"0,2 1 0 16,-3-2 1-16,2 1 0 0,1 1 3 0,4-3-1 0,0 1 9 0,2 1 11 15,2-1-75-15,0 1-91 0,3 2-81 0,1 1-81 0,3-1-45 0,0 2-39 16,3-1-5-16,1 1 3 0,0-1 1 0,1 2 2 0,1-1 0 0,0 0-2 16,2 0-8-16,1-2-9 0,1 2-8 0,0-3-4 0,-1 1-3 15,3-1-4-15,0 0-7 0,0 0-8 0,0-1-4 0,-2 1-4 0,0-1-3 0,-2-1-4 16,-3 1-4-16,-1-1-7 0,-2 1-12 0,-3 1-18 0,-1 0-13 15,-2-2-14-15,-1 2-30 0,-4-1-32 0,-3 1-73 0,-3 0-82 0,0 0-57 0,0 0-46 16,-1 1-58-16,-6-1-58 0,0 0-10 0,-1 0 3 0,-4-1 12 0,-2-2 14 16,2-1 16-16,-4 0 15 0,2 0 27 0,-4-4 34 0</inkml:trace>
  <inkml:trace contextRef="#ctx0" brushRef="#br0" timeOffset="96076.95">18973 13709 246 0,'0'0'343'0,"1"4"47"0,-1 1 53 16,-3 2 20-16,2 2 15 0,1 3 16 0,-4 1 14 0,1 2 9 0,-2 3 9 15,1 3-72-15,-1 5-94 0,2 1-54 0,-2 2-51 0,0 2-22 0,2 3-17 16,-2-1-47-16,1 0-50 0,1 4-30 0,0-5-21 0,-1 3-12 0,3-1-7 16,-1-1-19-16,2-1-21 0,0-1-27 0,0-1-26 0,3-2-46 15,-1-2-47-15,0 0-98 0,1-4-108 0,0-1-96 0,1-3-95 16,3-4-12-16,-2-2 4 0,1-5-7 0,0-1-9 0,0-6 8 0,2-1 14 16,0-4 16-16,2-4 21 0,1-3 38 0</inkml:trace>
  <inkml:trace contextRef="#ctx0" brushRef="#br0" timeOffset="96526.32">19923 12866 63 0,'0'-8'412'0,"-2"2"59"0,2 0 19 0,-3 1 11 16,1 2 3-16,1-1 1 0,-1 0-12 0,1 1-13 0,1-1 5 0,-3 1 10 15,3 3-103-15,0 0-128 0,0 0-65 0,0 0-53 16,-2 5-63-16,-1 0-69 0,2 6-7 0,-3 3 3 0,1 2-5 0,-2 4-7 16,0 5 24-16,1 2 30 0,-5 5-12 0,2 2-19 0,1 2 18 15,-2 3 26-15,-1 0-6 0,2 2-11 0,1-2 8 0,-1 1 11 16,1-3-19-16,0 1-25 0,3-4-5 0,-1 1 2 0,1-3-42 0,2-4-51 15,1-1-88-15,-4-3-98 0,3-1-119 0,-1-4-126 0,2-2-31 0,-1-2-12 16,-3-3-3-16,-2-1-3 0,3-6 9 0,-2-2 11 0,1-1 4 16,-3-4 4-16,2-1 32 0</inkml:trace>
  <inkml:trace contextRef="#ctx0" brushRef="#br0" timeOffset="97293.28">20468 12873 212 0,'0'0'254'0,"3"-2"0"0,-3 2 0 15,0 0 55-15,0 0 63 0,0 0 42 0,0 0 35 0,2 2-15 16,1 2-30-16,1 1-36 0,-3 1-37 0,4 3-29 0,0-1-30 0,2 6-2 16,-2-1 4-16,3 1-6 0,0 1-6 0,4 3-44 0,-2-1-51 15,3 1-38-15,3 0-34 0,-2 1-14 0,3-1-10 0,-1 0-11 0,1 0-11 16,2-1-11-16,-3-1-7 0,0-1-6 0,-2-2-4 0,3 1 3 0,-4 0 6 15,1-1-9-15,-2-2-12 0,-3-1-6 0,4 1-5 0,-5-2-16 0,0 0-18 16,-2-2-26-16,3-1-22 0,-6 2-62 0,1-2-70 0,-3 0-89 0,1-1-94 16,-2-2-69-16,-2 1-61 0,1 0-14 0,-3-1-3 0,1 0-1 0,0 0 2 15,-3-3 15-15,3 0 19 0,0-3 23 0,-1 0 25 0</inkml:trace>
  <inkml:trace contextRef="#ctx0" brushRef="#br0" timeOffset="97460.7">20831 12935 356 0,'-5'2'424'15,"-2"2"16"-15,3 3 11 0,-4-1 16 0,0-1 18 0,0 3 17 0,0-2 16 16,-3 1 2-16,3 1-1 0,-5 1-69 0,-1 2-86 0,0 1-77 0,-5 2-74 16,1 2-48-16,0 0-39 0,-3 2-20 0,0 0-9 0,-1 0-16 15,0 0-18-15,5 0-25 0,-2 0-25 0,4 0-27 0,0-3-27 0,4 0-44 16,3-2-51-16,-1 0-86 0,2-2-96 0,6 0-75 0,-3-3-72 0,6-1-40 16,0-2-33-16,2-2-8 0,3-1-1 0,3-6 7 0,0 0 8 0,1-4 23 15,3-1 29-15,1-3 35 0</inkml:trace>
  <inkml:trace contextRef="#ctx0" brushRef="#br0" timeOffset="97927.18">20704 12664 76 0,'-1'-7'288'0,"-6"-2"27"0,2 1 24 15,-3 2 25-15,-1-1 25 0,-1 1 24 0,-1 0 21 0,1 1 16 0,-2 0 8 16,3 3-71-16,-5 2-90 0,2 0-26 0,-2 2-13 0,3 2-21 0,-2 2-24 16,1 0-20-16,-1 3-21 0,-1 1-23 0,1 2-22 0,-1 2-21 0,3 0-21 15,-2 3-5-15,3 1-6 0,-2 5-3 0,4 1-4 0,-2 1-6 0,0 4-5 16,3 1-3-16,-2 1-1 0,3 2 0 0,-1 2 2 0,3-1 2 0,-3 2 1 16,6 0-3-16,-3-2 1 0,2 3-5 0,4-3-6 0,0 1-1 0,1-3-1 15,4 0-4-15,1 0 0 0,1-3-5 0,4-1-3 0,0-1-6 0,4-3-6 16,0-1-3-16,2-4-3 0,3-1-1 0,2-2 0 0,-2-1-3 0,5-3-1 15,-2-1-3-15,4-2 0 0,-3-4 0 0,1 2 0 0,2-7-1 0,-4 3 0 16,2-3 2-16,-2-3 1 0,-1-2 3 0,0 1 3 0,-3-5 3 0,1-1 3 16,-2 0 1-16,-2-2 2 0,0-2 3 0,-2-2 2 0,2 0 2 0,-4-2-2 15,2-2 3-15,-2-1 0 0,2-2-2 0,-3 1-2 0,-3-3-2 0,2-1-4 16,-3 0-5-16,2 0-3 0,-3-1-4 0,-2-2-4 0,-1 1-4 0,-2-1-6 16,2-1-4-16,-4 0-3 0,-1 0-5 0,-1 1-4 0,-2-2-2 0,-2 1-5 15,0 0-4-15,-1 0-6 0,-4 3-4 0,-4 0-1 0,0 1-3 0,-5 4 0 16,-3 3-2-16,1 0 0 0,-6 5-1 0,1 3 1 0,-4 4 1 0,0 2 3 15,-1 4-6-15,1 2-8 0,0 4 10 0,0 2 15 0,4 4-12 16,-3 2-21-16,4 2-18 0,2 3-16 0,1 1-59 0,2 3-68 0,2-1-76 16,3 1-75-16,4 1-75 0,-1-1-70 0,3 0-8 0,4-2 8 0,2 1-7 15,3-2-9-15,3-3 16 0,2-1 25 0,0 0 20 0,4-4 21 16</inkml:trace>
  <inkml:trace contextRef="#ctx0" brushRef="#br0" timeOffset="98059.52">20940 13173 334 0,'1'7'455'0,"2"-3"6"0,1 1 4 16,-4-2 0-16,0-3 0 0,0 0-1 0,0 0-1 0,0 0 0 16,-2-4-9-16,-1 0-13 0,0 3-149 0,-1-3-182 0,0 1-143 0,-2 0-136 15,-2 0-70-15,1-2-55 0,-1 2-46 0,-1-3-45 0,-1 2-35 0,1-2-34 16,-4-2-6-16,2 2-4 0,1 1 9 0,-2-2 12 0,1-1 22 0,0 1 24 16,-3 0 64-16</inkml:trace>
  <inkml:trace contextRef="#ctx0" brushRef="#br0" timeOffset="99044.51">20217 10951 2 0,'-3'-4'216'16,"1"-1"17"-16,-1 0 14 0,0 1 13 0,-2-3 16 0,0 4 13 0,2-2 18 15,-2 1 17-15,-1-2-28 0,3 6-41 0,-2-2 5 0,1 1 13 0,-1-1-6 0,2 4-14 16,-3-1-12-16,1 1-14 0,2 5-10 0,-1 1-12 0,0-1-10 16,0 4-9-16,-1 3-12 0,2 4-14 0,-1 1-22 0,-1 3-27 0,4 5-31 15,-4 0-31-15,2 3-7 0,-2 3-5 0,1 2 1 0,1-3-1 0,-3 3 0 16,3-2-2-16,-2 0-4 0,2-2-6 0,0-2-5 0,0-1-3 0,-1-1-3 15,3-4-2-15,-1 0 0 0,2-5-1 0,-1 0-7 0,1-5-5 0,0 1-15 16,1-4-17-16,-1-1-23 0,0-3-24 0,3 0-70 0,-1-1-80 0,0-5-57 16,1 0-50-16,0-5-32 0,4 0-31 0,-3-3-43 0,4-4-45 15,-2-3-7-15,2-3 3 0,0-3 11 0,1-2 15 0,-2-3 22 0,-1-2 23 0,-1-1 71 16</inkml:trace>
  <inkml:trace contextRef="#ctx0" brushRef="#br0" timeOffset="99308.85">20135 10807 105 0,'0'-11'266'0,"1"0"11"0,3 0 12 0,-4 4 15 15,4-2 25-15,0 4 30 0,2-2 27 0,3 2 29 0,-1-1-35 0,5 1-47 0,3 3-42 16,-2-1-40-16,5 0-30 0,1 1-25 0,1 1-8 0,1 1-6 16,3 0-12-16,1 0-9 0,-2 1-24 0,2 2-24 0,1 0-26 0,0 1-27 0,2 3-13 15,-3 0-10-15,1 1-5 0,0-2-3 0,-1 5 0 0,1 1 2 16,-4-1-2-16,1 4-1 0,-5-1 2 0,0 2 3 0,-2 1 2 0,-3 1 1 16,-2 1 0-16,-2 1 3 0,-2 0-2 0,-3 2 1 0,-2 0-12 0,-3 1-12 15,-3 1 5-15,-3 1 8 0,-4 1-7 0,-4 0-12 0,-4 3 4 16,-7 1 9-16,-2 0-8 0,-4 1-12 0,-2 3 4 0,-7-1 8 15,-1-2 2-15,-2 0 2 0,-1 1 9 0,1-3 12 0,1-2-7 0,-1-3-12 16,5-2 6-16,3-2 8 0,2-4-9 0,5-2-16 0,1-2-8 0,5-2-6 16,4-2-40-16,4-2-49 0,4-3-101 0,2 1-117 0,5-3-95 0,3-1-95 15,0 0-19-15,2-1-5 0,3-3-2 0,3-2 2 0,1 0-2 0,5-4 2 16,2-2 10-16,3 1 14 0,3-1 36 0</inkml:trace>
  <inkml:trace contextRef="#ctx0" brushRef="#br0" timeOffset="99444.9">20644 11648 119 0,'-1'14'461'0,"-3"0"14"0,3-4 2 16,-1-2 1-16,0 1-1 0,-1-2-1 0,3-2-3 0,0-3 2 15,0-2-14-15,0 0-19 0,0 0-133 0,0 0-158 0,-5-1-190 0,2 0-200 16,0-2-80-16,-1-2-53 0,1 1-47 0,-2-2-46 0,1-2-8 0,0-1-2 16,0 0 0-16,1-1 0 0,2-3 13 0,-1 3 18 0,-1-3 50 0</inkml:trace>
  <inkml:trace contextRef="#ctx0" brushRef="#br0" timeOffset="99743.29">20476 11058 37 0,'0'3'147'0,"0"-3"-1"0,0 0-5 0,0 0-16 0,0 0-18 16,0 0-44-16,0 0-49 0,0 0-69 0,0 0-71 0,-5 0-16 15,2 0-5-15,-3-3-2 0,3 3 2 0</inkml:trace>
  <inkml:trace contextRef="#ctx0" brushRef="#br0" timeOffset="99927.51">20424 11193 42 0,'-1'3'203'0,"-1"-1"9"0,0 0 10 0,2-2 1 0,0 0 1 0,0 0-2 16,0 0 1-16,0 0-42 0,0 0-47 0,0 0-37 0,0 0-33 0,0 0-22 16,0 0-20-16,0 0-26 0,0 0-30 0,0 0-35 0,0 0-36 0,0 0-49 15,0 0-54-15,0 0-11 0,0 0-4 0,0 0 3 0,0-4 0 0,0-1 3 16,0-1 3-16,0 1 9 0</inkml:trace>
  <inkml:trace contextRef="#ctx0" brushRef="#br0" timeOffset="101526.54">19728 13863 131 0,'3'-18'316'0,"-1"-3"57"0,0 3 45 0,-1 0 42 15,3 0 21-15,-4 1 17 0,0 2 10 0,0 2 11 0,0 1-50 0,0 2-66 16,0 5-24-16,0-2-15 0,0 5-42 0,0 2-48 0,0 0-49 0,0-4-46 16,0 4-48-16,0 0-48 0,0 0-9 0,0 0 3 0,0 0-12 15,1 4-17-15,2-2-1 0,2 5 1 0,3-2-12 0,0 3-14 16,1 1 11-16,3 3 15 0,2 1-14 0,0-2-17 0,2 3 10 16,-2-1 15-16,3 1-17 0,-1 1-28 0,1-3 7 0,-4 0 13 15,3 0-10-15,-5-2-17 0,1 1 11 0,-2-3 15 0,-3 2-4 0,-3-1-7 16,0 0 5-16,-2 0 8 0,-6 0-6 0,-1 1-10 0,-1 2 7 0,-4 0 9 15,-4 2-3-15,-2 1-5 0,-1 1 8 0,-2 1 12 0,-3 1-1 0,-2 0-5 16,2 0 3-16,0 0 3 0,0 0 3 0,1-3 2 0,5 0 0 0,-1-3 3 16,4 0-3-16,1-4-1 0,2 0-2 0,4-1-4 0,-1-3-5 0,4-1-4 15,-1-1-3-15,2 0-4 0,2-2-4 0,0 0-3 0,0 0-4 0,3 1 1 16,3 1-2-16,2 0-2 0,2-1 2 0,2 1 2 0,4-2 0 0,5 0-2 16,2 0 2-16,1-2-1 0,3-1 2 0,2 0-2 0,2-1 0 0,1-1 0 15,1-1-1-15,-1 0-1 0,1 0 1 0,-1 0 1 0,-1-1 0 0,4 1-2 16,-5-2-1-16,-3 2-1 0,0-1-17 0,0 2-20 0,-4-1-32 0,1 2-30 15,-5-1-50-15,2 1-54 0,-4 0-107 0,-4 2-118 0,-4-1-88 0,4 1-82 16,-7-1-18-16,-1 0-4 0,-2 2-1 0,-3 1 1 0,-2-5 18 0,-1 1 20 16,-2-1 30-16,-3-1 35 0,-1 2 51 0</inkml:trace>
  <inkml:trace contextRef="#ctx0" brushRef="#br0" timeOffset="101659.79">20231 14331 266 0,'0'16'474'0,"-1"0"14"0,-3-3 2 0,1-3-1 0,0-1-1 15,0 0-2-15,0-3-8 0,3-1-14 0,-2-2-33 0,2-1-41 0,-3 0-192 16,2 1-225-16,-4-1-172 0,0 2-157 0,-1-2-72 0,-2 1-46 0,2 0-13 0,-2-2-1 16,0 0 0-16,-2 1 1 0,4-4 10 0,0 0 10 0,1-4 35 15</inkml:trace>
  <inkml:trace contextRef="#ctx0" brushRef="#br0" timeOffset="102493.07">20377 11241 138 0,'-6'16'237'0,"-1"-1"2"15,2-1-14-15,1-4-19 0,0 1-21 0,1-4-22 0,2-1-29 0,-3-1-31 16,0-1-101-16,1 1-118 0,0-1-52 0,-1-1-38 0,1 2-16 0,-2-1-13 15,2 1-3-15,-2-4-1 0</inkml:trace>
  <inkml:trace contextRef="#ctx0" brushRef="#br0" timeOffset="102626.52">20378 11287 34 0,'-1'6'151'0,"-5"0"-1"0,2-3-4 16,1 2-10-16,2-3-14 0,-3 0-31 0,1-1-33 0,2 3-76 0,-3-3-90 15,0 2-27-15,0 0-13 0,-2 0-4 0,3-1-5 0,-2 0 2 0</inkml:trace>
  <inkml:trace contextRef="#ctx0" brushRef="#br0" timeOffset="102728.3">20399 11276 42 0,'9'-4'281'0,"-2"0"33"0,-1 0 12 0,-1 0 13 16,-2 2 1-16,-1-1 0 0,-1 2-1 0,-1 1-1 0,0 0-50 0,0 0-61 16,0 0-77-16,0 0-80 0,0 0-71 0,-1-1-70 0,-2 1-66 0,-2 1-62 15,-2 0-62-15,1 1-62 0,-3 1-14 0,-3 1-2 0,1 0 0 0,-3-1 1 16,1 1 8-16,-4 1 11 0,-1-2 31 0</inkml:trace>
  <inkml:trace contextRef="#ctx0" brushRef="#br0" timeOffset="103295.95">9703 11214 91 0,'-3'7'208'0,"-1"-2"7"16,1 0-21-16,-2-1-25 0,-1-2-25 0,3-2-25 0,3 0-50 15,-5 0-53-15,-1 0-74 0,1 2-75 0,0 0-39 0,-2 1-28 0,-1-1-4 0,0-1 2 16,-2-1-6-16</inkml:trace>
  <inkml:trace contextRef="#ctx0" brushRef="#br0" timeOffset="103428.38">9533 11231 3 0,'-4'8'241'0,"-1"0"8"0,2-2 11 16,-2-2-12-16,0-1-14 0,2-1-24 0,0 0-21 0,3-2-39 15,-3 0-37-15,3 0-120 0,-5 2-135 0,2 1-52 0,0 3-32 16,0-1-10-16,-2 1-6 0,0 0-9 0,0 0-7 0,-2-2 11 0</inkml:trace>
  <inkml:trace contextRef="#ctx0" brushRef="#br0" timeOffset="103543.51">9510 11244 238 0,'9'0'390'0,"-1"0"19"0,-2 2 9 15,-1-2 1-15,-2 1 0 0,-3-1-2 0,0 0 1 0,0 0-4 0,0 0-7 16,0 0-90-16,0 0-113 0,0 1-133 0,0 4-138 0,0-3-99 0,0 5-93 16,0-1-72-16,0-1-70 0,0 2-13 0,-3 2-3 0,2 0-1 15,-3 0 0-15,0-2 3 0,-2-1 6 0,1-1 18 0,-2-2 21 0</inkml:trace>
  <inkml:trace contextRef="#ctx0" brushRef="#br0" timeOffset="104376.38">21572 11386 84 0,'-3'3'174'0,"1"-1"-14"0,-2-1-18 0,0-2-33 0,0 1-34 15,-3-4-33-15,0 3-33 0,0 0-49 0,-2-1-53 0,-3 0-40 0,2 1-36 16,-5 0-6-16,0-2-1 0</inkml:trace>
  <inkml:trace contextRef="#ctx0" brushRef="#br0" timeOffset="104946.2">9323 11520 9 0,'3'0'325'0,"-3"0"41"16,0 0 12-16,0 0 10 0,0 0 0 0,-1 0 1 0,-4-2-9 0,3 1-11 15,-4-2-59-15,3 3-68 0,-2 0-158 0,-1 0-173 0,3 3-101 0,-2 1-83 16,-1 1-51-16,1 2-41 0,-1 1-14 0,-1 0-7 0,-2 2-2 0,-2-1-1 16,1-2 8-16,-1 0 12 0</inkml:trace>
  <inkml:trace contextRef="#ctx0" brushRef="#br0" timeOffset="105060.58">9524 11514 90 0,'5'9'78'0,"-1"1"-36"0,0-1-32 0,0-2-8 0,-2 1-1 16,1-1-1-16,0 0 0 0,-1 0-64 0,1 2-75 0</inkml:trace>
  <inkml:trace contextRef="#ctx0" brushRef="#br0" timeOffset="105926.38">16208 15496 7 0,'0'-18'380'0,"1"2"69"0,-2-1 5 15,-1 4-8-15,0-3 11 0,-3 6 16 0,2-1-9 0,-3 4-14 16,-2 3 13-16,0 2 18 0,2 4-87 0,-4 7-111 0,-1 3-52 0,0 5-44 0,-4 3-59 15,0 7-63-15,1 3 3 0,-2 5 12 0,2 3-5 0,0 2-10 0,2 0 14 16,3 3 18-16,3 0-17 0,3-1-23 0,3 0 3 0,3-2 10 16,3 0-8-16,5 0-8 0,4-5-5 0,2 0-2 0,2-3-4 0,1-2-3 15,6-2-1-15,-1-1-4 0,2-4-4 0,-2 1-2 0,4-5 4 0,-1-1 8 16,2-1-12-16,-1-2-11 0,-1-2 0 0,0-1 6 0,-1-1 0 0,-2-1 1 16,-2-1-2-16,-1 0-3 0,-2-1-3 0,-4-1-4 0,0-1-2 0,-5 0 0 15,0-1-5-15,-5-2-4 0,-1 2 4 0,-2-3 5 0,-1-1-2 0,-4 3-4 16,-1 0-1-16,-5 1 0 0,-2 0 5 0,-3 2 6 0,-8 3-3 0,-4 1-4 15,-5 4 2-15,-5 3 5 0,-3 3 4 0,-5 0 5 0,-2 3-13 0,-2-1-13 16,-1 2-41-16,0-3-48 0,-1-1-53 0,6-2-52 0,-1-2-107 16,6-3-122-16,2-4-76 0,4-7-70 0,2-3-19 0,3-4-12 15,5-5-2-15,0-6-3 0,6-6 9 0,2-7 8 0,3-3 43 0,3-6 48 0,3-4 55 16</inkml:trace>
  <inkml:trace contextRef="#ctx0" brushRef="#br0" timeOffset="106093.51">16101 15646 283 0,'13'0'427'15,"3"0"17"-15,-3-1 12 0,1 1 15 0,-5-3 12 0,3 1 14 16,-2-1-3-16,1-1-8 0,2 1 14 0,3-2 16 0,0 2-130 0,3 0-161 16,1 0-61-16,3 2-39 0,2-1-28 0,2 1-25 0,1 1-8 15,0 0-1-15,3-2-22 0,-1 2-22 0,0 0 7 0,0 0 13 16,-2 0-23-16,0 0-33 0,-1 2-22 0,-3-2-20 0,2 0-79 0,-4 0-89 16,0 0-74-16,-5 0-71 0,0 0-70 0,-2 0-72 0,-1 1-7 0,-3-1 7 15,-3 3-6-15,0-1-8 0,-5-1 12 0,-2 2 13 0,-1-3 27 0,-1 5 29 16</inkml:trace>
  <inkml:trace contextRef="#ctx0" brushRef="#br0" timeOffset="106711.81">22448 15431 229 0,'-3'-5'517'0,"-2"-1"14"0,2 2 11 15,-5 3-9-15,3-2-10 0,1 2-2 0,-1-1-1 0,1-1 4 0,4 2 3 16,4-2 2-16,-3 1 2 0,4 4-181 0,3 0-221 0,3 0-65 16,0 1-35-16,4 3-7 0,0-1-2 0,7 1 3 0,-1 1 1 15,3 1 2-15,2 0 2 0,3-3-15 0,-1 3-18 0,-1-1-25 0,3-2-27 16,-1 1-43-16,-1-2-51 0,-2 0-79 0,-1 0-91 0,0-1-74 0,-3-2-74 16,-3-1-38-16,0 0-29 0,0-1-8 0,-5-2-4 0,-4 1 10 0,-1-1 14 15,-2 0 22-15,-7 3 25 0,-5-4 33 0</inkml:trace>
  <inkml:trace contextRef="#ctx0" brushRef="#br0" timeOffset="106861.61">22456 15679 226 0,'-16'18'457'0,"0"-3"16"0,7-3 3 0,-2 0 0 16,5-3 9-16,1 0 12 0,1-4 7 0,8-1 10 0,-1-1 6 0,3-1 4 15,3-1-103-15,0 0-127 0,3 1-93 0,2 0-84 0,2 1-29 0,3 0-15 16,2 0-1-16,-1-2 1 0,2 2-9 0,0 2-13 0,1-4-8 0,1 4-8 16,-1-4-7-16,1 2-7 0,-1 0-12 0,1-2-13 0,2 3-26 0,-4-3-29 15,1 1-35-15,-2 1-39 0,0-3-72 0,-4 0-86 0,-3 3-62 0,1-3-59 16,-1 0-59-16,-5 0-59 0,-1-3-16 0,-2 3 0 0,-3-3 5 0,1 0 10 15,-8-1 23-15,1 0 24 0,-3 0 33 0,-3-1 38 0</inkml:trace>
  <inkml:trace contextRef="#ctx0" brushRef="#br0" timeOffset="109560.39">25087 14115 61 0,'-6'3'396'0,"3"-2"38"15,-2 0 14-15,-2 1 7 0,2 0 9 0,2-2 6 0,0 0 2 0,-1 0 2 16,1 0 3-16,3 0 2 0,0 0-90 0,0 0-109 0,0 0-75 0,0 0-66 16,0 0-40-16,0 0-35 0,0 0-13 0,0 0-9 0,0 0-6 0,0 0-6 15,0 0 0-15,0 0 2 0,3 0-2 0,3-2-1 0,-2 0-3 0,6 0-4 16,1-3-3-16,3-1-3 0,2-1-2 0,5-2-1 0,1-3 1 0,1-2 0 16,1-1 0-16,3-1 0 0,0-2-5 0,0-2-2 0,0 1-2 0,-4-2-1 15,0 1-1-15,-1 0 0 0,-2 1 2 0,-4-1 3 0,-2 2 4 0,-3 0 3 16,-2 1 0-16,-2 0-1 0,-4 1 0 0,-1-1 1 0,-4 1-1 0,-1 1 0 15,-4-2 0-15,-2 2-2 0,0 0 2 0,-4-1 0 0,-1 5-2 0,-2-2-5 16,-1 2-3-16,-4 2 0 0,4 2 1 0,-5 1 1 0,0 3 2 0,0 3 1 16,-1 1 3-16,1 4-2 0,-1 2 2 0,1 4 0 0,1 2 0 0,2 2-1 15,3 2 0-15,0 1 1 0,2 1 1 0,2 2 1 0,3 2 2 0,1-1 1 16,5 2 1-16,2-1-1 0,1 1 2 0,1-1 0 0,2 0 1 0,2 1 3 16,3-1 0-16,0-1 2 0,3 1 1 0,0-1 0 0,2 0 0 0,0-2-4 15,-1-1 2-15,2 3-4 0,-1-3 0 0,3 1-2 0,-3-1 0 0,1 1 0 16,-2-1 3-16,0 2 4 0,-2 0 4 0,-2 2 2 0,1 0 4 0,-5 4 3 15,1 0 2-15,-5 2 5 0,-2 4-4 0,-2 0 0 0,-3 2 1 0,-1 3 1 16,-1 0-8-16,-4 3-8 0,2-1-19 0,-5 4-20 0,4-2-32 0,-4 1-32 16,2 1-39-16,1-1-41 0,-1 1-89 0,1-2-105 0,1 0-72 0,0-2-69 15,3-2-55-15,-2-3-56 0,3-1-6 0,1-3 6 0,-2-2 13 0,3-3 16 16,-1-3 25-16,-1-3 28 0,-1-2 36 0,3-5 38 0</inkml:trace>
  <inkml:trace contextRef="#ctx0" brushRef="#br0" timeOffset="109810.27">24513 15330 231 0,'-20'12'518'0,"0"1"10"0,1 1 8 16,1-4 0-16,2 0 0 0,-2 0 0 0,6-3-2 0,0-2 1 0,3-4 0 16,3-1 4-16,3 1 0 0,3-1-192 0,3 2-231 0,2 1-58 0,4 2-19 15,2-1-6-15,3 1-7 0,8 1 2 0,4-3 2 0,4 1-1 0,4 0 1 16,8-3 0-16,5-1-4 0,5-1 4 0,4-4 2 0,5-1 3 0,9-1 4 15,1-2-6-15,3-4-5 0,4 1-3 0,1-3-1 0,1-1-5 0,2 1 0 16,-4-2 0-16,3 2 1 0,-5-2-2 0,-2 3-1 0,-5-1-3 0,0 1-7 16,-6 4-18-16,-5 0-18 0,-2 3-23 0,-8 1-27 0,-3 0-38 0,-5 2-44 15,-9 2-78-15,-2 1-88 0,-6 1-61 0,-6 0-55 0,-4 3-60 0,-5 0-62 16,-5-1-14-16,-4 3 0 0,-6 1 8 0,-2 0 15 0,-7 0 24 0,0 2 25 16,-4-1 41-16,-5 0 43 0</inkml:trace>
  <inkml:trace contextRef="#ctx0" brushRef="#br0" timeOffset="110043.5">25598 15405 44 0,'-30'21'400'0,"0"0"44"0,1 0 15 0,2-2 13 0,2 2 11 0,-2-2 10 16,2 1 8-16,3-2 8 0,1-1 2 0,0 0 7 0,3 0-85 0,1 3-100 16,2 0-75-16,4 1-67 0,1 2-41 0,3 0-35 0,3 1-12 0,4-1-9 15,4 2-8-15,0 0-5 0,5 0-4 0,3 0-3 0,3 0 3 0,1-1 0 16,5 0 1-16,-2 0-1 0,5-2-1 0,-1 1-2 0,4-2-4 0,0-2-3 16,0 1-4-16,-2-2-1 0,2-3-5 0,-2 0-5 0,1-1-4 0,-4 1-2 15,-1-3-8-15,-3-1-7 0,-2-2-4 0,-2 1-5 0,-2-2 0 0,-2-1 1 16,-2-1 0-16,-4 0 0 0,-1 0 0 0,-3 0-1 0,-5-2 0 0,-2 4-2 15,-5-1-1-15,-1 2-1 0,-5 2 1 0,-5 2-1 0,-2 2-5 0,-7 0-8 16,-1 3-21-16,-5 1-24 0,0-3-33 0,-1 2-37 0,-3-3-49 0,3 0-51 16,0-2-107-16,0-5-118 0,3 1-96 0,0-7-89 0,4-3-20 0,2-3-6 15,6-5 2-15,1-5 3 0,1-3 16 0,6-6 21 0,2-4 32 0,2-6 34 0,8-3 52 16</inkml:trace>
  <inkml:trace contextRef="#ctx0" brushRef="#br0" timeOffset="110179.95">25311 15676 260 0,'30'-21'524'0,"0"0"23"0,-1 3 5 16,-2 2 4-16,-5-1 4 0,0 4 8 0,-2 0 7 0,-2 3 8 0,-2 0 5 15,-2-1 4-15,2 4-96 0,-3 2-115 0,2 1-133 0,-2 1-135 0,3 0-41 16,-2 1-20-16,2 1-4 0,-2 1-6 0,2-2-12 0,0 2-13 0,1-1-30 16,-1 1-34-16,1 0-41 0,-1 0-46 0,3-2-81 0,-3 2-94 0,3-1-80 15,0-1-82-15,-2 1-58 0,4-4-53 0,-2 2-13 0,3-1-2 0,-2 1 6 16,4-2 5-16,-3 1 24 0,1-1 23 0,0 1 39 0,-1 1 41 0</inkml:trace>
  <inkml:trace contextRef="#ctx0" brushRef="#br0" timeOffset="110476.7">26906 15299 124 0,'-13'2'555'0,"1"-1"33"0,4-1 7 0,-1-1 5 16,4-1-2-16,1-2-3 0,0 0-3 0,-1-3 0 0,5 4-5 0,0-5-2 0,4 1-65 15,1 4-79-15,3 1-167 0,2 2-186 0,3 2-58 0,3 0-30 0,1 3-14 16,5-1-10-16,-1 1-12 0,5-2-15 0,-1-1-24 0,3 2-22 0,1-1-26 16,1-3-27-16,0 0-58 0,0 0-69 0,1-3-66 0,1-2-70 0,0 1-68 15,-1-2-71-15,1-2-15 0,-4 1-4 0,-1-2 12 0,-2 1 16 0,-5-1 23 16,-3 0 26-16,-6 2 28 0,-5 0 29 0</inkml:trace>
  <inkml:trace contextRef="#ctx0" brushRef="#br0" timeOffset="110661.43">26943 15495 322 0,'-27'27'579'0,"4"-2"15"0,3-6 6 15,5 1 4-15,3-4-3 0,2-3 0 0,2-3 1 0,6-2 5 0,4-3 8 16,3 0 2-16,4-2 4 0,0-1-204 0,3 1-247 0,5-2-76 0,-1-1-36 16,6 2-14-16,0-1-8 0,-1 0-1 0,4-1 2 0,2 0-2 0,-2 0 0 15,2 0-7-15,-1-1-8 0,3 0-6 0,-3-1-3 0,1 1-3 0,-1-2-4 16,1 0-1-16,-2 0-5 0,0-2-5 0,-2 1-11 0,1-1-13 0,-4 1-20 15,-1-1-24-15,0-1-25 0,-3 3-42 0,-2-1-44 0,-3-1-90 0,-2 3-104 16,0-2-105-16,-5 3-110 0,0-1-27 0,-4 2-9 0,0 0 2 0,-2-3 8 16,-1 2 17-16,-4 1 17 0,1 0 26 0,-3 0 26 0,1 0 42 0</inkml:trace>
  <inkml:trace contextRef="#ctx0" brushRef="#br0" timeOffset="111760">28248 15037 131 0,'4'-21'415'0,"4"2"47"0,-3-1 18 0,0 2 11 15,-2 0 7-15,-2 4 8 0,1 1 4 0,-2 3 5 0,2 2 4 0,-2 2 6 0,0 0-82 16,0 6-98-16,0 0-62 0,-2 3-56 0,0 0-40 0,-1 5-42 0,-2 3-12 16,2 3-7-16,-3 6-4 0,-2 0-6 0,2 6-2 0,-4 3-4 15,-1 1-6-15,2 6-10 0,-3-2-12 0,2 4-14 0,-2-2-11 0,3 1-12 0,-2 0-5 16,1 1-5-16,2-4-4 0,-1 1-7 0,4-2-2 0,1-3-3 16,-1 0-2-16,2-3-2 0,1 0-3 0,2-2-1 0,0 0-5 0,2-4-6 15,-2 1-5-15,1-1-5 0,2-1-16 0,1-1-21 0,-1-3-26 0,2 1-28 16,-4-1-42-16,7-4-48 0,-5 1-105 0,2-1-117 0,0-5-102 0,3 1-100 0,-1-5-19 15,1-2-4-15,2-2 1 0,2-6 5 0,0 0 16 0,0-5 19 16,2-3 27-16,2-3 30 0,2-3 43 0</inkml:trace>
  <inkml:trace contextRef="#ctx0" brushRef="#br0" timeOffset="111894.12">28529 15399 352 0,'3'6'484'0,"3"0"9"0,-4-1 4 0,-1 1-1 0,-1-2 1 15,0 1-2-15,0-4 0 0,0-1-3 0,0 0 2 0,0 0-50 0,0 2-59 16,-1 0-145-16,-1 0-163 0,1 1-79 0,1-3-57 0,-2 1-65 0,-1 2-66 15,2-1-69-15,1 0-68 0,0-2-63 0,0 0-65 0,0 0-21 0,6 0-16 16,-2-2 0-16,4-1-1 0,2-3 11 0,4-1 11 0,1-2 23 0,3-4 25 16</inkml:trace>
  <inkml:trace contextRef="#ctx0" brushRef="#br0" timeOffset="112293.88">29014 14877 14 0,'7'-8'423'0,"-4"3"34"15,0 0 8-15,-3 5 6 0,0 0 13 0,-5 3 18 0,4 1 16 0,-4 4 17 16,2-1 10-16,0 4 10 0,-2 1-66 0,-2 3-83 0,0 0-98 0,0 3-104 15,3 1-37-15,-3 2-23 0,2 0-1 0,4 0 1 0,-4 0-10 0,5 0-13 16,2-2-15-16,2 1-15 0,-1-2-6 0,4 0-9 0,1 0-8 0,3 0-10 16,-3-1-4-16,3-1-5 0,1 0-6 0,1 0-4 0,0-2-8 0,3 2-7 15,-4-3-3-15,2 2-3 0,3-1-1 0,-4 0-3 0,0 0-4 0,1 0-2 16,-3 1 0-16,1-2 2 0,-2 1-2 0,-1 0-2 0,-5-3 0 0,3 1 0 16,-6 0-2-16,-1 0 0 0,0 0 1 0,-4-1-1 0,-1 1 1 0,-3-2-1 15,-3 1 0-15,0-2 0 0,-2 2 1 0,-3-1-3 0,0-2 1 0,-3 1 0 16,1-2 1-16,-2-3-2 0,2 2 1 0,-2-1 1 0,0-4-2 0,0-1-1 15,2 0-2-15,-1-1-1 0,0-2-3 0,3-2-4 0,1 0-4 0,2-4 0 16,0-1-3-16,2-3-5 0,5-2-1 0,3-3-3 0,3 0-1 0,3-3-4 16,5-5 1-16,6-2-2 0,0-2 1 0,8-2 0 0,3-1 2 0,5-1 4 15,4-2 1-15,-3 1 1 0,6-1 5 0,-2 3 3 0,1-1 2 0,-1 2 1 16,-1 3 1-16,0 3 4 0,-4 0 2 0,-5 3 5 0,1 4 4 0,-5-1 7 16,-2 4 2-16,-3 1 6 0,0 2 2 0,-3 0 6 0,-4 2 0 0,-1 2 0 15,-2 0 1-15,-2-2 1 0,-1 2-1 0,-3 1 0 0,-3-2-2 0,-2 2-3 16,-4 0-3-16,-1-2-3 0,-1 2-5 0,-6-2-3 0,-1 3-5 0,-3 0-5 15,-2-1-1-15,-2 4-5 0,-4-2-9 0,0 3-13 0,-1 0-18 0,-1 1-22 16,-4 2-40-16,4 3-43 0,-3-1-81 0,1 4-90 0,0 1-105 0,0 2-106 16,1 2-53-16,0 1-40 0,4 3-9 0,0 1 1 0,2 0 7 0,5 1 12 15,3 0 21-15,3-2 22 0,6 0 38 0,6-5 45 0</inkml:trace>
  <inkml:trace contextRef="#ctx0" brushRef="#br0" timeOffset="112745.05">29362 14402 256 0,'-9'-11'490'16,"-7"1"17"-16,-3-3 10 0,-3 1 9 0,-3 0 7 0,-1-1 7 0,-6 1 5 15,1 0 4-15,-5-4 4 0,-2 5-10 0,-4-1-16 0,0 3-164 0,-2 1-197 16,-4 4-49-16,1 2-23 0,-5 2-9 0,1 2-7 0,-3 2-7 0,-1 4-3 16,-4-1-8-16,3 2-6 0,-5 2-3 0,3 1-4 0,-2 4-5 0,3 1-7 15,0 2-2-15,-2 4-5 0,4 1 4 0,1 3 3 0,3 4 3 0,-1 2 3 16,5 5 1-16,4 4 0 0,4 3 5 0,1 6 2 0,2 4-2 0,7 5 0 15,5 5-2-15,4 4 0 0,3 4-3 0,5 4-3 0,8 1-5 0,2 2-5 16,5 3-10-16,5 0-7 0,6-1-4 0,4-2 0 0,5-2-4 0,6-1-3 16,6-6 0-16,3-2 0 0,7-3 0 0,5-6-1 0,3-3 2 0,6-6 0 15,2-3-2-15,4-6-1 0,0-3 0 0,6-4 3 0,-1-5-2 0,-1-2 0 16,3-4 0-16,2-3 0 0,0-1 0 0,3-4 0 0,0-2 0 0,1-4 0 16,2-2 0-16,2-2 0 0,0-3 0 0,-1-2 0 0,2-4 0 0,-2 0 0 15,-2-3 0-15,0-3 0 0,-4-3 0 0,-6-1 0 0,0-4 0 0,-4-2 0 16,-3-4 0-16,-5-2 0 0,-5-2 0 0,-3-5 0 0,-4-1 0 0,-5-5 0 15,-3 0 0-15,-4-4 0 0,-1-5 0 0,-5-1 0 0,-2-3 0 0,-4-3 0 16,1-3 0-16,-5-3 0 0,-3-4 0 0,-1-2 0 0,-4-4 0 0,-2-1 0 16,-6-1-10-16,-2-5-7 0,-7 2-3 0,-6 0-4 0,-2 0 2 0,-9 2-1 15,-7 1 1-15,-5 4 1 0,-5 2 2 0,-7 5 3 0,-7 2 1 0,-4 7 1 16,-6 2 3-16,-5 5-1 0,-7 4 3 0,1 5-2 0,-5 6-4 0,-2 3-3 16,-1 5-10-16,1 4-11 0,0 5-16 0,0 4-16 0,2 4-25 0,1 5-26 15,2 3-30-15,3 4-32 0,1 6-69 0,5 2-78 0,3 4-69 0,3 2-67 16,2 4-60-16,5 3-58 0,3 0-10 0,7 4 5 0,1 1 15 0,5 0 18 15,8 0 26-15,3 1 24 0,8-2 32 0,9-4 31 0</inkml:trace>
  <inkml:trace contextRef="#ctx0" brushRef="#br0" timeOffset="112844.15">29078 14725 383 0,'38'-6'415'16,"-10"-1"-15"-16,-6 2-21 0,-11-1-66 0,-5 3-76 0,-10 0-52 0,-6 2-49 16,-4-1-56-16,-8 2-62 0,-7 0-87 0,-2 3-87 0,-7 0-107 0,-6 3-109 15,-2 0-31-15,-5 0-14 0,0 2 18 0,-4-2 22 0</inkml:trace>
  <inkml:trace contextRef="#ctx0" brushRef="#br0" timeOffset="115044.02">638 12165 196 0,'-27'-16'200'0,"1"0"24"0,-3-1 34 16,1 1 25-16,1-2 27 0,4 0 7 0,0 3 7 16,4 2-58-16,3 2-71 15,2 2-14-15,4 3 6 0,2 1-14 0,2 3-14 16,6 2-5-16,0 0-2 0,8 2-21 15,2 3-25-15,7 0-23 0,7 1-17 16,7-2-4-16,10 1-5 0,10-1 8 0,9 1 6 16,7-4-1-16,10 0-2 0,7 2-5 0,4-3-7 0,5 2 4 0,-1 0 4 15,-3-1-1-15,1 4 0 0,-5-2-4 0,-4 2-7 0,-7 0-3 0,-4 0-3 16,-4 0-7-16,-9-2-5 0,0 1-6 0,-5-1-3 0,-3-2 3 0,-4-1 6 16,-4 0-3-16,1 0-6 0,-4-1-2 0,-5-1-3 0,-1 1-2 0,-2-3-2 15,-3 2 1-15,-5 1 1 0,-3-3-1 0,-2 3-3 0,-4-1-5 0,0-1-2 16,-4 2 0-16,-4-1-1 0,0 0 4 0,-2 2 4 0,-3 0 0 0,0 0 0 15,0 0 0-15,0 0 0 0,0 0-3 0,-3 0-4 0,-4 0-5 0,1 2-4 16,-5 0-13-16,0-1-17 0,-3 2-31 0,-4 0-34 0,-2 2-72 0,-1 2-80 0,-4 2-46 16,-3 2-33-16,-3 0-55 0,0 3-59 0,-4 3-10 0,0 0-1 0,-1 1 3 15,-3-1 5-15,-1 3 13 0,3-2 16 0,1-3 33 0</inkml:trace>
  <inkml:trace contextRef="#ctx0" brushRef="#br0" timeOffset="115144.98">1544 12312 91 0,'5'7'295'16,"3"1"5"-16,-2-1 8 0,2 0 1 0,-1 0 3 15,-1-1-1-15,1-1-2 0,0-4-33 0,1-1-37 0,4 0-111 0,0 0-126 16,2 0-112-16,2 1-111 0,0 0-42 0,2 4-28 0,1-2-10 0,-3 4-5 16,0-2-4-16,0 3-2 0,-4-1 0 0,0 1 4 0</inkml:trace>
  <inkml:trace contextRef="#ctx0" brushRef="#br0" timeOffset="121462.54">2713 2296 45 0,'-2'-3'216'0,"1"-1"8"0,-3-3 24 16,1 2 27-16,0-1 15 0,0-2 17 0,-3 2 18 0,1-1 17 15,2 1-26-15,-1 1-40 0,1-1-3 0,-2 0 5 0,2 2-11 0,0-2-15 16,0-1-17-16,-1 3-18 0,0 0-9 0,-1-2-8 0,2 1-22 0,-2 1-23 15,1-2-9-15,-2 1-3 0,1-1-43 0,-2 1-55 0,1 0-5 16,1 0 5-16,-4 1-12 0,3-1-19 0,-2-1 18 0,0 2 21 16,-3-1-20-16,1-1-28 0,0 2 10 0,-2-3 21 0,1 3-20 0,-3 0-27 15,-1-1 18-15,1 0 26 0,0 1-17 0,-2-2-28 0,-1 3 5 0,1-2 9 16,0 2-9-16,1-1-13 0,-1 1 10 0,0 0 18 0,0 0-9 0,-1 0-16 16,2 1 7-16,-2 1 12 0,3 0-9 0,-3-1-14 0,0 2 7 0,0-1 10 15,1 1 4-15,-3 0 1 0,3 1 0 0,-1-1 0 0,-3 2-5 0,4-1-6 0,-3 2 2 16,1-2 2-16,-2 1 3 0,-1 0 1 0,2 1 0 0,-1-2 0 0,-2 2 1 15,2 1-1-15,0-2-1 0,-2-1 1 0,1 3 0 0,-1-1 0 0,0 1 0 0,3-1 1 16,-3 0-1-16,0 0 0 0,0 2-2 0,3-2-1 0,-2 1 0 0,-1 0 1 16,3 0-1-16,-3 0 1 0,0 1 0 0,1-1-1 15,-4 1-2-15,1 1-2 0,-1 0-3 0,1-1-3 16,-4 2-2-16,1 2-1 0,-2-2-7 0,-1 2-6 16,0 2-4-16,0 0-5 0,0 0-2 0,-1 3-4 15,-3 0-2-15,1 3 0 0,0 0 3 16,-3 1 3-16,1 1 2 0,0 1 5 0,2 0 2 0,-2 1 3 15,5 1 7-15,0-3 4 0,5-1 8 16,0 0 3-16,4-2 6 0,2-2 4 0,3 0 0 16,2-4 1-16,4-1-1 0,2-1-1 0,1-2-1 0,2-2-2 15,0-1 2-15,2 2 2 0,-2-1 0 16,0 2-2-16,-2 0 1 0,2 5 0 16,-3-1-3-16,-2 4-3 0,-2 4 9 0,2 1 13 15,-5 4 6-15,2 2 3 0,-4 4-12 0,4-1-15 16,0 2-7-16,-1-1-4 15,3 0 2-15,0 0 5 0,5-1-3 0,-1 0-6 16,4-3 4-16,1-1 6 0,1-1-8 16,2-2-11-16,1 0-4 0,3-2 0 15,0 1 10-15,-1-2 12 0,4 1 7 0,-2 1 3 16,1 1-1-16,1-1 0 16,1 1 4-16,-1 1 7 0,2-1 2 0,-1 3-1 15,4-3 2-15,-2 2 0 0,3-3 2 0,2 1 2 16,1-3 5-16,-1 0 7 0,5-3-1 0,-1 0 0 15,1-3-2-15,2 0-1 0,1-1-3 0,1-3-1 16,2-1 1-16,-3 0 3 0,3-1 2 0,0 2 2 16,1-4 0-16,-1 2-2 0,0 0 0 0,1-1-2 15,-2 1 3-15,2-2-1 0,1 1-1 0,2 1 2 16,1-2-2-16,0-1 1 0,1 0 4 0,3 0 7 0,0-1-1 16,1-2-5-16,1 0-2 0,1-2-2 0,-1-1-1 0,0 0-5 0,0 0-1 15,-1-1 1-15,0-2-1 0,-2 1 0 0,-2-1-1 0,-1 2-2 0,1-1-9 16,-1-1-9-16,-1 2-3 0,0-1-1 0,0 1-2 0,-1 0-1 0,-1 1 2 0,-1-1 0 15,-1 1 0-15,1 0-1 0,-4 2 2 0,3-3 0 0,-2 3 3 16,2-1 0-16,-2 2 16 0,2-4 15 0,2 3-2 0,-2-2-9 0,3 2 0 16,0-3-1-16,2 1 3 0,2 0 3 0,-1-3 2 0,2 2 5 0,0-1-2 0,1-3-1 15,1 1 1-15,2 0 0 0,-3-2-15 0,3 0-19 0,-1 0 5 16,0-1 11-16,-1 2 1 0,0-2 0 0,-1 2 5 0,-1-3 4 0,0 2-6 16,1 0-9-16,-1-1 3 0,-2 0 6 0,2 1 2 0,-2-2-2 15,0 0-6-15,0-1-9 0,-1 3 5 0,1-1 6 0,-1 1-4 16,0-3-7-16,-1 1-4 0,-1 1 0 0,2 0 0 0,0-1 1 15,-1-1 0-15,-1-1-2 0,0 0 1 0,0 0 0 0,0-1 1 0,-3 1 1 16,2-2-1-16,-3 0 1 0,0-2-1 0,-4-1-1 0,2 2 2 16,-4-2 1-16,-1 0 0 0,0 1-2 0,-2-1 1 0,-2-2 5 15,-1 2-6-15,-3 0-7 0,-3 0 15 0,0 0 20 0,1-1-10 16,-2-1-12-16,-3 1 12 0,1-2 18 0,0-3-10 0,-1 2-14 16,-2-3 12-16,-2-2 16 0,0 1-13 0,0-4-19 0,-2-1 7 0,-4-1 12 15,0-1-5-15,1 0-12 0,-3-2 3 0,-3-1 5 0,2 1-13 0,-1 0-18 16,-2 0 0-16,-1 2 7 0,-3 1-9 0,2-2-8 0,-3 3 5 0,-1 1 9 15,-2 0-5-15,-4 1-9 0,2 0-3 0,-4 1 1 0,-2 3-5 0,-2-2-6 16,0 1 6-16,-2 0 4 0,-1 3-2 0,-2-1-5 0,0 0-1 0,-2 1-1 16,0 2-2-16,1 2-2 0,-1 0-3 0,1 0-3 0,-2 2-3 0,4 4-1 15,-3 0-1-15,2 2 0 0,2 1 0 0,-2 0-3 0,2 3 2 0,0 3 1 16,-2-3 2-16,2 6-2 0,0-2 2 0,0 3 1 0,-1 0 0 0,1 2 3 0,1 0 2 16,-1 2-1-16,2 2 1 0,-3 0 3 0,3 3 1 0,-1 0 0 0,-1 1 4 15,3 2 2-15,-2 1 3 0,0 3 0 0,1-1-1 0,1 3 0 0,0 0-2 16,0 1-3-16,1 1 0 0,-1 1 0 0,2 0 11 0,-2 1 14 0,3 2-7 0,-1-1-10 15,1 1-3-15,-2 0-2 0,5-1 0 0,-4 2 1 0,3 0 2 0,-1-1 5 16,1 0 3-16,2 0 4 0,0 0 4 0,3 0 1 0,-2-1-9 0,6-1-12 16,-1 1 8-16,2-1 14 0,1-3 2 0,3 1 0 0,1-1 1 0,1-1 2 0,3 0-3 15,1 1-1-15,0-2-2 0,3 0-1 0,1 1-19 0,2 0-21 0,1 2-33 16,1-1-37-16,2 1-34 0,1 0-37 0,4 0-30 0,1-1-28 0,0 1-18 16,5 0-20-16,0-1-28 0,4 1-30 0,4-3-37 0,1 1-37 0,-1-1 11 15,4 0 20-15,1-2 33 0,-1 0 37 0,-1-3 38 0,0-2 38 0</inkml:trace>
  <inkml:trace contextRef="#ctx0" brushRef="#br0" timeOffset="146547.41">5971 7935 45 0,'-6'1'91'0,"1"-1"-2"0,-1 2-13 0,1-2-20 16,2 1-10-16,0-1-6 0,3 0-23 0,-3 0-23 0,3 0-27 0,0 0-30 15,0 0-20-15,0 0-22 0,0 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9T14:58:25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9399 8124 11 0,'-3'-3'162'16,"1"-2"3"-16,2 2 3 0,-3 2 3 0,3-3 2 0,-1 2 3 0,1 2 2 0,0-3-46 15,0 3-57-15,-2-3-16 0,2 3-12 0,0 0-3 0,0 0-1 0,0 0 3 16,0 0 4-16,0 0 2 0,0 0 4 0,0 0 5 0,0 0 9 16,0 0 30-16,0 0 35 0,0 0 34 0,0 0 35 0,2 3 21 0,-1 1 22 0,1 2 7 15,-1 2 1-15,1 2 0 0,0 4 2 0,-1 0-2 0,1 4 2 0,1 4-5 16,-1 1-5-16,-1 5-27 0,-1 0-32 0,0 3-32 0,0 4-30 15,0 1-25-15,-3 2-20 0,2 1-8 0,-1 3-5 0,0-1-4 0,-1 3-6 16,1-2-5-16,-1 2-5 0,2-4-7 0,-3 2-3 0,3-2-6 0,-1-3-5 16,-1-3-7-16,3-1-4 0,-3-4-4 0,3-1-3 0,0-4-9 0,0-3-13 15,3-3-18-15,-1-3-21 0,-1-4-19 0,2-1-19 0,-1-4-87 0,-2-1-102 16,3-4-81-16,-3-1-78 0,3-6-43 0,-1-3-36 0,1-3-9 0,2-4 0 16,-2-4 5-16,2-4 11 0,-1-3 16 0,0-4 18 0,-1-4 20 0,0-2 20 15</inkml:trace>
  <inkml:trace contextRef="#ctx0" brushRef="#br0" timeOffset="464.86">9336 7948 171 0,'0'8'364'0,"0"-2"16"0,0-2 9 16,0 2 20-16,3-1 18 0,-1-2 15 0,1-2 9 0,3 1 8 0,0-2 3 15,2 0-65-15,0-2-81 0,6 1-66 0,1-2-63 0,2 0-40 0,2-2-31 16,3 1-8-16,2-3-3 0,3 3-14 0,0-2-18 0,3 0-9 0,0 0-9 15,1 2-1-15,2-1 1 0,-1 0 2 0,1 2 4 0,2-2 2 0,0 2 1 16,0 0 3-16,1-1 5 0,2 2-2 0,0-1-2 0,0 0-1 16,3 0 0-16,2-2 1 0,-2 2-2 0,6-1-1 0,-1 0-1 0,1 1-1 0,3-1 1 15,0-1-3-15,4 1 0 0,0 0-7 0,1-2-7 0,4 0 1 0,1-3-1 16,1 4-4-16,-1-2-3 0,4-1 1 0,-1-1 1 0,2 0-1 0,0 0 0 16,0-1-3-16,-1 1 0 0,1 0-4 0,-2 0 0 0,-3 0 0 0,0-2-1 15,-1 3-1-15,-4-1-3 0,-3 1-1 0,0 2 1 0,-5 0-2 0,-2 0-2 16,-2 1-5-16,-5 1-2 0,1 1-5 0,-6 1-3 0,-1 2-2 0,-3 0 0 15,-4 0-4-15,-3 2-2 0,0 1-1 0,-4 0-1 0,-2 0-1 0,-4 1-1 16,-1 1 0-16,-3-1 1 0,0 1-1 0,-3 0-2 0,-1 1 2 0,0-1 2 16,-3 0 0-16,2 1 0 0,-3-1 1 0,0 2 2 0,0-1-1 0,-1 1 1 15,-1 4 0-15,2-2 0 0,-1 3 0 0,-3 1 1 0,0 4 4 0,1 1 5 16,-2 3 2-16,2 1 2 0,-2 3 2 0,0 3 4 0,-1 3 0 0,0 1-7 16,-1 4-16-16,1 0 0 0,-1 3 0 0,0 1 0 0,-1 0 0 0,2 4 0 15,-3-2 0-15,0 0 0 0,1-2 0 0,2 1 0 0,-1-2 0 0,1-1 0 16,-1-4 0-16,0-1 0 0,2-1 0 0,0-4 0 0,-1-5 0 0,2 0 0 15,0-3 0-15,1-3 0 0,0-2 0 0,1-4-79 0,-1 0-58 0,0-4-34 16,1 0-44-16,-2-1-45 0,-2-3-94 0,-1 0-104 0,-1-2-93 0,0 1-88 16,-3-4-12-16,-1-1 10 0,-4 0 16 0,2-1 18 0,-4-1 24 0,-3-1 24 15,-1 0 32-15,-1-1 32 0,-4 1 43 0</inkml:trace>
  <inkml:trace contextRef="#ctx0" brushRef="#br0" timeOffset="899.73">9609 8894 10 0,'-6'5'243'0,"1"-2"25"0,-2 2 24 0,0-2 29 0,1 1 26 15,-1-1 24-15,1 0 20 0,0-1 5 0,1-2 2 0,2 3-55 0,0-2-64 16,1 0-24-16,2-1-8 0,0 0-9 0,0 0-7 0,0 0-11 0,0 0-10 16,0 0-21-16,5 2-19 0,1-2-12 0,5-2-15 0,0 2-7 0,7-2-7 15,1-1-7-15,6 0-5 0,4-2-2 0,4-1-1 0,5-1-7 0,6-1-8 16,2-1-9-16,4 0-10 0,6 0-2 0,2-1-2 0,1 1-3 0,7 0-3 15,0 0-2-15,3 1 1 0,0-1 0 0,2 1-1 0,2-1 6 0,0 2 7 16,2-2 0-16,0 0 1 0,1-1 0 0,-2-1-2 0,2 1-2 0,1-3-6 16,0 3-3-16,0-3-7 0,-3 0-32 0,0 2-30 0,-1-1 0 0,-3-1 0 15,-1 3 0-15,-2-1 0 0,-4 0 0 0,-1 3 0 0,-4 1 0 0,-1-1 0 16,-5 2 0-16,-1 0 0 0,-5 2 0 0,0-1 0 0,-5 3-115 0,-5 0-53 16,0-1-44-16,-6 3-45 0,-4-2-91 0,-2 4-98 0,-6-2-81 0,-3 3-78 15,-3-2-28-15,-4 2-14 0,-5 0 13 0,1 0 19 0,-4-3 23 0,-2 3 25 16,2-3 32-16,0 0 36 0,-2 0 40 0</inkml:trace>
  <inkml:trace contextRef="#ctx0" brushRef="#br0" timeOffset="1348.53">13538 7677 293 0,'0'0'311'15,"0"0"10"-15,-1-3 9 0,1 3 41 0,0 0 47 0,0 0 22 16,-3 3 21-16,3 3-8 0,3 1-14 0,-3 4-59 0,1 2-68 0,-1 4-36 0,3 4-31 16,-3 4-7-16,2 2 0 0,0 3-3 0,-1 6-3 0,-1 2-33 0,2 2-45 15,-2 2-18-15,0 1-15 0,-2 4-5 0,2-3-4 0,0 2-8 0,-1-1-6 16,1-2-13-16,0 0-13 0,0-2-12 0,0-3-9 0,0-3-9 0,1-2-7 15,1-4-6-15,0-2-5 0,-1-2-16 0,2-6-18 0,-1-1-14 0,-2-3-16 16,3-3-23-16,-1-3-25 0,-1-1-41 0,1-3-45 0,-2-3-88 0,0-2-96 16,0-2-60-16,-2-3-51 0,1-4-50 0,-1-3-51 0,2-3-6 0,-3-3 5 15,3-1 8-15,-2-6 11 0,2 0 18 0,0-4 23 0,0-1 41 0,0-3 47 16</inkml:trace>
  <inkml:trace contextRef="#ctx0" brushRef="#br0" timeOffset="1732.66">13518 7579 18 0,'1'-4'365'0,"1"3"19"0,-2-3 12 0,3 3 15 0,-3 1 13 16,2-2 15-16,3 0 10 0,1 2 5 0,0 0-1 0,2 2-37 0,3-2-46 16,3 2-77-16,2-1-84 0,3 1-54 0,5 0-43 0,1-2-17 15,7 0-12-15,2 0-12 0,3 0-13 0,3-2-13 0,5 0-13 0,1-1-2 16,6 0 2-16,0 0-7 0,3-1-7 0,3 1-3 0,0-2-2 0,1 1-2 16,2 0-3-16,1-1 0 0,1 3-1 0,-1-3 1 0,0 1 0 0,-1 0 0 15,1-1 0-15,-2 1 0 0,-1-1 0 0,-1 1-1 0,-3-1 1 0,-1 1 0 16,-2-1 0-16,0 1-1 0,-4 1 0 0,-1 1-1 0,-1-1 0 0,-2 2-2 15,-4-1 1-15,-2 0-3 0,-1 1 1 0,-1 1-2 0,-6 0-2 0,-5 0-1 16,1 1-1-16,-4-1-1 0,-4 2 0 0,-5 0 0 0,0-1 2 0,-2 1 0 16,-5-1 0-16,-1 2 1 0,-2 0 3 0,-1 0 2 0,-1 0 4 0,-2 3 4 15,-1-1 3-15,1 2 5 0,-1 1 3 0,-1 1 6 0,0 0 4 0,-2 4 4 16,-2 1 5-16,1 2 4 0,0 1 3 0,0 4 7 0,-1 0 2 0,-2 1 3 16,1 4-1-16,0 3 0 0,-2 2 2 0,1 2 0 0,1 1 0 0,0 2-1 0,-1 1-2 15,1 3-1-15,0 0 0 0,1 1-3 0,3-2-2 0,-4 0-4 16,3-2-4-16,0 0-2 0,2-3-2 0,2-3-3 0,-1-1-3 0,2-3-3 15,0-4-4-15,0 0-4 0,0-1-3 0,2-6-7 0,-1 1-8 0,1-4-10 0,-1 0-10 16,1-2-14-16,1-2-13 0,-3 0-13 0,4-3-12 0,-3 0-21 16,1-1-19-16,-1-1-23 0,4 1-25 0,-5-3-57 0,0-2-64 0,0 0-82 15,0 2-85-15,-5 0-64 0,1 1-56 0,-3-3-3 0,1 3 7 0,-7-3 10 16,0 1 14-16,-1 0 17 0,-5-1 18 0,-3 0 24 0,0 0 24 0</inkml:trace>
  <inkml:trace contextRef="#ctx0" brushRef="#br0" timeOffset="2032.13">13793 8619 72 0,'-16'6'297'0,"4"0"32"0,0-2 32 16,0-1 20-16,2 1 20 0,4-3 11 0,-2-1 13 0,2 0 1 0,3 0 1 0,-1-1-74 15,4 1-89-15,0 0-38 0,2-2-26 0,1 0-27 0,2-1-23 0,0 1-26 16,6 0-21-16,0-2-12 0,4-1-7 0,2 0-8 0,6 1-5 15,2-2 4-15,5-2 8 0,4 1 1 0,5-2 0 0,5-2 5 0,2 2 8 0,5-1-3 16,3-1-5-16,4 1-6 0,3-1-11 0,0 1-5 0,2-1-7 0,5 1-5 16,-3-1-4-16,1 2-7 0,-1 0-10 0,0 0-2 0,0 2-6 0,-3 1-5 15,-1 0-4-15,-1-1-4 0,-1 2-3 0,-4 0-3 0,-4 1 1 16,1-1-9-16,-5 2-11 0,-1 0-15 0,0 0-20 0,-3 0-43 0,-4 2-50 16,2-1-104-16,-3 0-118 0,-3 1-83 0,0 0-78 0,-2 1-19 0,-1-1-4 15,-2-1 1-15,-2 0 1 0,-1 1 4 0,-2-1 8 0,1 1 15 0,-4-1 17 16,3-1 46-16</inkml:trace>
  <inkml:trace contextRef="#ctx0" brushRef="#br0" timeOffset="2550.86">16829 7378 124 0,'0'5'269'0,"0"1"15"15,0-2 20-15,-2 2 35 0,2 3 35 0,-3 3 23 0,2 0 20 0,1 5 15 0,-2 1 14 16,0 3-73-16,2 6-90 0,-1 3-36 0,1 4-23 0,1 4 1 16,-1 1 6-16,0 1-7 0,2 2-10 0,0 0-27 0,-2 2-29 0,1-3-19 15,1 0-17-15,-1-2-12 0,1 0-11 0,-2-3-8 0,4 0-4 0,-2-4-7 16,-1-1-8-16,3-4-10 0,-1 1-10 0,0-5-8 0,0-1-10 0,1-2-8 16,-3-3-7-16,2-1-10 0,2-2-11 0,-4-4-11 0,2 1-16 0,-1-3-21 15,-2-1-20-15,3-3-34 0,-3 1-39 0,2-3-90 0,-2-2-103 0,0 0-77 16,0 0-68-16,-2-4-36 0,-1-1-25 0,1-4-1 0,-1-2 6 0,-1-1 9 15,-1-4 12-15,2-4 17 0,-2-3 19 0,2-4 34 0</inkml:trace>
  <inkml:trace contextRef="#ctx0" brushRef="#br0" timeOffset="2882.14">16808 7500 180 0,'5'-8'300'0,"0"2"3"16,0 0 1-16,1 0 13 0,1 2 15 0,2-2 19 0,0 0 19 0,3 0 14 15,1 0 12-15,5 0-75 0,-1-1-93 0,5 2-43 0,7-3-37 0,2 1-4 16,4 0-1-16,5-4 3 0,5 0 4 0,3 1-7 0,4-1-12 0,5-1-11 15,3-1-15-15,2-1-11 0,3 2-8 0,-2-1-2 0,3-1-4 0,2 3-2 16,0 0-2-16,0 0-9 0,-1 2-9 0,1 0-6 0,-3 2-5 0,-1 1-5 16,0 1-4-16,-3-1-4 0,-1 2-4 0,1-1-6 0,-5 1-3 15,0 1-3-15,-4 1-5 0,-3-1-3 0,0 2-4 0,-2 1-2 0,-3-2 1 16,-1 2-1-16,-3 2-1 0,-1-2 0 0,-4 1 0 0,-3 0-2 0,-4 3-1 0,-3-3 0 16,-2 4 1-16,-4-1-1 0,-2 2-1 0,-4 0 1 0,-4 2 0 0,2-1-1 15,-5 3 1-15,1 1 1 0,-2 1 0 0,-2 2 1 0,0 1 2 16,1 3 0-16,0 0 0 0,-3 1 3 0,1 1 3 0,-2 3 5 0,0 3 6 15,0 1 5-15,-2 0 5 0,1 3 2 0,-1 2 1 0,0-1 2 0,-2 2 0 16,1 0 1-16,1 2 0 0,-1-3 0 0,1 3 1 0,-2-2-3 0,0 0-1 16,1-1-5-16,1-3-5 0,-2 0-8 0,-1-3-5 0,2-1-6 0,0-4-3 15,-2 0-10-15,4-5-11 0,-3 0-17 0,3-4-19 0,-3-2-26 0,1-1-29 16,2-2-79-16,-5 0-92 0,-1-1-73 0,3-3-70 0,-6 1-55 0,-1-1-51 16,-2 0-11-16,-2-1 0 0,-1-1 6 0,-5 1 11 0,0 1 14 0,-1-3 20 15,-3 0 25-15,-3 0 29 0</inkml:trace>
  <inkml:trace contextRef="#ctx0" brushRef="#br0" timeOffset="3131.85">17271 8289 207 0,'-18'7'343'16,"1"1"20"-16,4-3 15 0,-2 1 19 0,4-1 17 0,2-1 12 0,2-3 7 15,2 0 3-15,2 0 1 0,3-1-81 0,0 0-99 0,0 0-52 0,5-1-42 16,1 1-31-16,4-1-26 0,4 1-16 0,2-1-11 0,5-3-14 0,2 3-12 15,7-1-10-15,3-2-9 0,7-1 0 0,3-1 0 0,7 0 0 0,6-1-1 16,2-2-2-16,5 0 0 0,5 0-5 0,2 0-5 0,6-2-4 0,-2 2-3 16,3 0-6-16,1 0-5 0,-1 2-7 0,-2-1-7 0,1 2-22 0,-3 2-26 15,-4-1-54-15,-1 1-60 0,-2 0-58 0,-1 2-60 0,0-1-59 0,-5 1-60 16,2 1-29-16,-2-1-25 0,-2 0-4 0,-2 1-3 0,-1-2 6 0,2 0 7 16,-3-1 21-16,-3-3 26 0,-1 2 52 0</inkml:trace>
  <inkml:trace contextRef="#ctx0" brushRef="#br0" timeOffset="3465.34">20312 7314 193 0,'0'0'291'0,"0"0"4"15,1 1 3-15,1 2 7 0,-1-1 10 0,1 0 12 0,1 3 29 0,-3 1 29 16,2 1-21-16,0 4-36 0,-2 1-43 0,1 3-49 0,-1 4-24 0,0 4-16 16,0 3 3-16,-1 2 9 0,1 5 3 0,-2 1 2 0,0 3-6 0,-1 0-9 15,1 2-23-15,-1 2-25 0,2-1-23 0,-2 1-22 0,1-1-11 0,-1-2-9 16,3 2-8-16,0-2-11 0,0-4-12 0,0-3-13 0,3-1-11 0,-1-1-13 15,1-3-15-15,0-5-19 0,0-2-19 0,0-2-22 0,1-4-34 0,0-2-34 16,0-2-93-16,-3-4-111 0,1 0-96 0,-2-5-91 0,3-1-21 0,1-4-4 16,0-2 2-16,-3-5 4 0,4-3 11 0,-2-3 13 0,4-5 17 15,-3-1 18-15,2-4 29 0</inkml:trace>
  <inkml:trace contextRef="#ctx0" brushRef="#br0" timeOffset="3848.41">20431 7236 321 0,'1'4'383'0,"4"1"5"0,-4-1 5 16,-1-1-3-16,3 2 3 0,1-3 6 0,-1 3 8 0,0-2 10 0,4-2-23 16,2-1-31-16,0 0-88 0,6 0-102 0,4 0-53 0,1-1-44 0,4-2-12 15,6 2-5-15,6-3 3 0,0 1 6 0,4-2-3 0,5 0-1 0,3 0-5 16,1 0-8-16,2-2-3 0,4 2-4 0,1-1-3 0,-1-2-1 0,2 2-4 16,0 0-6-16,2 0-1 0,1 2-3 0,-4-2-2 0,4 1-6 0,-3-1-4 15,-1 3-3-15,-1 0-2 0,1 0-5 0,-3 2 0 0,-1-2-1 0,-2 1-2 16,2 0-3-16,-4 2 0 0,0-1 2 0,-1 1-1 0,-1 0-1 15,0-1 0-15,-3 1 0 0,-2-1 1 0,-2-1-2 0,-1 2 0 0,-3 0-2 0,-3-2-3 16,-4 2-1-16,-3 2 1 0,-4-2 2 0,-4 2 0 0,-2-1-1 16,-4 1 3-16,-3 2 0 0,-3 0 0 0,-2 1 2 0,-2 2 1 0,-2 1 2 0,-1 2 0 15,1 2 3-15,-4 2 5 0,0 1 9 0,-2 3 6 0,-2 1 5 0,1 4 10 16,-3 1 8-16,-1 1 7 0,0 4 7 0,0 2 4 0,-6 2 8 0,6 3 6 16,-6 1 5-16,6 1 4 0,-6 4 4 0,5 0 0 0,1 2-4 15,1 1-3-15,1 0-7 0,3-1-7 0,4 2-7 0,-1-1-7 0,4-4-5 0,4 2-8 16,0-4-5-16,2-2-7 0,1-1-9 0,-2-5-8 0,3-3-9 0,1 1-13 15,-1-4-11-15,-2-3-14 0,1-4-17 0,-3 0-25 0,2-4-27 16,-1-2-40-16,2-2-41 0,-3-3-97 0,0 1-106 0,-4-3-88 0,0-5-83 0,-4 3-13 16,1-3-2-16,-2 0 7 0,-5-1 8 0,-2-3 13 0,-2-1 14 15,-5-2 24-15,0 0 26 0,-3-2 41 0</inkml:trace>
  <inkml:trace contextRef="#ctx0" brushRef="#br0" timeOffset="4115.21">20328 8271 182 0,'0'0'297'16,"0"0"3"-16,0 0 0 0,0 0 1 0,0 0-3 0,1 1 5 0,4 1 5 15,0-2 9-15,4 0 12 0,6-2-66 0,0 1-81 0,8-1-31 0,5 1-21 16,5-4 3-16,10 2 8 0,3-1 3 0,7-2 4 0,4-2 6 0,8 2 8 15,3-1-2-15,5-2-2 0,0 0-10 0,3-1-9 0,3 2-17 0,-2-3-17 16,2 1-21-16,2 1-23 0,-5 0-17 0,-1 0-15 0,-2 0-6 0,-1 1-3 16,-4 2-17-16,-2 0-18 0,-9 0-68 0,-2 2-79 0,-4 1-93 0,-7 0-94 15,-3 1-59-15,-6-1-47 0,-7 3-11 0,-7 0-1 0,-4 3-1 0,-7-1 2 16,-5-1-3-16,-5-1 0 0,-4 5 10 0,-4-3 14 0</inkml:trace>
  <inkml:trace contextRef="#ctx0" brushRef="#br0" timeOffset="4265.96">21917 8503 286 0,'-4'30'515'0,"4"-3"-5"0,-2-1-7 15,-2-4-16-15,3-4-20 0,-1-1-23 0,1-4-24 0,-3-4-81 0,3-4-94 16,1-5-97-16,-2 2-97 0,1 0-235 0,-4 0-268 0,0-1-53 0,-3-1-10 16,-3-1 6-16,0-3 6 0,-5 2 16 0,-1-4 19 0,-4-2 24 0</inkml:trace>
  <inkml:trace contextRef="#ctx0" brushRef="#br0" timeOffset="8698.84">7771 5371 106 0,'1'-3'221'0,"-1"3"21"0,0-3 29 0,2 0 33 0,-2 0 29 0,0 3 30 15,0-3 1-15,-2 1-3 0,2 0-27 0,0 2-30 0,0 0-13 0,0 0-7 16,0 0-11-16,0 0-14 0,0 0-14 0,0 0-17 0,0 0-27 0,0 0-26 16,0 0-30-16,0 0-24 0,0 0-21 0,0 0-19 0,0 0-16 0,0 0-15 15,0 0-7-15,0 0-4 0,0 0-6 0,0 0-5 0,0 0-4 0,0 0-4 16,0 0-5-16,0 0-3 0,0 0-2 0,0 0-2 0,0 0 3 0,5 1 1 16,-2 0 3-16,3 1 2 0,-1 0 3 0,3-1 4 0,1 1 1 0,1 1 1 0,1 0 2 15,2-2 2-15,-1 2 4 0,4 0 5 0,-2 0 7 0,4-1 4 16,-2 1 4-16,1 0 2 0,1-1 0 0,0 0-1 0,4 1-2 0,-2 0-1 15,0 0-3-15,4-1 1 0,-2 1-3 0,0-1-1 0,3 0-1 0,-1 1-4 16,0 0-4-16,1-1-6 0,0 1-5 0,1-1-3 0,0-1-3 0,-3 2-2 16,2-2 1-16,2 1 0 0,-2-1 0 0,2 2-1 0,-2-3 2 0,2 3 2 15,0-3-2-15,0 0-4 0,2 2 2 0,-1-2-1 0,2 0-2 0,0 0-1 16,0 0-1-16,3-2 1 0,-1 2-2 0,0 0-1 0,-1-2-1 0,4 1 2 16,-2-1 0-16,-1 1 4 0,2 1 4 0,-2-1 1 0,3 1 0 0,-4-2-1 15,3 1 1-15,-1 1-1 0,0 0 0 0,2-2-3 0,-2 2 1 0,2-1 2 16,0 1-4-16,1 0 0 0,-1 0-4 0,0 0-3 0,1 0-4 0,-1 0-4 15,3 0 1-15,-2 1-1 0,0-1 0 0,2 2-2 0,-1-2 2 0,-1 0 1 16,3 1-2-16,-2 1 0 0,1-2 1 0,-1 0 1 0,-1 1 0 0,1 0 0 16,0 1 1-16,1-2 1 0,0 3 0 0,-2-1-1 0,2-1 1 0,-3 1 0 15,3 1 2-15,-3 0-2 0,1-1 3 0,2 0 1 0,-2 1 0 0,-1 2-1 16,0-2-1-16,2 2-2 0,-1-3 2 0,0 3-2 0,-1-2 0 0,1 1 3 16,-1-1-2-16,0 1-1 0,1 0 0 0,0-1 1 0,-1 0-1 0,0 0 1 15,1 0-1-15,-1-2 2 0,2 2 1 0,-2-1-2 0,2-1 2 0,0 2 1 16,-1-1 2-16,1-1-3 0,-1 1 3 0,2 1 0 0,-2-2-2 0,0 1-1 15,-1 1 1-15,3-2-1 0,-2 2-2 0,-1-1-1 0,0 1 1 0,1 0 0 16,-1-2 0-16,0 2-4 0,0-2 1 0,-2 1 1 0,3 1-1 0,-1-1-1 16,0 1 1-16,1-2 0 0,-1 0 1 0,0 1-1 0,3 0 2 0,-2-1 2 15,1 0 0-15,-1 1-2 0,1-2 2 0,-1 2 1 0,1-2 0 0,0 1-3 16,-1-1 2-16,1 2 1 0,-1-2-3 0,2 2 0 0,-2-1 0 0,1 0 1 16,-1 1 0-16,-1-1 0 0,3 1-1 0,-2-2 3 0,-1 1-1 0,1 0-1 15,1 1 0-15,-1-1 2 0,3 1 0 0,-2-2-1 0,1 2 2 0,0-2 2 16,3 0-1-16,-1 2-2 0,-1-2 2 0,2 0-2 0,0-2 1 0,-1 2-4 15,2 0 2-15,1-2-2 0,-2 0 2 0,2 1-2 0,-2-1 0 0,0 1 3 16,3 0-2-16,-4-2 0 0,1 1 0 0,2 1-1 0,-2-2 1 0,-1 1-4 16,2 1-1-16,-2-1 0 0,-1 0 0 0,4 1 0 0,-4 0 0 0,3-1 0 15,0 0 0-15,-2 2 0 0,1 0 0 0,1-1 0 0,-2 1 0 0,1-1 0 16,0 1 0-16,0 0 0 0,-1-3 0 0,1 3 0 0,-1 0 0 0,-1 0 0 16,2 0 0-16,-1 0 0 0,-1 0 0 0,-1 0 0 0,2 0 0 0,-2 0 0 15,0 0 0-15,0 0 0 0,1 0 0 0,-3 0 0 0,2-2 0 0,-3 2 0 16,3 0 0-16,-2-1 0 0,-1-1 0 0,0 2 0 0,1-2 0 0,-2 1 0 15,-1 0 0-15,-1-1 0 0,-1 1 0 0,1 1 0 0,-2-3 0 0,-2 0 0 16,2 3 0-16,-3 0 0 0,2-2 0 0,-3 1 0 0,1-1 0 0,-3 1 0 16,2-1 0-16,-3 2 0 0,1-1 0 0,-1 1 0 0,-2-2 0 0,1 2 0 15,-1 0 0-15,-4-1 0 0,4 1 0 0,-4-2 0 0,0 2 0 0,1-1 0 16,-4 1 0-16,3 0 0 0,-5-2 0 0,0 2 0 0,-1 0 0 0,-3-1 0 16,0 1 0-16,-3 0 0 0,3 0 0 0,-5 0 0 0,2 0 0 0,-5 0 0 15,0 0 0-15,0 0 0 0,0 0 0 0,0 0 0 0,0 0 0 0,0 0 0 16,0 0 0-16,0 0-46 0,0 0-63 0,0 0-27 0,-4-3-41 0,1-2-44 15,-2 1-101-15,-4-1-113 0,1-1-91 0,-2 0-87 0,-2-1-25 0,-1-3-13 16,-2 2 5-16,0-2 6 0,-2 2 31 0,1-3 35 0,-3 2 29 0,3 0 26 16,1-1 41-16</inkml:trace>
  <inkml:trace contextRef="#ctx0" brushRef="#br0" timeOffset="8882.21">15344 5584 34 0,'-5'0'129'0,"1"-2"-30"0,-3 1-43 0,2-2-44 16,-4-3-9-16,3 2-2 0,-1-4-1 0,-2 2 0 0,0 0-72 0,-3-1-87 15</inkml:trace>
  <inkml:trace contextRef="#ctx0" brushRef="#br0" timeOffset="16382.98">2318 6791 188 0,'-9'4'215'0,"1"-3"8"0,2-1 9 15,-3-1 4-15,6-3 6 0,-2 1 5 0,2-4 5 0,-1 3-45 0,3-2-59 16,-1 0-26-16,1 1-21 0,1 1 1 0,0-2 4 0,0 1 4 0,1 0 5 15,-1 3 10-15,0-3 12 0,0 2-3 0,0 0-9 0,0 3 7 0,0-3 9 16,0 3-15-16,0 0-16 0,0 0 1 0,0-3 6 16,0 3-14-16,0 0-19 0,0 0 9 0,0 0 12 0,0 0-24 0,3 0-33 15,2 0 14-15,0 1 21 0,2 1-17 0,2 3-24 0,0-2 25 0,1 0 37 16,4 0 0-16,2 1-8 0,1-1 3 0,1 0 8 0,4-1-29 16,0 1-36-16,3-2 19 0,1 1 28 0,2-2-13 0,4 1-24 15,-1-1 6-15,1 0 12 0,4 0-13 0,-1 0-20 0,1 2-7 0,-1-2-6 0,3 0 0 16,-1 1 0-16,2 0 17 0,-3 1 21 0,4-2-15 0,-2 3-23 15,4-1 9-15,0-2 16 0,-1 4 3 0,5-3 4 0,-2 4-7 16,3-2-9-16,1 0 8 0,2 2 10 0,2-3-7 0,2 3-11 0,0-2-1 16,3 0 2-16,1 1-2 0,1-3 1 0,1 2 2 0,3-3 2 15,0 0-3-15,1-2-4 0,-1 0-2 0,2 0 1 0,0-3-4 16,1 2-4-16,2-2 0 0,2 2 3 0,-2-4-5 0,0 3-4 16,1-1 4-16,-1 1 10 0,0-1-9 0,0 1-8 0,-3-1 1 0,0 1 4 15,1 1 1-15,-3 1-1 0,-1-1 1 0,1 0 0 0,-1 2 2 0,1 1-2 16,-1-2 1-16,-1 1 5 0,3 1-1 0,-3 0 2 0,1 0-1 0,-2 0 0 15,0 0-4-15,-1 0-4 0,-4 0 4 0,2-2 7 0,-2 2-4 0,-1 0-8 16,-3 0 3-16,3 0 8 0,-2 2-4 0,-2-2-11 0,-1 0-2 16,0 1-3-16,-1 1-4 0,-3-2-3 0,0 0 1 0,-1 1 0 0,-1-1-7 0,-2 0 0 15,0 1 0-15,-3-1 0 0,0 2 0 0,-2-2 0 0,-1 0 0 0,1 2 0 16,-3-1 0-16,-1-1 0 0,0 0 0 0,-2 2 0 0,0-2 0 0,-2 0 0 16,-2 1 0-16,1-1 0 0,-4 0 0 0,1 0 0 0,-2 0 0 0,-1 0 0 15,-1 0 0-15,-1 2 0 0,-3-2 0 0,0 0 0 0,-2 0 0 0,-3 0 0 16,0 1 0-16,-3-1 0 0,0 0 0 0,-3 2 0 0,1-2 0 0,-1 0 0 15,-5 0 0-15,0 0 0 0,0 0 0 0,0 0 0 0,0 0 0 0,0 0 0 16,0 0 0-16,0 0 0 0,0 0 0 0,0 0 0 0,0 0 0 0,0 0 0 16,0 0 0-16,0 0 0 0,0 0 0 0,0 0 0 0,0 0 0 0,0 0 0 15,0 0 0-15,0 0-62 0,0 0-46 0,0 0-27 0,-4-3-39 0,3 1-44 16,-5-1-99-16,1 0-112 0,-1-1-100 0,-1-2-98 0,-1-2-23 16,-1-1-3-16,1-2 10 0,-3 0 9 0,0-3 28 0,0 0 32 15,3 1 26-15,-1-3 27 0,4 1 39 0</inkml:trace>
  <inkml:trace contextRef="#ctx0" brushRef="#br0" timeOffset="16533.43">7663 6745 342 0,'10'14'364'0,"-2"-2"-1"0,-2-2-6 0,-2 0-53 0,0-4-66 15,-1 1-45-15,0-3-43 0,0-2-64 0,-3-2-67 0,0 0-99 0,0 0-105 16,5 0-78-16,-5 0-74 0,0 0-19 0,0 0-8 0,0 0 1 0,0 0 7 15</inkml:trace>
  <inkml:trace contextRef="#ctx0" brushRef="#br0" timeOffset="18250.21">11511 6513 55 0,'-12'9'235'0,"4"0"24"0,-2-2 9 0,2-1 11 16,-1-1 7-16,4-2 10 0,-1-2 6 0,3 2 7 0,-1-3-48 0,1 0-60 0,3 0-30 15,0 0-28-15,0 0 8 0,0 0 14 0,0 0 6 0,0 0 1 16,0 0 4-16,0 0 2 0,0 0 0 0,0 0-4 0,2-3-3 0,1 2-5 16,2-2 1-16,1 0 1 0,-1 0-9 0,6-2-9 0,-3 2-17 0,3-1-22 15,2-1-23-15,-2 1-24 0,2-1-14 0,-1 1-10 0,1-1-6 0,2 3-3 0,-3-4 0 16,-1 3 3-16,1 2-1 0,1 0-1 0,-1 1 1 0,-2 0 0 15,1 0 0-15,0 1 3 0,0 0 1 0,1 1 0 0,0 1 4 0,-1 1 1 0,2-3 1 16,-1 3 1-16,0 0-2 0,2-2-2 0,-1 1-1 0,0 0-3 16,0-1-1-16,1 1 1 0,-1-2 0 0,0 1 2 0,1 0-1 0,0-1 2 15,2-1 0-15,-2 0 1 0,2 0-2 0,0 1 0 0,1-1 2 0,1 0-1 16,1 1 3-16,1 1 3 0,-1 1-3 0,2-3-1 0,1 2-4 0,-1-2-5 16,2 0-1-16,-1 1-4 0,2-1-2 0,-2 2-1 0,0-2-3 0,0 0-2 15,2 0-1-15,-2 0-3 0,0 0-2 0,2 0-1 0,-2 1 0 0,1 1 1 16,0-1-1-16,1 1-1 0,-1-2 1 0,1 1 1 0,0 0 1 0,1 1-3 15,0 0 3-15,1-1 0 0,-1-1-3 0,1 2 0 0,0-1 1 0,1 1-2 16,0-2-1-16,1 1-1 0,-1-1 2 0,2 2 1 0,-2-2-1 0,3 0 0 16,-2 0 0-16,3 0 1 0,-1-2-2 0,-2 2 1 0,0-1 0 0,2 1 0 15,0-2-3-15,0 2 0 0,-1-1 0 0,1-1 0 0,-2 2-3 0,2-1-1 16,0-1-2-16,-1 0 1 0,1 1 0 0,-2 0-1 0,-2-2 0 0,4 1 1 16,-3 1 0-16,0-1 0 0,1 1-1 0,-1 1 2 0,0 0-1 0,-1 0 0 15,0 0-1-15,-1 0 1 0,1 0 1 0,0 0-1 0,-2 1 0 0,1-1 0 16,-1 2-1-16,2-2 0 0,-3 0 0 0,2 1 1 0,-1 1-1 0,0-2-2 15,-2 1 2-15,3-1 1 0,-3 2-1 0,2-2 0 0,0 1-1 0,-2-1 0 16,2 3 0-16,-4-3 2 0,4 2 1 0,-2-2 3 0,2 1-1 0,-2-1 0 16,0 2 1-16,2-2 1 0,-1 1-1 0,-2 1 0 0,3-2 2 0,-1 1 0 15,-2-1 0-15,1 2 1 0,2-2 1 0,-1 0-3 0,-2 0 0 0,1 0-3 16,0 0 1-16,-1-2-2 0,1 2 1 0,0 0-1 0,0 0 1 0,-1 0-1 16,1 0 0-16,0 0-2 0,-1 0 2 0,1 2-1 0,2-2-1 0,-1 0 1 15,-2 0 1-15,3 0 0 0,-1 0 1 0,1 0-2 0,-2 0 1 0,2 0 0 16,0 0 0-16,-1 0 0 0,-2 0-1 0,4 0 1 0,-3-2-1 0,2 2-1 15,-2-1 0-15,0 1 1 0,2-2-1 0,0 2-1 0,-2 0 1 0,0 0 0 16,3 0 0-16,-3-1 1 0,2 1 0 0,0 0 0 0,1 0-2 0,-1 0 1 16,1-2 0-16,-1 2 1 0,1 0 0 0,1 0-2 0,0-1 2 0,0 1 0 15,0-2-2-15,-2 2 0 0,3 0-1 0,0-3 2 0,0 3-2 0,-2-1 0 16,3-1 1-16,-3 1 1 0,1-1 0 0,0 1-2 0,0-1 1 0,-2 1 0 16,1-1 0-16,-1-1-1 0,0 3 1 0,0-2 0 0,-1 1 0 0,-2 0-1 15,1 1 1-15,2-1-1 0,-5-1 1 0,3 2-1 0,-2 0 0 0,2 0 2 16,-2 0-2-16,0 0 0 0,-1 0 2 0,2 0 0 0,-1 0 0 0,-1 2-1 15,2-1 1-15,-1-1 1 0,-1 0-1 0,0 1 0 0,2-1 1 0,-4 0-1 16,4 1 1-16,-1 1-1 0,-1-2 0 0,2 0 0 0,-2 2 0 0,1-1-1 16,2-1 0-16,0 0 2 0,-2 2-2 0,2-2 0 0,0 0 1 0,-1 0 0 15,0 0 0-15,0-2-1 0,0 2 1 0,1 0-1 0,-2-1 1 0,1-1-2 16,1 2 1-16,-2 0 0 0,1-2 0 0,-2 2-1 0,3-1 1 0,-3 1 1 16,0-1-1-16,2 1-1 0,-4 0 0 0,4-3 1 0,-1 3-1 0,-2 0 1 15,2-2 0-15,-1 2 0 0,3-1 1 0,-1 1-2 0,1 0 2 0,-1-2 1 16,1 2-2-16,1-1 0 0,-2 1 0 0,4 0 0 0,-3-2 0 0,3 2 1 15,-2 0 0-15,2 0 1 0,2 0-2 0,-2 0-1 0,0 0 2 0,2-1 1 16,-3 1-2-16,3 0-2 0,0-2 1 0,0 2 3 0,0 0-1 0,-1-2-1 16,0 2 0-16,-1-1 0 0,1 1-1 0,0-2-1 0,0 2 1 0,-1-2 2 15,0 0-2-15,-1 1-1 0,1 1 3 0,1-3 1 0,-3 3-1 0,2-1-3 16,-2-1 1-16,0 0 1 0,3 0 0 0,-4 1 0 0,0-1 1 0,0 1 0 16,2 1 0-16,-1-1 0 0,-3 1 0 0,2 0 0 0,0-2-1 0,-1 2-1 15,0-2 2-15,0 2 1 0,1-1 0 0,0 1-1 0,0 0 0 0,0-1 1 16,1 1-1-16,0 0 0 0,1 0 0 0,0-1 1 0,-2 1-2 0,3-2 0 15,-1 2 0-15,0-2 0 0,-2 1 0 0,3-1-2 0,0 2 1 0,-1-3 1 16,0 2 0-16,-2-1-1 0,3 0 1 0,1 0 2 0,0-1-1 0,0 3-2 16,-4-2 1-16,5-1 2 0,-2 1-2 0,0 1 0 0,0 0 1 0,-2-2 1 15,2 1 0-15,0 1-1 0,1-2-1 0,-3 3 0 0,0-2 0 0,0 1-2 16,3-1 3-16,-3 1 0 0,2 1 0 0,-2-2-1 0,0 2 0 0,3 0 0 16,-1-1 0-16,-1 1 0 0,1-2 0 0,0 2 1 0,1 0-1 0,-1 0 0 15,2 0 0-15,-2-1 1 0,2 1-2 0,0-2 0 0,0 1 0 0,1 1 2 16,1-2-1-16,1 1 0 0,-2-1 0 0,0-1 0 0,2 2 1 0,1-1-2 15,-3 0 1-15,2 1 2 0,-3 0-1 0,2-1-1 0,-1 1 1 0,1 1 1 16,-3-2-3-16,1 1-1 0,2-1 1 0,-3 1 1 0,1-1-1 0,-3 2 0 16,2 0 1-16,-1-1 0 0,0 1 0 0,-1-2 0 0,-2 2 0 0,0-2 0 15,2 2 0-15,-2 0 0 0,-1 0 0 0,-1 0 2 0,0 0-1 0,0 0-1 16,-2-1 1-16,2 1 1 0,-2 0-2 0,1-1-1 0,-3 1 1 0,1 0 1 16,0-2-1-16,-2 2-1 0,0-1 2 0,-1 1 0 0,-2-2 1 0,-2 2-1 15,1 0-1-15,-3 0 2 0,-2 0-1 0,-1 0-1 0,3 0 0 0,-5 0 0 16,-3 0 1-16,0 0-2 0,0 0 2 0,0 0 0 0,0 0-1 0,0 0-2 15,0 0 2-15,0 0 0 0,0 0 0 0,0 0 0 0,0 0 0 0,0 0 0 16,0 0 0-16,0 0 0 0,0 0 0 0,0 0 0 0,0 0-1 0,0 0-5 16,0 0-10-16,0 0-14 0,0 0-22 0,0 0-27 0,0 0-24 0,-3-1-22 15,-2 1-33-15,0 0-32 0,-3 0-89 0,-3 1-100 0,-3 2-79 0,0-1-76 16,-5 2-50-16,-5 1-46 0,2 1 3 0,-5 1 11 0,-1 4 24 0,-2-1 25 16,0 1 25-16,0 1 22 0,-2-2 33 0,3 1 34 0</inkml:trace>
  <inkml:trace contextRef="#ctx0" brushRef="#br0" timeOffset="20819.2">9679 8289 154 0,'-3'-2'180'0,"1"1"1"0,1-1 14 15,-1-1 16-15,-1 2 4 0,1-1 3 0,-1 2-21 0,3 0-21 16,0-2-25-16,0 2-20 0,-2-1 14 0,2 1 24 0,0 0 10 0,0 0 6 0,0 0 13 16,0 0 18-16,0 0-7 0,0 0-7 0,-3-1 1 0,3 1 6 15,0 0-13-15,0 0-17 0,0 0-13 0,0 0-11 0,0 0-23 0,0 0-24 16,0 0-13-16,0 0-7 0,0 0-7 0,0 0-7 0,0 0-1 0,0 4 2 15,0 1-2-15,3 1 1 0,-3 1 0 0,2 4 4 0,-2 1 2 0,3 2 2 16,-3 2 5-16,2 2 5 0,-2 0-3 0,2 1-5 0,-2 2-7 0,1 0-7 16,-1 0-5-16,0 2-3 0,2-1-7 0,-1-2-5 0,-1 1-5 0,0-3-4 15,0 0-3-15,0-3-5 0,2-2-3 0,-2 1-4 0,0-5-2 0,2 0-4 16,-1-2 2-16,-1-1 3 0,0-1 2 0,2-2 3 0,-2-3 2 0,0 0 5 16,0 0 1-16,0 0 1 0,0 0-1 0,0 0 1 0,3-1 0 0,4-4-2 15,0-3-2-15,-1-3-3 0,4-1-12 0,2-4-14 0,1-2-15 0,4-3-17 16,-2-4-16-16,4-1-18 0,-2-1-21 0,2-1-23 0,1 1-31 0,-3 0-35 15,0 1-86-15,-3 1-99 0,0 1-65 0,-3 1-57 0,1 4-42 0,-2-1-40 16,-2 2 0-16,0 2 8 0,0 1 11 0,0 2 14 0,0 0 19 0,0 4 21 16,0 0 32-16,1 2 34 0</inkml:trace>
  <inkml:trace contextRef="#ctx0" brushRef="#br0" timeOffset="21933.49">10269 8175 164 0,'0'-5'202'0,"-2"2"15"0,2-1 14 0,0-1 14 0,0 1 15 0,0 2 17 15,0 2-24-15,-1-3-30 0,1 3-21 0,0 0-15 0,0 0-1 0,0 0 7 16,0 0 3-16,0 0 3 0,0 0-2 0,0 0-1 0,0 0-9 0,0 0-12 16,0 0-4-16,0 0 1 0,0 0-2 0,0 0 1 0,-2 3-7 0,2-1-9 15,0 3-8-15,-1 0-9 0,1 3-11 0,0-1-7 0,0 4-9 0,0 0-12 16,0 2 0-16,0 0 2 0,-2 2-9 0,2-1-9 0,0 1-11 0,0 1-9 15,-2-1-5-15,2-2-3 0,0 3-3 0,0-4-4 0,0-1-3 0,0 0-3 16,0 0-1-16,0-2 0 0,2 0-1 0,-2-2-1 0,0-1-3 0,2 0-3 16,-2-1-3-16,1-1-1 0,-1 0 0 0,0-2 1 0,0-2-2 0,2 3-3 15,-2-3 0-15,0 0 0 0,0 0-2 0,0 0-2 0,0 0-1 0,0 0 2 16,0 0 0-16,0 0 0 0,0 0 0 0,0 0 0 0,0 0-2 0,0 0-2 16,0 0 0-16,0 0-2 0,0 0-2 0,3 2-3 0,1-4-10 0,-1-1-9 15,4 0-14-15,1-3-17 0,0-3-16 0,6-3-19 0,0-1-24 0,2-2-24 16,2-4-45-16,2-1-50 0,0-2-80 0,1-1-86 0,1-1-48 0,0 0-37 15,0 1-41-15,-2 1-46 0,0-1 1 0,-2 5 11 0,0 0 16 0,-5 3 16 16,3 2 23-16,-5 4 26 0,1 0 45 0</inkml:trace>
  <inkml:trace contextRef="#ctx0" brushRef="#br0" timeOffset="22334.04">10756 8177 27 0,'-2'-1'221'0,"2"1"3"0,0 0 1 0,0 0 0 0,0 0-1 16,0 0 2-16,0 0 3 0,0 0 5 0,-3 1 5 0,1 1-14 0,2 2-16 15,0-1 13-15,0 4 16 0,0 0 3 0,0 1-2 0,0 3 8 0,0-1 7 16,0 1 7-16,0 3 6 0,0 0 0 0,0-1 1 0,0 1-17 0,0 0-24 16,0 1-38-16,2-4-40 0,-2 3-38 0,2-2-36 0,-1-2-11 0,1 1-2 15,1-1-9-15,-1 1-5 0,-1-4-6 0,4 2-5 0,-4-3-3 16,2 0-1-16,-1-1-3 0,-2-1-1 0,3 1 2 0,-1-4 5 0,-1 2 3 0,-1-3 3 16,2 3-1-16,-2-3 4 0,0 0-1 0,2 0 0 0,-2 0-3 15,3 0 2-15,3-3-1 0,0 0-3 0,1-1-6 0,-1-2-6 0,4-4-13 16,0 2-16-16,0-4-13 0,3 0-17 0,-1-2-19 0,1-1-24 0,1 0-21 0,-3-2-23 15,2 1-44-15,-2 1-46 0,-1-1-74 0,-1 1-74 0,0-2-42 16,1 2-35-16,-3 0-49 0,3 0-47 0,-2 2-2 0,0-1 6 0,0-1 16 16,1 2 17-16,-2 1 20 0,1 1 21 0,0 1 44 0,1 1 50 0</inkml:trace>
  <inkml:trace contextRef="#ctx0" brushRef="#br0" timeOffset="22751.78">11224 8146 114 0,'0'0'237'0,"0"0"4"0,0 0 3 16,0 0-2-16,0 0 1 0,0 0 1 0,0 0-3 0,0 0 1 15,0 0-61-15,0 0-70 0,0 0-17 0,0 0-3 0,0 0 20 0,0 0 25 16,0 5 31-16,3-2 27 0,-3 4 16 0,1-1 8 0,-1 2 8 0,0 0 8 16,2 3 5-16,-1 1 6 0,-1-1 3 0,0 2 2 0,2-1-16 0,-2 3-17 15,0-1-36-15,2 1-39 0,-1 0-31 0,-1-1-32 0,2 0-13 0,1 0-10 16,0-1-4-16,2 0-4 0,-2-2 0 0,3-1-2 0,1 1-1 0,-2-2 3 15,1 0-3-15,2-2 0 0,1 0-4 0,-1-3-4 0,2 1-1 0,1-2-1 16,-2-2 1-16,3 1 0 0,1-4-3 0,0 1-3 0,1-2-5 0,1-3-6 16,0-2-4-16,0 1-5 0,0-4-9 0,1-1-10 0,0 1-14 0,0-4-14 15,0 2-24-15,-2-2-28 0,0 2-52 0,-1-3-65 0,-2 2-91 0,1-1-98 16,-4 0-72-16,-1-2-66 0,1 2-15 0,-1-2-2 0,0 1 7 0,-1 0 6 16,-1 0 14-16,-2-4 11 0,3 5 22 0,-1-3 26 0</inkml:trace>
  <inkml:trace contextRef="#ctx0" brushRef="#br0" timeOffset="23018.92">11756 8299 100 0,'-1'5'296'0,"-2"0"5"0,-2-1 1 0,2-2 0 15,0 2 1-15,1-3-3 0,-1 3-4 0,1-3-13 0,2-1-52 0,-3 0-64 16,3 0-104-16,0 0-115 0,-3 0-62 0,0 1-53 0,3-1-58 0,-5 1-59 16,2 3-15-16,-2-3-4 0,1 0 1 0,-3 1 0 0,2 0 8 15,-1 1 11-15,0-1 27 0</inkml:trace>
  <inkml:trace contextRef="#ctx0" brushRef="#br0" timeOffset="24816.84">23164 6722 206 0,'-14'7'223'0,"0"-3"17"0,1-1 21 15,2-1 17-15,3-1 21 0,2-2 12 0,1 1 10 0,0-3-43 0,4 1-59 16,-3 1-34-16,4 1-33 0,0 0-6 0,0 0 1 0,0 0-2 0,4-2-1 16,0 1 3-16,1-1 2 0,2-1-5 0,2 1-8 0,4 0-4 0,1-3-4 15,5 1 0-15,1 1 4 0,4-3 8 0,3 1 7 0,3-1 2 0,5 0-4 16,3 2-5-16,1-2-8 0,4 1-18 0,4-1-21 0,1 0-8 0,2 2-7 16,4-3-1-16,0 3-1 0,3 0-2 0,3 1-1 0,0-2-3 0,5 2-2 15,3 0 2-15,0 0 2 0,5 2 1 0,5-4 0 0,4 2 4 0,4 0 5 16,4-1-4-16,7-2-1 0,3 1-1 0,4-1 0 0,0 2 1 0,7-2-1 15,0-1-3-15,-1 3-7 0,1 0 1 0,0-1-1 0,-1 2-2 0,-4-1-4 16,1 1-4-16,-4 0-4 0,-1 1-4 0,-3 1-3 0,-3-1-8 0,1 2-5 16,-4 0-6-16,-3 0-2 0,2 2-4 0,-3-2-1 0,1 3-5 0,-5-2-6 15,1 2-3-15,-1-1-2 0,0-1-1 0,-4 2-2 0,1 0 2 0,0-1-1 16,-2-2 2-16,-3 1-2 0,-3-1 3 0,-1 0 0 0,1-1-1 0,-6-1-2 16,-3-1 0-16,-1 0 0 0,-4 0 1 0,-4-1-2 0,-4-1 2 0,-4-1-1 15,-2 2 1-15,-7-1-1 0,-4-1 1 0,-5 1-1 0,-1 0 0 0,-6 1-1 16,-3-3 0-16,-5 1 1 0,-2-1 1 0,-1-1-1 0,-4-2 0 0,-3-1-1 15,2-2-2-15,-3-2-1 0,-2-3-3 0,1-2-1 0,-3-1-3 0,-2-4-3 16,1-2-3-16,-4-2 0 0,1-2-6 0,-3-2-3 0,1 0-4 0,-4-5-3 16,-1 2-7-16,0-3-3 0,-3-1-2 0,0-1 0 0,-4-3-1 0,2 3 0 15,-4-4 0-15,1-1 1 0,-5 2 2 0,0-3-2 0,-2 2 3 0,-1-1 4 16,-3 1 3-16,0 0 2 0,-5 1 5 0,-2 1 5 0,-2 1 2 0,-4 3 0 16,-1 1 0-16,-6 2 2 0,-3 2-1 0,-4 2-3 0,-5 4-1 0,-2-1 0 15,-7 4-1-15,-1 1-2 0,-4 2 0 0,-4 1 0 0,0 2-3 0,-3-1 0 16,-2 2-3-16,-2 2-2 0,-3 0 1 0,1 1 3 0,1 0-2 0,-6 1-1 15,3 2 1-15,-3-1 1 0,1 2-3 0,-2 1-2 0,0 1-2 0,0 0 2 16,-3 3 0-16,2 0 1 0,-2 1 1 0,0 2 0 0,0 0 0 0,-3 3-2 16,-1 2 1-16,1 1 0 0,0 3 1 0,-3 3 6 0,-2 0 2 0,0 3 2 15,-1 3 1-15,-1 3-2 0,-4 1 2 0,2 4 3 0,-2 2 0 0,-1 4 3 16,-2 2-1-16,0 2 2 0,0 5 3 0,-1 1 6 0,1 4 2 0,-1 2 0 16,3 5 1-16,-3 1 3 0,7 3 2 0,0 3 4 0,5 0-2 0,1 2-1 15,5 0 1-15,6 2 1 0,7-2 4 0,4 0 3 0,11-2 1 0,6 0-1 16,7-2 1-16,6-1 1 0,12-1 1 0,2-1 3 0,10 0 8 0,5 0 9 15,6-4 4-15,4 1 3 0,6 1 4 0,4-4 2 0,4 1 6 0,4-3 4 16,5 0 6-16,2-1 3 0,5 0 2 0,3-3 2 0,4-1 6 0,5-3 4 16,4 0-3-16,2 0-6 0,8-4 2 0,4-1-1 0,5-2 3 0,4-1 1 15,8-5-5-15,5-1-5 0,7-4-7 0,6-4-5 0,5-1-4 0,7-4-4 16,6-3-7-16,3-3-7 0,5-5-3 0,4 0-6 0,2-7-3 0,2 1-6 16,2-4-4-16,1-3-6 0,-1-1-5 0,-1-2-10 0,1-3-11 0,-1 0-17 15,1-3-14-15,-4 0-15 0,-2 0-15 0,-1 0-17 0,-1-1-32 0,-4 2-33 16,-2-1-94-16,-2 0-110 0,-3 1-90 0,-3 1-83 0,-4 1-36 0,-1 0-23 15,-4 1 10-15,-6 1 12 0,-2 0 14 0,-5-1 15 0,-5 2 15 0,-5-2 15 16,-5 1 31-16</inkml:trace>
  <inkml:trace contextRef="#ctx0" brushRef="#br0" timeOffset="25001.91">25978 6865 200 0,'-15'17'471'0,"0"-1"0"0,1-5-4 0,-2-2-25 0,1-5-34 15,-4-3-92-15,1-1-103 0,0-2-84 0,5-3-81 0,-3-1-27 0,2 2-17 16,-2 1-193-16,0 3-235 0,-3 0-44 0,1 1-3 0,0-1 1 0,-3 2 2 16,2-2 28-16</inkml:trace>
  <inkml:trace contextRef="#ctx0" brushRef="#br0" timeOffset="28351.92">2096 5300 79 0,'-5'5'167'0,"0"3"2"0,2-3 1 0,-3 3 6 0,3 0 1 16,0-1 9-16,1 1 5 0,-1-1-46 0,1 1-61 0,1 1-6 0,-1 0 2 16,1 1 14-16,-1 3 18 0,2 0 26 0,0 0 27 0,-3 3 37 0,3 0 37 15,-2 3 9-15,2 2 3 0,0 3 10 0,0 3 14 0,-1 3 7 0,-1 3 8 16,2 3-2-16,-3 4-6 0,2 3-11 0,-1 3-10 0,0 4-12 0,-1 4-13 16,0 3-34-16,-2 4-40 0,-1 3-12 0,1 3-1 0,-1 2-16 0,1 1-19 15,-3 1-16-15,3 1-15 0,-1-3-9 0,-2-3-12 0,4-3-6 16,-1-5-5-16,2-5-27 0,1-6-33 0,2-5-8 0,2-5-1 0,-1-6-20 15,4-4-23-15,0-6-7 0,1-3-4 0,0-4-17 0,1-2-21 0,-1-6-39 16,2-2-45-16,0-4-86 0,-2-4-98 0,0-3-43 0,1-6-31 16,-1-3-43-16,2-6-45 0,-2-3 6 0,1-3 18 0,-1-4 5 0,0-4 2 15,-1-1 17-15,-2-4 21 0,-1 1 40 0</inkml:trace>
  <inkml:trace contextRef="#ctx0" brushRef="#br0" timeOffset="29235.35">2052 5539 113 0,'1'-1'178'16,"-1"-2"4"-16,2 0 9 0,-1 1 5 0,1 1 8 0,1-2 9 0,-1 1 10 15,1 1-46-15,2-1-58 0,-2 2-11 0,3-3 1 0,0 2 1 16,1-2 3-16,1 0 14 0,-2 0 20 0,5-2 11 0,-1 1 10 0,-1-2 4 16,4-1 7-16,-2 2 2 0,3-1 0 0,-1-2 3 0,2 4 4 0,-2-2-5 0,3 1-8 15,1 0-3-15,2 1-1 0,1 0-13 0,1 1-17 0,3 1-10 0,1-3-12 16,3 3-10-16,2-1-9 0,1 0-4 0,5 0-6 0,-1-2-20 15,3-1-21-15,5 2 5 0,1-4 8 0,1 2-14 0,3-3-16 16,0 0 3-16,1 2 11 0,1-3 0 0,1 2 0 0,1-2 0 0,-1 2 5 16,-2 0 0-16,1 3 0 0,-2 0 3 0,1 0 8 0,3 2-3 0,-1 1-3 15,1 1 5-15,3 1 8 0,2 1-3 0,1-1-5 0,1 2-2 16,3 0-2-16,2-2-3 0,0 0-4 0,0 0-2 0,3 0-5 0,-2 0 6 16,1-2 2-16,1 0-11 0,2 0-16 0,-3-1 7 0,4 0 15 0,-2-3-7 15,-1 1-9-15,-1-2-2 0,2 1 1 0,-2-2-3 0,-1 0-6 16,-3-1 0-16,1 1-2 0,-4-2-6 0,-3 3-5 0,1 0 7 0,-1 0 14 15,-1 2-12-15,-1-1-14 0,1 1 2 0,-4 2 9 0,1-1 0 0,0 1-2 16,-1 0 2-16,-1 1 4 0,1-1-3 0,-5 1 0 0,3 1 4 16,-3-2 6-16,1 0-5 0,-1 2-8 0,1-2 3 0,-2 0 6 0,2 1-11 15,-1-1-14-15,0 1 3 0,-2-3 7 0,3 0 0 0,-5 0-1 16,2 1 0-16,-3 0 0 0,-3 0 1 0,0-3-3 0,-3 1 2 0,-1 2 0 16,-4-2 0-16,-4 1 0 0,-1 0 6 0,-3 3 5 0,-1-1-3 0,-5 0-9 15,-2-1-1-15,-3 3 0 0,0 0-2 0,-3 1 0 0,-2-2 0 0,-1 2 0 16,0 0 0-16,-2 0 0 0,2 2 1 0,-4-2 0 0,4 1-1 0,-4-1 0 15,-1 0 0-15,5 0 0 0,-3 1 1 0,-2-1-2 0,3 2 1 0,-3-2 2 16,2 0-2-16,-2 0 0 0,0 0 0 0,0 0 1 0,3 2-2 0,-3-2 0 16,0 0 1-16,1 0 0 0,3 1 0 0,-4-1 0 0,3 0 0 0,0 2 1 15,3-2-1-15,-1 0-1 0,0 0 1 0,-1 0 2 0,4 3-1 0,0-3-1 0,2 1 0 16,1 0 2-16,0 1-1 0,0 0-1 0,2-1 2 0,2-1 0 16,1 1-1-16,0 1 1 0,3 0 1 0,0-1 2 0,1-1 1 0,2 0-2 15,-1 0 3-15,3 0 2 0,-1 0-1 0,0 0 0 0,2-1 0 0,0 1 3 16,2-2-2-16,-2 2 0 0,1-2 1 0,-2 2 0 0,1 0-2 0,2 0-1 15,-2 0 0-15,0 2-1 0,0-2-2 0,-2 2 0 0,2-1-2 0,-1 1 3 16,-1 0-3-16,0-1-1 0,0 1 1 0,-1 0-1 0,-2 1 0 0,0 0-2 16,-1 0 0-16,-3 2 1 0,-1-2-2 0,-3-2 1 0,0 2 0 0,-4 0 2 15,0-2-1-15,-3 1-1 0,0 0 0 0,-4-1 2 0,-1-1-2 0,2 2 0 16,-2-2 1-16,0 0 1 0,0 0 0 0,0 0-1 0,0 0 1 0,0 0 0 16,0 0 0-16,0 0-2 0,0 0 2 0,0 0 0 0,0 0-1 0,0 0 0 15,0 0 1-15,0 0 1 0,0 0-2 0,0 0-1 0,0 0 1 0,0 0 0 0,0 0-1 16,0 0 0-16,0 4 0 0,-2 0 2 0,-2 1-2 0,0 3-1 15,-1 0 2-15,-1 3-1 0,1 3 0 0,-4 2-1 0,1 2 2 0,0 3 2 16,0 2 0-16,-1 3 1 0,2 2 3 0,-1 3 3 0,-1 2 0 0,1 5 0 16,0 1 1-16,0 3 3 0,-1 3 1 0,1 1 1 0,0 2 0 0,0 2 1 15,0 0 0-15,2-1-6 0,0 0-10 0,-1 1 0 0,2-2 0 0,-1-2 0 16,0 1 0-16,3-2 0 0,-1-2 0 0,3-1 0 0,-1-1 0 0,-1-1 0 16,3-2 0-16,-2-1 0 0,2-2 0 0,0-1 0 0,-1-1 0 0,1-1 0 15,0-4 0-15,0-1 0 0,0-3 0 0,-2 0 0 0,2-3 0 0,0-1 0 16,0-2 0-16,0-3 0 0,0-2 0 0,-1-1 0 0,1-2 0 0,0-2 0 15,0 0 0-15,0-2 0 0,0-3 0 0,0 1 0 0,0-4 0 0,0 0 0 16,0 0 0-16,0 0 0 0,-2 2-48 0,2-2-84 0,-4 0-45 0,1 0-50 16,-2 0-106-16,0-2-115 0,-2 1-97 0,-2-2-93 0,0-2-17 0,-1 0-2 15,-2-5 4-15,0 0 4 0,1-1 28 0,-1-3 31 0,2-3 30 0,2-1 29 16,-1-2 49-16</inkml:trace>
  <inkml:trace contextRef="#ctx0" brushRef="#br0" timeOffset="29400.88">7328 6433 309 0,'-5'15'360'0,"-1"-2"6"0,-2-1 1 16,2-1 1-16,-1-2-1 0,2-2 0 0,-1 0-3 0,0-4-35 0,1 0-42 16,2-1-133-16,-2 0-152 0,0-1-115 0,1 1-104 0,-1 0-68 0,-1 1-61 15,1 0-17-15,-1-2-4 0,-1 4-1 0,-2-3 0 0,1 3 1 0,2-3 4 16,-1 1 34-16</inkml:trace>
  <inkml:trace contextRef="#ctx0" brushRef="#br0" timeOffset="-41525.01">24029 7299 37 0,'-27'3'237'0,"2"-3"42"0,-4 0 49 15,2-3 39-15,2 1 39 0,0-1 19 0,1 0 14 0,5 0 4 0,-1 0-3 0,1 1-68 16,5-2-81-16,-2 3-16 0,3-2-3 0,3 3-10 0,0-1-13 0,2-1-42 16,1 2-45-16,2 0-41 0,1 0-36 0,-1 0-20 0,5 0-13 15,0 0-10-15,-1 2-8 0,1-2-3 0,0 0-1 0,0 0-1 0,0 0 2 0,1 1 2 16,5 0 4-16,2 1 4 0,4-1 5 0,5 1 3 0,5 0 5 0,3-2 0 16,9 0 4-16,3 0 3 0,11-2 3 0,6 0-3 0,6-2-2 15,4 1-6-15,8-4-7 0,5 0-6 0,5-2-7 0,2 0-5 0,8-2-6 16,1 0-6-16,1 2-4 0,0-2-3 0,1 1-1 0,0-1-2 0,-2 2-1 0,-1 0-4 15,-2 2 0-15,0 1 1 0,-3-2 3 0,0 4 9 0,-2-2 11 16,1 2 4-16,-4-2 5 0,2 2 4 0,-1 0 7 0,0 1-1 0,1-2-1 16,-2 2 2-16,0 0-1 0,4 0 2 0,-3 1 3 0,-1 0 1 0,2-1 4 15,0 3-2-15,0-2-5 0,-3 2-3 0,2-1 1 0,3 1-3 0,-3-2-6 16,2 0 4-16,0 1 3 0,0 0 4 0,0-1-2 0,1 1 3 0,-1-2 2 16,1 0-4-16,-1-2-6 0,-3 2-4 0,4-1-5 0,-4-1-7 0,-5 1-24 0,2-1 0 15,-4 1 0-15,-1-1 0 0,-8 1 0 0,-2-1 0 0,-4 1 0 16,-5 1 0-16,-7-2 0 0,-3 2 0 0,-7 0 0 0,-5 0 0 0,-4 2 0 15,-6 0-66-15,-5-1-13 0,-2 0-26 0,-7 1-26 0,-1-1-36 0,-3 1-34 16,-4-1-82-16,-2-1-88 0,-4 0-97 0,-1-1-97 0,-2-2-35 0,-2-1-20 16,-4-1 7-16,0-3 13 0,-3 1 9 0,-5-1 12 0,1-1 25 0,-3-1 26 15,-1-1 35-15,-2 1 34 0</inkml:trace>
  <inkml:trace contextRef="#ctx0" brushRef="#br0" timeOffset="-41342.14">28097 7089 88 0,'-14'13'133'0,"-3"-4"-38"0,1-2-41 0,-5 0-42 0,4-3-9 15,-4-2-2-15,1 1-1 0,-1-3 0 0,-3 1-56 0,2 2-66 0,0 0-55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9T14:59:05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4003 5442 79 0,'0'-6'160'0,"0"1"7"15,0 2 6-15,0-1 7 0,0 0 3 0,-2 0-18 0,1 1-26 16,-1 0-19-16,-1-2-18 0,0 3 3 0,-2-1 5 0,2 1 8 0,-2-1 7 0,2 0 12 16,-2 2 10-16,2-3 21 0,0 3 22 0,0-3 22 0,-1 2 27 15,2-1 12-15,0 0 7 0,-1 2-1 0,3-1-3 0,0 2-8 0,0 0-10 16,0-3-11-16,0 2-10 0,0 1-18 0,3-3-18 0,-1 1-26 0,0 1-28 0,0-1-30 15,1 2-29-15,0-1-18 0,1 1-13 0,-1-2-8 0,3 2-5 0,-1 0-5 16,3 0-4-16,0 2-1 0,1-2-2 0,5 1 0 0,-1-1-1 16,3 2 0-16,1-1 3 0,4 1 1 0,2-1 0 0,0-1 1 0,5 2 0 15,2-2 0-15,0 0 0 0,2-2-1 0,3 2-1 0,-2-1 0 0,3 1-2 16,-1-3-1-16,0 3 0 0,1-2-2 0,-3 2 0 0,1-1-1 0,-1 1-2 16,2-2 1-16,-2 2 0 0,1 0 3 0,0 0 0 0,0-2 6 0,0 2 6 0,-1-1 4 15,3 1 8-15,-1-1 3 0,4 1 6 0,-2-2 3 0,1 1 3 16,2 1 3-16,0-2 4 0,0 1 2 0,3-1 6 0,-1 1-2 0,1-1-1 0,0 1-3 15,1-1-4-15,-1-1-6 0,1 2-4 0,0-2 0 0,0 0-3 16,-2 0-1-16,-1 0-1 0,1-1-4 0,-4 2-1 0,2-1-5 0,-3 0-2 16,0-2 0-16,-4 2 1 0,0 0-4 0,-1 1 1 0,-5 0-2 0,0-1-2 0,-3 0-2 15,-2 1-6-15,-2 1 0 0,-2-1-3 0,-4 2-1 0,-1-2-1 16,-4 2-1-16,1 0-1 0,-4 0-1 0,-1 2-1 0,-2-2-2 0,-3 0 0 0,0 0-5 16,0 0-6-16,0 0-11 0,0 0-12 0,0 0-19 0,0 0-22 15,0 0-34-15,0 0-34 0,0 0-86 0,-3 2-94 0,-4-2-81 0,1 3-79 16,-3-2-53-16,1 4-48 0,-2-2-5 0,-4 1 2 0,0 4 9 0,-2-1 13 15,0 2 21-15,-1 0 20 0,1 3 34 0,0 0 38 0</inkml:trace>
  <inkml:trace contextRef="#ctx0" brushRef="#br0" timeOffset="1784.32">8406 3312 247 0,'-5'-1'295'0,"2"1"29"0,0-2 33 0,-3 0 26 0,6-1 25 0,-3 2 16 0,1-1 11 16,2 2-30-16,-1-1-41 0,1 1-45 0,0 0-44 0,0 0-24 0,0 0-18 15,0 0-25-15,0 0-27 0,0 0-27 0,0 0-27 0,0 0-21 16,0 0-27-16,0 0-12 0,0 0-12 0,0 0-5 0,0 0-5 0,0 0-1 15,0 0-2-15,0 0-4 0,0 0-8 0,0 0-4 0,0 0-6 0,0 0-5 16,0 0-2-16,0 0-2 0,1 1 0 0,4 1-1 0,1-1 1 0,0 2 0 16,1-1-1-16,1 0 0 0,4-1-1 0,-1 1 0 0,2 2 3 0,1-1 1 0,1 1 1 15,2-1 10-15,-1 1 13 0,4 1 7 0,1 0 5 0,2 1 2 16,0 0 1-16,4 0 0 0,1 0-1 0,5 0 1 0,-1 0-1 0,4 1 0 16,2-1 1-16,0-1-1 0,2 0-3 0,1 0-5 0,1 0-9 0,-2-2-4 15,1 0-6-15,0-1 2 0,0 0 1 0,-1 1 1 0,-1-2 0 0,-1 1 2 16,0-1 0-16,-1 1 1 0,-2 0-2 0,-1-2 0 0,1 0 1 0,-4 2-5 15,-1-2-2-15,0 0-3 0,-1 0-1 0,-3 0-2 0,-1 0-6 0,-2 0 0 16,-1 0-2-16,-4 0-1 0,-1 1-1 0,-2-1-2 0,-3 0 1 0,-2 1-1 16,-2-1-1-16,-3 0 1 0,0 2-1 0,-1-2-2 0,-4 0-1 0,0 0 0 15,0 0 0-15,0 0 0 0,0 0-1 0,0 0 2 0,0 0 0 0,0 0 0 16,0 0-2-16,0 0 2 0,0 0 2 0,0 0-1 0,0 0 0 0,0 0 0 16,0 0 2-16,0 0-1 0,0 0-1 0,0 0-1 0,0 0 3 0,0 0-2 0,0 0 0 15,0 0-2-15,0 0 3 0,0 0-7 0,0 0-7 0,0 0-8 0,0 0-10 16,0 0-13-16,0 0-13 0,0 0-22 0,0 0-21 0,0 0-35 15,0 0-36-15,0 0-93 0,0 0-109 0,0 0-70 0,-2-3-62 0,-1 2-39 16,-1-1-33-16,0-2-2 0,1 3 8 0,-2-1 11 0,1 1 12 0,-3-2 22 16,2 1 24-16,-2 1 33 0</inkml:trace>
  <inkml:trace contextRef="#ctx0" brushRef="#br0" timeOffset="1932.81">9843 3528 6 0,'-4'0'55'0,"2"-3"-43"0,-1 0-9 0,0 1-2 0,1-2-1 0,-1-1 0 16,1 1-52-16</inkml:trace>
  <inkml:trace contextRef="#ctx0" brushRef="#br0" timeOffset="3835.25">11535 3363 3 0,'-6'0'210'0,"3"1"14"15,-2-1 18-15,2 2 19 0,-2-2 24 0,3 0 20 0,-2-2 18 0,2 2 12 16,2 0-40-16,-4 0-55 0,4 0-19 0,0 0-12 0,0 0 5 0,0 0 4 15,0 0 3-15,0 0-3 0,0 0-10 0,0 0-12 0,0 0-18 0,0 0-20 16,0 0-12-16,0 0-9 0,0 0-9 0,0 0-7 0,0 0-8 0,0 0-8 16,0 0-15-16,0 0-14 0,0 0-11 0,0 0-8 0,0 0-6 0,0 0-5 15,0 0-1-15,0 0 2 0,0 0-1 0,0 0 0 0,0 0-3 0,0 0-1 16,0 0 0-16,0 0 3 0,4-1-1 0,-1 1 1 0,0-2 3 0,1 2 2 16,0-1 1-16,1-1 0 0,0 1-1 0,1-1-1 0,2 1-1 0,-2 1 1 15,1 0-2-15,4 0 0 0,-2-2-2 0,1-1-4 0,2 2-3 0,0-1 1 16,0 1-4-16,1-2-6 0,0 1 1 0,2 1 0 0,-2-4-4 0,1 3-3 15,0 1 1-15,2 0-4 0,-2-1-1 0,2 2-2 0,0-1 0 0,1 1 1 16,-1 0-2-16,1 0-2 0,0 1-2 0,1 1 2 0,-2-1-3 0,2-1-1 16,-1 3-1-16,0-1 0 0,1-1 0 0,-1 1-2 0,0 1 2 0,1 0 1 15,1 0-1-15,0-1-1 0,-2 3 0 0,4-2-1 0,-2 2 0 0,3-4-1 16,0 4 1-16,0-2 1 0,1 0 0 0,0 0-1 0,2-3 1 0,-1 3 1 16,0-3-2-16,-2 0-2 0,2 0 2 0,-1 0 1 0,-2 0 0 0,1-3 0 15,0 3 1-15,-1 0 2 0,1-2 0 0,-2 2 0 0,-2 0 1 0,4 0 0 16,-2 0 0-16,-2 2-1 0,3-2 1 0,-3 0 1 0,2 0 1 0,-2 0 0 15,2 3 1-15,0-3 2 0,0 0 0 0,0 1-3 0,0-1 3 0,0 0 0 16,1 2 1-16,1-1-2 0,0-1 2 0,0 0-2 0,1 0 2 0,0 0-3 16,1-1 0-16,1-1-3 0,-1 2-2 0,0-1-2 0,1 1-1 0,0-3 1 15,1 3-3-15,-4-2-2 0,2 2-1 0,-1-1 0 0,-1-1 1 0,1 2-2 16,-3-1 1-16,2 1-1 0,-1 0 0 0,-1 0 0 0,1 0 0 0,-3 0 0 16,2 0 0-16,-1 1-1 0,-2-1 1 0,4 2 2 0,-2-1-2 0,0 1 1 15,1-2 0-15,-1 0-1 0,2 0 0 0,-1 3-1 0,1-2 0 0,-1-1 2 16,2 2 0-16,-2-1-1 0,2-1 1 0,0 0-1 0,-3 2 1 0,3-2 0 15,0 1 0-15,-3-1 2 0,3 0-1 0,-1 0-1 0,-2 0 2 0,1 0 1 16,1 0-1-16,-2 0 1 0,0 0-2 0,-2 0 1 0,1 0 1 0,-1 0-1 16,-3 0 0-16,3-1-1 0,-4 1-1 0,1 0-1 0,-2 0 1 0,-1 0 0 15,0 0 0-15,-5 0-1 0,0 0-1 0,-1 0 2 0,0 0-1 0,-1 0-2 16,-4 0 1-16,0 0 2 0,0 0-1 0,0 0-1 0,0 0 1 0,0 0 0 16,0 0 0-16,0 0 0 0,0 0 0 0,0 0 0 0,0 0 0 0,0 0 0 15,0 0-1-15,0 0 2 0,0 0-1 0,0 0 0 0,0 0 0 16,0 0 1-16,0 0-1 0,0 0 0 0,0 0 3 0,0 0 2 0,0 0 2 0,0 0 0 15,0 0 2-15,0 0 0 0,0 0 0 0,0 0 0 0,0 0 1 0,0 0 1 16,0 0-1-16,0 0-1 0,0 0-10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15,0 0 0-15,0 0 0 0,0 0 0 0,0 0 0 0,0 0 0 0,0 0 0 0,0 0 0 16,0 0 0-16,0 0 0 0,0 0 0 0,0 0 0 0,0 0 0 0,0 0 0 16,0 0 0-16,0 0 0 0,0 0 0 0,0 0 0 0,0 0 0 15,0 0 0-15,0 0 0 0,0 0 0 0,0 0 0 0,0 0 0 0,0 0 0 0,0 0 0 16,0 0 0-16,0 0 0 0,0 0 0 0,0 0 0 0,0 0 0 0,0 0 0 16,0 0 0-16,0 0 0 0,0 0 0 0,0 0 0 0,0 0 0 0,0 0 0 15,0 0 0-15,0 0 0 0,0 0 0 0,0 0 0 0,0 0 0 0,0 0 0 16,0 0 0-16,0 0 0 0,0 0 0 0,0 0 0 0,0 0 0 15,0 0 0-15,0 0 0 0,0 0 0 0,0 0 0 0,0 0 0 0,0 0 0 0,0 0 0 16,0 0 0-16,0 0 0 0,0 0 0 0,0 0 0 0,0 0 0 0,0 0 0 16,0 0 0-16,0 0 0 0,0 0 0 0,0 0 0 0,0 0 0 15,0 0 0-15,0 0 0 0,0 0 0 0,0 0 0 0,0 0 0 0,0 0 0 0,0 0 0 16,0 0 0-16,0 0 0 0,0 0 0 0,0 0 0 0,0 0 0 16,0 0 0-16,0 0 0 0,0 0 0 0,0 0 0 0,0 0 0 0,0 0 0 0,0 0 0 15,0 0 0-15,0 0 0 0,0 2 0 0,0-2 0 0,0 0 0 16,0 0 0-16,0 0 0 0,0 0 0 0,0 0 0 0,0 0 0 0,0 0 0 15,0 0 0-15,0 0 0 0,0 0 0 0,0 0 0 0,0 0 0 0,0 0 0 16,0 0 0-16,0 0 0 0,0 0 0 0,0 0 0 0,0 0 0 0,0 0 0 0,0 0 0 16,0 0 0-16,0 0 0 0,0 0 0 0,0 0 0 0,0 0 0 15,0 0 0-15,0 0 0 0,0 0 0 0,0 0 0 0,0 0 0 0,0 0 0 16,0 2 0-16,4 0 0 0,-3-1 0 0,4 1 0 0,-2-2 0 0,4 0 0 16,-1 0 0-16,5 0 0 0,-2 3 0 0,1-2 0 0,1 0 0 0,0 1 0 0,0-2 0 15,3 2 0-15,-2-1 0 0,1 0 0 0,0 1 0 0,0 0 0 16,0-2 0-16,-1 1 0 0,1 1 0 0,0 0 0 0,1-1 0 0,-2 0 0 0,1-1 0 15,1 0 0-15,-1 1 0 0,1-1 0 0,-3 2 0 0,3-2 0 16,-2 0 0-16,-1 0 0 0,-1 2 0 0,0-2 0 0,0 1 0 0,1-1 0 16,-3 0 0-16,0 0 0 0,-2 0 0 0,2 1 0 0,-2-1 0 0,-1 0 0 0,0 2 0 15,-2-2 0-15,0 0 0 0,-3 0 0 0,3 0 0 0,-3 0 0 0,0 0 0 16,0 0 0-16,0 0 0 0,0 0 0 0,0 0 0 0,0 0 0 16,0 0 0-16,0 0 0 0,0 0 0 0,0 0 0 0,0 0 0 0,0 0 0 0,0 0 0 15,0 0 0-15,0 0 0 0,0 0 0 0,0 0 0 0,0 0 0 16,0 0 0-16,0 0 0 0,0 0 0 0,0 0 0 0,0 0 0 0,0 0 0 0,0 0 0 15,0 0 0-15,0 0 0 0,0 0 0 0,0 0 0 0,0 0 0 16,0 0 0-16,0 0 0 0,0 0 0 0,0 0 0 0,0 0 0 0,0 0 0 16,0 0 0-16,0 0 0 0,0 0 0 0,0 0 0 0,0 0-119 0,-1-3-42 15,-1 0-31-15,1 0-48 0,-3-1-52 0,1 1-81 0,-2 1-92 0,2-2-53 16,0 2-49-16,0-1-32 0,-3 2-32 0,6 1 18 0,-5 1 30 0,0 2 24 16,3 1 18-16,-1 1 32 0,0 1 30 0,3 3 48 0</inkml:trace>
  <inkml:trace contextRef="#ctx0" brushRef="#br0" timeOffset="4751.59">15766 3387 129 0,'-11'1'182'0,"-1"0"9"0,2-1 10 0,0 2 12 0,0-2 12 0,3 0 10 0,-1 0 10 16,3 0-52-16,-1 0-65 0,2 0-7 0,4 0 6 0,-4 0 9 0,4 0 9 15,0 0 11-15,0 0 14 0,0 0 5 0,0 0 6 0,0 0 3 0,0 0 3 16,0 0 0-16,0 0 2 0,0 0 4 0,0 0 8 0,0 0-8 0,4 2-8 16,0-2-8-16,2 1-10 0,1 1-11 0,1-2-14 0,1 0-7 15,5 3-9-15,-1-2-10 0,4 2-11 0,1-1-8 0,4-1-5 0,2 2-8 0,2-1-7 16,1 1-5-16,3-1-2 0,4 0-6 0,-3-1-4 0,4 3-4 0,2-2-1 16,-1 0-5-16,0 3-2 0,4-2-1 0,-4 0-2 0,2 0 0 0,-1-1-3 15,-1 1-2-15,2 2-3 0,-5 0-1 0,0-2-1 0,0 1 7 0,-1 1 3 16,-2-1 2-16,-2-1 5 0,1 3-3 0,-2-3-1 0,0 3-1 0,0-1-3 15,1-1 3-15,-1 1-3 0,0-2 3 0,1 1 2 0,-1-1-2 0,0 1-3 16,1 0-1-16,1-1-4 0,-2-2-2 0,1 1-2 0,1 1 1 0,-1-3 2 16,1 0-2-16,-1 0-1 0,1 0-2 0,-3 0-3 0,1 0-2 0,0-3-5 15,-3 3 0-15,1-2 0 0,-1 1-4 0,-2-1-3 0,-3 1-3 0,2-1-1 16,-5 2-3-16,-1-2-5 0,-2 1 2 0,-1 0 1 0,-4-1-2 0,1 2-1 16,-5 0 1-16,1 0 3 0,-2-1-1 0,-3 1-1 0,0 0-1 15,0 0 1-15,0 0-6 0,0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16,0 0 0-16,0 0 0 0,0 0 0 0,0 0 0 0,0 0 0 0,0 0 0 0,0 0 0 16,0 0 0-16,0 0-33 0,0 0-37 0,0 0-19 0,0 0-23 15,0 0-20-15,0 0-32 0,0 0-34 0,0 0-66 0,0 0-75 0,0 0-81 0,0 0-83 16,0 0-63-16,0 0-53 0,0 0 2 0,0 0 15 0,0 0 18 0,0 0 20 15,0 0 20-15,0 0 23 0,0 0 31 0,5 0 32 0</inkml:trace>
  <inkml:trace contextRef="#ctx0" brushRef="#br0" timeOffset="5899.87">504 4153 148 0,'-11'6'338'0,"1"-1"29"0,-2 4 26 16,4-3 11-16,0 1 10 15,3-1 4-15,-3-2 5 0,5 2 3 0,-2-4 4 16,4 1-70-16,1-3-83 0,3 4-39 16,0-4-27-16,4 2-32 0,2-2-27 15,2 0-21-15,3 0-16 0,4 0-4 16,5-2-3-16,4 2 7 0,5 0 10 16,4 0-1-16,7 0-6 0,6 0-1 0,6 0-2 15,2 0-4-15,3 2-9 0,5 1-9 0,-2 2-9 16,2-1-5-16,1 2-5 0,-1 2 7 0,-3-1 9 15,1 1-8-15,-4-1-12 0,-2 0 6 0,-2 1 10 0,-4-2-9 0,-1 0-10 16,-4-1-5-16,-2-2 0 0,-2 1-1 0,-6-1 1 0,0-1-4 0,-4-1-2 16,-4 0-14-16,-2 1-16 0,-1-2-4 0,-1 0-2 0,-4 0-7 0,-4-2-10 15,1 2 0-15,-2 0 2 0,-3 0 0 0,-1-1-1 0,-1 1 1 0,-4 0-1 16,0 0-1-16,-1 0-2 0,-2 0-1 0,-3 0 0 0,0 0-1 0,0 0-1 0,0 0 2 16,3 0 2-16,-3 0-1 0,0 0-2 0,0 0-2 0,0 0-2 0,0 0-6 15,0 0-6-15,0 0-11 0,0 0-15 0,0 0-17 0,-3 0-19 0,0 0-18 16,-2 0-19-16,2-1-20 0,-3-1-22 0,1 2-51 0,0-3-57 15,1 2-90-15,-3-2-101 0,0 1-74 0,2-1-71 0,0 0-3 0,0-1 10 16,0 1 18-16,-1-2 18 0,4 2 18 0,-2-2 21 0,2 1 18 0,2 4 21 16,2-4 53-16</inkml:trace>
  <inkml:trace contextRef="#ctx0" brushRef="#br0" timeOffset="7167.17">3558 4086 125 0,'-7'0'276'0,"0"0"26"15,1 0 26-15,1 0 25 0,-1-2 25 0,0 2 21 0,1 0 22 0,0 0 1 0,2 0-1 16,3 0-63-16,-3 0-76 0,3 0-19 0,0 0-7 0,-2-2-16 15,2 2-18-15,0 0-22 0,0 0-21 0,0 0-17 0,-3-1-20 0,3 1-18 16,0 0-15-16,0 0-11 0,0-2-11 0,0 2-5 0,0 0-6 0,0 0-6 16,-2-4-9-16,2 4-6 0,0 0-4 0,2-1-6 0,-2 1-4 0,0-3-3 15,3 1-2-15,-1 1-4 0,1-1-4 0,0 0-2 0,2 1-1 16,0 1-8-16,2-1-11 0,0 0 5 0,1 1 7 0,1-2-6 0,2 0-10 16,-3 2 8-16,3 0 10 0,0 0-3 0,0 0-9 0,1 0 6 15,0 0 9-15,1 2-5 0,-1 0-10 0,1-2 12 0,-2 1 15 16,3 0-7-16,-1 0-17 0,3 3 14 0,-3-3 20 0,2 1-10 0,1 1-19 15,1 0 7-15,1 0 13 0,1 1-5 0,0-2-10 0,0 1 6 16,3 1 6-16,0-1-7 0,0 0-6 0,2-2 4 0,1 3 7 0,-1-1-7 16,1-2-15-16,1 1 5 0,2 1 6 0,-1-2-5 0,1 1-9 0,1-1 0 15,2 0 1-15,1 1-1 0,0 0 1 0,1-2 0 0,0 1 0 0,2-1 2 16,1 2 2-16,-1-1 3 0,1-1 3 0,1 0 0 0,-1 0 0 0,-1 2 0 16,4-2 1-16,-1 0 0 0,-1 0 0 0,1 0 0 0,1 0 2 0,-1 0-1 0,0 1 0 15,2 1 0-15,1-2 0 0,0 1 1 0,-1-1-1 0,2 3 0 16,-1-1 4-16,2-1-1 0,1 2 1 0,-1-3 0 0,1 2-1 0,0-1-1 15,2 1-2-15,0-2 0 0,1 0 0 0,-1 0-4 0,2 0-2 0,-1 0-2 16,0 0-3-16,1-2-3 0,1 1 0 0,0-1-3 0,2-1-1 0,1 0-1 16,-3 2 0-16,1-2 0 0,1 0 0 0,0 0 0 0,-1-2 0 0,-2 2 0 15,2 0 0-15,-1 0 0 0,-1 0 0 0,-1 0 0 0,-1 0 0 0,1 0 0 0,-2 0 0 16,0 0 0-16,0 0 0 0,-1 0 0 0,0 2 0 0,-1-3 0 16,1 3 0-16,-1-1 0 0,1 0 0 0,-3 0 0 0,2 1 0 0,-2-2 0 15,0 1 0-15,-1 1 0 0,1-1 0 0,-3 0 0 0,0 1 0 0,0 0 0 0,-2 0 0 16,0-3 0-16,-1 3 0 0,-1-1 0 0,-1 1 0 0,-2-2 0 15,1 1 0-15,-2 0 0 0,0 1 0 0,0-1 0 0,-1 0 0 0,-3 0 0 16,1 1 0-16,-3-1 0 0,0 1 0 0,-1 0 0 0,1-1 0 0,-5 2 0 16,3-2 0-16,-3 2 0 0,-1 0 0 0,1 0 0 0,-3 0 0 0,-1 0 0 15,0 0 0-15,0 0 0 0,-3 2 0 0,0-2 0 0,-1 0 0 0,-3 2 0 16,1-2 0-16,-2 1 0 0,-2-1 0 0,-1 0 0 0,-2 1 0 0,-2-1 0 16,0 0 0-16,0 0 0 0,0 0 0 0,0 0 0 0,0 0 0 15,0 0 0-15,0 0 0 0,0 0 0 0,0 0 0 0,0 0 0 0,0 0 0 0,0 0 0 16,0 0 0-16,0 0 0 0,0 0 0 0,0 0 0 0,0 0 0 0,0 0 0 15,0 0 0-15,0 0 0 0,0 0 0 0,0 0 0 0,0 0 0 16,0 0 0-16,0 0 0 0,0 0 0 0,0 0 0 0,0 0 0 0,0 0 0 0,0 0 0 16,0 0 0-16,0 0 0 0,0 0 0 0,0 0 0 0,0 0 0 15,0 0 0-15,0 0 0 0,0 0 0 0,0 0 0 0,0 0 0 0,0 0 0 0,0 0 0 16,0 0 0-16,0 0 0 0,0 0 0 0,0 0 0 0,0 0 0 0,0 0 0 16,0 0 0-16,0 0 0 0,0 0 0 0,0 0 0 0,0 0 0 15,0 0 0-15,0 0 0 0,0 0 0 0,0 0 0 0,0 0 0 0,0 0 0 0,0 0 0 16,0 0 0-16,0 0 0 0,0 0 0 0,0 0 0 0,0 0 0 0,0 0 0 15,0 0 0-15,0 0 0 0,0 0 0 0,0 0 0 0,0 0 0 16,0 0 0-16,0 0 0 0,0 0 0 0,0 0 0 0,0 0 0 0,0 0 0 0,0 0 0 16,0 0 0-16,0 0 0 0,0 0 0 0,0 0 0 0,0 0 0 0,0 0 0 15,0 0 0-15,0 0 0 0,0 0 0 0,0 0 0 0,0 0 0 16,0 0 0-16,0 0 0 0,0 0 0 0,0 0 0 0,0 0 0 0,0 0 0 0,0 0 0 16,0 0 0-16,0 2 0 0,0-2 0 0,0 0 0 0,0 0 0 0,0 0 0 15,0 0 0-15,0 0 0 0,0 0 0 0,0 0 0 0,-2 1 0 16,2-1 0-16,0 0 0 0,0 0-51 0,-1 2-37 0,1-2-16 0,0 0-17 0,-2 1-26 15,-1 0-29-15,3-1-36 0,-3 2-41 0,-2-2-81 0,-1 1-88 16,0-1-55-16,-3 2-45 0,1 0-37 0,-4 1-33 0,1 0 5 0,-2-2 11 16,-1 4 18-16,-5-3 15 0,3 3 28 0,-4 0 27 0,2-2 41 0,-4 0 43 15</inkml:trace>
  <inkml:trace contextRef="#ctx0" brushRef="#br0" timeOffset="9769.94">5748 6367 21 0,'-6'-1'168'0,"0"1"10"15,1-1 13-15,0 1 16 0,-1-2 18 0,-2 0 20 0,2 1 4 0,1-2-1 16,0 3 9-16,0-1 11 0,2 1 17 0,0-2 18 0,-3 2 5 0,6 0 2 15,0 0 0-15,-3 0-3 0,3 0-8 0,0 0-10 0,0 0-16 0,0 0-15 16,0 0-29-16,0 0-29 0,0 0-36 0,0 0-34 0,0 0-28 0,0 0-24 16,0 0-13-16,0 0-10 0,0 0-6 0,0 0-5 0,0 0-2 0,0 0-1 15,0 0-4-15,3-2-1 0,3-1-5 0,-1 1-4 0,1 1-2 0,4 0-2 16,2-2-4-16,1 1 0 0,4 0 0 0,1-2-2 0,4 1 1 0,1 0-3 16,3 0-2-16,1 1-3 0,1 0-1 0,2 2-1 0,2-3 0 0,0 3-1 15,-1 3 1-15,3-2-1 0,0 2 5 0,-1 0 4 0,0 0 6 0,1 2 11 16,-1-1 7-16,0 2 5 0,0-2 2 0,2 2 3 0,0-1-1 0,3-1 1 15,-2-1 1-15,2 2 1 0,-1-2 2 0,2-1 3 0,2 1 0 0,-3-3-4 16,2 3-7-16,-1-3-8 0,-1 0-4 0,0 0-5 0,-1 0 0 0,-1-1 1 16,2-1-1-16,-4 2 0 0,1 0 0 0,-1-2-4 0,0 2-3 0,-4-1-3 15,2 1-2-15,0-2 1 0,-2 2-2 0,-2-1 0 0,-3 1-3 0,2-2 0 16,-4 2-3-16,-1 0-5 0,-2 0 0 0,-2 0 0 0,-3 0 0 0,-2 0-1 16,-2 0 0-16,-3 0 0 0,-2 0-2 0,-1 0-2 0,0 0-1 0,-5 0 0 15,0 0-7-15,0 0-6 0,0 0-9 0,0 0-12 0,0 0-13 0,0 0-16 16,0 0-30-16,0 0-34 0,0 0-51 0,0 0-51 0,-5 0-100 0,0 0-108 15,-1-1-86-15,-2-1-82 0,-1 2-12 0,-3-3 0 0,0 1 10 0,-2 0 9 16,-1-3 17-16,-2 1 15 0,3-3 30 0,-2 0 36 0,2-2 51 0</inkml:trace>
  <inkml:trace contextRef="#ctx0" brushRef="#br0" timeOffset="10670.02">5843 8868 38 0,'0'-3'186'0,"-2"0"5"0,1 1 3 0,1-1 4 16,0 3 2-16,0-3 0 0,0 3 3 0,0 0-38 0,0 0-49 16,0 0-33-16,0 0-27 0,0 0 2 0,0 0 13 0,0 0 39 0,0 0 46 15,-2 3 39-15,2 2 37 0,-1 4 16 0,-2 1 11 0,0 5 11 0,1 3 12 0,-1 5 13 16,0 2 7-16,0 3 10 0,-2 6 7 0,0 2-8 0,-1 3-10 16,1 2-40-16,-1 5-41 0,-1 1-37 0,-1 3-37 0,1 3-13 0,-3 1-9 15,2 1-10-15,0 1-14 0,-1-1-6 0,1 1-9 0,0-2-10 0,-1-5-9 16,2-1-8-16,1-1-9 0,1-7-10 0,0-1-10 0,2-4-9 0,1-4-8 15,-2-2-11-15,4-5-12 0,-2-2-13 0,2-2-11 0,2-4-20 0,-2-2-22 16,0-2-22-16,4-3-22 0,-2-2-64 0,0-3-75 0,-1 0-86 0,-1-4-89 16,5-4-68-16,0-1-64 0,1-4-8 0,-1-3 5 0,4-5 8 0,-1-1 9 15,0-3 19-15,3-3 16 0,-3-3 23 0,2-3 24 0</inkml:trace>
  <inkml:trace contextRef="#ctx0" brushRef="#br0" timeOffset="11583.67">5785 8968 25 0,'-2'4'262'16,"0"3"6"-16,1-4 2 0,1 0 1 0,0-3 0 0,0 0 1 16,0 0 2-16,0 0 2 0,0 0 0 0,0 0-66 0,0 0-77 0,0 0-42 0,0 0-28 15,0 0-6-15,0 0 1 0,0 0 25 0,0 0 27 0,0 0 29 16,0 0 28-16,0 0 11 0,3 0 6 0,2 0 3 0,0 0 3 0,1-2-1 15,3-1-3-15,-1 2-2 0,2-2 0 0,1-1-10 0,0 0-8 0,0 0-22 16,3 0-29-16,-3-2-25 0,2 2-23 0,1-1-9 0,-3 2-4 0,3-4-12 16,-1 3-12-16,0 0 6 0,-1-1 9 0,1 2-3 0,1-1-9 15,1 2 8-15,0-3 12 0,0 1-5 0,4 4-7 0,1-3 5 16,-1 1 6-16,5 1-5 0,1-1-10 0,2-1 15 0,1 2 17 16,1 1-13-16,2-2-20 0,-2 1 6 0,4 1 12 0,0-2-10 0,-1 2-14 15,-1 0 2-15,1 2 9 0,-2-2-5 0,2 1-8 0,-2 1 5 0,-2-1 11 16,2 2 0-16,-2-1-2 0,0-1 9 0,-1 2 14 0,3-1-5 0,-2 2-12 15,4-2 4-15,-2 2 5 0,3-3-7 0,4 3-8 0,2-3 0 16,-1 1 3-16,3-2-1 0,3 3-1 0,1-3-6 0,2 0-7 16,-1 0-4-16,1 0-3 0,1-3 0 0,2 3 2 0,-2 0-5 0,4-2-5 0,0-1 4 15,-1 1 6-15,1 0-4 0,3-1-6 0,0 0-2 0,-2 0-2 16,4 1-1-16,-2-1 1 0,2 2-4 0,-2-3 0 0,2 2 1 0,-1 0 3 16,-1 1 1-16,0-1-1 0,0 1-1 0,-2-1-10 0,2 2 0 0,0 0 0 15,1 2 0-15,-1-1 0 0,-1 1 0 0,-2-1 0 0,3 1 0 0,0 0 0 16,0 2 0-16,-2-1 0 0,3 0 0 0,0 1 0 0,1 1 0 0,-3-1 0 15,3 1 0-15,0-1 0 0,1 1 0 0,1-1 0 0,-1 1 0 0,1-1 0 16,-1 1 0-16,-2 0 0 0,2 1 0 0,1-2 0 0,-1 1 0 0,-1 2 0 16,0-1 0-16,0 0 0 0,-1-2 0 0,-1 4 0 0,3-2 0 0,-2 0 0 15,0 1 0-15,1 0 0 0,-3 0 0 0,2 0 0 0,-1 1 0 0,-2-1 0 16,-2 1 0-16,3-1 0 0,-2 0 0 0,-1 1 0 0,1 0 0 0,0-2 0 16,-3 0 0-16,0 1 0 0,2-2 0 0,-2 0 0 0,1 0 0 0,-2 0 0 15,-1-2 0-15,2 0 0 0,-3-1 0 0,0 0 0 0,-2 1 0 0,-1-1 0 16,1-1 0-16,-4-1 0 0,-1 2 0 0,1-2 0 0,-4 0 0 0,0 0 0 15,-2 0 0-15,-1-2 0 0,-1 2 0 0,-2 0 0 0,-2-1 0 0,0 1 0 16,-2-2 0-16,-3 2 0 0,-2 0 0 0,0 0 0 0,-3 2 0 0,-2-1 0 16,0-1 0-16,-3 2 0 0,-2-2 0 0,0 1 0 0,-3 1 0 0,-2-2 0 15,1 2 0-15,-1-1 0 0,-2-1 0 0,-2 1 0 0,3-1 0 0,-4 1 0 16,-1-1 0-16,0 0 0 0,4 2 0 0,-4-2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3 0 0,0 0 0 0,0 2 0 0,-2 0 0 0,2 3 0 16,-2 1 0-16,1 2 0 0,-1 2 0 0,-1 2 0 0,1 3 0 0,-2 1 0 15,-1 2 0-15,1 4 0 0,-3 2 0 0,2 1 0 0,0 2 0 0,-4 3 0 16,4 3 0-16,-3 0 0 0,2 3 0 0,0 0 0 0,-2 2 0 0,2 1 0 15,-1-2 0-15,2 2 0 0,0-3 0 0,2 0 0 0,-1-2 0 0,2 1 0 16,1-5 0-16,-1-3 0 0,2-1 0 0,2-4 0 0,-1-3 0 0,-1 0-10 16,2-6-46-16,1 0-15 0,-3-2-19 0,1-3-19 0,-1-1-32 0,2-2-34 15,-2-2-79-15,-2-2-92 0,1-1-98 0,-4 0-101 0,-1-1-50 0,-2-2-35 16,0 0 2-16,-6 0 11 0,1-2 15 0,-4 0 19 0,-1 0 17 0,-4-1 21 16,0-3 32-16,-1 3 36 0</inkml:trace>
  <inkml:trace contextRef="#ctx0" brushRef="#br0" timeOffset="12817.24">5783 10137 33 0,'-8'-3'191'0,"-1"0"16"0,-1 0 18 15,2 0 28-15,-1 0 28 0,3 0 34 0,-1 0 35 0,-1 1-7 0,2 0-20 16,0 0-11-16,3 2-14 0,-2-2-1 0,3 2-1 0,2 0 1 0,-5-1 3 16,5 1-6-16,0 0-10 0,-1 0-22 0,1 0-25 0,0 0-27 0,0 0-34 15,0 0-24-15,0 0-27 0,0 0-20 0,0 0-19 0,0 0-10 0,0 0-5 16,0 0-8-16,0 0-8 0,0 0-5 0,1-2-6 0,1 1-2 0,1-1-2 16,2 2-2-16,0-1-2 0,4 1-4 0,-3-2 1 0,4 2-1 0,1 0 0 15,3 0 0-15,-1-1-3 0,4 1 3 0,-1 0 0 0,2-2-1 0,0 2 0 16,3-2 1-16,1 2-2 0,0 0 2 0,1 0 2 0,2 0 1 0,0 0 0 15,4 0 1-15,-1 0-3 0,0 2 2 0,4-2 3 0,-2 0 0 0,3 0 0 16,-1 0 0-16,1 0 2 0,0-2 1 0,-1 2-1 0,1 0 0 0,-1 0-2 16,1 0 1-16,0 0-1 0,3 0 1 0,-2-1 3 0,0 1-4 0,1 0-4 15,0 0-1-15,0 0-3 0,1 0-4 0,-1 0-3 0,4 0-1 0,-2 0 0 16,-1 0 0-16,1 1-3 0,2-1 1 0,-1 0-12 0,2 2-8 0,-1 0 0 16,2-2 0-16,-1 0 0 0,1 0 0 0,0 0 0 0,2 0 0 0,1-4 0 15,0 3 0-15,2 0 0 0,0-2 0 0,0 0 0 0,3 0 0 0,-3-2 0 16,4 2 0-16,-1-1 0 0,-1 2 0 0,-1-1 0 0,2 0 0 0,-1 2 0 15,-1-1 0-15,-1 0 0 0,0 2 0 0,1 0 0 0,-1 0 0 0,0 0 0 16,-2 2 0-16,4-2 0 0,-2 2 0 0,1-2 0 0,-1 1 0 0,3-1 0 16,0 2 0-16,-2-1 0 0,2-1 0 0,2 0 0 0,-1 0 0 0,1 0 0 15,-2 0 0-15,2 0 0 0,-1 0 0 0,-1-1 0 0,2-1 0 0,-2 2 0 16,3 0 0-16,-2-1 0 0,-2-1 0 0,4 0 0 0,-1 2 0 0,-2-2 0 16,3 2 0-16,-3 0 0 0,3-1 0 0,-3 1 0 0,0 0 0 0,2 0 0 15,-2 0 0-15,-2 0 0 0,2 1 0 0,-3-1 0 0,3 1 0 0,-3 0 0 16,1 1 0-16,1-2 0 0,1 2 0 0,-3-1 0 0,4 1 0 0,-1-1 0 15,-1-1 0-15,2 0 0 0,-2 0 0 0,2 0 0 0,2 0 0 0,-4-1 0 16,1-1 0-16,0-1 0 0,2 1 0 0,-3 1 0 0,0-1 0 0,1 0 0 16,-3-3 0-16,1 3 0 0,-2 0 0 0,0-2 0 0,0 1 0 0,-1 1 0 15,-3-1 0-15,2 1 0 0,-2 1 0 0,-2 0 0 0,-2-3 0 0,1 3 0 16,-2 1 0-16,-1-2 0 0,-4 2 0 0,1 0 0 0,0 0 0 0,-4 0 0 16,1 2 0-16,-4-2 0 0,2 0 0 0,-2 1 0 0,-1-1 0 0,-1 4 0 15,-2-4 0-15,1 0 0 0,-3 1 0 0,0 0 0 0,-3-1 0 0,-2 0 0 16,0 2 0-16,-2-2 0 0,-3 0 0 0,0 1 0 0,-4 1 0 0,2-2 0 15,-4 0 0-15,-3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0,2 0 0 0,-2 0 0 0,0 0 0 16,0 0 0-16,0 0 0 0,0 0 0 0,0 0 0 0,0 0 0 0,0 0 0 15,0 0 0-15,0 0 0 0,0 0 0 0,0 0 0 0,0 0 0 0,0 0 0 16,0 0 0-16,0 0 0 0,0 0 0 0,0 0-42 0,0 0-157 0,-4 0-50 16,-1 1-99-16,-1-1-111 0,-2 1-93 0,-4 1-84 0,0 1-23 0,-3 1-9 15,-1 0 10-15,-5 1 12 0,-1 0 25 0,0 1 28 0,-3-1 33 0,-2 0 35 16,-2 0 44-16</inkml:trace>
  <inkml:trace contextRef="#ctx0" brushRef="#br0" timeOffset="13667.66">7329 8804 88 0,'2'-1'121'0,"-2"1"3"16,3 0 1-16,-3 0-3 0,4 1-4 0,-1 1-30 0,-2 0-35 0,1 0-20 15,2 0-22-15,-2 1 4 0,1 1 9 0,-1 1 2 0,1 0 0 0,-1-1 2 16,-1 0-1-16,1-1 1 0,-1 1 1 0,1-3 5 0,0 2 0 0,-2-3 5 16,0 0 6-16,0 0 3 0,0 0 6 0,0 0 13 0,0 0 15 15,0 0 12-15,0 0 12 0,0 0 50 0,0 0 60 0,1 2 37 0,1 1 29 16,-1 1 12-16,-1 1 4 0,0 1 4 0,-1 2 1 0,-1 2 7 0,1 3 6 15,-3 1-5-15,1 4-4 0,0 0-4 0,-2 4-6 0,0 2-42 0,-1 3-52 16,-2 2-32-16,2 2-26 0,-1 4-5 0,-2 1-2 0,1 3-3 0,0 2-1 16,0 4-8-16,-1-2-10 0,1 3-6 0,0-1-8 0,2 3-5 0,-2-1-7 15,3-1-4-15,-1-1-5 0,1-1-6 0,0-3-6 0,2 0-7 0,-1-3-6 16,2-1-7-16,-1-4-8 0,1-2-4 0,2 1-4 0,-1-4-30 0,1-2-3 16,0 0 0-16,0-4 0 0,0 0 0 0,0-4 0 0,0 1 0 0,1-1 0 15,-1-5 0-15,0 2 0 0,2-3 0 0,-2-1 0 0,0-2 0 0,3-3 0 16,-3 3 0-16,0-3 0 0,0-3 0 0,2 2 0 0,0-1 0 0,-2-2-14 15,0-2-58-15,0 0-18 0,2 2-22 0,-2-2-28 0,0 0-48 0,0 0-55 16,0 0-106-16,0 0-117 0,3-2-84 0,0-2-76 0,-1-3-8 0,3-1 3 16,0-4 13-16,1-1 14 0,2-4 16 0,1-2 18 0,1-2 23 0,2-3 24 15,1-1 53-15</inkml:trace>
  <inkml:trace contextRef="#ctx0" brushRef="#br0" timeOffset="14251.78">9089 8886 160 0,'0'-3'185'0,"-1"-2"6"0,-1 3 3 0,1 1 4 0,1 1 4 0,-2-1 4 16,2 1-21-16,-3-2-27 0,3 2-10 0,-2 2-14 0,-1-2 17 0,1 2 22 16,-2 3 24-16,2 0 28 0,-1 1 17 0,0 1 17 0,1 2 6 0,-1 0 7 15,-2 3 7-15,2 2 5 0,1-1 0 0,-1 2-3 0,-3 1-9 0,3 0-11 16,0 3-21-16,1 1-25 0,-1 1-21 0,0 1-21 0,0 4-17 0,-1 1-13 15,1 1-5-15,-3 4 0 0,1 1 0 0,-1 3-3 0,1 0-4 0,-1 3-8 16,-1 0-5-16,0 2-9 0,0 0-6 0,1 0-11 0,-2-1-7 0,2 1-10 16,0-4-3-16,1-1-7 0,0-4-7 0,2 0-9 0,-2-3-14 0,3-4-35 15,-2 0 0-15,2-6 0 0,2 1 0 0,-1-5 0 0,1-2 0 0,0-1 0 16,0-3 0-16,0-1 0 0,0-2 0 0,1-2 0 0,-1-1 0 0,0-3 0 16,0 0 0-16,0 0-4 0,0 0-71 0,0 0-17 0,0 0-26 0,0 0-29 15,0 0-45-15,0 0-52 0,0 0-95 0,0 0-108 0,0 0-91 0,0 0-88 16,0 0-13-16,0 0 4 0,0-4 16 0,2-4 19 0,1 2 17 0,0-3 17 15,0 0 24-15,4-2 31 0,-1 1 45 0</inkml:trace>
  <inkml:trace contextRef="#ctx0" brushRef="#br0" timeOffset="14885.63">10528 9033 161 0,'2'-3'206'16,"-1"-1"21"-16,1 3 10 0,-2 1 5 0,0 0 10 0,0 0 10 0,0 0-26 15,0 0-35-15,0 0-28 0,0 0-33 0,0 0 6 0,0 0 10 0,0 0 20 16,-2 1 17-16,-1 4 14 0,1 0 9 0,1 1 9 0,-2 1 9 0,-1 4 1 15,0 1 3-15,1 1 6 0,-2 5 10 0,0 1 5 0,0 3 2 0,-1 3-6 16,0 4-9-16,1 0-19 0,-1 5-23 0,-1 2-23 0,1 3-27 16,-2 1-12-16,0 3-7 0,2 1-8 0,-1 3-2 0,-2-4-8 0,1 2-8 0,2-1-8 15,-1-3-9-15,1 0-10 0,0-2-10 0,1-3-5 0,0-2-10 0,2-4-4 16,-2-1-6-16,2-2-4 0,2-3-8 0,-1-3-5 0,-1-1-6 0,2-5-5 16,1-1-9-16,-2-3-1 0,2 0-4 0,0-4-7 0,0-1-8 0,0-3-16 15,-2 1-19-15,2-4-26 0,0 0-29 0,0 0-53 0,0 0-60 0,0 0-108 16,0 0-120-16,-3-2-94 0,0-3-85 0,1 1-22 0,1-3-5 0,-1 0 6 15,-1-2 4-15,1 0 18 0,-1-3 18 0,0 0 26 0,-1 0 28 0,0-2 55 16</inkml:trace>
  <inkml:trace contextRef="#ctx0" brushRef="#br0" timeOffset="22470.62">6291 9298 97 0,'-2'-6'205'0,"2"3"19"15,-3-1 17-15,3-1 21 0,2 3 21 0,-2 2 28 0,0-4 25 16,0 4-22-16,0 0-31 0,-2-3-6 0,2 3 0 0,0 0-1 0,0 0-1 0,0 0-8 15,-2-2-6-15,2 2-13 0,0 0-14 0,0 0-19 0,0 0-19 0,0 0-23 16,0 0-26-16,0 0-21 0,0 0-24 0,0 0-19 0,0 0-20 0,0 0-12 0,0 0-6 16,0 0-6-16,0 0-4 0,0 0-2 0,0 0-2 15,0 0 0-15,0 0-2 0,0 0 2 0,0 0-1 0,0 0 0 0,0 0 2 0,0 0-1 16,0 0-2-16,0 0 3 0,0 0 0 0,0 0 0 0,0 0-3 0,0 0 3 16,0 0 0-16,0 0 3 0,0 0 2 0,0 0 3 0,0 0 4 0,0 0 1 15,0 3 1-15,0 3 2 0,-1-2 0 0,1 3 2 0,0 2 1 0,-2 0 1 16,2 3 1-16,-1 0-1 0,-1 3-4 0,2-1-3 0,-2 2-4 0,1-2-5 15,1 2-6-15,0-1-2 0,0-1-4 0,0 1-3 0,1-3-4 0,1 0-2 16,0 0-4-16,1-2-1 0,0-1-3 0,2 2 0 0,0-2 0 0,1-2 1 16,0 1 2-16,-1 1 1 0,1-3 3 0,2 1-2 0,0-1-2 15,0 0 2-15,0 0 2 0,-2 1 0 0,3-2 0 0,0 0-3 0,-1 1 2 0,-2-3 1 16,3 1 0-16,-1-1-3 0,-1 2 1 0,-1-2 0 0,0 1-3 0,0-1 0 16,-1 0 2-16,0 0-3 0,-2 0 0 0,-1-1 4 0,1-1 6 15,1 1 8-15,-4-2 7 0,0 0 8 0,0 0 5 0,0 0 4 0,0 0-2 16,-2 2 0-16,0 2 0 0,0-1 0 0,-1 1-2 0,0 1 0 0,-2 1-6 0,-1 0-40 15,-1 3 0-15,-2 0 0 0,1 1 0 0,0 0 0 0,-3 1 0 16,3 0 0-16,-1-1 0 0,1 1 0 0,-1-2 0 0,-1 0 0 0,2 0 0 16,-3 0 0-16,3 0 0 0,0-2 0 0,-3 0 0 0,0 1 0 0,3 0-13 0,-4-1-61 15,2 1-13-15,-1-1-20 0,-2-1-21 0,2 1-18 0,0-1-22 16,0-1-24-16,2 1-28 0,-1-1-66 0,1-1-77 0,1-1-59 0,1 0-58 16,2-1-51-16,2-1-47 0,3-1-2 0,0 0 10 0,0-4 18 0,0-3 19 15,2 0 20-15,1-2 20 0,2-2 28 0,0-4 28 0</inkml:trace>
  <inkml:trace contextRef="#ctx0" brushRef="#br0" timeOffset="22701.81">6278 9383 116 0,'-3'-2'350'0,"-2"0"50"0,3 1 31 0,-2-1 28 0,1 1 14 0,3 1 10 16,0 0 5-16,0 0 2 0,0 0-32 0,0 0-42 0,0 0-53 0,0 0-55 15,0 0-47-15,0 0-43 0,5 0-44 0,2 0-47 0,0 0-26 0,-1 0-24 16,5 1-11-16,0-1-5 0,2 0-4 0,2 0 1 0,-2 0-1 0,3 0-2 15,0 0-4-15,1-1-6 0,-1 1-5 0,1-3-7 0,-1 1-5 0,0 1-4 16,0-1-4-16,-2 1-3 0,-1-1-5 0,2 1-5 0,-5 1-8 0,1-2-6 16,0 2-14-16,-3-1-13 0,0 1-25 0,-3 0-28 0,1 0-42 0,-1 0-49 15,-2 0-91-15,-3 0-102 0,0 0-82 0,0 0-77 0,0 0-16 0,0 0-3 16,-2-3 3-16,-1 0 6 0,-2 0 11 0,-1 0 12 0,3-2 23 0,-2 1 28 16,0-2 45-16</inkml:trace>
  <inkml:trace contextRef="#ctx0" brushRef="#br0" timeOffset="23004.53">6787 9280 155 0,'0'0'270'0,"-1"-2"18"0,-1 0 25 0,2 2 27 0,0 0 45 0,0 0 51 15,0 0 21-15,0 0 17 0,-1 3-47 0,-1 3-59 0,2 1-28 0,-2 2-20 16,1 3-21-16,-1 1-17 0,-1 3-14 0,1 2-11 0,1 1-22 0,-3 2-24 16,1 0-45-16,-1 2-49 0,-1 2-22 0,2-1-19 0,0 0-24 0,-2-1-24 15,3 2-33-15,-1-1-36 0,0-1-60 0,0-2-64 0,-2 0-100 0,4-3-109 16,-1 0-81-16,1-2-74 0,1-1-18 0,-2-1-5 0,2-2 1 0,-2-1 0 15,2 0 10-15,-3 0 12 0,3-2 22 0,0 0 28 0,-3-2 54 0</inkml:trace>
  <inkml:trace contextRef="#ctx0" brushRef="#br0" timeOffset="24368.5">7870 9403 17 0,'-6'7'228'0,"1"-5"25"0,0 3 29 0,1-1 28 0,0-1 32 0,0 1 32 15,-1-2 29-15,4 0 30 0,1-2-41 0,0 0-53 0,0 0-19 0,0 0-14 16,0 0-7-16,0 0-8 0,0 0-17 0,0 0-20 0,0 0-26 0,0 0-26 16,0 0-30-16,0 0-30 0,0 0-27 0,0 0-26 0,0 0-13 0,1-2-12 15,4 2-8-15,-1-2-10 0,1 2-6 0,3-2-10 0,0 0-4 0,5 0-5 16,-2-1-2-16,3 1-2 0,0-2-1 0,0 2 1 0,2-3-3 0,0-1-2 16,0 0 1-16,0-1 1 0,-2-1 0 0,2-1 0 0,-2 0 1 0,0-1 0 15,0-1 0-15,-1-1-1 0,-2 0 0 0,2 1 1 0,-1-4-1 0,-2 3-3 16,0-2 0-16,-1 0 0 0,-1-1-4 0,-2 2-4 0,1 1 4 0,-3 0 4 15,2 1 4-15,-2 0 2 0,-3 3 3 0,1 0 7 0,-4 1 0 0,2 1 2 16,-3-1 2-16,1 2 1 0,-2 2 2 0,-1-2 0 0,0 0 2 0,1 2 3 16,-3 1-3-16,2-3-8 0,-2 4-6 0,0 0-1 0,-1-3-3 0,-1 3-6 15,0 1-1-15,-1 0-3 0,0 0-2 0,1 1-1 0,-1 1-1 0,1 1-1 16,-2 0-2-16,1 0-3 0,-1 1 1 0,2 1 1 0,-1 1 0 0,2-1-2 16,2 0 1-16,-2 1 1 0,2 2-1 0,1-4-3 0,2 4 2 0,0-2 2 15,1 1-1-15,2-1 0 0,-2 1-1 0,2 1 2 0,0 0-1 0,0 1-1 16,2-1 1-16,-2 3 2 0,3 0-1 0,-1 0-1 0,1 0 2 0,0 3 0 15,-1-1 1-15,3 1-1 0,-2 0 2 0,3 2 6 0,-3 2 5 0,0-2 3 16,2 3 4-16,-2 1 5 0,-1 3 4 0,1-3 3 0,0 3 4 0,-1 1 4 16,1-1 3-16,-3 0 2 0,3 2 1 0,-3-1 4 0,0 0-4 0,0 0-2 15,0 0-4-15,-3-2-6 0,3 1-6 0,-3-1-5 0,3-1-14 0,0 0-12 16,-2-3-15-16,1 0-17 0,1-2-12 0,0 0-13 0,1-2-20 0,1-3-25 16,0 0-27-16,-1-4-29 0,4-1-50 0,-2-1-59 0,0-2-90 0,0-2-96 15,2-2-71-15,0-2-64 0,0-3-5 0,2-1 8 0,-2 2 9 0,1-4 9 16,-1-2 20-16,3-1 20 0,-2-1 27 0,2 1 29 0,-3-4 53 0</inkml:trace>
  <inkml:trace contextRef="#ctx0" brushRef="#br0" timeOffset="24668.24">8384 9303 140 0,'3'-2'356'0,"-1"1"27"16,-2 1 21-16,0 0 13 0,0 0 9 0,0 0 14 0,0 0 8 0,0 0 5 15,0 0 1-15,0 0-66 0,0 0-79 0,0 5-63 0,0-3-53 0,0 4-35 16,-3 0-32-16,1 3-13 0,-1 0-11 0,-2 3-6 0,0 2-3 0,0 1-5 16,-2 1-5-16,2 1 0 0,0 1-2 0,-1-2 0 0,1 2-1 0,2-3-4 15,0 0-2-15,-2-1-10 0,5-2-8 0,-1-2-10 0,2 1-10 0,-1-4-8 0,5 1-5 16,-2-2-5-16,2 0-7 0,1-2-2 0,-1-1-1 0,1 2-1 16,2-4-1-16,0 1-1 0,0 1 1 0,0-3-1 0,3 0 1 0,-2 0-2 15,-1-2 0-15,3 1-2 0,-1-1-1 0,-2 0-2 0,3-2-1 0,-2 1-4 16,-1 0-4-16,0 0-6 0,1 1-8 0,0 0-7 0,-3-1-8 0,0 1-13 15,2-1-13-15,-3 3-13 0,0-2-13 0,-1 2-20 0,-2 0-23 0,-2 0-44 16,0 0-47-16,5 0-51 0,-5 0-49 0,0 0-39 0,0 0-34 0,0 0-43 16,0 0-49-16,0 0 0 0,0 0 10 0,0 0 12 0,-2-2 14 15,-1-3 21-15,0 1 25 0,0-3 43 0</inkml:trace>
  <inkml:trace contextRef="#ctx0" brushRef="#br0" timeOffset="24868.36">8482 9262 36 0,'-3'5'276'0,"2"-3"36"0,-3 5 39 15,1 0 36-15,0 2 35 0,-2 0 24 0,2 3 25 0,-2 1 10 0,1 3 13 0,1 2-59 16,-1 1-75-16,1 3-27 0,0 3-18 0,1 0-15 0,-1 2-13 0,0 0-29 16,0 1-33-16,-2 2-32 0,2-3-32 0,0 2-23 0,0-4-21 0,-1 1-12 15,1-2-12-15,0-1-14 0,1-3-12 0,2 0-18 0,-1-2-15 0,-1-1-17 16,2-4-15-16,0-1-19 0,2-3-23 0,-1 0-25 0,-1-1-25 0,0-2-35 16,2-4-42-16,0 3-87 0,-2-1-103 0,0-4-73 0,0 0-68 15,0 0-41-15,0 0-31 0,3-2 0 0,-2-1 4 0,3-3 14 0,-1-3 13 0,0 1 22 16,3-4 23-16,-3-1 36 0</inkml:trace>
  <inkml:trace contextRef="#ctx0" brushRef="#br0" timeOffset="25853.18">9456 9265 107 0,'-3'-3'287'0,"0"-1"16"0,1 1 16 16,0-1 7-16,1 3 4 0,1 1 6 0,-2-3 3 0,2 3-6 0,0 0-10 15,0 0-44-15,0 0-50 0,0 0-12 0,0 0-1 0,0 0-17 0,3 2-24 16,-1 0-10-16,1 0-11 0,-1 1-3 0,3 1-3 0,0-2-2 0,-1 3-4 16,2-1-7-16,-1 3-6 0,2-3-21 0,-1 1-21 0,0-2-26 0,0 2-25 15,-1 0-8-15,2 0-3 0,-1-2-4 0,-1 2-2 0,0-2-4 0,1 2-1 16,-2-2-1-16,0 1-1 0,-1-1 2 0,0 2 0 0,0-1 0 0,-1 0-2 15,-1 1 0-15,1 1 0 0,-2 2-1 0,0-1-3 0,-2 1-1 0,1 1-3 16,-1-1 1-16,-1 3-1 0,0-2 1 0,0 2-1 0,-1-2 0 0,0 1 0 16,0-2 0-16,0-1 1 0,1 1 0 0,0-2-1 0,-1-2 1 0,3 1-2 15,-1-1 1-15,1-2 0 0,1-2-1 0,0 0 2 0,0 0-2 0,0 0 2 16,0 0-1-16,0 0 1 0,0 0 1 0,1 3-1 0,2-2-1 0,1-1 1 16,0 1 0-16,0-1 2 0,2 2 2 0,0 0 3 0,0-2 2 0,2 3 0 15,0-2 0-15,0 1 0 0,0 1 3 0,0 0 2 0,0-2 1 0,-2 2 0 16,0 0 7-16,-1 0 9 0,-1-1 6 0,-1 2 8 0,1-1 5 0,-2 1 3 15,-1 0 0-15,-1 2 3 0,0 0 2 0,0 0 1 0,-3 1 1 0,0 2-3 16,-3 0-1-16,1 1-1 0,0 3-5 0,-3-1-8 0,-1 1-8 0,1 1-8 16,-2-1-8-16,1 1-5 0,-2-1-4 0,1-1-4 0,2 2-2 0,-1-3-4 15,1 0-5-15,0-1-7 0,-1 0-10 0,4-2-9 0,0 2-17 0,1-4-20 16,0-2-27-16,1 1-31 0,1-2-45 0,1-2-53 0,1-1-82 0,0 0-91 16,0 0-57-16,1-3-48 0,-1-5-36 0,2 3-32 0,0-4 0 0,-1-2 7 15,1-1 15-15,3-1 21 0,-2-3 27 0,2-4 31 0,-2 0 47 0</inkml:trace>
  <inkml:trace contextRef="#ctx0" brushRef="#br0" timeOffset="26135.27">9674 9292 82 0,'7'3'194'0,"0"0"5"0,-2 0 13 0,0 1 15 0,1-2 27 0,-1-1 31 16,0-1 18-16,4 4 21 0,-2-3-48 0,2 1-62 0,0-1 3 0,1 2 17 16,1-1 17-16,0 1 15 0,2-2 8 0,-2 0 7 0,3 1-2 0,-1 0-9 15,2-1-20-15,-2-1-25 0,3-1-16 0,-2-1-16 0,2 0-18 0,-2 1-18 16,2-2-29-16,0 0-28 0,-2 0-18 0,0 0-17 0,-1-2-11 0,1 3-13 15,-2 1-7-15,-2-3-8 0,0 3-4 0,-2-1-5 0,-2 1 3 0,0-1 1 16,-3 2 10-16,1 2 9 0,-3-1 6 0,1 1 1 0,-2 1 5 0,0 1 2 16,0 2 3-16,-2 2 3 0,1 2 5 0,-3 2 4 0,1 2 0 0,-3 1 1 15,0 3-4-15,1 3-2 0,0 0-9 0,-3 2-14 0,2-2-3 0,-2 5-4 16,2-2-2-16,-1 1-4 0,-2 0-2 0,3-1-4 0,1 0-6 0,0-2-9 16,0 1-3-16,1-2-4 0,-1-3-10 0,4-2-12 0,-1 0-10 0,0-1-13 15,2-2-21-15,0-3-21 0,0 1-33 0,0-2-34 0,2-2-83 0,-2-2-92 16,0 1-82-16,0-3-80 0,0-3-51 0,0 0-43 0,0 0-1 0,0 0 4 15,0 0 11-15,0 0 11 0,3-2 21 0,0-3 19 0,0 3 35 0,0-3 36 16</inkml:trace>
  <inkml:trace contextRef="#ctx0" brushRef="#br0" timeOffset="26951.73">10923 9592 118 0,'-6'5'294'0,"3"-2"24"0,1 0 19 0,1 0 17 0,-1-2 16 15,2-1 18-15,0 0 12 0,0 0 15 0,0 0-35 0,0 0-45 0,0 0-35 0,0 0-34 16,0 0-27-16,3-1-28 0,-1 1-18 0,4-3-18 0,0 1-13 0,-1-1-12 16,2-1-12-16,1-1-15 0,2-2-13 0,0-1-13 0,0 1-12 0,2-4-12 15,-1 0-6-15,2-1-8 0,-2-1-7 0,0 1-9 0,3-2-7 16,-3 1-7-16,-1 0-4 0,2 0-4 0,-4 0-4 0,2 1-2 0,-1 1-1 0,-2 2 0 16,-1-1-3-16,-1 3-3 0,0 1-2 0,-1 0 0 0,-2 1-1 15,-1 1-1-15,2 2 5 0,-3 2 5 0,0 0-1 0,0 0-1 0,0 0 1 0,-3-3 0 16,2 0 0-16,-4 0 0 0,2 0 1 0,-2 0 3 0,2 0-1 15,-2-1 2-15,-1 0-1 0,-1 0 0 0,1 1-6 0,-2-1-4 0,2 2-1 0,0-1 2 16,-2 3-1-16,0-2 1 0,3 2-1 0,-3 2 0 0,2-2-3 0,-2 3 0 16,3-1-2-16,-1 1-1 0,-1 0 1 0,3 2-3 0,-1 0 1 0,1 0 0 15,0 1 0-15,1 0-1 0,1 0 2 0,2 3 2 0,0-2 1 0,0 4 3 16,0 0 4-16,2-3 2 0,0 4 2 0,1-2 3 0,-1 3 6 0,2 0 6 16,-2-1 6-16,2 3 5 0,-1-1 7 0,1 1 8 0,-1 1 4 15,0-1 7-15,0 3 2 0,1-2 2 0,-3 3 1 0,2 1 1 0,-1 0 0 0,-2 1 3 16,0 0-4-16,0 2-1 0,0 1-3 0,0-1-4 0,-2 2-7 0,-1-1-7 15,2-2-7-15,-3 0-5 0,3 0-7 0,-2-1-5 0,1-5-6 16,0 0-5-16,-1-2-17 0,3-3-18 0,-2-2-23 0,1-2-22 0,1-2-26 0,-2-1-27 16,2-4-33-16,0 0-37 0,0 0-93 0,0 0-108 0,0 0-87 0,0 0-84 15,2-4-43-15,-1-2-34 0,1-3 6 0,0-4 13 0,-1 0 19 0,1-2 21 16,1-3 22-16,0-1 25 0,1-4 33 0,0 0 39 0</inkml:trace>
  <inkml:trace contextRef="#ctx0" brushRef="#br0" timeOffset="27302.45">11238 9433 231 0,'6'2'275'15,"-1"1"3"-15,-2-2 30 0,3-1 40 0,-1 1 44 0,0-1 44 0,1 0 17 16,-1-1 7-16,2 1-51 0,0-1-65 0,-2 1-49 0,3-3-47 0,-2 3-17 16,2-2-13-16,0 1-1 0,0 1 2 0,-1-2-28 0,0 2-37 0,-1 0-39 15,-1 0-39-15,2 0-11 0,-4 0-3 0,2 2 2 0,-2-2 1 0,1 1 4 16,-1 1 1-16,-1 1 0 0,0-1 3 0,-1 3 0 0,-1 0-1 0,0 2 1 15,0 2 2-15,-3 0-2 0,-2 3 0 0,-1 0-1 0,0 2 0 0,-1 1-1 16,-1 1-1-16,-1 1-2 0,1 0-3 0,-1-3 0 0,-1 2 1 0,1-2 1 16,2 1 2-16,-1-3 1 0,0-1 2 0,2-1-2 0,0-1-2 0,1-3-3 15,0-1-5-15,2 2-6 0,1-4-6 0,-1 0-5 0,3-3-6 0,0 0-4 16,0 0-22-16,0 0-11 0,0 0 0 0,0 0 0 0,3 2 0 16,1-2 0-16,1 1 0 0,-1-1 0 0,3 0 0 0,2-1 0 0,-1-1 0 15,3 0 0-15,0 1 0 0,2 0 0 0,-2-1 0 0,3-1 0 0,-3 2 0 0,3-2 0 16,-3 0 0-16,-1 1 0 0,2-1 0 0,-2 0 0 0,-2 2 0 0,1-2 0 15,-1 0 0-15,0 1-10 0,-3-1-67 0,2 2-22 0,-1-3-26 16,-2 2-37-16,-2 0-44 0,1 1-96 0,0-1-109 0,-3 2-107 0,0 0-107 16,0 0-23-16,0 0-3 0,-1-3 11 0,-1 0 20 0,2 3 18 0,-5-1 24 0,1 2 22 15,-2 2 25-15,-1 2 38 0</inkml:trace>
  <inkml:trace contextRef="#ctx0" brushRef="#br0" timeOffset="27435.92">11598 9856 42 0,'2'6'202'16,"-1"1"-20"-16,-2-2-20 0,-1 1-28 0,1-3-31 0,-2 1-42 0,3-4-48 15,0 0-10-15,-2 2-3 0,-1-1-84 0,0 3-100 0,-2-1-28 0,2-2-15 16</inkml:trace>
  <inkml:trace contextRef="#ctx0" brushRef="#br0" timeOffset="29569.12">12490 4762 22 0,'0'-4'181'0,"0"-2"20"16,-3 1 16-16,3-1 28 0,-3 1 27 0,3 0 13 0,-2 0 10 0,-1 1-28 15,2 0-34-15,-1 0 2 0,0 1 10 0,-1 0 9 0,0 0 8 0,1 2 0 16,-1-3 0-16,2 3-8 0,-3-1-14 0,0 0-22 0,-1 0-24 0,2 1-12 16,-2-1-9-16,0 1-14 0,-1 1-17 0,-2 0-27 0,2 0-28 0,-2 0-17 15,-2 0-13-15,1 0-6 0,0 1-4 0,-1 1-3 0,-1-1-2 0,0 3 4 0,1-3 4 16,0 1 2-16,-2 3 3 0,1 0 4 0,-3-1 3 16,4 0 2-16,-4 3 1 0,3-1 2 0,-2 1 1 0,-1 1 0 0,1-1 0 0,0 2-2 15,0 0-2-15,-1 2-1 0,1-1-3 0,0 1 0 0,-1 0-3 0,3 2-3 16,-3 0-1-16,3 1-3 0,-2 0-2 0,2 0-4 0,1 1-1 0,-2-1-3 15,2 2 0-15,2-1-3 0,0 0-2 0,-1 2 1 0,4-2-4 16,-1 0 0-16,-1 3-1 0,3 1-1 0,-1 1-5 0,2 1 2 0,0 1-3 0,1 1-1 16,2-1-4-16,0 2-1 0,0 0-1 0,2 0-3 0,3 0-3 15,-2 1 0-15,4-2-2 0,0 0-2 0,1-3-4 0,0 3 0 0,3-3 0 0,-2-1-1 16,3-1-2-16,0 0 2 0,1-3 0 0,2 1 0 0,0-3-2 16,0-1 0-16,2-2 1 0,1-1-1 0,0-1-2 0,2-2 2 0,-1 0 1 15,0-3-1-15,2 1-1 0,-1-2 0 0,1-1 3 0,-1 1-2 0,2-2-1 0,-2-2 2 16,0 1 0-16,0-1 1 0,-3-2-2 0,1 2 1 0,-2-2 1 15,0-1-1-15,0-1-1 0,-2 0 1 0,1-1 2 0,-2-1 0 0,-1-1-2 16,-1-1 3-16,1-2-1 0,-2-1-1 0,2-1 0 0,-2-1-1 0,0-2 0 0,0-1 1 16,0-1-1-16,0-1 1 0,0-2 0 0,-2-1-1 0,0-1 0 15,0 0 0-15,0-1 1 0,0-1-1 0,-3-1-1 0,1 0 0 0,-2 0 1 16,-3-2-1-16,2 0 0 0,-3 1 0 0,0-1-1 0,-3 1-1 0,2 1-2 16,-3-1 1-16,-2 1-1 0,-1 2 0 0,-2 0 0 0,1 2-2 0,-1 2 3 0,-3 0-2 15,0 3 0-15,-1 1 0 0,-2 1 3 0,0 2 1 0,0 2-1 16,0 0 0-16,-2 3 0 0,-1 0-2 0,1 2 0 0,1 0-1 0,0 3 2 15,0 0-3-15,-1 3-4 0,2 1-4 0,0 1-2 0,1 0-11 0,-2 4-6 0,3 0-8 16,-1 2-6-16,3 2-11 0,0 0-10 0,0 1-14 0,1 4-12 16,1-2-20-16,1 1-19 0,3 1-36 0,-1 1-40 0,1 0-86 0,2 3-94 15,0 0-67-15,0-2-65 0,3 4-23 0,0-2-16 0,2 1 5 0,-1 1 9 16,2-2 15-16,-1 1 14 0,-1-4 18 0,2 1 21 0,1-5 39 0</inkml:trace>
  <inkml:trace contextRef="#ctx0" brushRef="#br0" timeOffset="43758.48">9334 9245 11 0,'-3'-1'159'0,"0"1"8"0,0-1 10 16,-2 1 8-16,3-3 12 0,-2 3 11 0,1-2 11 0,0 2-28 0,3 0-37 15,0 0 9-15,0 0 17 0,0 0 23 0,0 0 20 0,0 0 26 0,0 0 27 16,0 0 7-16,0 0 5 0,0 0-5 0,3 0-8 0,0-1-9 0,1 1-14 15,-2-2-18-15,-2 2-23 0,5 0-24 0,-2 0-27 0,-3 0-25 0,0 0-28 16,0 0-28-16,2 0-31 0,-2 0-11 0,0 0-7 0,4 0 0 0,-4 0 2 16,2 0 4-16,3 2 5 0,-2-1 5 0,3 1 7 0,0 2 5 0,2 1 4 15,0-1 4-15,3 4 3 0,0-1 8 0,2 3 8 0,3-1 4 0,1 2 2 16,2 1 1-16,2 2-1 0,1-1-3 0,0 2 1 0,3 2-4 0,2-1-3 16,0 0 0-16,1 2 1 0,-1 1-1 0,2-2-5 0,-2-1-1 0,0 2-4 15,0-2-6-15,-1-1-7 0,-2 0-5 0,1 0 0 0,-1-2-6 0,-2 0-4 16,-1-2-3-16,-2 2-3 0,0-3-4 0,0 1-6 0,-3-2-3 0,-1 0-3 15,0 0-15-15,0-2-7 0,-2 0 0 0,-2 1 0 0,2 0 0 0,-4-3 0 16,1 2 0-16,1-2 0 0,-5 1 0 0,1-1 0 0,-3-1 0 0,2-2 0 16,-2 1 0-16,-1-1 0 0,-2-1 0 0,-1-1 0 0,0 0 0 0,0 0 0 15,0 0 0-15,0 0 0 0,0 0 0 0,0 0 0 0,0 0 0 0,0 0 0 16,0 0 0-16,0 0 0 0,0 0 0 0,0 0 0 0,0 0 0 0,0 0 0 16,-3-1 0-16,0-1 0 0,-1 0 0 0,0 0 0 0,-2-1 0 0,3 0-112 15,-2-1-89-15,0 0-59 0,0 1-109 0,-1-1-122 0,2 2-86 0,0-1-77 16,1 1-12-16,0 0 3 0,3 2 13 0,0 0 15 0,0 0 25 0,0 0 22 15,0 0 31-15,0 0 33 0,3 4 49 0</inkml:trace>
  <inkml:trace contextRef="#ctx0" brushRef="#br0" timeOffset="44557.09">15118 9101 240 0,'-3'-4'336'0,"1"1"25"16,-1 1 18-16,1 0 20 0,-2 0 8 0,2-1 4 0,2 3 6 0,0 0 7 16,0 0-42-16,0 0-52 0,0 0-37 0,0 0-33 0,0 0-40 0,6 2-39 15,-1-1-20-15,0 1-18 0,1 1-12 0,1-2-12 0,2 2-2 0,1 1-2 16,-2-2-1-16,1 3-3 0,2-2-11 0,0 0-12 0,2 0-7 0,-4-1-7 16,1 0-7-16,1 1-7 0,-2 0-5 0,-1-1-4 0,0 1-7 0,0 0-6 15,-2-1-4-15,-1 0-2 0,0 1-3 0,-2 0-3 0,-1 2-2 0,-1 1 1 16,-1 1-2-16,-3 1 1 0,2 2-2 0,-6 1 2 0,2 2 1 0,-4 1-2 15,-2 2 2-15,1 0 0 0,-4 2-1 0,1 0-3 0,2 0 0 0,-3-2-2 16,3 0 0-16,0-1-2 0,3-1-3 0,0-4-2 0,3 1-3 0,1-3-2 16,0 0-3-16,4-1-2 0,0 0-1 0,0-2-2 0,4 1 3 0,-3-1 0 15,2 1 1-15,2 0 0 0,2 2 2 0,-1-1 5 0,2 1 0 0,0-1 2 16,0 1 2-16,1-1 3 0,0 1 1 0,-1-1 0 0,1 1 3 0,0-1 1 16,-1 1 1-16,-2-1 1 0,1-2 0 0,-1 2 2 0,0-1 0 0,-3 1 0 15,0-4 3-15,1 3 2 0,-3-1 2 0,1 1 2 0,-2-1-1 0,-2 0 2 16,1 2-2-16,-4-1-1 0,-2 1-3 0,0 1 0 0,-1-1-2 0,-4 2-2 15,0-1-4-15,1 1 0 0,-2 0-6 0,-1-2-9 0,0 2-16 0,0-2-18 16,1 0-23-16,0-3-24 0,2 2-28 0,3-1-29 0,-3-2-55 0,5-1-56 16,0 0-101-16,1-2-110 0,1-1-83 0,1-2-80 0,2-2-13 0,1-3-3 15,1-2 13-15,2-3 13 0,2-5 21 0,0-5 24 0,3-2 28 0,4-5 30 16,-2-6 54-16</inkml:trace>
  <inkml:trace contextRef="#ctx0" brushRef="#br0" timeOffset="44870.68">15543 8942 116 0,'13'0'322'0,"-2"2"8"0,0-1 26 0,-1 1 31 0,-1 0 33 0,0 0 29 0,-1-2 13 16,1 2 5-16,1-2 8 0,1 0 7 0,-1 0-109 0,4 0-134 16,1 0-28-16,-2 0-6 0,0 0 4 0,3-2 2 0,-2 2-21 0,-1 0-27 0,1-2-30 15,-1 2-32-15,-1-2-9 0,1 0-5 0,0 2-4 0,-4 2-4 16,3 0-4-16,-2-2-7 0,0 2-8 0,0-2-7 0,-1 2-9 0,-1-1-7 16,-2 1-4-16,2 2-3 0,-3-4-2 0,3 1-1 0,-5-1 1 0,2 0-1 15,-4 1-3-15,-1-1-4 0,2 0-3 0,-2 0-2 0,0 0 3 0,0 0 5 16,0 0 7-16,1 3 5 0,-1 1 2 0,0-1 3 0,-1 4 5 0,-1 1 8 15,1 0 2-15,-3 3 3 0,1 2 5 0,-2 2 5 0,-1 3 4 0,0 2 4 0,1 2-5 16,-1 2-4-16,-1 3-4 0,0 3-4 0,0 2-29 0,-1 5-30 16,0 1 0-16,1 4 0 0,0 4 0 0,-1 2 0 0,0 5 0 0,1-2 0 15,0 5 0-15,-1-3 0 0,3 3 0 0,-1-3 0 0,0-1 0 0,1-4 0 0,2-2 0 16,0-6 0-16,1 0 0 0,2-7 0 0,-1-2 0 0,1-4 0 16,0-3 0-16,1-1 0 0,-1-4-64 0,0-2-117 0,-1-1-81 0,-1-1-93 15,-1-1-114-15,0-2-122 0,-5-1-45 0,0 2-28 0,0-3-1 0,-4-1 4 16,-3 0 16-16,-2-3 19 0,-1 0 29 0,-4-1 27 0,-1-4 39 0,-1 1 38 15</inkml:trace>
  <inkml:trace contextRef="#ctx0" brushRef="#br0" timeOffset="45557.34">9646 10363 127 0,'-5'-3'257'16,"0"0"21"-16,0 1 18 0,1 2 16 0,-1-2 15 0,2 2 21 0,0 0 21 15,0 0 4-15,-1 2-3 0,3 1-20 0,-1 2-24 0,-1 1-11 0,3 3-11 16,-2 2-10-16,-1 4-13 0,0 0-10 0,0 3-9 0,0 3-4 0,-2 2-4 16,0 1-10-16,2 4-15 0,-2-1-29 0,1 0-34 0,-2 1-15 0,2 1-12 15,0-2-8-15,0 1-12 0,1-1-10 0,-2-1-8 0,4-2-9 0,-2-2-9 16,1 1-11-16,0-2-11 0,-2-1-9 0,4-2-7 0,-2-1-6 0,2 0-8 15,-1-5-6-15,-1 3-6 0,2-3-12 0,0-1-11 0,0-1-16 0,0-3-16 16,0 1-18-16,2-3-17 0,-2 0-21 0,1 0-24 0,-1-2-28 0,0-3-29 16,0 0-79-16,0 0-88 0,0 0-91 0,0 0-89 0,4-2-52 0,2-1-42 15,0-3 1-15,0-1 11 0,4-4 15 0,-1-1 16 0,2-3 22 0,1-3 21 16,2-1 28-16,0-2 29 0</inkml:trace>
  <inkml:trace contextRef="#ctx0" brushRef="#br0" timeOffset="45836.81">9869 10408 173 0,'-5'2'390'0,"2"0"30"0,0 2 21 0,0-3 18 0,-1 1 8 0,3-1 8 15,1-1 11-15,-2 3 12 0,0-1-13 0,2 1-15 0,-1-1-67 0,-1 2-78 16,-2 2-64-16,2 0-61 0,1 4-27 0,-2 1-21 0,-1 3-17 0,-1 3-11 16,-1 1-6-16,1 3-3 0,-1 0-6 0,3 1-9 0,-2 1-8 15,2 0-9-15,3-1-7 0,-2-1-8 0,4-1-5 0,1-2-5 0,1-2-3 0,0-1-7 16,4 0-1-16,0-3-4 0,0-1-5 0,4-2-1 0,-2-2-4 15,1-1-5-15,3 0 0 0,-3-2-2 0,3 0-4 0,1-1-2 0,-2-2-4 0,2-1-2 16,-2 0-4-16,1-1-3 0,-1 0-1 0,1-1-2 0,-3-2-5 0,0 1-3 16,0-1-9-16,-1 1-8 0,-2 1-11 0,-1-2-13 0,0 1-8 15,-2 0-9-15,-2 2-18 0,-2-1-23 0,1 0-30 0,-2 2-32 0,3-2-56 0,-3 2-65 16,-3-5-77-16,1 0-80 0,1 1-52 0,-2-3-45 0,-1 2-23 0,-1-2-13 16,1-1 1-16,-4 0 8 0,3 0 17 0,-1-3 25 0,1 1 29 15,-1-2 34-15,0-1 57 0</inkml:trace>
  <inkml:trace contextRef="#ctx0" brushRef="#br0" timeOffset="46037.05">9983 10375 23 0,'-4'3'282'0,"1"3"45"0,-2-1 46 0,-1 4 39 15,2-2 40-15,-3 4 25 0,2 1 22 0,-1 0 19 0,1 4 16 0,0 4-54 16,-1 2-70-16,2 1-31 0,0 4-21 0,-2 1-15 0,3 4-15 0,-2-1-33 16,-1 3-34-16,4 0-35 0,-2 0-33 0,0 1-21 0,1 1-20 0,0 0-18 15,1 0-15-15,1-3-15 0,-1 1-12 0,2-1-13 0,-2-1-13 0,2-2-12 16,-1-2-15-16,1-1-29 0,-2-5-10 0,2 1-4 0,0-3-38 0,0-2-31 15,0-4-28-15,0 0-39 0,0-3-38 0,0-1-105 0,-1-2-118 0,-2-3-113 16,3-2-109-16,0-3-24 0,0 0-6 0,0 0 6 0,-2-5 7 0,2-2 19 16,0-1 21-16,0-3 26 0,2-1 26 0,-2 0 36 0</inkml:trace>
  <inkml:trace contextRef="#ctx0" brushRef="#br0" timeOffset="46191.59">10144 10951 14 0,'0'14'415'0,"0"-3"18"0,-2 0 6 0,2-2 1 0,-1-1-2 0,-1-2-5 16,2 0-10-16,0-3-12 0,0-3-58 0,0 0-69 0,0 0-148 0,0 0-163 15,0 0-168-15,-3-2-170 0,-2-1-45 0,4-1-23 0,-3-1-6 0,1 1 0 16,0-3 2-16,1 0 2 0,-2-2 11 0,2-1 13 0</inkml:trace>
  <inkml:trace contextRef="#ctx0" brushRef="#br0" timeOffset="47938.56">12941 5561 70 0,'-3'0'255'0,"-1"0"22"16,1-1 34-16,0 1 38 0,0 0 37 0,0-1 41 0,1 1 19 0,2 0 17 15,-6-2-40-15,5 2-50 0,1 0-33 0,-4 0-30 0,4 0-14 0,-3 0-10 16,3 0-7-16,0 0-8 0,-5-2-26 0,5 2-29 0,-3 0-35 0,3 0-35 16,-2 0-16-16,2 0-14 0,0 0-7 0,0 0-9 0,0 0-5 0,0 0-8 15,0 0-10-15,0 0-10 0,0 0-11 0,0 0-11 0,0 0-8 0,0 0-4 16,0 0-5-16,0 0-4 0,0 0-2 0,0 0-3 0,0 0-2 0,0 0-3 16,0 0 0-16,0 0-2 0,0 0-4 0,0 0 0 0,5 0 0 0,0 0-1 15,0 0-2-15,1 0-2 0,3 0 1 0,1 0 0 0,1 2 0 0,3-2-2 16,-1 2 2-16,3-1 0 0,0-1 3 0,1 1 1 0,1 1 2 0,0 0 2 15,1 1 0-15,1-1 1 0,0-1 4 0,0 2 3 0,-2 0 0 0,2-1-1 16,-2 1 1-16,2 1 3 0,-1-1-1 0,0 0 0 0,0 0-2 0,0-1 2 16,-3 0-3-16,1 1-1 0,-1-1 0 0,0-1-3 0,-2 1-1 0,0-1-3 15,-4 1-2-15,1-2 2 0,-2 0-1 0,-1 1-4 0,-3-1 6 0,-2 2 1 16,1-2 1-16,-4 0 1 0,0 0 5 0,0 0 3 0,0 0 1 0,0 0 3 16,0 0 4-16,0 0 3 0,0 0-1 0,0 0-2 0,0 0-28 0,0 0-3 15,0 0 0-15,-4-2 0 0,-2 1 0 0,1 1 0 0,-2-2 0 0,-3 1 0 16,0-1 0-16,1-1 0 0,-4 1 0 0,0 0 0 0,0-1 0 0,0 0 0 15,-3-1 0-15,2 0 0 0,-2-1 0 0,2 1 0 0,-4 0 0 0,4-1 0 16,-2 0 0-16,2 3 0 0,-2-3 0 0,2 1 0 0,-2 2 0 0,4-1 0 16,0 0 0-16,0 0 0 0,4 2 0 0,-2-1 0 0,3 1 0 0,0-2 0 15,4 3 0-15,-2 0 0 0,2 0 0 0,3 0 0 0,0 0 0 0,0 0 0 16,0 0 0-16,0 0 0 0,0 0 0 0,0 0 0 0,0 0 0 16,0 0 0-16,0 0 0 0,0 0 0 0,3 0 0 0,2 0 0 0,2 0 0 15,-3 0 0-15,5 0 0 0,1 0 0 0,1 3 0 0,3-3 0 0,-1 0 0 0,3 0 0 16,-2 0 0-16,2 0 0 0,0-3 0 0,1 3 0 0,-3 0 0 0,4 0 0 15,-2-2 0-15,-1 1 0 0,0-1 0 0,0 1 0 0,-3 1 0 16,1-2 0-16,-3 2 0 0,1-1 0 0,-2-1 0 0,0 2 0 0,-3 0 0 0,0-1 0 16,0 1 0-16,-2 0 0 0,0 0 0 0,-4 0 0 0,0 0 0 15,0 0 0-15,0 0 0 0,0 0 0 0,0 0 0 0,0 0 0 0,0 0 0 16,0 0-72-16,0 0-30 0,-4 0-21 0,-2 1-20 0,1-1-21 0,-2 2-21 16,1-1-19-16,-1 1-25 0,-2-1-22 0,-2 2-29 0,1-1-27 0,-2 2-13 0,1-1-9 15,-3-1 4-15,1 0 4 0,0 0 11 0,-1 0 15 0,3-2 17 16,-3 0 22-16,4 0 20 0,-1-2 20 0,0 0 28 0,3 0 29 0,0 0 40 15,0 1 42-15,2-1 41 0,0 1 37 0,3-2 19 0,0 3 18 0,-1 0 9 0,4 0 7 16,-3 0 0-16,3 0-1 0,0 0-3 0,0 0-4 0,0 0-12 16,0 0-16-16,0 0-27 0,0 0-30 0,0 0-40 0,0 0-43 0,0 0-43 15,0 0-43-15,0 0-41 0,0 0-38 0,3 0-9 0,2 0 0 0,-2 0 2 16,2 3 4-16,-2-3 12 0,3 0 12 0</inkml:trace>
  <inkml:trace contextRef="#ctx0" brushRef="#br0" timeOffset="48737.53">13067 5538 128 0,'-9'1'279'0,"-1"2"25"0,-1-2 36 0,2-1 40 15,-1 0 34-15,3-1 29 0,-1 0 13 0,1-1 11 0,2 1-50 0,-1 1-60 16,0-2-35-16,1 1-32 0,0-2-16 0,2 3-18 0,0-2-12 16,0 2-10-16,-1-1-29 0,1 1-29 0,-1-2-27 0,2 2-27 0,2 0-13 15,-3-1-7-15,3 1-4 0,0 0-5 0,0 0-5 0,0 0-5 0,0 0-9 0,0 0-11 16,0 0-12-16,0 0-17 0,3-2-6 0,3 2-8 0,-1 2-5 16,3-1-1-16,0 1 0 0,4-2-1 0,1 3 1 0,5-3 0 0,-2 3 0 15,4-2 2-15,-1 1 0 0,2-2 0 0,-1 0 1 0,1 0 0 0,-1 0 1 16,2-2 2-16,-4-2-1 0,2 4 0 0,-1-3 0 0,-1 1-2 0,-1-1 1 15,-2 0-3-15,-2 2-1 0,0-2 0 0,0 1-3 0,-4 1 0 0,1-2-1 16,-2 1 0-16,-1 2-3 0,-2-1-1 0,0-1-2 0,-2 2-1 0,-3 0 2 16,2 0-3-16,-2 0 3 0,0 0 4 0,0 0 2 0,0 0 3 0,0 0 1 15,0 0 2-15,0 0 0 0,0 0-2 0,0 0-1 0,-2 0-3 0,-2 0-4 16,0 2-5-16,-2-2-4 0,-2 1-1 0,0-1-4 0,0 0-4 0,-4 2-5 16,2-2-4-16,-3 1-4 0,1-1-2 0,-2 2-2 0,-2-2 3 15,3 0 1-15,-2-2 1 0,0 2 5 0,-2-1 4 0,3-1 1 0,-2 1 2 0,3-1 3 16,0 0 1-16,-1 0 3 0,3 2 2 0,0-2 6 0,3 1 3 0,0-1 0 15,0 2 0-15,2-1 4 0,3 1 1 0,-2-2 1 0,5 2 0 16,0 0 0-16,0 0 1 0,0 0 0 0,0 0-1 0,0 0-2 0,0 0 1 0,0 0-1 16,0 0-4-16,0 0 0 0,5 0-1 0,-2 0-2 0,3 0-1 15,-1 0-1-15,1 0 0 0,3 0 0 0,0-1-3 0,0 1-1 0,1 0-3 16,2-2-11-16,0 2-12 0,0-1-10 0,1-3-13 0,-2 3-21 0,1-2-25 16,0 2-34-16,0-4-37 0,-1 2-86 0,0 0-96 0,-3-1-72 0,3 1-64 0,-4 0-51 15,1-2-46-15,-2 2-3 0,0-1 9 0,0 1 11 0,-2 0 13 16,0 0 20-16,0 1 24 0,-1 1 36 0,-3 1 38 0</inkml:trace>
  <inkml:trace contextRef="#ctx0" brushRef="#br0" timeOffset="56058.12">15153 10266 140 0,'-3'1'169'0,"-2"-1"5"0,0 0 9 15,-1 0 6-15,1-1 7 0,2 1 8 0,-2 0-35 0,0 0-42 0,0 0-6 16,2 0 7-16,-3 0 19 0,3 0 21 0,-2 0 27 0,2 0 28 0,-2 0 22 16,2 0 24-16,1 0 6 0,2 0 4 0,-4 0-1 0,4 0 0 15,-5 0-3-15,5 0-4 0,0 0-12 0,-1 0-13 0,1 0-22 0,0 0-22 16,-2-2-26-16,2 2-29 0,0 0-25 0,0 0-24 0,0 0-12 0,0 0-7 0,0 0-6 15,0 0-3-15,0 0-7 0,0 0-8 0,0 0-5 0,0 0-6 16,0 0-6-16,0 0-5 0,0 0-6 0,0 0-2 0,0 0-3 0,0 0-3 16,2-2-1-16,-1 0-1 0,4 2-1 0,-1 0 0 0,0 0-1 0,2 1 3 0,1 0 0 15,3-1 1-15,-2 2 1 0,4 0 2 0,0-2 1 0,1 1 3 16,1 2 0-16,2-1 1 0,1-1-2 0,-1 1 1 0,1 1 1 0,-1-2-1 16,1 1 3-16,1-1 1 0,1 1-1 0,-3 1 1 0,1-2-1 0,2 1 1 15,-3-2-3-15,1 4-3 0,-1-4 1 0,1 2 0 0,0-1 1 0,0 1 1 16,-3-2 0-16,3 0-2 0,-2 1-1 0,0-1-6 0,-2 0-1 0,1 0 0 15,-1 0-3-15,-2 0-1 0,0 0-2 0,0 0 1 0,-3 0-3 0,1 0-2 16,-4 0-2-16,2 0 0 0,-2 0-4 0,-1 0-1 0,2 0 1 0,-3 0 1 16,-3 0 0-16,0 0-1 0,2 1 0 0,-2-1 2 0,0 0 4 0,0 0 5 15,0 0 7-15,0 0 7 0,0 0 2 0,0 0 1 0,0 0 0 0,0 0 0 0,0 0-1 16,-3 0-1-16,-3 0-1 0,0 0 1 0,-3-1-3 0,0 0 0 16,-3 1-6-16,-1-2-4 0,-3 1-6 0,2 1-6 0,-4 0-4 0,1-2 0 15,-2 2 0-15,1-4-1 0,-2 4 1 0,1 0 2 0,1-2 0 0,1 1-2 16,1-1 3-16,2 1 0 0,0-2 0 0,1 1-1 0,2 1 2 0,2-1 0 15,-1-1 1-15,2 2 1 0,2-1-2 0,-1 1 3 0,3-1-2 0,-1 2-2 16,2-1 1-16,3 1 0 0,-1 0 0 0,1 0-3 0,0 0-1 0,0 0 1 16,0 0-1-16,0 0-2 0,0 0-2 0,0 0 3 0,0 0-2 0,0 0 0 15,3 0 1-15,3 1 1 0,-2-1 0 0,5 2 1 0,-3-1 1 0,2 2 0 16,4-1 2-16,-2-1-1 0,2 1 4 0,-2-1-1 0,4 1 1 0,0-1-2 16,-1-1 1-16,0 0 0 0,-1 0 1 0,1 0-2 0,1-1 3 0,-1-1-1 15,1 1 0-15,-3-1-2 0,-1 1 1 0,2-1-1 0,0-1-1 0,-2 2-1 16,-2-1 0-16,0 1 0 0,-1-3 0 0,-1 3 0 0,0 0 0 0,-1-1 0 15,-2 1-5-15,0 1-11 0,-3 0-11 0,0 0-14 0,0 0-17 0,0 0-17 16,0 0-16-16,0 0-17 0,0 0-28 0,0 0-31 0,0 0-47 0,0 0-47 16,0 0-98-16,-3 5-109 0,2 0-75 0,-3 1-71 0,0 2-2 0,-4 1 10 15,2 0 16-15,-2 3 14 0,-4-2 17 0,-2 0 18 0,1-1 29 0,0-1 29 16,0-3 48-16</inkml:trace>
  <inkml:trace contextRef="#ctx0" brushRef="#br0" timeOffset="58191.41">6221 9174 94 0,'-5'-2'218'0,"2"2"24"0,-2-1 24 15,-1 1 26-15,0 1 25 0,1-1 30 0,0 2 28 0,-1-1-14 0,3-1-25 16,-2 1-17-16,1-1-15 0,0 2-3 0,-1-2-5 0,2 2-8 0,-2-2-11 16,2 1-11-16,0-1-15 0,-3 2-18 0,3-1-15 0,0 1-26 0,-1-1-25 15,1-1-29-15,0 0-28 0,3 0-11 0,-2 2-3 0,2-2-6 0,0 0-6 0,0 0-12 16,0 0-9-16,0 0-10 0,0 0-9 0,0 0-6 0,0 0-10 16,0 0-4-16,0 0-4 0,0 0-4 0,0 0-2 0,0 0 0 0,0 0 0 15,0 0-1-15,4 0-2 0,0 3 3 0,3-1 7 0,4 3 2 0,-2 1 0 16,4 0 4-16,4 3 6 0,-1 2 0 0,5 1 4 0,-1 0 4 0,3 2 3 15,0 2 2-15,1 2 3 0,3 0 8 0,-2 0 6 0,-1 0 2 0,3 1 3 16,0 0 0-16,-1 3 2 0,-2-1 0 0,1-2-2 0,-1 2-1 0,0-1-3 16,1 1-1-16,-3-2-4 0,-1 1-42 0,1-2-17 0,-2 0 0 0,0-2 0 15,-2 0 0-15,1 0 0 0,-3-1 0 0,0-2 0 0,0-1 0 0,-2 0 0 16,0-1 0-16,-2-3 0 0,0 1 0 0,-2 1 0 0,0-5 0 0,-2 3 0 16,0-3 0-16,-3 1 0 0,0-2 0 0,1-1 0 0,-3-1 0 0,0 1 0 15,-1-2 0-15,-2-1 0 0,0 0 0 0,0 0 0 0,0 0 0 0,0 0 0 16,0 0 0-16,0 0 0 0,0 0 0 0,0 0 0 0,0 0 0 0,0 0 0 15,0 0 0-15,0 0 0 0,-3 0 0 0,-2-1 0 0,-1-2 0 0,0 1 0 16,-1-1 0-16,-1-1 0 0,-3 1 0 0,2-3-81 0,-1-1-99 0,-2 2-43 16,2-1-86-16,-3-1-100 0,1 0-82 0,1 0-78 0,-2 0-47 0,2 0-37 15,0 1 2-15,-3 0 14 0,4 2 25 0,-1-2 28 0,0 3 24 0,0 0 25 16,3-1 37-16,-3 3 40 0</inkml:trace>
  <inkml:trace contextRef="#ctx0" brushRef="#br0" timeOffset="59638.41">6047 10481 41 0,'0'0'249'0,"-3"0"29"0,3 0 32 0,-3-1 31 16,3 1 27-16,0 0 27 0,0 0 23 0,-2 0 25 0,2 0-41 0,0 0-57 0,0 0-27 16,0 0-20-16,0 0-23 0,0 0-22 0,0 0-25 0,0 0-26 0,0 0-32 15,0 0-30-15,0 0-28 0,0 0-23 0,0 0-23 0,0 0-23 0,4 1-9 16,-1-1-8-16,4 0-3 0,-2 2-2 0,0-2 1 0,3 2 3 0,0-2 4 16,0 1 3-16,0 0 2 0,0-1 2 0,0 2 1 0,2-1 0 0,-3-1-2 15,1 2 0-15,-2-2 0 0,2 2-1 0,-2 0-4 0,1-2-1 0,-2 1-3 16,-1 0-2-16,1 1-4 0,-2-2-6 0,0 1-1 0,0 1 1 0,-3-2 2 15,2 0 1-15,-2 0 7 0,0 0 6 0,0 0 3 0,0 0 3 0,0 0 6 16,0 0 6-16,0 0 4 0,2 2-1 0,-2-2 7 0,0 0 6 0,0 0-1 16,0 0 1-16,0 0-1 0,0 0-3 0,0 0-2 0,0 0-7 0,0 0-4 15,0 0-2-15,0 0-5 0,0 0-5 0,0 0-6 0,0 0-2 16,0 0-6-16,0 0-3 0,0 0-4 0,0 0-3 0,0 0-4 0,0 0-3 0,0 0-4 16,0 0-5-16,0 0-5 0,0 0-8 0,0 0-4 0,0 0-2 15,0 0-5-15,0 0-3 0,0 0-4 0,0 0-2 0,0 0-6 0,0 0-4 16,0 0-3-16,0 0-4 0,0 0-2 0,0 0-5 0,0 0-3 0,0 0-2 15,0 0-6-15,0 0-2 0,0 0-4 0,1-2-3 0,-1-1-3 0,2-1-6 16,-1-2-3-16,1 1-1 0,1-1 2 0,-1 0 2 0,-1-4 6 0,4 3 6 16,-4 0 9-16,2-2 9 0,-1 1 6 0,1 1 6 0,-1 1 10 0,0-1 7 15,-1 2 8-15,1 2 7 0,-1-2 11 0,-1 2 11 0,0 3 8 0,0 0 7 16,0 0 5-16,0-3 5 0,0 3 2 0,0 0-1 0,-1-1 9 0,-1-2 9 16,-1 3 7-16,1-2 6 0,-1 1 7 0,0-1 9 0,0 2 2 0,-2-1 3 15,2-1-1-15,-2 2 1 0,2-1-1 0,-2 1 0 0,2-2-2 0,-2 2 1 16,1 0-7-16,1 2-7 0,-2-2-9 0,2 1-7 0,-2 2-6 0,0 0-9 15,0 2-6-15,-1 1-4 0,0 3-2 0,-1 1-2 0,1 2-1 0,-2 3 1 16,-1 3 4-16,1 3 2 0,0 3 2 0,-1 2 5 0,-1 2 4 0,2 2 6 16,-2 2 1-16,1 0 2 0,1 4 7 0,0-1 8 0,-1 0-2 0,1 1-1 15,3-2-4-15,0 1-3 0,0-2-5 0,2-2-5 0,-1-3-3 0,4 1-6 16,0-4-3-16,4-2-6 0,-1-2-3 0,2-3-3 0,2-1-5 0,-1-3-10 16,3-1-2-16,-1-3 0 0,0-1-2 0,2-2-2 0,1 0 2 0,0-3 1 15,-1 1 0-15,2-3-2 0,-1-2 2 0,2 0 1 0,-2-1 0 0,0-2-2 16,3-3 1-16,-3-2 0 0,2 1 1 0,-2-4 0 0,0 0-1 0,0-3 1 15,0 0 0-15,-3 0-1 0,1-3 0 0,-2 1 0 0,-1-1-1 0,-3-1 0 16,2 2 2-16,-3 1 1 0,1-1-1 0,-3 4-2 0,2-4 0 0,-4 3 0 16,2 2 1-16,-3-1-2 0,1 3 3 0,-3 0 1 0,2 0-1 0,-2 0 0 15,-1 2 0-15,0 0 0 0,0 0-2 0,-1 1-1 0,1 1 1 0,-1 0 1 16,-2 0-4-16,1 3-2 0,0-2-6 0,2 1-3 0,-3 1-11 0,2 0-9 16,-1 0-10-16,2 1-11 0,-2-1-13 0,0 2-15 0,3 0-15 0,0 0-16 15,-1 0-24-15,2 0-22 0,0 0-32 0,4 0-33 0,-3 0-74 0,3 0-82 16,0 0-49-16,0 0-42 0,0 0-48 0,0 0-52 0,0 0-2 0,0 0 13 15,0 0 13-15,5-1 18 0,-2 0 22 0,5-3 23 0,-2 1 34 0,1-3 37 16</inkml:trace>
  <inkml:trace contextRef="#ctx0" brushRef="#br0" timeOffset="59972.31">6344 10396 200 0,'10'-13'257'0,"1"1"21"0,-3 3 55 0,-2 2 64 0,2 2 31 0,-2-1 28 16,-1 1 14-16,2 2 12 0,-1 2-52 0,-1-1-64 0,2 2-34 0,0-2-24 15,-1 2-7-15,1-1-4 0,-1 1-13 0,0 0-17 0,0 0-51 0,-1 1-59 16,2-1-32-16,-1 2-23 0,0 0-14 0,-1-1-12 0,0 0-10 0,-1 2-12 15,1-1-9-15,0 2-8 0,-2-2-3 0,2 3-6 0,-1-1-4 0,-2 2-2 16,1 0-2-16,0 3-3 0,-1 0-1 0,0 2 0 0,-1 1 1 0,-1 1-1 16,-1 4 2-16,-1-1-1 0,0 2 2 0,-1 0 1 0,0 2-2 0,-2-1-1 15,2-1 1-15,-1 2-1 0,1-2 1 0,-1-2-4 0,1-2-1 0,1-1 0 16,1-1-2-16,1-1-1 0,1-2-1 0,1 0-1 0,0-4-2 0,1 2-3 16,0-1 1-16,3-1 0 0,0 0 1 0,-1 1 0 0,2-1 2 0,1-1 3 15,-1 1 1-15,3-1-1 0,-2 1 1 0,3-1 2 0,-2 1 3 0,-1-1 1 16,2-1 1-16,-1 2 3 0,1-2 2 0,-2 0 0 0,1 0 4 0,-3 1 7 15,2 1 7-15,-3-3 3 0,0 3 6 0,-2 0 7 0,2-1-2 0,-2 0 2 16,-2 3-1-16,-1-1-1 0,-1 1-1 0,-2 2-1 0,-2 0-2 0,-1 2-3 16,-1 1-48-16,-2 0 0 0,-2 1 0 0,-2 2 0 0,0-1 0 0,-1 1 0 15,0 1 0-15,-2-1 0 0,0-1 0 0,1 0 0 0,0-1 0 0,-2-1-71 16,4-2-63-16,-2 1-38 0,0-4-93 0,1 1-106 0,1-2-101 0,1-3-102 16,2-1-47-16,1 0-30 0,-2-2-6 0,5-2 2 0,-1-2 17 0,4 0 22 15,0-4 26-15,1-1 28 0,2-2 37 0,3 3 39 0</inkml:trace>
  <inkml:trace contextRef="#ctx0" brushRef="#br0" timeOffset="60123.25">6955 10833 142 0,'14'10'519'0,"0"-1"13"16,-3 1 6-16,-3 1-1 0,-2-2 2 0,-1 0-2 0,-2-3-3 0,-1 0-11 0,0-1-12 16,-2 1-34-16,0-3-37 0,-2-2-252 0,0 0-299 0,-1 3-161 0,0-4-130 15,-3 1-66-15,1-2-53 0,0 1-12 0,1 0-4 0,-3-4 0 0,2 3 2 16,1-2 10-16,1 0 12 0,0-3 33 0,1 0 37 0</inkml:trace>
  <inkml:trace contextRef="#ctx0" brushRef="#br0" timeOffset="61138.21">17265 9067 13 0,'3'-9'283'0,"-1"2"43"0,-1 0 32 16,1 2 33-16,-2 0 26 0,2 1 26 0,-2 0 10 0,0 4 7 0,0 0-34 15,0 0-42-15,0 0-43 0,0 0-43 0,-2 0-30 0,-1 4-26 0,0 0-31 16,-1 2-29-16,-2 3-25 0,2 0-20 0,-3 3-17 0,1 3-15 0,-1 1-4 16,0 2-2-16,0 2 0 0,3-1 2 0,-3 4-1 0,4-2-1 0,0 2-1 0,0-3-6 15,3 4-3-15,3-3-10 0,0 2-5 0,0-2-5 0,5 0-9 16,-1 0-7-16,3-2-3 0,2 1-3 0,-3-2 0 0,5 0-2 0,-1 0 2 15,3-1 3-15,-4-2 0 0,1-2 1 0,3 1-1 0,-3-2 3 0,1-1-2 16,-1-1-3-16,-3 0-1 0,2-2 0 0,-3 0-3 0,0-3-4 0,-1 1-4 16,0-1-3-16,-3-1-6 0,0 1-4 0,3-2-1 0,-5-2 1 0,-2 2 1 15,3-1-16-15,-4-2-8 0,0 0 0 0,0 0 0 0,0 0 0 0,0 0 0 16,0 0 0-16,-4 1 0 0,0 1 0 0,-4 0 0 0,0 2 0 0,-3 0 0 16,-2 1 0-16,-1 0 0 0,-3 2 0 0,-1-1 0 0,-1-1 0 0,2 2 0 15,-4-1 0-15,-1-3-27 0,5 1-131 0,-4-3-52 0,2-2-55 0,2 0-99 0,-4-2-109 16,4-3-74-16,-2-4-68 0,0 0-25 0,5-3-14 0,-5-2 11 15,4-3 18-15,-2-3 24 0,4-3 23 0,1-4 32 0,2 0 28 0,2-2 53 16</inkml:trace>
  <inkml:trace contextRef="#ctx0" brushRef="#br0" timeOffset="61273.39">17061 9166 115 0,'8'-13'324'0,"1"2"12"0,-2 4 6 0,-1-1 41 0,-1 5 48 0,1-2 20 16,2 4 17-16,-2 0 12 0,1-2 11 0,-1 3-59 0,2 0-69 0,1 0-62 16,1 0-56-16,1 0-26 0,0 1-18 0,2 1-10 0,-1-2-8 15,1 0-39-15,0 1-45 0,3 0-24 0,-4 1-18 0,4-1-12 0,-2-1-12 0,0 2-20 16,2-2-21-16,0 2-30 0,-1-1-32 0,2-1-69 0,-3 0-82 0,3 2-74 15,-2-1-75-15,0 1-69 0,1-1-69 0,-2 1-15 0,1 1-2 16,-1 1 0-16,-3 1 0 0,0 1 12 0,2 1 12 0,-4 2 24 0,4-2 29 0</inkml:trace>
  <inkml:trace contextRef="#ctx0" brushRef="#br0" timeOffset="61489.23">17804 9117 11 0,'0'0'385'0,"0"0"36"0,0 0 31 0,0 2 23 0,0-2 24 15,0 5 27-15,0 0 26 0,0-1 22 0,0 3 22 0,0 1-27 0,-1 2-39 16,-1 3-66-16,-1 3-76 0,0 4-56 0,-1 4-55 0,0 5-30 0,-2 1-26 16,1 4-20-16,-2 2-23 0,1 3-24 0,1 0-27 0,-1-1-115 0,2 3-12 15,-3-2 0-15,4-1 0 0,-2-2 0 0,3-2 0 0,-1-1 0 0,2-4 0 16,-1 0 0-16,-1-4 0 0,3-3 0 0,0-1 0 0,0-4 0 0,0-1 0 16,0-3 0-16,0 0-77 0,0-5-167 0,3 0-80 0,-3-1-121 0,0-4-131 0,0-3-55 15,-3 4-37-15,3-4-4 0,0 3-1 0,0-3 11 0,0 0 11 16,0 0 28-16,-4 0 32 0,0-2 43 0,1-1 44 0</inkml:trace>
  <inkml:trace contextRef="#ctx0" brushRef="#br0" timeOffset="61638.91">18139 9644 11 0,'13'11'477'0,"1"0"37"0,-2 1 11 0,-3-2 7 0,-3 1 1 0,1-2 2 16,-4 0 0-16,2-2-1 0,-4-1-1 0,2-1 0 0,-1-3-70 0,0 0-85 15,-2-2-156-15,0 0-170 0,0 0-93 0,0 0-76 0,0 0-102 0,0 0-108 16,0 0-91-16,0 0-91 0,0 0-19 0,0 0-4 0,-2-3-2 0,0-1-1 15,2 0 8-15,-1-3 11 0,-1 1 17 0,-1 1 22 0,0-2 40 0</inkml:trace>
  <inkml:trace contextRef="#ctx0" brushRef="#br0" timeOffset="63605.33">13864 5509 86 0,'-1'0'262'0,"-3"0"39"0,0 0 40 0,-1 0 45 0,0 0 48 15,-1 2 24-15,3-2 21 0,-2 1-2 0,2 1-7 0,0-2-48 0,-1 1-54 16,1 1-19-16,3-2-12 0,0 0-10 0,0 0-7 0,-1 0-27 0,1 0-30 16,0 0-39-16,0 0-40 0,-5 0-22 0,5 0-14 0,0 0-13 0,0 0-10 15,0 0-9-15,0 0-11 0,0 0-11 0,0 0-14 0,0 0-11 0,0 0-12 16,0 0-9-16,0 0-8 0,0 0-4 0,0 0-2 0,5 1-2 0,-1 1-2 16,0-1-2-16,2-1-1 0,0 2-3 0,4-2-4 0,-1 1-20 0,3-1 0 15,0 2 0-15,-1-1 0 0,5 1 0 0,-3-2 0 0,1 1 0 0,2 1 0 16,-2-2 0-16,3 3 0 0,0-2 0 0,-1 1 0 0,3-2 0 0,-3 1 0 15,3-1 0-15,-3 2 0 0,3-2 0 0,-3 1 0 0,1-1 0 0,0 0 0 16,-2 0 0-16,0 0 0 0,-2 0 0 0,0 0 0 0,-1 0 0 0,-4-1 0 16,2 1 0-16,-2 0 0 0,-2-2 0 0,0 2 0 0,-1 0 0 0,-1 0 0 15,-4 0 0-15,0 0 0 0,0 0 0 0,0 0 0 0,0 0 0 0,0 0 0 16,0 0 0-16,0 0 0 0,-4 3 0 0,-1-2 0 0,-1 3 0 0,-2-3 0 16,-3 1 0-16,0 2 0 0,-1 1 0 0,-3-1 0 0,-2 1 0 0,1-2 0 15,-3 1 0-15,0-1 0 0,-1 1 0 0,-1 0 0 0,0-1 0 0,1-2 0 16,-1 1 0-16,2-1 0 0,-1 1 0 0,1-2 0 0,3 2 0 0,0-2 0 15,4 0 0-15,-1 1 0 0,0-1 0 0,5 1 0 0,0-1 0 0,2 0 0 16,2 0 0-16,-1 1 0 0,5-1 0 0,0 0 0 0,0 0 0 0,0 0 0 16,0 0 0-16,0 0 0 0,0 0 0 0,0 0 0 0,1 0 0 0,4 2 0 15,1 0 0-15,2-2 0 0,-2 1 0 0,4-1 0 0,2 2 0 0,0-2 0 16,-1 0 0-16,3-2 0 0,-1 1 0 0,1-1 0 0,-1 0-141 16,1 1-41-16,-3-1-83 0,-2-2-94 0,2 3-102 0,-1-2-104 0,-2 0-52 0,-2 1-40 15,2 0-4-15,-3 2 5 0,-5 0 17 0,4 0 20 0,-4 0 26 0,2 4 29 16,-2 0 39-16,0 1 39 0</inkml:trace>
  <inkml:trace contextRef="#ctx0" brushRef="#br0" timeOffset="64923.71">17309 10260 19 0,'-12'-2'309'0,"-4"-1"45"0,3 2 41 15,-1-1 36-15,0-1 32 0,0 2 18 0,3-1 15 0,-1 0 11 0,2 0 13 16,0 0-59-16,3 1-69 0,1 1-42 0,0-2-32 0,3 1-36 0,3 1-34 15,0 0-38-15,0 0-41 0,0 0-29 0,0 0-32 0,0 0-11 0,0 0-10 16,0 0 0-16,0 0 1 0,0 0 3 0,6 0 2 0,2-2 1 16,1 2 4-16,1 0-6 0,4-1-5 0,2 1-1 0,5-2-3 0,-1 1-2 0,2-1 2 15,2 0-4-15,3 0-4 0,0-1-11 0,-1 0-12 0,1 0-31 0,-1 0-21 16,2-1 0-16,-2 1 0 0,0-1 0 0,-2 1 0 0,0 1 0 16,-3 0 0-16,1 0 0 0,-4 0 0 0,-2 2 0 0,2-1 0 0,-4 1 0 0,2 0 0 15,-2 0 0-15,-3 0 0 0,3 0 0 0,-4 0 0 0,1 0 0 16,-2 0 0-16,-1 0 0 0,-3 0 0 0,3 0 0 0,-5 0 0 0,-3 0 0 0,0 0 0 15,0 0 0-15,0 0 0 0,0 0 0 0,0 0 0 0,-3 1 0 16,-3-1 0-16,-1 2 0 0,-2 0 0 0,-4 0 0 0,0 0 0 0,-4 1 0 0,1 1 0 16,-4-2 0-16,1 1 0 0,-3 2 0 0,1-1 0 0,0 1 0 0,-1-3 0 15,4 2 0-15,0-1 0 0,1 0 0 0,2-2 0 0,3 1 0 16,2-1 0-16,2 1 0 0,3-1 0 0,-1-1 0 0,3 1 0 0,3-1 0 16,0 0 0-16,0 0 0 0,0 0 0 0,0 0 0 0,0 0 0 0,0 0 0 15,0 0 0-15,0 0 0 0,0 0 0 0,3 0 0 0,3 0 0 0,-1 0 0 16,2 0 0-16,1-1 0 0,1 0 0 0,0 1 0 0,1-3 0 0,1 1 0 15,0 1-74-15,0-2-30 0,-1 1-30 0,1-3-44 0,-2 3-50 0,1-3-97 0,-3 2-112 16,2-1-98-16,-3 0-95 0,0 2-20 0,0-1-3 16,-3 1 11-16,1 1 16 0,-4 1 21 0,0 0 26 0,0 0 29 0,0 0 27 0,-2 5 50 15</inkml:trace>
  <inkml:trace contextRef="#ctx0" brushRef="#br0" timeOffset="68556.08">5856 10486 126 0,'-2'-1'282'0,"-2"-1"33"0,0 0 32 0,-1 1 29 16,2 1 29-16,-1-1 26 0,4 1 16 0,-2-1 15 0,2 1-47 0,0 0-62 15,0 0-28-15,0 0-21 0,0 0-18 0,0 0-18 0,0 0-25 0,0 0-23 16,0 0-22-16,0 0-22 0,0 0-20 0,-3 0-20 0,3 0-14 0,0 0-9 15,0 0-5-15,0 0-3 0,0 0-4 0,-3 0-2 0,3 0-7 0,0 0-6 16,0 0-6-16,0 0-8 0,0 0-6 0,0 0-10 0,0 0-4 0,0 0-3 16,0 0-6-16,0 0-3 0,0 0-5 0,0 0-3 0,0 0-4 0,0 0-5 15,0 0-2-15,0 0-3 0,0 0-2 0,0 0-5 0,0 0-1 0,0 0 3 16,0 0-3-16,0 0-1 0,0 0-1 0,0 0 2 0,0 0-2 0,0 0 0 16,0 0-2-16,0 0 1 0,0 0-2 0,0 0 0 0,0 0 1 0,0 0 0 15,0 0 0-15,0 0-2 0,0 0 0 0,0 0 2 0,0 0-2 0,0 0-2 16,0 0 0-16,0 0 1 0,0 0 0 0,0 0-2 0,0 0 2 0,0 0 0 15,0 0-2-15,0 0 0 0,0 0-1 0,0 0 2 0,0 0-1 0,0 0-1 16,0 0 2-16,0 0-1 0,0 0 0 0,0 0-1 0,0 0 0 0,0 0 1 16,0 0-1-16,0 0 0 0,0 0 1 0,0 0 0 0,0 0 0 0,0 0-2 15,0 0 1-15,0 0-1 0,0 0 0 0,0 0 0 0,0 0 1 0,0 0 0 16,0 0 0-16,0 0 0 0,0 0 0 0,0 0 1 0,0 0-1 0,0 0-2 16,0 0 2-16,0 0 1 0,0 0-1 0,0 0 2 0,0 0-1 0,0 0 0 15,0 0 0-15,0 0-1 0,0 0 0 0,0 0 2 0,0 0-1 0,0 0-1 16,0 0 0-16,0 0 0 0,0 0 0 0,0 0-1 0,0 0 2 0,0 0 0 15,0 0-1-15,0 0 0 0,0 0 1 0,0 0 0 0,0 0 0 0,0 0-1 16,0 0 1-16,0 0 1 0,0 0 0 0,0 0 0 0,0 0 1 0,0 0 0 16,0 0 0-16,0 0-1 0,0 0 0 0,0 0 0 0,0 0 0 0,0 0-1 15,0 0 0-15,0 0-1 0,0 0 0 0,0 0 0 0,0 0 0 0,0 0 2 16,0 0-2-16,0 0 0 0,0 0 0 0,0 0 1 0,0 0-1 0,0 0-1 16,0 0 1-16,0 0 1 0,0 0 0 0,0 0 0 0,0 0 1 0,0 0-1 15,0 0 1-15,0 0-1 0,0 0 1 0,0 0-1 0,0 0 2 0,0 0-1 16,0 0 1-16,0 0 1 0,0 0 0 0,0 0 0 0,0 0 0 0,0 0 1 15,0 0-1-15,0 0-1 0,0 0 1 0,0 0 1 0,0 0 0 0,0 0 0 16,0 0 0-16,0 0 2 0,0 0-2 0,0 0-1 0,0 0 0 0,0 0 3 16,0 0-2-16,0 0 0 0,0 0 1 0,0 0 1 0,0 0-1 0,0 0-1 15,0 0 1-15,0 0 0 0,0 0-2 0,0 0 0 0,0 0 2 0,0 0-2 16,0 0 0-16,0 0 1 0,0 0-2 0,0 0-1 0,0 0-1 0,0 0 1 16,0 0 0-16,0 0 0 0,0 0-1 0,0 0-1 0,0 0 0 0,0 0 1 15,0 0-1-15,0 0 0 0,0 0 0 0,0 0 0 0,0 0 1 0,0 0 0 16,0 0 1-16,0 0 0 0,0 0-2 0,0 0 4 0,0 0 0 0,0 0 1 15,0 0 0-15,0 0 0 0,0 0 2 0,0 0 1 0,0 0-1 0,0 0 0 16,0 0 0-16,0 0-7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0-15,3 1 0 0,-1 0 0 0,1 0 0 0,1-1 0 0,1 4 0 16,0-3 0-16,0 0 0 0,0 1 0 0,-1-1 0 0,4 1 0 0,-2 0 0 16,-1 0 0-16,0 0 0 0,1 0 0 0,2-1 0 0,0 1 0 0,-2 0 0 15,4 1 0-15,-1 1 0 0,1-1 0 0,1 1 0 0,0 0 0 0,0-1 0 16,2 2 0-16,3-2 0 0,-2 4 0 0,2-2 0 0,0 0 0 0,2 1 0 16,1 1 0-16,-1 1 0 0,4 0 0 0,-2 0 0 0,3 3 0 0,-1-2 0 15,1 1 0-15,1 1 0 0,0-1 0 0,0 2 0 0,1-1 0 0,-2 1 0 16,0 0 0-16,2 0 0 0,0 0 0 0,1 0 0 0,-1 1 0 0,0-1 0 15,-1-1 0-15,1 4 0 0,0-3 0 0,-1 1 0 0,1-1 0 0,-2 1 0 16,0-2 0-16,1 1 0 0,-5 0 0 0,3-1 0 0,-3-2 0 0,-3 1 0 16,3-1 0-16,-5 0 0 0,2-1 0 0,-3 1 0 0,-1-3 0 0,-1 0 0 15,-1 0 0-15,1 0 0 0,-3-2 0 0,-2 0 0 0,-1-1 0 0,1 3 0 16,0-4 0-16,-4 1 0 0,1-1 0 0,0 1 0 0,-1-2 0 0,-2-1 0 16,0 0 0-16,0 0 0 0,0 0 0 0,0 0 0 0,0 0 0 0,0 0 0 15,0 0 0-15,0 0 0 0,0 0 0 0,0 0 0 0,0 0 0 0,0 0 0 16,0 0 0-16,0 0 0 0,0 0 0 0,0 0 0 0,0 0 0 0,0 0 0 15,0 0 0-15,0 0 0 0,-2-1 0 0,-1 0 0 0,0-1 0 0,-2 0 0 16,-1-1 0-16,0 2 0 0,1-2 0 0,-3-2-199 0,2 2-175 0,-5 0-134 16,1 0-89-16,1 1-77 0,-4-2-16 0,2 3 1 0,1-3 7 0,-2 4 10 15,-1 2 23-15,-1 0 27 0,3 3 35 0,0-3 34 0,0 4 54 0</inkml:trace>
  <inkml:trace contextRef="#ctx0" brushRef="#br0" timeOffset="69540.67">6019 11578 66 0,'0'-9'385'0,"3"4"39"0,-3-2 31 0,0 3 15 0,0-1 11 15,0 1 10-15,1 2 11 0,-1 2 12 0,0 0 10 0,0 0-42 0,0 0-54 16,0 0-61-16,0 0-64 0,0 0-51 0,0 0-52 0,0 0-23 0,0 5-20 16,-1 1-3-16,-2 1-1 0,3 2-4 0,-2 4-7 0,1-1-7 0,-1 4-8 15,1 3-5-15,-1 0-9 0,0 6-8 0,1-4-7 0,-1 4-9 0,-1 2-9 16,1-1-34-16,1-1-46 0,-1 2 0 0,-1 0 0 0,1-2 0 0,-2 0 0 16,2-1 0-16,-1-1 0 0,2-1 0 0,-3-1 0 0,1-3 0 0,3-2 0 15,-3-2 0-15,1-1 0 0,1-3 0 0,-1-2 0 0,0 0 0 0,2-2 0 16,-1-3 0-16,1 0 0 0,0-3 0 0,0 0 0 0,0 3 0 0,0-3 0 15,0 0 0-15,0 0-71 0,0 0-83 0,0 0-21 0,0 1-32 0,0-1-34 16,3 2-81-16,-3-2-93 0,3 0-63 0,0-2-56 0,2 1-45 0,0-4-37 16,0 1 7-16,4-3 22 0,-2-4 20 0,-1 0 23 0,2-3 20 0,1-1 20 15,-1-2 31-15,0-1 34 0</inkml:trace>
  <inkml:trace contextRef="#ctx0" brushRef="#br0" timeOffset="69856.17">6280 11496 125 0,'3'-3'257'0,"2"1"28"0,-2 2 42 0,0 0 43 0,-1 2 47 0,-1-1 48 16,2 2 26-16,0 2 24 0,0 1-42 0,-1 1-59 0,1 2-20 0,2 2-14 16,-2 1-9-16,-1 1-5 0,1 2-19 0,0 2-20 0,2 0-36 0,-2 0-37 15,-2 1-45-15,3 0-41 0,-1 0-25 0,0-1-17 0,2 1-15 0,-2-1-14 16,2-3-12-16,1 0-11 0,0 1-9 0,-1-3-9 0,2-1-8 0,-1 2-7 16,3-3-4-16,1-1-5 0,-2 2-3 0,1-3-28 0,2 0-1 0,-1 0 0 15,1-1 0-15,0 1 0 0,-3-2 0 0,4-1 0 0,-2 2 0 0,-2-1 0 16,3-1 0-16,-3-2 0 0,-2 2 0 0,2-2 0 0,-2 0 0 0,-1 2 0 15,1-4 0-15,-3 2 0 0,1-1 0 0,-3 1 0 0,1-2 0 16,-2-1 0-16,0 0 0 0,0 0 0 0,0 3 0 0,-2 2 0 0,-1-1 0 0,-2 4 0 16,-1-1 0-16,-2 4 0 0,0-1 0 0,-3 3 0 0,-1 2 0 0,-1 1 0 15,0-2 0-15,-1 2 0 0,0 1 0 0,-2-4 0 0,3 0-42 16,-1-2-130-16,1-1-65 0,1-2-71 0,-1-3-106 0,2-1-110 0,-3-6-72 16,3-2-62-16,-2-4-6 0,2-3 2 0,-2-2 20 0,1-5 19 0,-1-5 27 15,3 0 24-15,-2-6 35 0,4-1 36 0,1-3 65 0</inkml:trace>
  <inkml:trace contextRef="#ctx0" brushRef="#br0" timeOffset="69990">6280 11609 3 0,'9'-7'352'0,"-1"3"15"0,1-1 43 0,1 3 48 0,-3 0 26 16,3-1 18-16,-2 1 17 0,0 0 10 0,2 0 11 0,1-2 9 0,0 3-81 15,0-1-102-15,0 0-67 0,0 0-56 0,1 2-22 0,0-1-12 0,-1-1-41 0,0 1-46 16,-2 0-26-16,1 1-23 0,2 0-12 0,-4-2-11 0,2 2-13 16,-1 0-14-16,1 0-22 0,1 0-21 0,-2 0-36 0,1 0-38 0,1-2-81 15,-2 2-89-15,-1-1-95 0,0 1-96 0,0 0-59 0,-2-2-49 0,1 2-12 16,-2 0-3-16,-1 0 1 0,-2 2 1 0,3-1 16 0,-4 1 16 0,3 0 29 15,-4-2 36-15</inkml:trace>
  <inkml:trace contextRef="#ctx0" brushRef="#br0" timeOffset="70139.72">6721 11555 296 0,'5'7'489'0,"-1"0"19"0,1 0 14 0,-2 0 5 16,-1-1 7-16,-1-1 1 0,1 0 1 0,1-2 2 0,-3 0 1 0,0-3-42 16,0 0-53-16,0 0-132 0,0 0-152 0,0 0-68 0,0 0-55 15,0 0-29-15,0 0-23 0,0 0-27 0,0 0-28 0,0 0-65 0,0 0-76 0,0 0-98 16,0 0-102-16,-3-1-61 0,0-2-51 0,1 0-13 0,0-3-3 0,2 0 6 15,-1 0 6-15,1-1 11 0,0 0 11 0,1 0 19 0,-1-1 23 16</inkml:trace>
  <inkml:trace contextRef="#ctx0" brushRef="#br0" timeOffset="72623.33">19627 9880 65 0,'-3'-4'250'0,"0"1"3"0,1-2 0 16,1 0 0-16,1 5 1 0,0-1-15 0,0 1-18 0,0 0-41 0,-2-4-47 15,2 4-121-15,0 0-136 0,2-3-59 0,-1-1-39 0,1 2-17 0,0-2-13 16,-1 2-1-16,-1-3 0 0,0 0 0 0,2 1 1 0</inkml:trace>
  <inkml:trace contextRef="#ctx0" brushRef="#br0" timeOffset="74106.89">14596 5481 108 0,'-3'0'234'0,"-2"1"38"0,2-1 41 0,-1 0 43 0,0 2 47 16,1-2 29-16,0 1 33 0,1 0-22 0,-1 1-35 0,3-2-26 0,-1 2-21 15,1-2-8-15,0 0-3 0,0 0-13 0,0 0-12 0,0 0-31 0,0 0-33 16,0 0-38-16,0 0-38 0,0 0-28 0,0 0-24 0,0 0-13 0,0 0-9 15,0 0-7-15,0 0-8 0,0 0-10 0,0 0-9 0,0 0-7 0,0 0-4 16,0 0-7-16,0 0-7 0,0 0-5 0,0 0-2 0,0 0-7 0,0 0-5 16,0 0-3-16,0 0-4 0,0 0-3 0,0 0-5 0,0 0-3 0,0 0-1 15,0 0-4-15,0 0-3 0,1-4 0 0,2 3 1 0,2 1-3 0,2 0-1 16,0-1 1-16,3 1 0 0,1-2-1 0,3 2-2 0,1 0 1 0,3-1 4 16,0 1 0-16,2-3 4 0,-1 1 1 0,2 1 2 0,-1-1 1 0,2-1 0 15,-4 1 3-15,2 1 1 0,-1 0 1 0,-1 0 0 0,-1-1 0 0,-2 0 1 16,-2 1-14-16,0 1-7 0,0-2 0 0,-2 1 0 0,-3 1 0 0,0-2 0 15,1 2 0-15,-4-1 0 0,1 1 0 0,-1 0 0 0,-2 0 0 0,-3 0 0 16,0 0 0-16,0 0 0 0,0 0 0 0,0 0 0 0,0 0 0 0,0 0 0 16,0 0 0-16,0 0 0 0,0 0 0 0,0 0 0 0,0 0 0 0,-3 0 0 15,-2 0 0-15,-1-2 0 0,0 2 0 0,-2-2 0 0,-2 1 0 0,1 1 0 16,-4-2 0-16,2 0 0 0,-2-1 0 0,1 0 0 0,-1-2 0 0,-2 2 0 16,2-1 0-16,-3 1 0 0,3-1 0 0,-1 0 0 0,1 1 0 15,1 0 0-15,-1 0 0 0,2 1 0 0,1 1 0 0,1 0 0 0,1 1 0 0,2-3 0 16,-1 3 0-16,3 0 0 0,4 0 0 0,-2 0 0 0,2 0 0 15,0 0 0-15,0 0 0 0,0 0 0 0,0 0 0 0,0 0 0 0,0 0 0 0,0 0 0 16,0 0 0-16,0 0 0 0,2 0 0 0,5 0 0 0,-2 0 0 0,0 0 0 16,3 0 0-16,1 0 0 0,-1 0 0 0,2 3 0 0,2-3 0 15,-2 0 0-15,1 0 0 0,2 0 0 0,-4 0 0 0,3 0 0 0,-2 0 0 0,1 0-17 16,-1 0-89-16,1-3-24 0,-1 3-31 0,-2 0-38 0,1 0-79 0,-3 0-93 16,1 3-81-16,-3-3-77 0,1 0-58 0,0 1-51 0,-1 0 2 15,1 3 14-15,-2 0 21 0,-1 1 23 0,0-1 21 0,-2 2 22 0,0 2 34 0,0-1 36 16</inkml:trace>
  <inkml:trace contextRef="#ctx0" brushRef="#br0" timeOffset="78607.85">19455 8874 28 0,'0'-5'30'0,"0"2"-32"15,1-3-35-15</inkml:trace>
  <inkml:trace contextRef="#ctx0" brushRef="#br0" timeOffset="80708.56">15778 7877 251 0,'-7'2'278'0,"2"0"24"0,0 0 28 16,1-2 29-16,-1 2 30 0,0-2 26 0,2 0 24 0,0 1-25 0,3-1-34 15,-3 0-48-15,3 0-53 0,0 0-24 0,0 0-12 0,0 0-12 0,0 0-10 16,0 0-18-16,0 0-18 0,0 0-27 0,0 0-25 0,0 0-22 0,0 0-20 15,0 0-6-15,0 0-1 0,0 0 0 0,0 0-1 0,3 0 0 0,0 0-5 16,2 0-4-16,1 0-10 0,0 0-2 0,2 2-1 0,1-2-2 0,1 0 1 16,3 0-2-16,1 0-1 0,0 0-2 0,1 0-6 0,2-2-1 0,0 2-4 15,3-1-1-15,0-1-1 0,2 1 1 0,-1 0-1 0,2-3-1 0,1 2 1 16,3-1-1-16,0 0-2 0,0-1 2 0,3 2 0 0,0-2-1 0,0-1-2 16,3 3 1-16,-1-3-3 0,4 3-1 0,-1-1-4 0,-2 0-2 0,3 0-2 15,-1 0-4-15,0 1-4 0,0 1-2 0,3-1-2 0,-4 2-2 0,1-1-1 16,0 1 2-16,2 1 4 0,-1-1-1 0,3 2-3 0,1-1 0 0,1-1 1 15,3 0-1-15,-1 2-4 0,4-2 1 0,1 1 1 0,2-1-2 0,0 0-1 16,2-1 0-16,1 1-2 0,1 0-2 0,0 0-2 0,3 0 3 0,0 1 6 16,1-1 1-16,2 0-11 0,0 2-2 0,4-2 0 0,0 3 0 0,3-3 0 15,-1 0 0-15,5 0 0 0,2 0 0 0,0 0 0 0,3 0 0 0,0-3 0 16,4 3 0-16,-2-2 0 0,2 1 0 0,4-2 0 0,0 0 0 0,2 0 0 16,-3 0 0-16,6-2 0 0,-1 2 0 0,1-2 0 0,-2 3 0 0,3-3 0 15,2 2 0-15,-2-1 0 0,2 0 0 0,-1 0 0 0,3 0 0 0,-3 1 0 16,4 0 0-16,-2-1 0 0,2 2 0 0,3-1 0 0,-3 0 0 0,3 1 0 15,-1-1 0-15,2 0 0 0,-1 0 0 0,3 2 0 0,1-2 0 0,-3 0 0 16,1 0 0-16,1 0 0 0,-1-2 0 0,-1 2 0 0,-1-1 0 0,3 0 0 16,-3-3 0-16,0 1 0 0,-3-1 0 0,4 2 0 0,-5-3 0 0,-2 3 0 15,1-1 0-15,-3 0 0 0,1 0 0 0,-5 1 0 0,1 0 0 0,-1 0 0 16,-4 2 0-16,0-2 0 0,-3 2 0 0,-3 0 0 0,1 0 0 0,-5 2 0 16,-1-1 0-16,-1 1 0 0,-3 1 0 0,-2-2 0 0,-2 2 0 0,-1-1 0 15,-2 1 0-15,-3 0 0 0,-3 0 0 0,1 0 0 0,-3-2 0 0,-2 2 0 16,-2 0 0-16,0-1 0 0,-5 1 0 0,-4-2 0 0,-1 2 0 0,0 0 0 15,-5-2 0-15,-3 1 0 0,-3 1 0 0,-5 0 0 0,-1-1 0 0,-2 1 0 16,-7 0 0-16,-2-1 0 0,-1 1 0 0,-2 0 0 0,-3 0 0 0,-4 0 0 16,0 0 0-16,0 0 0 0,0 0 0 0,0 0 0 0,0 0 0 0,-3-4 0 15,0 1 0-15,-2 0 0 0,-4 0-147 0,3-1-95 0,-2-2-107 0,-2 1-119 16,-1-1-98-16,0 2-93 0,-1-3-19 0,0-2-1 0,1 2 11 0,-3 0 13 16,3-1 25-16,-3 1 29 0,3-2 32 0,-1 1 33 0,0-1 48 0</inkml:trace>
  <inkml:trace contextRef="#ctx0" brushRef="#br0" timeOffset="81040.85">24093 7218 78 0,'-4'0'392'0,"1"0"19"0,1 3 7 0,-1 0 4 16,3-3 7-16,0 0 7 0,0 1 8 0,0-1 11 0,2 3 5 0,1 0 9 15,0 0-88-15,4-1-108 0,0 1-71 0,3-1-61 0,1 2-19 0,1 0-10 16,3-1-1-16,2 2 3 0,1-1-3 0,1 0-5 0,3 3-7 0,-3-3-7 16,4 3-3-16,-1-2-1 0,2 1-2 0,-1-1-3 0,0 0-3 0,1 3-9 15,-1-2-4-15,-2 0-6 0,3 2-3 0,-4-1-2 0,1 1-2 0,-2 1 0 16,-3 0-1-16,1 0 0 0,-1 1-3 0,-5-1-2 0,0 2 0 16,-2-1-1-16,-1 1 0 0,-3 2 1 0,0-2 1 0,-3 2 1 0,-1 1-2 0,-2-1 3 15,-4 1-2-15,-2 1-1 0,-1 0-2 0,-4 1 2 0,-3 0-4 0,0 2-5 16,-3 1-5-16,-4 0-7 0,-3 0-15 0,0 1-17 0,-4 3-24 0,1-2-22 15,-2 1-29-15,-2 1-29 0,2-1-34 0,-1 1-37 0,1-1-86 0,0-2-100 16,1 1-100-16,3-2-99 0,1-1-43 0,3-3-27 0,6-2 2 0,2-2 12 16,5-4 18-16,1-2 21 0,3-3 25 0,5-2 25 0,3-5 34 15,2-2 37-15</inkml:trace>
  <inkml:trace contextRef="#ctx0" brushRef="#br0" timeOffset="81191.89">24372 7725 278 0,'-6'11'406'0,"1"-1"7"16,-1 0 3-16,-2-1-1 0,0-2-4 0,2 0-6 0,-1-3-7 0,2 1-68 0,-1-3-79 16,-1 0-135-16,-2 0-144 0,3-1-153 0,-5-2-154 0,3-1-47 15,0 0-22-15,0 1-9 0,-3-3-4 0,2 1 3 0,1-2 2 0,-1-1 8 16,1 0 6-16</inkml:trace>
  <inkml:trace contextRef="#ctx0" brushRef="#br0" timeOffset="82140.92">20244 5974 90 0,'-8'-2'407'0,"-3"1"40"0,0 0 32 0,1 1 21 0,1-2 18 16,-2 2 16-16,5-1 11 0,-1 1 3 0,1 0 2 0,3 0-53 0,-3 0-67 15,6 0-73-15,0 0-69 0,0 0-72 0,0 0-69 0,0 0-36 0,0 0-26 16,0 0-14-16,0 0-9 0,6 1-8 0,-2 1-7 0,3-1 2 0,2-1-1 15,2 1 3-15,4 1-3 0,0-2 4 0,1 0 2 0,5-2 0 0,-4 1-3 16,5 0-1-16,0-1-4 0,2-2-8 0,-2 1-9 0,0 0-5 0,0-1-3 16,-2 3-4-16,0-2-3 0,0 2 2 0,-3 1 1 0,0 1 3 0,-3 1 0 15,2 2 5-15,-3 1 3 0,1 1 5 0,-5 1 2 0,-1 2 5 0,0 1 2 16,-2 2 2-16,1 3-1 0,-6-1 0 0,-1 4 0 0,-1 0-4 0,-6 2-4 16,1 1-3-16,-3 0-25 0,-1 1-7 0,-2 1 0 0,-1 0 0 0,-2 0 0 15,0 0 0-15,0-2-59 0,-2-3-57 0,4-3-43 0,-2 1-77 0,0-4-87 16,3-1-94-16,-1-5-95 0,-1-5-68 0,4-1-64 0,2-4-11 0,2-4-1 15,-2-3 9-15,4-2 14 0,-1-3 28 0,2-2 31 0,-1-4 38 0,3 1 41 16</inkml:trace>
  <inkml:trace contextRef="#ctx0" brushRef="#br0" timeOffset="82290.82">20371 5747 380 0,'6'-5'430'0,"-2"5"23"0,0 1 16 0,-1 3 19 0,-2 1 17 16,3 3 16-16,-4 0 15 0,1 3 12 0,-2 0 9 0,1 2-68 0,-4 2-84 15,1 2-92-15,2 1-93 0,-4 1-37 0,2 2-26 0,-5 1-19 0,3 1-17 16,-1 0-17-16,1-2-18 0,-1 0-17 0,-2-1-16 0,3 0-23 0,-1-3-19 15,1-2-31-15,0-2-31 0,2-4-43 0,1 0-48 0,1-3-111 0,-4-1-125 16,2-2-95-16,3-3-90 0,0 0-21 0,0-3-8 0,-1-3 2 0,-3-2 0 16,1-1 10-16,0-2 10 0,-2-2 24 0,2-2 23 0,0-1 42 0</inkml:trace>
  <inkml:trace contextRef="#ctx0" brushRef="#br0" timeOffset="82508.92">20170 5538 169 0,'1'7'301'16,"-1"2"46"-16,2 3 52 0,-4 1 37 0,2 3 32 0,-1 2 19 0,-3 1 16 15,3 3 12-15,-2 4 14 0,-3-1-72 0,-1 6-88 0,-1 3-34 0,0 0-21 16,-1 4-10-16,-1 1-7 0,-1 0-39 0,0 2-45 0,0 1-31 0,1 0-27 16,1-2-18-16,1-1-13 0,2-3-13 0,1 0-12 0,3-4-12 0,2-4-13 15,4-2-11-15,0-5-13 0,5-2-8 0,1-2-9 0,3-4-7 0,4 0-4 16,1-5-6-16,2 0-5 0,4-4 0 0,-2 1-2 0,5-4-1 0,2 1-2 16,1-4 0-16,0 1-1 0,0-3-4 0,1 2-4 0,-1-4-20 0,0 1-21 15,0-1-27-15,1 0-27 0,-5-1-48 0,3-2-50 0,-1-2-108 0,-1 0-122 16,-3 1-95-16,0-5-88 0,1 0-20 0,-2-1-7 0,-2-2 4 15,1-2 2-15,0 1 18 0,-4-2 25 0,-1 0 24 0,-1-2 28 0,-2 0 48 16</inkml:trace>
  <inkml:trace contextRef="#ctx0" brushRef="#br0" timeOffset="82709.81">20976 5521 323 0,'-2'11'505'0,"1"-2"7"16,1 0 10-16,1-2 11 0,-1 1 20 0,4-2 16 0,-1 0 10 15,3-5 6-15,5 0 4 0,-1-2-2 0,2 0-113 0,1-5-135 0,1 1-117 16,4-2-110-16,0-2-26 0,2-2-6 0,-2 2-11 0,2-1-12 0,0-2-18 0,0 1-17 16,-2-1-15-16,-1 2-15 0,-1 0-12 0,2-1-9 15,-4 2-15-15,0 0-13 0,-3 1-25 0,1 1-28 0,-3-1-36 0,-1 2-39 0,-2 2-86 16,0-1-96-16,-3 2-66 0,-3 0-59 0,0 3-39 0,-1-1-36 0,-3-1 0 16,-2 0 7-16,0 2 13 0,-4 0 13 0,2 2 24 0,-4-2 30 15,1 0 37-15</inkml:trace>
  <inkml:trace contextRef="#ctx0" brushRef="#br0" timeOffset="83290.75">21099 5289 189 0,'-3'-5'341'0,"2"2"27"0,1 1 23 0,0 2 21 0,0 0 25 0,0 0 28 0,0 0 23 16,0 0 22-16,0 3-22 0,0 2-32 0,0 1-38 0,0 3-37 15,0 2-34-15,0 2-36 0,-2 4-18 0,0 4-13 0,-1 1-18 0,0 3-19 0,0 3-21 16,-5 3-27-16,2 1-21 0,-1-2-21 0,-2 6-19 0,0-2-22 0,-3-1-19 16,3 3-65-16,-5-2-28 0,2 0 0 0,-2 0 0 0,2-3 0 0,-4 1 0 15,3-2 0-15,0-1 0 0,-1-2 0 0,1-3-62 0,1-5-49 16,3 1-30-16,0-5-34 0,2-4-37 0,1 0-39 0,2-4-79 0,1 0-92 0,1-4-46 15,2-3-35-15,0 0-15 0,0 0-7 0,0-5-9 0,2-2-8 16,1 0 0-16,1-3 1 0,-1 0 40 0,3-1 45 0,0-1 73 0,1 2 80 16,-1-3 98-16,2 3 104 0,1 1 55 0,-2 0 43 0,2 1 36 0,0 5 35 0,-2-2 57 15,1 3 64-15,-2 2 74 0,3 3 77 0,-4 2 38 0,2 2 29 0,-3 2-13 16,3 5-22-16,-1-1-2 0,0 5 6 0,-1 0 9 0,0 3 9 16,0 2-3-16,0 1-6 0,-2-1-29 0,1 2-34 0,-1 0-53 0,-1 0-58 0,-1 0-45 15,-1-1-48-15,2-3-22 0,0 0-18 0,-2-2-21 0,0-2-22 16,1-2-23-16,1-2-26 0,-1-2-24 0,1-4-21 0,0 1-24 0,-1-5-28 15,4-2-39-15,-2-1-45 0,3-4-69 0,-3 0-72 0,4-6-39 0,-2 0-31 16,1-2-10-16,2-3-7 0,-2-2 5 0,2-1 9 0,0-2 15 0,1 1 20 16,-1-2 28-16,0 0 30 0,0 0 53 0,2 0 59 0,-4 2 83 0,2-1 85 15,-2 1 61-15,4 2 54 0,-4 2 43 0,0 0 38 0,1 3 27 0,-1 1 21 16,0 3 21-16,-1 0 21 0,-2 4 29 0,2-1 28 0,-2 2 5 0,2 0-1 16,-2 1-7-16,3 2-6 0,-3 2-16 0,2 1-14 0,0 0-26 0,2 0-25 15,-3 2-21-15,4 2-16 0,-2 1-24 0,-1-1-23 0,2 3-34 0,-1-2-36 16,1 2-11-16,0-1-4 0,-1 1-3 0,1 0-5 0,0 1-4 0,0-3-7 15,-1 2 3-15,1-3 6 0,-1 1 4 0,2-1 3 0,-4-1 3 0,1 0 4 16,0-1 4-16,-2-1 6 0,1-1 6 0,-1 0 5 0,-2 2 3 0,2-2 0 16,-3 1 0-16,-3-1 2 0,0 3-7 0,-2 1-7 0,0 1-4 0,-3 0-2 15,-2 2-5-15,0 1-5 0,-3 1-4 0,-1 0-7 0,1 0-11 0,-1 1-12 16,2-2-7-16,-1 1-3 0,-3-3-2 0,6-2-2 0,-2 1-4 0,2-4-2 16,2 1-7-16,-1-4-6 0,3-1-1 0,-1-3-4 0,3-1-1 0,0-2-5 15,1-3 1-15,2-2-3 0,1-1-3 0,1-1-7 0,-1-2-4 0,5-3-5 16,-2 0-4-16,4 0-7 0,-1-3-8 0,3 3-8 0,2 1-20 0,-2-1-22 15,1 0-41-15,3 2-44 0,-2 0-85 0,3-2-93 0,-1 4-74 0,1-1-68 16,1 1-20-16,0 2-6 0,0 0 2 0,-1 0 11 0,0 0 11 0,2 3 16 16,-2-2 21-16,2 3 25 0,-2-2 45 0</inkml:trace>
  <inkml:trace contextRef="#ctx0" brushRef="#br0" timeOffset="84443.11">21006 5407 192 0,'-6'-10'339'0,"-1"-1"38"16,0 2 26-16,0 0 26 0,2 2 11 0,2 2 6 0,-2 1 8 0,2 2 3 16,3 2-44-16,0 0-51 0,0 2-30 0,0 2-27 0,0 4-31 0,3 1-32 15,1 4-26-15,0 4-22 0,1 4-15 0,0 2-15 0,4 5 0 0,2 1 1 16,-1 3 6-16,4 3 7 0,1-1-4 0,-2 2-5 0,5 0-12 0,-1-2-11 15,4 2-15-15,-4-2-13 0,4-1-12 0,-2-2-15 0,3-1-9 0,-2 0-11 16,0-3-21-16,-1-1-50 0,1-1 0 0,-2-3 0 0,-1 1 0 0,-3-2 0 16,3-3 0-16,-4 1 0 0,1-2 0 0,-3 0-58 0,1-4-93 0,-2 1-56 15,0-4-118-15,-2 1-134 0,0-4-93 0,-2-1-88 0,0-3-19 0,-1-1-4 16,0 0 3-16,0-4 3 0,1-1 17 0,-1-3 18 0,0 0 32 0,-1-2 35 16,3-2 49-16</inkml:trace>
  <inkml:trace contextRef="#ctx0" brushRef="#br0" timeOffset="84675.77">21749 5632 330 0,'-6'-10'423'0,"-1"-1"19"0,3 0 19 0,0 1 7 0,-2-1 7 0,3 2 2 16,2-1-1-16,-3 0 0 0,4 2-1 0,-3 2-76 0,3 0-90 0,0 2-90 15,0 1-87-15,0 0-50 0,0 3-40 0,2-2-28 0,-2 2-28 0,0 0-36 16,3 2-36-16,0 1-79 0,-1 3-83 0,1 0-51 0,1 2-42 0,-2 2-47 16,0 2-50-16,-1 1-18 0,1 2-12 0,-2 2 1 0,0-1 1 0,0 4 9 15,0 1 10-15,0 0 29 0,-2-2 32 0</inkml:trace>
  <inkml:trace contextRef="#ctx0" brushRef="#br0" timeOffset="84876.43">21722 5879 295 0,'-1'5'347'0,"-1"-3"35"0,2-2 23 15,0 0 22-15,0 0 6 0,0 0 1 0,0 0 3 0,0 0 1 0,0-4-61 16,0 0-79-16,2-1-42 0,-1 0-38 0,3-2-40 0,-2 0-42 0,0 1-35 15,1-1-33-15,-1 1-18 0,3 0-15 0,-4 1 5 0,2 1 6 0,1 2 12 16,0-1 8-16,1 3 10 0,0 3 11 0,-1 0 10 0,1 3 11 0,0 2 6 16,-2 0 5-16,2 4 7 0,1 3 6 0,-3-1 7 0,-1 4 1 0,-1 2 0 15,1 1 1-15,-2 0-5 0,-2 1-6 0,1-1-8 0,-1 1-6 0,1-1-13 16,-1-1-11-16,-1-2-8 0,0-3-7 0,2 0-10 0,1-3-12 0,-4-3-11 16,4 0-13-16,0-4-30 0,-1-1-33 0,1-4-33 0,0 0-34 15,0 0-41-15,0 0-40 0,1-4-83 0,3-4-95 0,-3-1-86 0,2-3-84 0,2-3-56 16,-4-3-44-16,4 0-8 0,-2-3 2 0,0 0 20 0,1-3 22 0,-3 2 28 15,1-2 30-15,0 1 37 0,-4-2 39 0</inkml:trace>
  <inkml:trace contextRef="#ctx0" brushRef="#br0" timeOffset="85024.58">21895 5424 34 0,'11'-11'271'16,"1"2"42"-16,-1 2 48 0,-1 1 49 0,2 1 48 0,-4 1 15 0,2 1 9 16,1 1 1-16,-2-1 1 0,0 3-66 0,0-1-84 0,-1 1-47 0,0 0-43 0,0 0-19 15,2 0-12-15,-1 0-42 0,-1 0-48 0,1 1-48 0,-3-1-51 16,2 0-22-16,0 0-16 0,1 0-37 0,-2 0-39 0,-1 0-86 0,2 0-98 0,-1 2-66 15,-1-2-62-15,-2 1-40 0,1-1-35 0,-5 0-6 0,0 0-2 16,3 0 2-16,-3 0 1 0,0 0 5 0,0 0 10 0,0 0 34 0</inkml:trace>
  <inkml:trace contextRef="#ctx0" brushRef="#br0" timeOffset="85440.97">22106 5310 15 0,'-3'3'189'0,"2"1"11"0,-3 1 12 0,-2 2 16 0,3 2 13 0,2 2 14 15,-3 1 9-15,1 1 11 0,-2 2-48 0,2 1-62 0,0 3-17 0,-3 2-9 16,1-1 9-16,0 0 14 0,-1 3 2 0,-1-2-1 0,3 0-9 0,-5 1-11 15,2 1-10-15,2-3-12 0,0-1-9 0,1-1-12 0,-2-2-8 0,3-2-10 16,1-1-4-16,2-1-8 0,0-1-8 0,2-2-11 0,1-4-2 0,3 2 1 16,-2-4 6-16,1 0 2 0,2-1 7 0,-1-2 6 0,3 0 6 0,-1 0 3 15,0 0 3-15,0 0 3 0,3 0 1 0,-3-2 3 0,0 2 0 0,1 2 0 16,-1-2-2-16,0 2-3 0,0 1-5 0,0 0-8 0,-2 2-4 0,1 0-3 16,-2 0-4-16,0 0-3 0,-1 2-4 0,1 1-4 0,-4 1-4 0,-1-2-6 15,0 4-4-15,0-1-5 0,-1 1-3 0,-4-1-6 0,1 1-4 0,-1 1-5 16,-2-1-4-16,-1 2-2 0,1-1-2 0,-3-2-3 0,2 2 0 0,-2 0-2 15,1-1-2-15,1-2 1 0,0 1-1 0,-1-1 0 0,3-1 0 0,-2-1-1 16,3 1 0-16,0-2 2 0,2 0 0 0,-3-1-1 0,4-2 1 0,1 1 2 16,-1 0-1-16,0-1 1 0,4-1 0 0,0 2 0 0,-1-2 0 0,1 2 0 15,-1-3 2-15,5 2 2 0,-1 1-1 0,0-1 1 0,1-2-4 0,1 1-3 16,2-1-4-16,-3-1-6 0,4-1-3 0,0 1-3 0,-1-2-10 0,0 1-13 16,-1-2-8-16,2-1-6 0,-2 1-3 0,0-1 1 0,-3 1-3 0,2-1 1 15,-4 2 4-15,0-1 4 0,1 0 6 0,-3 2 8 0,-1 1 4 0,0 0 7 16,0-4 12-16,-1 3 17 0,-3 0 11 0,1 0 11 0,0-1 5 0,-3 2 4 15,3 0 4-15,-2 2 3 0,-1 0 1 0,-1-1 0 0,1 3-1 0,-2 0-1 16,0 1-3-16,0 1-2 0,1 1-4 0,-3 2-4 0,0 0-7 0,1 2-6 16,-2-1-19-16,1 4-21 0,2-4-38 0,-2 4-43 0,2-2-81 0,-1 0-90 15,0-2-77-15,3 1-70 0,-1-4-41 0,3-1-31 0,-1 0-8 0,3-4-1 16,2-2 2-16,0 0 1 0,0 0 16 0,0-3 16 0,5-2 35 0</inkml:trace>
  <inkml:trace contextRef="#ctx0" brushRef="#br0" timeOffset="85574.92">22110 6096 346 0,'8'1'465'0,"1"1"35"0,0 1 23 0,-1 1 18 0,1 1 12 15,-2 1 11-15,-1-2 9 0,2 2 5 0,1 0 5 0,-2 0-78 0,-1 0-96 16,2 2-78-16,-1-4-71 0,-1 2-70 0,0-1-69 0,1 2-33 0,-2-1-25 16,-1-1-25-16,1-1-30 0,0-1-30 0,-1 0-34 0,1 0-63 0,0-2-71 15,-2-1-116-15,4 0-128 0,-3-1-75 0,4-3-61 0,-2-1-12 0,1-1-4 16,1 0-1-16,1-1-1 0,-1-1 10 0,-2 0 14 0,2 1 23 0,3-2 24 16,-3 2 60-16</inkml:trace>
  <inkml:trace contextRef="#ctx0" brushRef="#br0" timeOffset="85840.9">22677 5866 490 0,'-14'9'556'0,"0"0"17"16,1 0 7-16,3 0 4 0,-2-1 5 0,3-2 2 0,2 0 0 0,2-3-1 16,4-2 0-16,1-1-3 0,0 0-133 0,1-1-165 0,2-4-115 0,4 1-106 15,-1-2-33-15,7 1-14 0,0-4-7 0,-1 2-5 0,4-3-4 0,0 2-4 16,1-2 1-16,-1 4 1 0,1 1-1 0,1-2 0 0,-4 2 0 0,2 2 1 15,-5 0 1-15,0 1-1 0,1 2 3 0,-3 2 2 0,-1 1-1 0,1 0 2 16,-5 1 2-16,1 2 0 0,-1 3-1 0,-4 0-2 0,-4 3 3 0,1 2 0 16,-2 1-3-16,-4 1-3 0,0 1-7 0,-3 1-8 0,-2 0-16 0,0-2-15 15,-2 2-17-15,3-1-18 0,-2-2-30 0,2-2-33 0,1-1-58 0,0-3-67 16,1-2-80-16,2-4-85 0,3-1-51 0,-2-2-39 0,3-3-30 0,1-3-25 16,0-3 3-16,1-1 14 0,1-1 13 0,2-4 20 0,2 1 27 0,1-3 32 15,-2-3 61-15</inkml:trace>
  <inkml:trace contextRef="#ctx0" brushRef="#br0" timeOffset="85975.83">22698 5731 228 0,'3'-11'300'0,"0"2"55"0,-1 3 59 0,1 6 36 0,-1 2 26 16,-1 4 15-16,4 2 12 0,-5 3-29 0,1 4-40 0,-1-1-35 0,0 4-34 16,0 2-22-16,0-1-19 0,0 1-37 0,-1 1-39 0,-4-2-55 0,4 2-62 15,-1-3-32-15,-1 0-26 0,0-1-18 0,-1-4-14 0,3 1-19 0,-2-4-22 16,1-1-34-16,0-2-37 0,-1-2-65 0,2 0-70 0,-1-4-85 0,2-1-88 16,-2-5-73-16,0 1-71 0,0-3-18 0,0-1-5 0,1-1-1 0,-1-3 3 15,1 0 8-15,-1-3 12 0,0 0 28 0,-1-1 28 0,-2-2 63 0</inkml:trace>
  <inkml:trace contextRef="#ctx0" brushRef="#br0" timeOffset="86126.45">22484 5718 62 0,'-4'11'303'16,"-3"5"65"-16,4-1 72 0,-1 4 35 0,0 1 28 0,3 1 16 15,2 1 14-15,1-1 9 0,2 4 10 0,0 0-66 0,0 0-83 0,1 1-50 16,3 1-41-16,1-2-30 0,-1 1-31 0,2-2-61 0,-2-2-70 0,4-1-35 0,0-1-30 16,0-2-16-16,1-4-15 0,1-2-20 0,4-1-19 0,-1-3-31 15,4-5-29-15,-1-2-70 0,4-4-77 0,0-2-96 0,3-5-99 0,-1-2-66 0,1-1-59 16,2-4-13-16,1-1-2 0,0 2-1 0,1-3 1 0,-1 2 8 0,2 0 12 15,1-1 27-15,-1 3 29 0</inkml:trace>
  <inkml:trace contextRef="#ctx0" brushRef="#br0" timeOffset="86377.86">23284 5628 220 0,'-4'-2'416'0,"-3"1"7"15,6 1 5-15,-3-2 1 0,4 2 6 0,0 0 8 0,0 0 6 0,2-3 4 16,1 0 2-16,4 1-1 0,1-2-115 0,1 1-139 0,4-1-80 0,-2-1-64 16,3 1-16-16,0-2-10 0,3 1-1 0,0-1-1 0,0 2-7 0,-1 0-10 15,-1-3-7-15,1 4-7 0,0-2-21 0,-2 0-25 0,0 2-73 0,-2-1-86 16,-3 2-67-16,2 0-63 0,-3-1-51 0,-1-1-52 0,-4 4-11 0,3-3-2 15,-5 1-2-15,-1 2 2 0,0 0 0 0,-1-4 3 0,-4 1 19 0,1 0 25 16</inkml:trace>
  <inkml:trace contextRef="#ctx0" brushRef="#br0" timeOffset="86674.58">23392 5268 61 0,'1'10'333'0,"2"2"69"0,-3 5 70 0,4 1 31 0,-3 3 25 16,3 4 16-16,0 1 20 0,1 2 15 0,-2 5 16 0,3 3-59 0,1 2-74 15,-2 5-32-15,-1-1-19 0,1 2-45 0,0-1-50 0,-1 2-64 0,1-1-66 16,-3-2-31-16,1 0-21 0,-1-4-19 0,-1-3-17 0,1 0-16 0,-1-4-17 16,-1-4-63-16,0-3-2 0,0-3 0 0,0-5 0 0,0 0 0 0,0-6 0 15,0-2 0-15,-1-2 0 0,-1-2 0 0,1-2 0 0,1-2 0 0,-4-2 0 16,0-2 0-16,-6-2 0 0,2 0 0 0,-1-4 0 0,-4 0 0 0,1-2 0 16,-1-2 0-16,-3 0 0 0,2-3 0 0,-4 0 0 0,1-1 0 0,3 1 0 15,-2-1-8-15,3 1 1 0,1 2 0 0,-1 0 0 0,5 0 3 0,0 2 1 16,2 0-1-16,0 2-1 0,3 0 0 0,3 2-4 0,0-2-9 0,1 1-11 15,4 0-17-15,2-1-16 0,2-1-19 0,0 0-18 0,5 0-25 0,1-3-27 16,0 2-48-16,3-2-50 0,1-2-93 0,0 2-104 0,1-1-86 0,2-1-82 16,0-1-9-16,-1 0 6 0,1 0 15 0,0 0 19 0,-2 0 17 0,1-1 19 15,0 1 25-15,-3-3 29 0,0 4 47 0</inkml:trace>
  <inkml:trace contextRef="#ctx0" brushRef="#br0" timeOffset="87058.73">23795 5232 249 0,'1'5'356'0,"-1"6"83"0,0 1 42 0,0 5 35 15,0-1 25-15,0 4 24 0,0 2 19 0,0 5 16 0,0 3-53 0,0 6-69 16,2 3-25-16,0 0-17 0,-2 3-36 0,1 2-34 0,-1-2-74 0,0 1-80 16,2 1-42-16,-2-2-32 0,0-2-28 0,2-1-23 0,-2-3-19 0,0-1-17 15,1-4-16-15,-1-1-18 0,0-4-17 0,0 1-6 0,0-7-33 0,0 0-26 16,0-4-30-16,-1-3-23 0,-3-3-32 0,3-4-32 0,-3-1-36 0,0-5-39 16,-4-2-71-16,2-2-79 0,-2-4-45 0,0-1-39 0,-5-2-17 0,4-5-11 15,-4-1 7-15,0-2 14 0,1-2 21 0,-4-1 25 0,2-4 41 0,-2-1 48 16,2-1 53-16,0-1 50 0,1 1 87 0,-1-1 90 0,3 1 64 0,-1 1 55 15,3 1 46-15,3 2 43 0,-1 3 38 0,4 2 36 0,0 1 19 0,1 3 13 16,2 3-4-16,0-1-8 0,0 5-9 0,2 0-5 0,-1 1-5 0,3 1-5 16,0-1-9-16,0 3-11 0,1 0-17 0,-1 1-18 0,4 0-21 0,-3 0-23 15,1 1-14-15,1 0-12 0,-3 1-9 0,4 1-13 0,-3 0-6 0,1 0-6 16,-1 3-16-16,-2-1-21 0,2 1-32 0,-1 0-32 0,0 1-28 0,-3 0-27 16,-1 3-13-16,0-1-9 0,0 1-6 0,-1 1-5 0,-5 1-1 15,2 0 1-15,-2 1-2 0,0 4 0 0,-3-2 9 0,-1 1 11 0,2 1 26 0,0-2 27 16,0 3 25-16,0-3 22 0,3 0 12 0,0-2 9 0,1-1 7 0,0 0 8 15,1-3 4-15,3 0 6 0,0-3 5 0,0 1 6 0,2-2 1 16,1 0-1-16,0-1 0 0,4-2 1 0,-2-1-5 0,4-1-3 0,-3-1-16 16,2-2-20-16,3-2-25 0,0 1-25 0,-1-4-30 0,-1 1-35 0,4-2-45 15,0-2-49-15,-1 1-11 0,-1-1-2 0,0-1-2 0,2 2 1 0,0-2 3 16,1-2 4-16</inkml:trace>
  <inkml:trace contextRef="#ctx0" brushRef="#br0" timeOffset="87291.9">23960 5077 213 0,'4'-16'309'0,"0"4"25"0,-1 1 24 0,0 4 29 16,1 2 29-16,-1 2 32 0,1 2 31 0,-4 1-2 0,1 3-11 0,3 1-33 16,-3 3-39-16,2 3-19 0,1 2-17 0,-3 4-13 0,2 2-11 0,2 6-11 15,-4 5-14-15,1 4-23 0,-1 4-25 0,1 5-29 0,0 6-28 0,-2 5-26 16,-2 2-21-16,0 4-42 0,1 1-115 0,-1 7 0 0,1-2 0 16,-4 2 0-16,2 1 0 0,2-1 0 0,-3-1 0 0,1-1 0 0,3-4 0 15,-1-1 0-15,1-5 0 0,0-2 0 0,0-5 0 0,0-6 0 0,0-6 0 0,0-3 0 16,1-7 0-16,-1-4 0 0,0-5 0 0,0-2 0 0,0-7 0 15,0-3-92-15,0-5-114 0,0-5-50 0,0 0-54 0,-1-7-87 0,1-3-97 16,0-5-75-16,-2-2-71 0,0-5-15 0,2-3-3 0,-1-3 18 0,-3-5 26 0,1 0 29 16,-3-2 35-16,3-3 39 0,-2-1 37 0,2-2 51 0</inkml:trace>
  <inkml:trace contextRef="#ctx0" brushRef="#br0" timeOffset="87575.56">24008 5518 40 0,'12'-27'291'16,"-3"6"21"-16,2 3 16 0,-3 5 41 0,-2 2 47 0,2 4 21 0,-3 1 14 15,1 1 8-15,1 2 1 0,-3 1-64 0,1 2-81 0,2 2-49 0,-1 1-46 16,0-2-26-16,0 3-24 0,-1-1-18 0,0 0-17 0,3 3-38 0,-4-2-49 15,0 1-19-15,1 1-16 0,-2 0-7 0,2 0-4 0,-4 0 0 0,2 1-1 16,2 1-1-16,-4-1-1 0,1 2 1 0,-1-1 0 0,-1 2-1 0,-1-1-2 16,-1 3 1-16,1 0 1 0,-4 0 0 0,2 2-1 0,0-1 1 0,0 1 2 15,-2-2 0-15,2-1 0 0,-1 3 0 0,3-2 1 0,-1 0 0 0,1-1 0 16,2 1-1-16,1-2 4 0,1-1 0 0,2 0 0 0,1 0 3 0,2-2 3 16,1-1 0-16,1-1 0 0,1-1 2 0,3-3 0 0,-2-1 1 0,2-1-2 15,-2-1 2-15,1-2 2 0,0 0-1 0,-2 1-1 0,0-1 1 0,-2-1 3 16,-2 0-1-16,-1 3 1 0,0-2 3 0,-3 2 5 0,0-1 0 0,-3 3 2 15,0 0 1-15,0 0 3 0,-3 3 1 0,0-1 2 0,-3 2 1 0,1 0 0 16,-3 4 0-16,0-1-2 0,-1 1-3 0,-1 3-3 0,2-1-6 0,-2-1-6 16,2 1-4-16,1-1-3 0,1-1-8 0,-1-1-11 0,3-1-14 0,2-1-17 15,-1-2-35-15,3-3-37 0,0 0-92 0,0 0-100 0,0 0-85 0,0 0-84 16,5-2-26-16,-1-1-13 0,1-2-2 0,-2 0 0 0,1-1 6 0,-1-1 8 16,0-1 13-16,-1-2 13 0,-1 2 35 0</inkml:trace>
  <inkml:trace contextRef="#ctx0" brushRef="#br0" timeOffset="88043.9">20269 6604 248 0,'-8'0'346'0,"0"2"41"0,-1-2 34 16,3 1 30-16,1-1 13 0,2 2 9 0,-2-2 3 0,5 0 4 0,-3 0-50 16,3 0-61-16,0 0-58 0,0 0-57 0,0 0-42 0,0 0-37 15,0 0-29-15,3-2-28 0,2 1-17 0,-1 1-13 0,5 0-1 0,1 0 4 0,3 0 5 16,4 0 3-16,4 0 6 0,8 0 6 0,2 0 6 0,4 0 6 15,9 0 4-15,4 0 5 0,5 0-7 0,4 0-7 0,6 0-6 0,7 0-3 0,3 1-12 16,1 1-11-16,5-2-6 0,4 2-3 0,0 0-4 0,2 0-3 0,2-1 0 16,2 1-1-16,0 2-4 0,1-3-63 0,-2 3-2 0,2-3 0 15,1 2 0-15,-1-1 0 0,0 1 0 0,0 0 0 0,0-2 0 0,-2 2 0 0,1 0 0 16,3-2 0-16,-2 2 0 0,2 1 0 0,0-2 0 0,-2-1 0 0,0 0 0 16,0 1 0-16,-2-2 0 0,2 0 0 0,-3 0 0 0,-3-2 0 15,-2 1 0-15,0 0 0 0,-4-3 0 0,-2 1 0 0,-5 0 0 0,-3 0 0 0,-1-1 0 16,-9-1 0-16,-1 0 0 0,-3 1 0 0,-8 1 0 0,-6-1 0 15,-3 1 0-15,-7-1 0 0,-3 2 0 0,-10 0 0 0,1 1 0 0,-7-2-124 16,-2 0-157-16,-6 3-107 0,-3 0-128 0,-1-2-131 0,-7 1-28 0,0-2-3 16,-3-1 6-16,-5 2 7 0,0-3 12 0,-4 2 14 0,-4 0 28 0,2 0 31 15,-4-1 41-15,0 1 44 0</inkml:trace>
  <inkml:trace contextRef="#ctx0" brushRef="#br0" timeOffset="88174.18">24089 6600 112 0,'7'15'322'0,"-3"-2"-21"0,-2-2-41 0,-1 0-50 16,-2-1-40-16,-1-2-39 0,-2 2-55 0,-1-3-59 0,-2 1-14 0,1-1-2 16,-2 1-113-16,-4 1-138 0,-1 0-51 0,-3 1-32 0,-2 1 12 0</inkml:trace>
  <inkml:trace contextRef="#ctx0" brushRef="#br0" timeOffset="92175.9">19596 9043 192 0,'-2'-9'249'0,"2"1"39"0,0 1 44 0,-1 1 38 0,-1 0 39 15,0 2 22-15,1-1 21 0,-1 2-39 0,1 0-56 0,1 3-23 0,0 0-18 16,0 0-12-16,0 0-9 0,0 0-17 0,-2 2-17 0,-1 1-25 0,0 3-28 16,-1 1-28-16,-2 7-26 0,0 1-14 0,0 4-11 0,-4 6 0 0,-1 4 3 15,2 4 5-15,-3 5 5 0,0 1 3 0,1 7 2 0,-2 1-5 0,2-1-4 16,0 3-14-16,-2-3-11 0,5-1-9 0,0-2-8 0,4-2-11 0,-4-2-8 15,6-5-11-15,-1-2-8 0,3-3-30 0,0-3-28 0,3-3 0 0,-1-4 0 16,1-2 0-16,3-2 0 0,-1-3 0 0,0-3 0 0,1 0 0 0,-1-3 0 16,4-1 0-16,-1-4 0 0,4-1 0 0,-2-3 0 0,1-4 0 0,1 0 0 15,2-4 0-15,0-2 0 0,0-3 0 0,1-1 0 0,-1-2 0 0,-3-2 0 16,0-2 0-16,0 2 0 0,-3 0 0 0,-2 0 0 0,-1 2 0 0,-2 1 0 16,0 0 0-16,-6 1 0 0,2 2 0 0,-3 1 0 0,0-1 0 0,-3 2 0 15,1 1 0-15,-3 0 0 0,1 2 0 0,-4 1 0 0,0 1 0 0,2 1 0 16,-3 2 0-16,1 1 0 0,-1 2 0 0,1-1 0 0,1 3 0 0,-1 2 0 15,0-1 0-15,2 1 0 0,1-1 0 0,0 4 0 0,2-2 0 0,1-2-66 16,1 2-51-16,0-1-29 0,4-1-33 0,-1 2-34 0,-1-1-95 0,0-1-108 16,3-1-76-16,0 0-70 0,0 0-41 0,3 3-36 0,2-1 5 0,-2-1 11 15,3-2 25-15,-1-1 27 0,3-2 28 0,3-4 30 0,-2-1 32 0,4-2 36 16</inkml:trace>
  <inkml:trace contextRef="#ctx0" brushRef="#br0" timeOffset="92476.19">19800 9100 245 0,'14'-10'337'0,"3"1"48"0,-5 3 54 0,1 0 27 0,-1 2 22 15,-3 2 11-15,0 0 10 0,1 1 4 0,-2 1 5 0,1 1-81 0,-1 1-102 16,0-2-45-16,0 2-34 0,1 0-22 0,0 0-19 0,-3 1-45 0,0 0-45 16,0-1-27-16,-1 3-21 0,2 0-7 0,-4 0-7 0,2 0-6 0,-4 1-5 15,1 1-4-15,-1 0-7 0,-1 2-4 0,0 2-4 0,-3 0-5 0,2 1-3 16,-4 2-1-16,0 2-2 0,-1 1 0 0,-4 2 5 0,2 0 0 0,2 3-1 16,-2-2-1-16,-1 1 3 0,1-1-2 0,1 1-2 0,2-1 0 0,1-2 0 15,-2 1-1-15,4-3 0 0,1 1-4 0,1-1 1 0,0-2-2 0,1 0-5 16,2-1-1-16,2 1 0 0,-2-2 2 0,2-1 0 0,0 1 2 0,1-1 4 15,0 0 1-15,0 0 0 0,-1-4 3 0,2 2-2 0,-3-2 2 0,1 0-1 16,0 0 3-16,1-1 2 0,-3-1 2 0,0 2-1 0,-1-1 0 0,0-1-1 16,-2 3-1-16,-2 0-2 0,0-1-3 0,-2 4 0 0,-4 1-3 0,2 1-1 15,-4 1-7-15,-1 2-7 0,-3 1-16 0,-1 1-18 0,1 0-22 0,-2 0-21 16,-1 0-29-16,3-2-29 0,-2 1-38 0,3-3-40 0,-1-1-83 0,1 0-91 16,-1-2-71-16,3-2-63 0,1 0-51 0,0 0-49 0,2-3 2 0,1 1 12 15,1-1 18-15,-2 0 21 0,2 0 26 0,1 0 29 0,4-1 38 0,-3-1 39 16</inkml:trace>
  <inkml:trace contextRef="#ctx0" brushRef="#br0" timeOffset="92841.82">19189 10198 217 0,'-8'9'448'0,"3"-1"13"0,1-2 4 16,-1 1 3-16,2-1 13 0,2-1 12 0,1-2 16 0,1-1 16 0,1 0 17 0,4-2 15 16,0-2-94-16,2 1-117 0,3 0-79 0,5-1-73 0,2 1-13 0,2-1 1 15,4-1 2-15,-1 2 3 0,6-1-9 0,1 2-11 0,-3-1-11 0,3 1-13 16,3 1-15-16,-3-1-14 0,5 3-13 0,-4-1-67 0,3 1-34 0,-3 0 0 16,2-1 0-16,1 3 0 0,-1-2 0 0,-1 2 0 0,-1 0 0 0,2-1 0 15,-1 0 0-15,-2 1 0 0,-2-2 0 0,-1 1 0 0,0-1 0 16,-4 0 0-16,0-1 0 0,-2 2 0 0,-1-1 0 0,-4-1 0 0,1 0 0 15,-4 0 0-15,-2 0 0 0,0-1 0 0,-3-1 0 0,0 2 0 0,0-2 0 0,-4 0 0 16,0 0 0-16,-1 0 0 0,-3 0 0 0,0 0 0 0,0 0 0 16,0 0 0-16,0 0 0 0,0 0 0 0,0 0 0 0,0 0 0 0,0 0 0 15,0 0 0-15,0 0 0 0,-2-2 0 0,1 1-197 0,-1-3-192 0,-1 0-131 16,0 1-130-16,-5-3-29 0,3 0-8 0,-3 2-2 0,2-4 1 0,-3 4 3 16,1-2 6-16,0 1 36 0,0 2 38 0,-1 2 49 0,0-1 51 15</inkml:trace>
  <inkml:trace contextRef="#ctx0" brushRef="#br0" timeOffset="97427.01">10931 9328 6 0,'-1'-2'148'0,"-1"1"8"0,-1 0 5 0,1-1 7 0,-1 1 4 16,0-1 7-16,0 1-26 0,0-1-29 0,1-1-6 0,-1 2 0 0,1-1 15 15,-2 0 19-15,0 0 23 0,1 1 26 0,0-1 21 0,-1-1 24 0,0 1 19 16,1 1 17-16,0-1 5 0,0 1 2 0,0-1 0 0,-1 2 0 16,1-2-7-16,0 2-7 0,0-1-14 0,-2 0-17 0,4 1-20 0,1 0-22 0,-5-1-23 15,5 1-21-15,0 0-21 0,0 0-18 0,0 0-9 0,-2 0-6 0,2 0-6 16,0 0-8-16,0 0-6 0,-3 1-8 0,3-1-8 0,0 0-8 16,0 0-6-16,0 0-5 0,0 0-4 0,0 0-3 0,0 0-5 0,0 0-3 0,0 0-3 15,0 0-2-15,0 0-4 0,0 0-5 0,0 0-1 0,0 0-1 0,0 0 1 16,0 0 5-16,3 1 1 0,-1 2 3 0,4-1 1 0,3 2 0 0,0 1 4 15,2 0 1-15,4 2 7 0,0 2 4 0,4 0 4 0,1 1 2 0,1 2 2 16,2 3 1-16,3 0-2 0,0 1-2 0,1 2-3 0,-1 1-26 16,2 0-21-16,-1 2 0 0,3-1 0 0,-3-1 0 0,2 1 0 0,-3-2 0 15,1-1 0-15,0 0 0 0,-3 0 0 0,0-4 0 0,-1 1 0 0,-1-3 0 16,-4 0 0-16,2 1 0 0,-4-3 0 0,-2 0 0 0,1 0 0 0,-3-2 0 16,-1 0 0-16,-1-2 0 0,-1 1 0 0,-1-1 0 0,-3 1 0 0,0-3 0 0,-2 0 0 15,0-2 0-15,0 1 0 0,-3-2 0 0,0 0 0 0,0 0 0 0,0 0 0 16,0 0 0-16,0 0 0 0,0 0 0 0,0 0 0 0,0 0 0 15,0 0 0-15,0 0 0 0,0 0 0 0,0 0 0 0,-4-2 0 0,-1 2 0 16,2-1 0-16,-2-2 0 0,-2 0-313 0,-2 1-142 0,1-4-110 0,0 1-99 16,-1-1-25-16,-1-4-5 0,2 3 1 0,-1-4 3 0,-2 3 15 0,3 0 17 15,-2 2 37-15,4 2 39 0,-3 2 48 0</inkml:trace>
  <inkml:trace contextRef="#ctx0" brushRef="#br0" timeOffset="98141.98">10974 10525 222 0,'-3'5'310'0,"0"-1"30"0,-1 1 22 16,1-1 21-16,2 1 25 0,-1-4 25 0,2 2 15 0,0-3 16 0,0 0-51 15,2 3-63-15,-1-1-30 0,2-1-23 0,1 1-22 0,-1-1-22 0,3 0-22 16,0-1-23-16,-1 2-13 0,3 0-12 0,-1-4-19 0,3 0-20 0,-2 0-9 16,2-3-10-16,2-1-4 0,-2-1-9 0,1-1-8 0,2-2-8 0,-1-2-8 15,-2-2-11-15,2 1-7 0,0-1-7 0,-3-1-6 0,2 2-10 16,0-1-2-16,-3 1-6 0,3-1-5 0,-5 1-9 0,1 0-2 0,1 3-1 0,-1-1-1 15,-3 2 3-15,1 0 4 0,-4 2 3 0,2 1 1 0,-1 1-2 16,0 1 2-16,-2 1 1 0,-2-1-4 0,2 1-2 0,-2-1 2 0,-1 2 0 16,-2-1-1-16,2-3-2 0,-3 4-6 0,-2-2-3 0,0 1-6 0,2 0-5 15,-2-2-2-15,-1 4-2 0,0-2-1 0,1 1-2 0,-2 1 2 0,0-1 2 16,2 2-1-16,-2 0-2 0,1 2 0 0,0-1 0 0,1 2 0 0,-2 0-1 0,2 3 0 16,0 0 0-16,0 2-1 0,-1 0 1 0,1 3 1 0,2 1-2 15,-1 1 0-15,1 1-1 0,0 1-1 0,1 0 2 0,2 2 2 0,0-1-2 16,1 0 1-16,2 0 0 0,0 0 1 0,0 0-1 0,3-2 0 0,-1 2 0 15,1-1 1-15,0-2 0 0,-1 0 2 0,3-1 0 0,-2 0 1 0,3 0 3 16,-3 0 1-16,2-1 5 0,0 0-3 0,0 1 2 0,-1-1 2 0,2 1-12 16,-3 0-1-16,2 0 0 0,0 1 0 0,-2 0 0 0,1 0 0 0,0 4 0 15,-2-1 0-15,2 3 0 0,-2 1 0 0,0 3 0 0,-1 1 0 0,-1 1 0 16,0 2 0-16,0 2 0 0,-1 0 0 0,1-1 0 0,-2 0 0 0,0-1 0 0,0 0 0 16,0-4 0-16,2-3 0 0,-2-1 0 0,1-6 0 0,-1-1 0 0,2-3 0 15,0-1 0-15,0-2 0 0,0-6-108 0,0 0-95 0,0 0-55 16,0-4-100-16,3 0-115 0,-1-3-88 0,0-2-89 0,0-3-13 0,2-3 2 15,0-2 13-15,-2-1 16 0,3-1 23 0,-2 1 26 0,2-2 29 0,-2 2 27 16,3 0 48-16</inkml:trace>
  <inkml:trace contextRef="#ctx0" brushRef="#br0" timeOffset="98575.97">11301 10573 132 0,'5'0'260'0,"1"-1"12"15,-1 1 32-15,3-2 35 0,-3-1 31 0,3 0 27 0,0-1 22 0,1-1 23 16,-1-1-46-16,0-1-56 0,3-2-47 0,-2-1-43 0,1-1-14 0,2 0-7 16,-4-3-5-16,2 3-5 0,-2-3-27 0,4 1-27 0,-4-1-28 0,0 1-24 15,0-2-21-15,-2 0-19 0,2-1-6 0,-3 0-3 0,3 2-2 0,-2-4-2 16,1 1-4-16,-1 0-8 0,-1 1-6 0,0-2-5 0,-1 1 0 0,-1 2 1 16,2 0 2-16,-3 0 4 0,-1 2 1 0,1 1 3 0,-2 0 5 0,-2 0 5 15,-1 1 5-15,1 2 3 0,-1 2 5 0,-3-1 5 0,3 1 3 0,-2 1 2 16,0 1 0-16,1 1-2 0,-1 1-4 0,0 1-6 0,-1 1-6 0,0-1-2 15,-1 4-7-15,1-1-10 0,-1 4-3 0,-2 1-5 0,1 1-5 0,-2 2-5 16,1 2-1-16,1 1-2 0,0 2-2 0,0 2-1 0,-1 2 2 0,1 0 1 16,2 0 0-16,1 1 2 0,-1 1 0 0,1-2 1 0,4 0 0 0,-1-2-2 15,0 0 1-15,2-2-4 0,0 1-1 0,0-3-4 0,2 0-2 0,1-3-1 16,0 0-3-16,3 0-10 0,-3 0 0 0,2-1 0 0,2-3 0 0,-1 3 0 16,3-2 0-16,-2 1 0 0,1 0 0 0,0 0 0 0,1 1 0 0,-1 0 0 15,0 1 0-15,0 1 0 0,1 0 0 0,-1 3 0 0,-1 1 0 0,-1 0 0 16,0 4 0-16,0 0 0 0,-4 1 0 0,1 3 0 0,0 1 0 0,-3 0 0 15,0 2 0-15,0 1 0 0,-3-1 0 0,2 1 0 0,-1-1 0 0,-1 0 0 16,0 0 0-16,-2-3 0 0,2-1 0 0,0 0 0 0,0-3 0 0,1-3 0 16,-1 1 0-16,1-4 0 0,-1-2 0 0,3-2-24 0,-2 0-156 0,2-2-48 15,0-3-98-15,-1 0-107 0,1-3-107 0,0 0-108 0,0 0-19 0,0 0-1 16,0 0 10-16,0 0 8 0,0-4 25 0,0-2 24 0,1 0 31 0,-1-3 30 16,2 0 45-16</inkml:trace>
  <inkml:trace contextRef="#ctx0" brushRef="#br0" timeOffset="98742.73">11779 10705 248 0,'3'18'562'0,"-6"-3"14"0,3 2 6 0,-3-3 1 16,-2-2-2-16,2 1-1 0,-2-3-7 0,0 0-8 0,2-3-15 0,-2-4-16 16,2 1-115-16,0-2-132 0,0-1-232 0,3-1-253 0,0 0-147 0,0 0-128 15,-2 0-55-15,-1-3-41 0,1 0-10 0,1-1 0 0,-1-1 5 0,1-3 7 16,1 1 13-16,0-2 17 0,1-2 30 0,1 1 32 0</inkml:trace>
  <inkml:trace contextRef="#ctx0" brushRef="#br0" timeOffset="99809.59">21245 9456 281 0,'-13'7'443'15,"5"-1"21"-15,0-1 12 0,0-1 11 0,1-1 10 0,2 0 8 0,2-1 7 16,3-2 5-16,0 0 3 0,0 0-63 0,0 0-78 0,0 0-90 0,0 0-92 15,1-5-59-15,1 2-50 0,1-1-19 0,5-1-8 0,-2-2-9 0,2 0-10 16,2-4-6-16,4-1-7 0,0-2-4 0,2-1-6 0,1-3-2 0,2 0 1 16,2-1-2-16,-1-1-3 0,2 0-2 0,0 0 1 0,-1-1-5 0,1-1-2 15,0 2-1-15,-1 0 0 0,-2 1-2 0,-2-1 0 0,-1 2 4 0,0 2 6 16,-3 1 5-16,-1-1 8 0,-2 3 7 0,-2 2 7 0,-3 1 3 0,-1 1-2 16,1 2 1-16,-5 0 2 0,0 2 3 0,0-3-1 0,-5 3 4 0,2-2 2 15,0 1 0-15,0 0-3 0,-4-1-3 0,-1 1-4 0,1-1-4 0,0 0-3 16,-2-1 2-16,1 3 5 0,-5 0 1 0,4-1-1 0,-3 1-1 0,2 3-2 15,-2-2-3-15,3 3-3 0,-4 1-3 0,4-1-1 0,-2 2-5 0,1-1-2 16,2 3-5-16,0 0-3 0,1 1-6 0,0 4-3 0,2-1-3 0,-1 3 2 16,1 0-2-16,2 2-2 0,-1 3 2 0,2 0 0 0,1 2 0 0,2-1 0 15,1 2 2-15,2 1 4 0,-1-1 0 0,4 1 2 0,-3-1 4 0,3 0 1 16,2 0 2-16,-3-2 4 0,4 1 3 0,-2 1 5 0,1 0 4 0,-1 0 3 16,0 1 4-16,0 2 6 0,-2 2-37 0,1 2-8 0,-2 2 0 0,-2 3 0 15,-2 2 0-15,1 2 0 0,-2 4 0 0,-2 1 0 0,-1 0 0 0,0 3 0 16,-2-2 0-16,0 1 0 0,-2-1 0 0,0-2 0 0,3-1 0 0,-1-2 0 15,-2-2 0-15,1-3 0 0,2-2 0 0,-1-3 0 0,1-3 0 0,3-4 0 16,-1-2 0-16,1-4 0 0,-3-1 0 0,4-4 0 0,-1-1 0 0,1-1-55 16,0-5-128-16,0 0-46 0,0 0-104 0,0 0-115 0,0 0-97 0,1-5-93 15,3-4-20-15,-1 0-2 0,0-3 10 0,2-1 11 0,-2-3 23 0,5-1 24 16,-5-4 25-16,3-2 26 0,-1 0 42 0</inkml:trace>
  <inkml:trace contextRef="#ctx0" brushRef="#br0" timeOffset="100127.9">21730 9190 203 0,'11'-14'303'0,"-3"4"32"0,0 2 58 16,0 3 60-16,-2 2 28 0,1 1 18 0,-2 2 15 0,-1 0 14 0,2 0-43 16,-1 2-58-16,0-1-44 0,1 1-39 0,-1 1-23 0,3-1-17 0,0 0-25 0,-2 3-30 15,2-2-53-15,1 1-57 0,-1 0-26 0,2 1-16 0,1 1-16 16,-3-1-12-16,1 2-12 0,-1-1-7 0,3 2-6 0,-3 1-4 0,0 0-1 0,-1 0-5 16,0 2 6-16,0 0 2 0,-3 3 5 0,0-1 3 0,-3 4 6 15,-1-1 4-15,-1 2 4 0,-3 2 2 0,1-1 4 0,-2 3 3 0,-1-1-2 16,-2 2-2-16,0 1-46 0,0-3-23 0,-2 2 0 0,2-3 0 0,-2 0 0 0,0-1 0 15,3-1 0-15,-1-2 0 0,3-3 0 0,-2-1 0 0,4-3 0 16,2-1 0-16,-2-2 0 0,3 0 0 0,3-2 0 0,-2-1 0 0,6 0 0 16,-2-1 0-16,3-2 0 0,2 0 0 0,2 0 0 0,0-2 0 0,6 1 0 15,-4-2 0-15,5-3 0 0,1 0 0 0,-2 0 0 0,2-3 0 0,1 1 0 0,-4-1 0 16,2 0 0-16,-1 1 0 0,-3 0 0 0,1 0 0 0,-3 1 0 16,-2 1 0-16,-3 1 0 0,1 1 0 0,-2-1 0 0,-4 3 0 15,0 0 0-15,-1 0-90 0,-2 2-94 0,0 0-43 0,0 0-95 0,-5 0-107 0,-2 4-84 16,1-3-77-16,-1 3-36 0,-3 0-26 0,-1 3 2 0,-2 0 12 0,2 2 20 15,-5 2 23-15,4-1 29 0,-4 1 30 0,2 2 43 0,-4 1 45 0</inkml:trace>
  <inkml:trace contextRef="#ctx0" brushRef="#br0" timeOffset="100509.21">20948 10642 460 0,'-10'-1'484'0,"2"-1"13"16,0 0 7-16,4 0 2 0,-3 0 7 0,6 0 8 0,1 2 11 0,0 0 15 16,1-1 7-16,2-1 6 0,4-3-119 0,2 0-147 0,2 0-70 0,2 0-52 15,7-2-11-15,1 0-2 0,4-2-3 0,2 2 1 0,5-2-2 0,4 0-3 16,2 0-10-16,2 0-14 0,4 1-16 0,0 0-52 0,7 1-60 0,-4 1 0 15,5-2 0-15,0 1 0 0,-1 1 0 0,1 0 0 0,0 0 0 0,-1 0 0 16,1-1 0-16,-3 2 0 0,-3-1 0 0,1 0 0 0,-2 2 0 0,-4-2 0 16,1 4 0-16,-3-1 0 0,-3 0 0 0,-3 1 0 0,1 1 0 0,-3 1 0 15,-2 0 0-15,-4 0 0 0,-2 0 0 0,-3 0 0 0,-2 0 0 0,-2 0 0 16,-5 0 0-16,0 1 0 0,-1-1 0 0,-4 0 0 0,-3 0 0 0,0 0 0 16,-3 0 0-16,0 0 0 0,0 0 0 0,0 0 0 0,0 0 0 0,0 0 0 15,0 0 0-15,0 0 0 0,-1-1 0 0,-2 0 0 0,-2-2 0 0,-3 0-165 16,2 0-161-16,-4-2-126 0,2-1-105 0,-4 0-101 0,2-2-25 0,1 3-3 15,-4-3 4-15,2 2 3 0,1 2 21 0,0-1 21 0,-2 4 37 0,4-1 39 16,-1 4 48-16</inkml:trace>
  <inkml:trace contextRef="#ctx0" brushRef="#br0" timeOffset="100660.95">22303 10416 130 0,'8'10'503'0,"-1"-1"24"16,1 0 15-16,-3 0 13 0,-2 0 7 0,0-2 4 0,-1 2 1 0,4-2 1 15,-3-3 1-15,0-1-2 0,-1 1-78 0,-2-4-95 0,0 0-143 0,0 0-152 16,0 0-59-16,-2 2-37 0,2-2-36 0,0 0-37 0,0 0-53 0,-1 2-54 15,1-2-100-15,-2 1-109 0,2-1-83 0,-6-1-78 0,3-2-16 0,0 0-5 16,-2-2 6-16,0 1 7 0,0-2 12 0,1-2 11 0,-4 0 24 0,2 0 24 16,-1-3 47-16</inkml:trace>
  <inkml:trace contextRef="#ctx0" brushRef="#br0" timeOffset="101759.48">15573 5209 198 0,'-9'0'231'0,"1"0"23"0,-2-1 34 0,2 1 38 0,-2-2 39 16,0 2 39-16,0 0-9 0,1 0-16 0,0 0-23 0,2 0-26 0,-2 2-9 16,3-2-5-16,-1 1-10 0,2-1-10 0,2 0-14 0,0 0-16 15,3 0-32-15,0 0-35 0,-3 2-36 0,3-2-36 0,0 0-22 0,0 0-22 0,0 0-7 16,0 0-6-16,0 0-5 0,0 0-6 0,0 0-8 0,0 0-8 0,0 0 3 16,0 0 5-16,0 0 6 0,0 0 3 0,0 0 3 0,6 0 1 0,-1 0 2 15,1 0 1-15,2 0 4 0,1 0 1 0,1 0 4 0,1 0 1 0,2 0 3 16,0 0-2-16,1 0-3 0,-2 0-9 0,4-2-6 0,-2 2-4 0,-1-1-5 15,3-1 0-15,-2 0-5 0,3 1-2 0,-2 1-5 0,1-1-5 0,-4 1-6 16,4-2-4-16,-2 2-2 0,0 0-3 0,-1 0-5 0,1 0-1 0,-3 0-3 16,1 0-2-16,-2 0-1 0,-2 0-3 0,1 0 0 0,0 0-4 15,-5 0 0-15,1 0 0 0,-2 0 0 0,-3 0 0 0,4 0 0 0,-4 0 0 0,0 0 0 16,0 0 0-16,0 0 0 0,0 0 0 0,0 0 0 0,0 0 0 0,0 0 0 16,-4 2 0-16,1-1 0 0,-2-1 0 0,-4 3 0 0,1-1 0 15,-1-1 0-15,-4 1 0 0,0 1 0 0,-1 0 0 0,-2 0 0 0,0 0 0 0,-1-1 0 16,0 2 0-16,3-1-1 0,-4 1-6 0,2-1 2 0,1 0-1 0,0 0 4 15,4 0 0-15,-3-1 2 0,4 1-1 0,1-1 2 0,1 0 1 16,3 0-2-16,1-1 0 0,0 0 0 0,1-1 0 0,3 0 0 0,0 0-1 0,0 0-1 16,0 0 1-16,0 0-1 0,0 0 1 0,0 0-1 0,0 0 0 0,3 2 1 15,2 0 0-15,2-1-1 0,-1 1 1 0,5 1 1 0,-2-2-1 0,1 1 3 16,2 1 1-16,-2-2-1 0,3 0 1 0,-1 1-1 0,0-1 2 0,1 1-3 16,-1-2 3-16,-1 2-1 0,1-2 1 0,0-2-3 0,0 2-1 15,-2-2-18-15,-1 1-21 0,4-2-24 0,-5 2-27 0,1-1-29 0,-1 1-31 0,1-2-58 16,-2 0-64-16,-1 1-110 0,-1-1-119 0,-2 0-71 0,2 0-61 0,-5 3-12 15,0 0-2-15,0 0 17 0,0 0 21 0,0 0 25 0,-6 3 26 16,-1 0 30-16,1 2 31 0</inkml:trace>
  <inkml:trace contextRef="#ctx0" brushRef="#br0" timeOffset="105128.65">7918 10481 244 0,'1'-3'279'0,"1"-1"34"0,0 1 31 0,1 1 31 0,-2 1 31 15,-1 1 26-15,0 0 1 0,0 0-10 0,0 0-32 0,0 0-41 16,0 0-16-16,2 1-8 0,-2-1-17 0,0 0-16 0,0 0-22 0,0 0-24 16,0 0-23-16,0 0-22 0,0 0-24 0,0 0-20 0,0 0-11 0,0 2-10 0,0-2-8 15,0 0-7-15,0 0-11 0,0 3-13 0,-2 1-10 0,2-2-10 0,-3 3-10 16,0 0-9-16,-2 5-5 0,-1-2-4 0,-1 7-2 0,0 1-1 16,-3 2-2-16,0 3-1 0,0 2-5 0,-2 4-3 0,1 0 0 0,-1 1 4 0,1 0 0 15,-1 1-1-15,0-2 3 0,2-2-2 0,1 1-18 0,1-5-22 16,0 0 0-16,3-5 0 0,-1-1 0 0,3-3 0 0,0-1 0 0,3-4 0 0,0-2 0 15,3 2 0-15,0-3 0 0,3 0 0 0,2 1 0 0,2-3 0 16,4-1 0-16,-1 3 0 0,4-3 0 0,2 0 0 0,0 1 0 0,3-2 0 16,2 0 0-16,-2-2 0 0,0 2 0 0,2-2 0 0,-1 0 0 0,-2 0 0 0,1 0 0 15,-1 1 0-15,-2-3 0 0,0 3 0 0,-3-3 0 0,1 3 0 16,-3 0 0-16,0-1 0 0,-4 2 0 0,0 0 0 0,0-2 0 0,-3 2 0 16,-1 0 0-16,-3 0 0 0,1 0 0 0,-4 0 0 0,0 0 0 0,0 0-50 15,0 0-76-15,0 0-32 0,0 0-47 0,-2-1-52 0,-3 1-91 0,0 0-104 16,-1-4-87-16,0 2-85 0,-4-3-21 0,2 1-10 0,-1-3 16 0,-2-1 17 15,1-1 26-15,-1-2 31 0,0-2 31 0,0-2 32 0,1-1 47 0</inkml:trace>
  <inkml:trace contextRef="#ctx0" brushRef="#br0" timeOffset="105310.73">8009 10430 83 0,'0'0'388'0,"2"2"34"0,0 1 27 0,-1 2 20 0,-1 1 15 16,2 1 16-16,-2 2 14 0,0 2 17 0,1 1 14 0,-1 1-38 0,-1 4-49 15,1 1-69-15,0 3-75 0,-2 1-49 0,1 2-40 0,-1 4-26 0,0-2-20 16,-1 1-13-16,0 3-14 0,0-1-14 0,0-1-15 0,-1 0-14 0,-2-1-16 15,3-2-13-15,0-1-13 0,1-2-14 0,-1 1-14 0,0-5-23 0,1 1-28 16,2-2-26-16,-1-4-24 0,1 1-29 0,1-2-29 0,-1-2-35 0,2-2-38 16,1-1-91-16,0-1-105 0,-1-1-82 0,3-3-77 0,-2-2-43 0,5-1-32 15,-2-3 7-15,2-2 13 0,0-3 19 0,1-3 18 0,1-2 25 0,1-4 24 16,1 0 36-16,-2-1 38 0</inkml:trace>
  <inkml:trace contextRef="#ctx0" brushRef="#br0" timeOffset="105726.66">8259 10524 27 0,'0'4'285'0,"0"2"40"0,0 1 39 16,-3 1 36-16,1 3 35 0,1-1 21 0,-1 0 14 0,-1 3 10 0,1 0 8 16,2 0-61-16,-1 3-77 0,1 0-37 0,0-1-32 0,1 0-20 0,1 0-15 15,1-1-28-15,0-1-30 0,2-1-27 0,3-1-29 0,0-1-10 0,0-1-9 16,3-1-6-16,1-1-1 0,1-2-2 0,1 1-3 0,1-1-2 0,0-3-5 16,0 1-4-16,0 0-7 0,-2-2-8 0,2 1-8 0,-3-1-5 0,1 3-6 15,-1-2-5-15,-2-1-7 0,0 0-2 0,-1 2-1 0,-3 1 1 0,-1-2-1 16,-2 3-1-16,0-2-2 0,-1 3-2 0,-2-1-4 0,-2 3 1 0,-1 2-5 15,-2 1 0-15,-3 1-4 0,1 2 2 0,-3-1-2 0,-1 1-3 0,-3 1-7 16,3-1-14-16,-3 2 0 0,-1-1 0 0,2-2 0 0,-2-1 0 0,0-1 0 16,1-1 0-16,1-2 0 0,0-1 0 0,1-2 0 0,0-1 0 0,2-2 0 15,2 1 0-15,0-3 0 0,-1-3 0 0,4 1 0 0,-1-2 0 0,4-4 0 16,-1-1 0-16,3-3 0 0,2-1 0 0,1-4 0 0,2-1 0 0,1-2 0 16,3 0 0-16,-1-3 0 0,4 2 0 0,0-1 0 0,-1-1 0 0,2 2 0 15,-1 0 0-15,1 2 0 0,1 1 0 0,-3 1 0 0,3 2 0 0,-4 0-1 16,0 2-3-16,-1 0 2 0,0 3 1 0,-1 0-1 0,-1 2 1 0,-1 0 1 15,0 3-1-15,-3 0 0 0,1 1 3 0,-1 1-1 0,-2-1 3 0,-1 4 1 16,0 0-4-16,0 0-1 0,0 0 0 0,0 0 0 0,-1-2 0 0,1 0 0 16,-2-1 0-16,-1 1 0 0,-2 0-4 0,2-1-23 0,-4-1-16 0,0 0-19 15,1 0-15-15,-2-1-17 0,-3 0-15 0,1 1-19 0,1 1-20 0,-4-1-23 16,2-1-29-16,1 2-34 0,-2 1-66 0,-1 2-76 0,-1 0-45 0,3 2-41 16,0 1-30-16,0 0-35 0,1 3-12 0,1 0-12 0,0 0 11 0,2 0 15 15,2 1 21-15,2 0 24 0,1-2 30 0,2 1 33 0</inkml:trace>
  <inkml:trace contextRef="#ctx0" brushRef="#br0" timeOffset="105860.43">8484 10615 244 0,'14'4'380'0,"-3"3"45"0,0 0 40 0,0 1 17 0,-3-1 12 15,-3 0 9-15,1 1 5 0,0 0 3 0,-4 1-1 0,1-3-84 0,0 0-108 16,1 1-46-16,-3-1-38 0,-1-1-49 0,2 1-55 0,-2-3-52 0,-2 1-52 16,2-1-45-16,0-1-45 0,-3 0-94 0,1-2-107 0,2 0-79 0,-4 0-77 15,0-1-44-15,1 0-38 0,-2-1-7 0,1-2-3 0,-1 1 1 0,0-2-1 16,2 1 10-16,0-1 10 0,0 2 30 0,1-1 36 0</inkml:trace>
  <inkml:trace contextRef="#ctx0" brushRef="#br0" timeOffset="106692.68">7929 9619 36 0,'-8'-11'190'0,"0"0"14"0,-2-1 13 0,0-2 13 0,0 1 15 0,-1-2 22 15,-2 0 20-15,0 0-12 0,1 0-21 0,-1-2-8 0,0 2-2 0,1 0 10 16,1 1 16-16,0-1 2 0,1 3-4 0,2-3-5 0,0 5-5 0,1 1-12 16,2 2-13-16,0-1-20 0,2 2-20 0,1 3-31 0,-1-1-29 0,3 4-24 15,0-2-20-15,0 2-19 0,0 0-19 0,0 0-6 0,0 0-4 0,0 0-2 16,0 0-3-16,0 0 3 0,0 0 0 0,0 0 4 0,0 0 3 0,0 0 6 15,0 0 6-15,0 0 5 0,0 0 8 0,0-2 3 0,0 2-1 0,5 0 4 16,-2 0 4-16,2 2 3 0,1 0 3 0,2 1 4 0,3 1 2 0,0 1 5 0,3 1 5 16,2 0 3-16,3 4 6 0,3 1-5 0,1 2-4 0,4 0-2 15,1 6-5-15,4-1-14 0,-1 2-16 0,4 2 1 0,1 2 2 0,0 3-2 16,1-2-64-16,-1 2-3 0,4 0 0 0,-1 2 0 0,-1-1 0 0,0-1 0 16,2-2 0-16,-1 1 0 0,-1-2 0 0,-3-1 0 0,0-2 0 0,0-1 0 15,-4-2 0-15,-1 0 0 0,-1-2 0 0,-1-1 0 0,-4-3 0 0,-1 0 0 16,-3-2 0-16,-3-1 0 0,-1 0 0 0,-2-3 0 0,-3 0 0 15,-3 0 0-15,1-4 0 0,-4 2 0 0,0-3 0 0,-2 3 0 0,-1-4 0 0,-2 0 0 16,0 0 0-16,0 0 0 0,0 0 0 0,0 0 0 0,0 0 0 0,0 0 0 16,-5 0 0-16,0 0 0 0,-1-2 0 0,-3 0-287 0,-3 1-173 15,1-3-108-15,-3 2-102 0,1-1-22 0,-2-1-6 0,0 1 1 0,-2-2 4 0,1-1 11 16,1 0 18-16,0-1 38 0,4-3 47 0,0 0 49 0</inkml:trace>
  <inkml:trace contextRef="#ctx0" brushRef="#br0" timeOffset="107826.66">23068 9401 7 0,'-7'5'328'16,"3"0"41"-16,-4-1 33 0,5-2 25 0,0 0 25 0,-1-2 13 0,4 0 9 0,0 0 11 15,0 0 13-15,0 0-55 0,0 0-73 0,0 0-36 0,0 0-33 0,4-1-44 16,-3-2-50-16,4 0-30 0,-1-1-28 0,3-3-19 0,1 1-17 0,1-1-5 15,2-2-4-15,0 0-5 0,2-1-6 0,3-2-4 0,-2-2-4 0,3 1-3 16,1-1-3-16,-4-1-5 0,3 1-6 0,-1-2-1 0,3-1-3 0,-3-1-4 16,1 1-7-16,-1-1-5 0,0 0-5 0,-1-3-5 0,0 3-6 15,-2-3 0-15,-1 2-2 0,1 0 0 0,-3 0-1 0,0 1-1 0,-1 0 1 0,-1 0-1 16,-4 2-3-16,2 0-2 0,-3 1 0 0,1 1-2 0,-4 1-1 0,0-1 0 16,0 3 0-16,-4 0-3 0,1 1 0 0,-1-1-4 0,-1 2-1 15,-1 0 1-15,-1 0 0 0,2 3-2 0,-2 0-1 0,1 0-1 0,-1 0-1 0,2 4 0 16,-1-2 0-16,-2 3 0 0,4-1-3 0,-1 2 1 0,0 0-5 0,-2 2-1 15,3 3 0-15,-2-2 0 0,1 4 0 0,0 2 0 0,0 0 0 16,-1 2 0-16,1 3 0 0,-1 1 0 0,1 2 0 0,2 1 0 0,0 2 0 0,0-1 0 16,1 2 0-16,0 0 0 0,1 2 0 0,-1 0 0 0,2 0 0 15,2 2 0-15,-1 0 0 0,1 1 0 0,1 1 0 0,0 0 0 0,1 2 0 16,0 1 0-16,4-1 0 0,-3 5 0 0,1-1 0 0,1 0 0 0,-1 3 0 0,0 0 0 16,0 0 0-16,-1 1 0 0,0-1 0 0,-2 0 0 0,2 0 0 15,-3-1 0-15,-1 0 0 0,-1 0 0 0,0-2 0 0,-1 2 0 0,-1-4 0 16,-3 1 0-16,2-3 0 0,0 0 0 0,-2 0 0 0,0-5 0 0,-1-1 0 0,2 0 0 15,0-4 0-15,-1-3 0 0,2-1 0 0,2-2 0 0,-3-4 0 16,1 0 0-16,3-3 0 0,-1-1 0 0,1-1 0 0,-2-2 0 0,2-2 0 0,0 0 0 16,0 0 0-16,0 0 0 0,0 0 0 0,0 0 0 0,0 0 0 15,2-2-71-15,1-4-191 0,2 0-103 0,-2-4-116 0,2-2-96 0,1-5-89 16,5-2-19-16,0-6 0 0,2-4 7 0,3-4 11 0,-2-5 29 0,3-1 35 16,0-3 33-16,3-3 38 0,-2-1 50 0</inkml:trace>
  <inkml:trace contextRef="#ctx0" brushRef="#br0" timeOffset="108076.72">23811 8932 46 0,'5'1'381'0,"-2"1"25"16,-1 3 28-16,-2 0 26 0,0 1 24 0,-2 3 25 0,0-1 23 0,-2 3 20 15,-1 0 19-15,0 2 17 0,-2 3-77 0,-2 2-100 0,0 3-64 0,-3 2-57 16,2 4-27-16,-2-2-21 0,1 2-23 0,1 2-23 0,-2-1-24 0,3 0-24 16,-1-2-19-16,6 0-21 0,-1-2-17 0,3-2-18 0,2-1-45 0,2-2-28 15,3-1 0-15,1-1 0 0,3 0 0 0,2-2 0 0,1-2 0 0,3-1 0 16,1 0 0-16,2-1 0 0,0-2 0 0,0-2 0 0,2-1 0 0,0 0 0 15,-2-3 0-15,4-1 0 0,-4-1 0 0,2-1 0 0,-1-1 0 0,1-2 0 16,-3 0 0-16,-1-2 0 0,-1 2 0 0,-2-1 0 0,1-1 0 0,-3 1 0 16,-1 1 0-16,-1-2-85 0,-1 2-45 0,-1-1-37 0,-2 1-49 0,-2-2-53 15,1 0-90-15,-2 1-101 0,-2-2-77 0,0-2-72 0,-5-2-19 0,4 0-5 16,-2-2 12-16,-2-3 16 0,0-2 19 0,-2 1 17 0,-2-5 31 0,1 0 37 16,2-2 49-16</inkml:trace>
  <inkml:trace contextRef="#ctx0" brushRef="#br0" timeOffset="108259.54">23978 8985 251 0,'-6'-5'453'0,"2"4"17"15,-3 1 13-15,1 3 18 0,-1 2 16 0,0 2 19 0,-1 4 19 0,0 0 18 16,0 4 22-16,-3 2 22 0,1 2-99 0,2 6-125 0,-3 1-83 0,3 4-75 16,0 3-21-16,-2 5-10 0,3 1-11 0,-1 1-11 0,2 2-15 0,-1 1-17 15,1 2-76-15,2-1-74 0,-1 1 0 0,2-1 0 0,-1 0 0 0,3-1 0 16,-3-3 0-16,3 1 0 0,-1-2 0 0,2-3 0 0,0-2 0 0,0-4 0 16,2-1 0-16,-1-3 0 0,1-5 0 0,0-1 0 0,-1-3 0 0,3-4 0 15,-3-1-53-15,1-5-141 0,-1 1-93 0,-1-1-109 0,0-7-121 0,0 0-128 16,0 0-26-16,0 0-4 0,-3-4 8 0,-2 3 10 0,0-4 21 0,1 0 23 15,-4 0 25-15,0-2 26 0,-2 1 35 0,1 1 39 0</inkml:trace>
  <inkml:trace contextRef="#ctx0" brushRef="#br0" timeOffset="108610.96">23164 10297 302 0,'-9'4'398'0,"-1"0"31"0,-1-3 29 0,3 1 17 0,2 2 17 15,-2-3 8-15,3 1 8 0,1 0 4 0,0-2 5 0,1 1-79 0,3-1-94 16,0 0-57-16,0 0-50 0,3 1-35 0,2 3-30 0,3-3-19 0,3 3-16 16,0-2-2-16,6 3-1 0,3-3 4 0,3 3 0 0,4-1-1 0,6 0 0 15,2-3-3-15,6 1 0 0,2-2-6 0,6-2-8 0,-2-1-8 0,7-1-8 16,0 0-25-16,1-1-79 0,1-1 0 0,-3 0 0 0,2 1 0 0,-4-1 0 15,-2 0 0-15,-1 3 0 0,-2-1 0 0,-4 1 0 0,-1 1 0 0,-3-2 0 16,-1 4 0-16,-2 0 0 0,-4-2 0 0,1 2 0 0,-4 0 0 0,-3 0 0 16,-1-1 0-16,-5 1 0 0,0-2 0 0,-3 2 0 0,-7-1 0 0,1 1 0 15,-4 0 0-15,-2 0 0 0,0-2 0 0,-4 2 0 0,0 0-161 0,0 0-203 16,0 0-139-16,-2-4-140 0,-2-1-36 0,1-1-9 0,-2 1 0 16,0-2 2-16,-1 1 11 0,-2 0 9 0,-1 0 27 0,-3 0 28 0,3 0 46 15,-4 0 51-15</inkml:trace>
  <inkml:trace contextRef="#ctx0" brushRef="#br0" timeOffset="109760.47">16161 5413 119 0,'0'0'213'16,"0"0"30"-16,0 0 28 0,0 0 37 0,0 0 34 0,0 0 23 0,0 0 19 16,0 0-17-16,0 0-23 0,0 0-12 0,0 0-7 0,0 0-5 0,0 0-4 15,0 0-9-15,0 0-10 0,0 0-21 0,0 0-24 0,0 0-25 0,0 0-29 16,0 0-24-16,0 0-21 0,0 0-21 0,0 0-22 0,0 0-9 0,0 0-7 16,0 0-6-16,0 0-5 0,0 0-7 0,0 0-7 0,0 0-7 0,0 0-6 15,0 0-8-15,0 0-6 0,0 0-6 0,0 0-2 0,0 0 0 0,0 0-1 16,4 0 2-16,0 0 3 0,1 0 1 0,2 0-1 0,2 0 1 0,0 0 5 15,1 2 2-15,4-2 2 0,1 1 6 0,0-1 3 0,3 0 2 0,1-1 0 16,3 1-2-16,-5-2-4 0,5 0-5 0,0 1-7 0,-2-2-2 0,1 1-5 16,-2 1-3-16,-3-3-4 0,1 2-4 0,-4 1-2 0,1-1-5 0,-2-1-4 15,-3 2-10-15,-2-1-2 0,0 2 0 0,0-2 0 0,-3 2 0 0,-2-1 0 16,-2 1 0-16,0 0 0 0,0 0 0 0,0 0 0 0,0 0 0 0,0 0 0 16,0 0 0-16,0 0 0 0,0 0 0 0,0 0 0 0,0 0 0 0,0 0 0 15,0 0 0-15,0 0 0 0,0 0 0 0,-2 1 0 0,-2-1 0 0,-1 0 0 16,-3 2 0-16,2-2 0 0,-2 2 0 0,-2-1 0 0,-1-1 0 0,0 3 0 15,0-1 0-15,-1-1 0 0,-3-1 0 0,1 2 0 0,1-2 0 0,-1 3 0 16,1-2 0-16,1-1 0 0,-1 1 0 0,2-1 0 0,0 0 0 0,3 2 0 16,0-2 0-16,3 0 0 0,1 2 0 0,-2-1 0 0,6-1 0 0,-4 0 0 15,4 0 0-15,0 0 0 0,0 0 0 0,0 0 0 0,0 0 0 0,0 0 0 16,0 0 0-16,2 1 0 0,4 1 0 0,-3 0 0 0,4-1 0 0,-3 1 0 16,4 1 0-16,2-2 0 0,-1 2 0 0,1 0 0 0,2-2 0 0,-2 1 0 15,1 1-22-15,1-1-67 0,-2-1-29 0,1 1-30 0,0-1-59 0,-1 1-65 16,-1-2-106-16,0 0-114 0,0 0-78 0,-5 0-69 0,3 0-12 0,-2 0 0 15,-5 0 17-15,2 3 22 0,-2-3 20 0,-2 4 24 0,-2 1 31 0,0 2 28 16,-3 0 62-16</inkml:trace>
  <inkml:trace contextRef="#ctx0" brushRef="#br0" timeOffset="111510.04">10814 10243 206 0,'-5'-4'298'0,"-1"-1"29"0,1 2 27 16,-1-2 30-16,2 4 27 0,-1 0 22 0,1-2 16 0,1 1-30 0,0 2-39 15,3 0-35-15,-3 0-31 0,3 0-21 0,0 0-21 0,0 0-34 0,0 0-41 16,0 0-23-16,0 0-23 0,0 0-18 0,0 0-16 0,0 0-12 0,1 2-8 16,1 2-1-16,1 2 1 0,2-1 1 0,3 2 1 0,1 2 2 0,1 1 2 15,3 1 1-15,2 1 2 0,1 2 0 0,3-1 1 0,2 3-4 0,1-2-6 16,2 2-7-16,2 2-2 0,3-1-7 0,-1 1-4 0,2 1-2 0,2 1-4 16,1-1 1-16,-1 2-4 0,-1 2-1 0,3-2-3 0,-1 2 0 0,-3 0-5 15,2 2-58-15,-1-2-1 0,-2-1 0 0,-1 1 0 0,-1-3 0 0,1 1 0 16,-2 0 0-16,-4-1 0 0,0-2 0 0,0 0 0 0,0-4 0 0,-3 2 0 15,0-1 0-15,-3-3 0 0,1 0 0 0,-1-2 0 0,-2 0 0 0,-1-2 0 16,-2 0 0-16,-1-1 0 0,-1-2 0 0,-2-1 0 0,0 1 0 0,-4-4 0 16,2 2 0-16,-2-1 0 0,-1-1 0 0,-2-1 0 0,0 0 0 0,0 0 0 15,0 0 0-15,0 0 0 0,0 0 0 0,0 0 0 0,0 0 0 0,0 0 0 16,0 0 0-16,0 0 0 0,0 0 0 0,0 0 0 0,0 0 0 0,-5 0 0 16,2-1 0-16,0-3 0 0,-5 0 0 0,3 0 0 0,-1-1 0 0,-2-1 0 15,-2 0 0-15,1-3 0 0,0 2-99 0,-1-2-195 0,-1 0-114 0,0 0-124 16,0 0-78-16,-2 0-66 0,2 0-15 0,0-1 2 0,0 1 10 0,3 4 14 15,-3-1 33-15,2 3 40 0,-1 1 36 0,4 2 34 0,-2 2 59 0</inkml:trace>
  <inkml:trace contextRef="#ctx0" brushRef="#br0" timeOffset="112926.7">10884 11344 255 0,'0'0'342'0,"0"0"31"15,-3 0 24-15,3 0 20 0,0 0 14 0,0 0 10 0,0 0 14 0,-2 0 13 16,2 0-41-16,-3 3-52 0,3 0-40 0,-2 2-36 0,1 1-36 0,-1 2-38 15,2 3-24-15,-1 1-24 0,1 1-15 0,-2 4-13 0,2 2-9 0,0 0-5 16,0 0-11-16,0 2-11 0,3 0-8 0,0 0-8 0,-1-1-9 0,4 0-9 16,0-3-3-16,2 1-7 0,2 2-5 0,1-4-3 0,0 1-6 0,3-2-4 15,0 1-4-15,1-2 0 0,0-1-2 0,0 1 0 0,0-1-1 0,2-2-4 16,-2 1-2-16,0-3-2 0,-1 1-4 0,-2-1-4 0,2-1-1 0,-4-1-5 16,0-2 1-16,-1 2-4 0,-3-3 1 0,1 1 2 0,-3-3 1 0,0 2 2 15,-3-1 3-15,1-1 4 0,-2-2 0 0,0 0-2 0,-2 4-1 0,-3 1-21 16,1 0-8-16,-3 1 0 0,-4 4 0 0,0-2 0 0,-4 5 0 0,0-1 0 15,-4 2 0-15,-2 0 0 0,1 1-79 0,-2-1-54 0,3-2-51 0,-2-3-53 16,1 2-98-16,2-2-110 0,0-4-86 0,2-3-81 0,0-2-28 0,3-2-14 16,-1-3 7-16,3-4 14 0,1-2 21 0,-2-1 25 0,5-6 30 0,-1-2 30 15,2-4 50-15</inkml:trace>
  <inkml:trace contextRef="#ctx0" brushRef="#br0" timeOffset="113060.4">10844 11517 322 0,'7'-14'397'0,"0"2"15"15,1 3 25-15,-3 2 26 0,3 1 17 0,-1 3 14 0,0-2 12 0,1 4 8 16,-1 0-20-16,2 1-28 0,0-2-91 0,1 0-107 0,1 1-59 0,3 1-49 15,-1-2-19-15,1 2-13 0,2-1-26 0,0 1-26 0,0-2-17 0,1 2-16 16,1 0-12-16,0 0-12 0,1-1-17 0,2 1-19 0,-1 0-27 0,1-4-33 16,-2 3-55-16,3 0-61 0,-2-2-86 0,1 0-89 0,0-2-79 0,-1 0-70 15,-1 1-15-15,0 0-6 0,0 0 2 0,0 0 2 0,-2-1 11 0,-2 4 14 16,0 0 23-16,0-1 28 0,-1 2 56 0</inkml:trace>
  <inkml:trace contextRef="#ctx0" brushRef="#br0" timeOffset="113360.64">11631 11214 116 0,'-4'10'383'0,"-2"1"44"0,1 2 39 0,0 4 25 0,0 1 24 0,0 0 19 0,2 4 18 15,-1 1 16-15,2 2 19 0,1 2-45 0,-1 5-57 0,-1 0-59 16,3 4-60-16,0 2-49 0,0 1-50 0,2 2-39 0,-1-1-37 0,2-2-23 0,2 2-20 16,1-1-19-16,-1-4-17 0,1-2-18 0,2-5-16 0,3-1-77 0,-3-4-1 15,3-4 0-15,0-4 0 0,0-2 0 0,-3-3 0 0,3-1 0 16,0-3 0-16,-3-3 0 0,2 1 0 0,-2-4 0 0,1-1 0 0,-1-4 0 0,1 0 0 15,-1-3 0-15,1-3 0 0,1-1 0 0,-2-3 0 0,0-1 0 16,-3 0 0-16,3-4 0 0,-4 0 0 0,1 2 0 0,-3 0 0 0,-2-1 0 0,0 2 0 16,-2 2-1-16,-3 0-80 0,-2 0-10 0,-1 2-10 0,-2 0-3 0,1 3-3 15,-4-1-3-15,0 4-4 0,-2 1-1 0,0 1-1 0,0 3-3 16,0 2-1-16,-2 1-3 0,1 4-3 0,-1 1-14 0,1 2-14 0,0 3-60 0,0-1-72 16,-1 5-66-16,4-1-66 0,-1-2-58 0,1 3-53 0,3-1-9 15,0-1 3-15,2 1 10 0,2-1 10 0,0-1 16 0,2-1 16 0,4-3 25 16,0 1 24-16</inkml:trace>
  <inkml:trace contextRef="#ctx0" brushRef="#br0" timeOffset="113443.66">11734 11826 16 0,'5'-2'145'0,"0"1"-26"0,1-1-52 15,-3 1-52-15,0-1-12 0,-3 2-2 0,0-4-1 0,2 2 0 0,-2 2-63 16,0-6-77-16</inkml:trace>
  <inkml:trace contextRef="#ctx0" brushRef="#br0" timeOffset="114411.82">25138 9419 210 0,'3'9'411'0,"0"-4"25"0,1 2 19 0,-2 0 14 0,-1-3 13 16,3 1 12-16,-3-1 13 0,3-1 14 0,-3-1 14 0,2-2-52 0,1 0-68 15,0-2-78-15,2 1-78 0,1-3-49 0,1 2-44 0,1-4-20 0,4-2-15 16,-4-2-11-16,4 0-8 0,3-2-11 0,-2-3-10 0,3 1-14 0,1-3-13 16,-2-1-10-16,-1 0-7 0,1-2-7 0,1 2-8 0,0-1-2 0,-3-1-5 15,0 2 1-15,0 1-3 0,-3-1 0 0,1 0 2 0,-2 1-1 0,-2 2 2 16,-1-1-1-16,-2 2 3 0,-2-1 1 0,-2 2 3 0,-1 0 3 0,0 0 6 16,-1 1 0-16,-4 0 0 0,0 2-3 0,-1-2-3 0,-2 1-2 0,-1 2-5 15,-3-1 0-15,3 1-2 0,-5 1-3 0,2 1-2 0,-2 3-4 0,0-3-1 16,0 5-6-16,1 0-6 0,0 3 1 0,-1 0-2 0,1 4 0 0,1 1-2 15,1 1 0-15,0 3-1 0,0 1-1 0,1 4-1 0,2-1 0 0,-1 3 0 16,3 2 2-16,-1-2 1 0,2 5 1 0,4-2 1 0,-2 3 3 0,3-3-1 16,1-1 1-16,2 3-2 0,2-3-4 0,0-1 0 0,3 2 0 0,1-3 0 15,1 1 0-15,1 0 0 0,1 0 0 0,0 2 0 0,2 0 0 0,-1-1 0 16,-1 1 0-16,2 1 0 0,-1 1 0 0,-1 2 0 0,-2 0 0 0,0 2 0 16,-3 1 0-16,1 0 0 0,-4 3 0 0,-1-2 0 0,-2 4 0 0,-1-1 0 15,-3 1 0-15,0 1 0 0,0-1 0 0,-4 0 0 0,1 0 0 0,-2-3 0 16,4 2 0-16,-3-5 0 0,1 2 0 0,0-6 0 0,1-1 0 15,2-1 0-15,1-4 0 0,1-2 0 0,4-3-77 0,-2-3-135 0,3-2-108 0,0-3-121 16,2-3-108-16,4-3-106 0,0-3-19 0,4-4 0 0,-2-2 7 0,1-3 11 16,4-3 21-16,-4-3 19 0,4 0 28 0,-2-2 31 0,1-2 43 15</inkml:trace>
  <inkml:trace contextRef="#ctx0" brushRef="#br0" timeOffset="114776.81">25773 9421 276 0,'8'-3'404'0,"0"0"25"0,0 0 21 0,0 2 22 0,-4-2 17 0,3 0 16 16,-1-2 11-16,3-1 6 0,-2 0 5 0,1 1-70 0,3-3-86 0,-3 0-77 16,3-2-77-16,1-1-41 0,0-1-35 0,0-1-21 0,4-1-18 0,-2 1-16 0,0-2-17 15,2 1-11-15,-2-1-13 0,-1 0-3 0,1 2-1 0,-1-2-3 16,-2 1-1-16,2 1 0 0,-5-1 0 0,0 1-1 0,-1 0-3 0,-2 0-1 16,-2-2 1-16,1 3-3 0,-4-3-1 0,0 2 3 0,-2-1 0 0,-1 0-1 15,-2 0 3-15,-3 0 2 0,4 1-1 0,-5 0 1 0,1 0-4 0,-2 3 0 16,-2-1-2-16,3 2-2 0,-2 4-5 0,0-2-1 0,0 3-3 0,-3 2 0 15,1 2-2-15,0 2-4 0,-1 2-3 0,-2 1-2 0,5 0-2 0,-2 4 1 16,-1 1 1-16,1 2 4 0,3 0 4 0,0 3 3 0,2 0 7 0,2 0-7 16,0 1-5-16,2 2 6 0,3 2 11 0,-1-1 5 0,2 1 3 0,3 1 3 15,-1 0 2-15,0 1 0 0,4 1 0 0,-3-1-3 0,2 3-3 0,-1 0-3 16,3 0-25-16,-2 2-10 0,2 0 0 0,0 2 0 0,1 0 0 0,-2 0 0 16,2 1 0-16,-2 3 0 0,1 0 0 0,-3 0 0 0,1 2 0 0,-2 1 0 15,2 0 0-15,-4 1 0 0,1 2 0 0,-2 0 0 0,-2-1 0 0,1 4 0 16,-4-1 0-16,1-2 0 0,0 0 0 0,0 0 0 0,-1 1 0 0,0-3 0 15,2-3 0-15,-2 0-82 0,2-3-179 0,0-3-149 0,1-2-167 0,1-6-59 16,-1-2-35-16,2-2-9 0,-2-5-2 0,2-4 6 0,2-2 5 0,-2-5 20 16,0 0 19-16,3-5 40 0,2-4 43 0</inkml:trace>
  <inkml:trace contextRef="#ctx0" brushRef="#br0" timeOffset="114943.72">26497 9900 421 0,'5'15'614'0,"-4"1"8"0,1-1 4 0,-4 0-1 15,2-1 4-15,-1-2-1 0,-4-2-1 0,5-1-1 0,0-3 2 0,0-3-6 16,0 1-6-16,0-4-240 0,0 0-290 0,-1 2-102 0,1-2-63 0,0 0-61 16,0 0-59-16,0 0-111 0,0 0-120 0,0 0-90 0,-2-4-82 0,1-2-20 15,-1-2-7-15,0 0 1 0,2 0 4 0,-1-1 13 0,-2 0 20 0,-1 0 29 16,1-2 30-16,-2 2 54 0</inkml:trace>
  <inkml:trace contextRef="#ctx0" brushRef="#br0" timeOffset="116127.69">16917 5434 56 0,'-3'-3'236'0,"2"0"41"0,-3-1 44 0,1 1 44 0,2 2 42 0,-3-1 30 0,1-1 26 16,2 1-20-16,-3 2-28 0,4 0-26 0,0 0-27 0,0 0-7 0,0 0-3 15,0 0-11-15,0 0-12 0,0 0-31 0,0 0-33 0,0 0-35 0,-4 0-32 16,4 0-22-16,0 0-19 0,0 0-7 0,0 0-9 0,0 0-9 0,0 0-12 15,0 0-13-15,0 0-15 0,-2 0-12 0,2 0-12 0,0 0-7 0,0 0-7 16,0 0-8-16,0 0-3 0,2 3-2 0,2 1-6 0,0-3-1 0,0 2-2 16,3 0-1-16,-1-1-3 0,7 3-4 0,-4-2-24 0,4 0 0 0,3 0 0 15,0 1 0-15,1-2 0 0,2 1 0 0,-2-1 0 0,4-2 0 0,-2 1 0 16,3-1 0-16,-2 0 0 0,1-1 0 0,0 1 0 0,-1-2 0 0,1 0 0 16,-1 1 0-16,-1-1 0 0,0 0 0 0,0 0 0 0,-3 1 0 0,0-2 0 15,-3 3 0-15,1-2 0 0,-5 1 0 0,2 1 0 0,-5-2 0 0,1 2 0 16,-4 0 0-16,2-2 0 0,-5 2 0 0,0 0 0 0,0 0 0 0,0 0 0 15,0 0 0-15,0 0 0 0,-2 2 0 0,-3 0 0 0,1-1 0 0,-3 1 0 16,-2 1 0-16,-1-2 0 0,-1 3 0 0,-3-2 0 0,-2 1 0 0,-1 2-71 16,1-1-17-16,-3 1-6 0,0-3 0 0,0 3-2 0,0-2 2 0,2-1-1 15,-1 1 4-15,4-2 8 0,-2 1 5 0,4-2 9 0,-1 0 11 0,4 0 13 16,1-2 3-16,-2 2 2 0,6-1 2 0,-3-1-4 0,6 1-11 0,-3 1-15 16,4 0-19-16,0 0-22 0,0 0-34 0,0 0-39 0,0 0-76 15,0 0-88-15,0 0-59 0,0 0-51 0,0 0-44 0,-3 1-39 0,0 1-3 16,1-1 5-16,-2 2 14 0,2 2 14 0,1-1 24 0,-1 1 25 0,1 0 36 0</inkml:trace>
  <inkml:trace contextRef="#ctx0" brushRef="#br0" timeOffset="121377.63">15038 10837 99 0,'-4'2'382'16,"1"0"53"-16,0 0 20 0,0-1 15 0,-1 1 10 0,1 0 9 0,2 1 9 15,-4-2 10-15,5-1-8 0,-1 2-8 0,1-2-78 0,0 0-86 0,0 0-58 16,0 0-48-16,0 0-47 0,0 0-48 0,0 0-14 0,0 0-8 0,0 0-7 15,0 0-4-15,0 0-6 0,0 0-6 0,0 0-9 0,0 0-10 0,0 0-3 16,0 0-8-16,0 0-6 0,0 0-8 0,0 0-4 0,0 0-4 0,0 0-6 16,0 0-5-16,0 0-5 0,0 0-3 0,0 0-4 0,0 0-4 0,0 0-1 15,0 0 2-15,0 0-3 0,0 0-1 0,0 0 2 0,0 0 1 0,0 0 0 16,0 0 0-16,0 0 5 0,0 0 8 0,6 0 0 0,-3 0 4 0,2-2 6 16,1 2 5-16,1 0 2 0,0-1 3 0,3-1 2 0,-1 1 3 0,1-1 5 15,2 0 3-15,0 0 0 0,1 1 4 0,0-1-6 0,1 0-5 0,-2-1-1 16,2 0 0-16,0 2-5 0,0-3-2 0,2 2-1 0,0-1-2 0,1 1-23 15,-1-1-8-15,3 2 0 0,0 0 0 0,0-1 0 0,2-2 0 16,1 3 0-16,-2-1 0 0,2 1 0 0,2-2 0 0,-3 2 0 0,4-1 0 0,0 1 0 16,1-2 0-16,0 1 0 0,1 1 0 0,2-1 0 0,-2-1 0 0,1 2 0 15,2-3 0-15,0 3 0 0,0-3 0 0,2 2 0 0,0-1 0 16,-1 0 0-16,1 0 0 0,0 0 0 0,-1-1 0 0,2 2 0 0,-1-1 0 0,-1 2 0 16,-1-1 0-16,2 1 0 0,0 1 0 0,-2 0 0 0,1 0 0 15,-1 0 0-15,3 1 0 0,-1 1 0 0,1 1 0 0,-1-2 0 0,1 1 0 0,2-2 0 16,-2 0 0-16,2 3 0 0,0-2 0 0,3-1 0 0,-4 0 0 0,3 0 0 15,-1 0 0-15,1 0 0 0,2 0 0 0,-1 0 0 0,0-1 0 16,2-2 0-16,1 3 0 0,0 0 0 0,-1-2 0 0,2 1 0 0,-1-1 0 0,2 1 0 16,1 1 0-16,-3-2 0 0,3 2 0 0,-1-1 0 0,0 1 0 15,1 0 0-15,1 1 0 0,-1-1 0 0,0 2 0 0,2-1 0 0,-2 1 0 16,2 1 0-16,0 0 0 0,1-1 0 0,-1 3 0 0,4 0 0 0,-3-2 0 0,1 2 0 16,2 0 0-16,0 0 0 0,-1 1 0 0,0-2 0 0,0 2 0 15,0 1 0-15,2-3 0 0,-1 1 0 0,0-2 0 0,0 2 0 0,-2 0 0 16,2 0 0-16,2-2 0 0,-3 1 0 0,3 0 0 0,-1-1 0 0,-2 2 0 0,3-3 0 15,-1 3 0-15,-2 0 0 0,1-1 0 0,-2 0 0 0,2 1 0 16,1-2 0-16,-2 3 0 0,2-1 0 0,-1-2 0 0,-1 3 0 0,2-2 0 16,-2 1 0-16,3 1 0 0,-2-3 0 0,1 2 0 0,1 1 0 0,-1-1 0 0,-2 1 0 15,3 0 0-15,-1 0 0 0,0 0 0 0,-3-1 0 0,2 0 0 16,0 2 0-16,-1-3 0 0,-1 1 0 0,0-1 0 0,0 1 0 0,2-1 0 0,-2-1 0 16,-1 1 0-16,2 0 0 0,1-1 0 0,-3 0 0 0,0 1 0 0,2-1 0 15,-3 2 0-15,2-4 0 0,-2 4 0 0,1-2 0 0,0 0 0 16,-1-1 0-16,1 2 0 0,-1 0 0 0,2-2 0 0,-2 1 0 0,2 0 0 0,2 0 0 15,-1-2 0-15,-2 2 0 0,5-1 0 0,-3-1 0 0,1 1 0 0,0 1 0 16,0-2 0-16,0 2 0 0,-2-1 0 0,0-1 0 0,3 0 0 16,-1 3 0-16,-4-4 0 0,4 1 0 0,-2 3 0 0,1-3 0 0,-1 0 0 15,2 0 0-15,1 1 0 0,-2 0 0 0,1-2 0 0,1 1 0 0,0 0 0 0,-1-1 0 16,-1 0 0-16,2 2 0 0,-1-2 0 0,1 1 0 0,1-1 0 16,-2 0 0-16,3 0 0 0,-1-1 0 0,2 1 0 0,-3-2 0 0,2 2 0 15,2 0 0-15,-1-1 0 0,-1 1 0 0,0-1 0 0,3 1 0 0,-5 0 0 16,0-2 0-16,5 2 0 0,-4 0 0 0,-1 0 0 0,1 0 0 0,-2 0 0 15,-1 2 0-15,3-2 0 0,-1 1 0 0,-2 0 0 0,2 1 0 0,-1 1 0 16,-1-1 0-16,0 0 0 0,-1 0 0 0,1 1 0 0,-2-1 0 0,2 0 0 16,0 0 0-16,-1-1 0 0,0 3 0 0,-1-3 0 0,1 1 0 0,2-1 0 15,-2 2 0-15,3-1 0 0,-2-2 0 0,2 3 0 0,-4-3 0 0,5 1 0 16,-3 0 0-16,0 1 0 0,0-2 0 0,-3 2 0 0,3-2 0 0,-3 1 0 16,0-1 0-16,-2 0 0 0,2 0 0 0,-3 0 0 0,-1 2 0 0,1-2 0 15,-2 1 0-15,2-1 0 0,-4 0 0 0,1 2 0 0,-1-1 0 0,-1-1 0 16,-1 3 0-16,-1-1 0 0,-1-1 0 0,-2 0 0 0,2 3 0 0,-4-3 0 15,-3 2 0-15,0 0 0 0,-3 0 0 0,-1-1 0 0,-4 0 0 0,0 0 0 16,-5 0 0-16,0-1 0 0,-3 2 0 0,-2-1 0 0,-4-1 0 0,0 1 0 16,0-1 0-16,-2 1 0 0,-4-2 0 0,0 0 0 0,0 0 0 0,0 0 0 15,0 0 0-15,0 0 0 0,0 0 0 0,0 0 0 0,0 0 0 0,0 0 0 16,0 0 0-16,0 0 0 0,0 0 0 0,0 0 0 0,0 0 0 0,0 0 0 16,-4 0 0-16,0 0 0 0,-1-2 0 0,0 1 0 0,1-1-46 0,-1-2-160 15,-2-1-78-15,1-1-87 0,0 0-97 0,1-2-96 0,-1 1-57 0,-1 0-48 16,1-2 0-16,3 0 9 0,2 0 26 0,-1 2 27 0,0-2 27 0,1 2 23 15,1 0 39-15,-2 1 41 0</inkml:trace>
  <inkml:trace contextRef="#ctx0" brushRef="#br0" timeOffset="121728.11">25969 10821 143 0,'-1'-3'383'0,"-1"1"34"0,0 0 30 16,-1-2 11-16,2 1 4 0,-3 0 5 0,4 0 7 0,0 3 2 0,-1-1 6 16,1 1-57-16,0 0-69 0,0 0-73 0,0 0-76 0,0 0-51 0,0 0-46 15,0 0-23-15,0 0-18 0,0 0 1 0,3-2 6 0,0 2 2 0,2 2 2 16,1-1 0-16,2 1-2 0,0 0 0 0,2 1-1 0,4 1-1 16,0-1 2-16,3 1 2 0,3 1 2 0,-2-1-9 0,4 1-10 0,-1-1-6 0,1 0-7 15,0-1-6-15,-1 1-5 0,-1 0-1 0,-1-1 0 0,1 2-1 0,-3-3-2 16,-3 3 0-16,2-2 1 0,-3 2-3 0,-1-2 0 0,-1 1-1 0,-1-1 1 15,-1 0 0-15,-1 2 0 0,-2-2 5 0,-1 1 6 0,2 1 2 0,-3-2 2 16,-2 3 2-16,1-2 2 0,-3 1-1 0,-3 1-2 0,-2 0 0 0,2 3-1 16,-3 0-2-16,-2 2-3 0,-4 1-4 0,-2 3-28 0,1-1-11 0,-4 3 0 15,0-1 0-15,-4 2 0 0,-1 2 0 0,-1 0 0 0,0-1 0 0,0 0-75 16,-3-1-31-16,1 0-24 0,3-1-39 0,0-1-37 0,0-2-89 16,1-1-104-16,4-1-92 0,1-1-95 0,3-4-37 0,4-1-25 0,1-1 8 15,3-3 15-15,5-2 25 0,0 0 25 0,-1-2 26 0,2-3 23 0,2-1 39 0,3-1 40 16</inkml:trace>
  <inkml:trace contextRef="#ctx0" brushRef="#br0" timeOffset="121911.26">26416 11255 305 0,'5'16'561'0,"0"-1"20"0,-2-2 7 0,1 2-1 0,-1-3 1 15,-3 0 1-15,1-2-2 0,2-2-3 0,-1 0-1 0,-1-4-3 0,-1-4-106 16,-1 3-127-16,1-3-156 0,0 3-162 0,0-3-60 0,0 0-40 0,0 0-32 15,0 0-30-15,0 0-68 0,-5 0-78 0,2 0-84 0,0-1-85 0,0-1-64 16,-1-2-54-16,1-1-6 0,2-1 7 0,-3-2 10 0,1 1 9 0,2-2 19 16,-1 0 17-16,-1 0 28 0,2-1 30 0</inkml:trace>
  <inkml:trace contextRef="#ctx0" brushRef="#br0" timeOffset="123678.68">14909 8685 14 0,'-4'-8'282'0,"-1"2"27"0,-2 0 26 0,1 3 31 16,0 2 34-16,0 0 20 0,-1 2 22 0,-2 2 9 0,3 3 6 15,-1 1-62-15,-1 5-79 0,0 2-26 0,-1 4-10 0,-1 3-16 0,1 2-14 16,-4 5-21-16,0 1-22 0,-2 6-14 0,-1 2-14 0,-3 4-10 0,1 1-11 16,0 5 8-16,-1 1 7 0,-1 7 3 0,2 2-1 0,0 3-7 0,-1 2-11 15,4 4-12-15,0 2-14 0,2 2-5 0,1 3-1 0,2 1-16 0,4 1-18 16,0 1-48-16,1-1-43 0,4 2 0 0,2-4 0 0,2 1 0 0,3-3 0 15,1-3 0-15,2-2 0 0,3-3 0 0,3-3 0 0,2-5 0 0,1-3-41 16,6-4-88-16,-1-7-38 0,3-1-89 0,4-7-103 0,0-3-129 0,4-6-138 16,0-6-29-16,0-2-3 0,3-5 6 0,-1-6 5 0,2-5 16 0,0-4 18 15,-2-4 22-15,1-7 22 0,-1-3 31 0,1-2 37 0</inkml:trace>
  <inkml:trace contextRef="#ctx0" brushRef="#br0" timeOffset="124379.62">26360 8482 113 0,'12'-3'268'0,"-2"1"67"0,-2 4 57 0,-2 2 52 16,-1 3 24-16,0 2 18 0,-4 2 17 0,4 3 17 0,-4 6-52 0,2 2-65 15,1 4-12-15,-3 2 1 0,2 5 4 0,1 1 3 0,1 3-46 0,-2 2-52 16,3 1-50-16,-2 4-47 0,0 1-18 0,0 0-12 0,1 1-16 0,2 2-13 16,0-2-13-16,0 4-13 0,-2-2-16 0,-1-1-16 0,3 2-87 0,-1-1 0 15,-2 0 0-15,0 0 0 0,-1-1 0 0,-1-1 0 0,-4-1 0 16,0 2 0-16,-1-4 0 0,-2-1 0 0,-2-1 0 0,-1-2 0 0,0-2 0 0,-5-1 0 16,2-3 0-16,-2-1 0 0,-1-2 0 0,1-3 0 0,0-2 0 0,-2-2-153 15,1-2-96-15,1-3-80 0,0-5-120 0,1-2-135 0,1-4-51 0,3-1-33 16,-3-4-6-16,5-4 6 0,-1-4 18 0,2-4 19 0,4-5 26 0,-4-3 28 15,4-4 39-15,2-3 38 0</inkml:trace>
  <inkml:trace contextRef="#ctx0" brushRef="#br0" timeOffset="124528.22">26676 9666 139 0,'-2'17'509'0,"-1"0"13"0,-2 0 2 0,0-2 0 15,1-2-1-15,-2-2 2 0,-1-1-2 0,4-3 0 0,-2-2-2 0,2-2-10 16,-2 0-11-16,-1-1-199 0,2-1-238 0,-1-1-149 0,-2 0-132 0,1 0-92 15,-3 0-89-15,2-1-57 0,-2-1-51 0,1-1-13 0,-2 0-4 0,2 0 2 16,0-1-2-16,2-1 11 0,-2 1 10 0,2-2 25 0,0 1 29 0</inkml:trace>
  <inkml:trace contextRef="#ctx0" brushRef="#br0" timeOffset="136796.65">9608 11355 59 0,'-2'1'160'0,"-1"2"8"0,1 0 3 0,-1 0 9 0,0-1 6 0,0 0-1 16,0 0-4-16,-2 0-36 0,2-2-43 0,1 1-4 0,-1 1 2 16,0-2 8-16,0 3 12 0,0-2 14 0,-2-1 16 0,2 1 15 0,1 1 12 15,-2 0 7-15,2-1 10 0,-1 0 4 0,1-1 7 0,-1 2 6 0,1 0 9 16,2-2-5-16,0 0-4 0,0 0-11 0,0 0-11 0,0 0-18 0,0 0-22 15,-3 1-17-15,3-1-18 0,0 0-16 0,0 0-16 0,0 0-12 0,0 4-13 16,-1-3-13-16,1-1-14 0,0 0-7 0,0 0-6 0,0 0-2 0,0 0-3 16,0 0 2-16,0 0 2 0,0 0 1 0,0 0 0 0,0 0 3 0,0 0 3 15,0 0 1-15,0 0 0 0,0 0 2 0,0 0 1 0,0 0 2 0,0 0 1 16,0 0 2-16,0 0 0 0,0 0 0 0,0 0-2 0,0 0 3 0,0 0 0 16,0 0 0-16,0 0 1 0,0 0 0 0,0 0 0 0,0 0-1 0,0 0-3 15,0 0-2-15,0 0-1 0,0 0-3 0,0 0 1 0,0 0-4 0,0 4-2 16,0-4-3-16,0 0-2 0,0 0-2 0,0 2-3 0,0-2-1 0,0 0-2 15,0 0-2-15,0 0-2 0,3 1-1 0,-3-1 3 0,3 0-2 0,3 0-1 16,1 0-1-16,-1-1 2 0,3 1-1 0,1-2 0 0,1 2 0 0,2 0 0 16,-2 0 0-16,3 0-1 0,-1 0 0 0,1 2 1 0,0-2 0 0,-1 0-2 15,1 0 1-15,-1 0 1 0,1-2 0 0,-1 2 0 0,-1 0-1 0,1-3 1 16,-2 3-1-16,1-1 0 0,0 0 0 0,0 1 2 0,-1-2-1 0,-1 0 0 16,2 2 0-16,-2-1 0 0,0 1 0 0,0-2 0 0,-2 0 0 0,0 2-1 15,-1 0 0-15,0 0 0 0,-2 0 0 0,-2 0 1 0,2 0-1 0,-2 0 1 16,-3 0 0-16,0 0 1 0,4 0 0 0,-4 0 2 0,0 0 1 0,0 0 3 15,0 0 2-15,0 0 0 0,0 0 1 0,0 0-2 0,-2-1 0 0,-1 1 0 16,-2 0 0-16,-2 0 1 0,0 0-1 0,-1 1-1 0,-2-1-1 0,-2 0-1 16,-1 2-2-16,0 0-2 0,-4-2-2 0,1 1 1 0,-3 1-1 0,0 0 0 15,2 0 1-15,-4-1-1 0,1 1 0 0,1-2-1 0,-2 2 2 0,1-2 3 16,2 0 3-16,1 0 3 0,1 0 5 0,2-2 6 0,1 2 3 0,2-3 1 16,0 3 1-16,3-1 1 0,3 1 1 0,1-1-1 0,0 1 1 0,0-2-2 15,2-1 0-15,2 3 0 0,0 0-5 0,0 0-4 0,0 0-6 0,0 0-4 16,2 0-4-16,4-2-2 0,0 2 0 0,-1-2-2 0,3 2 1 0,3 0 1 15,-1-1 0-15,1 1-2 0,4-1 0 0,-2 1 0 0,1-2 1 0,2 0 0 16,0 1 1-16,-2-3 1 0,3 2-1 0,-2 1 1 0,0-3 2 0,0 2 0 16,-1-1 0-16,0 0-1 0,-1 0 0 0,0 0 1 0,-2-2 0 0,1 2 1 15,-1 0-1-15,-2 0 2 0,0 0-1 0,-1 0-1 0,-2 2-1 0,1-1 0 16,-3 2-1-16,2 0-1 0,-3 2 0 0,-3-2 0 0,4 0 2 0,-4 0 0 16,0 0-2-16,0 0 1 0,3-2-1 0,-3 2-1 0,0-2 1 0,0 2 1 15,0 0-1-15,0-2-1 0,-2 0 0 0,-1 1 1 0,-2-1-2 0,-1 1 0 16,-2-1-1-16,0 2-1 0,-4-1 0 0,2-1-1 0,-3 1 1 0,-2 1-2 15,0 0 1-15,0-2-1 0,-1 2 0 0,0-2 1 0,0 2 0 0,-1 2 0 16,2 0 2-16,0 1 1 0,2-2-1 0,1 2 0 0,0-3 1 0,4 2 2 16,-2-1-1-16,3-1 0 0,1 0 1 0,1 0 1 0,0-1-1 0,4-1-2 15,-1 1 1-15,2 1 0 0,0 0-1 0,0 0-1 0,0 0 0 0,0 0 1 16,0 0 0-16,0 0 0 0,0 0-1 0,0 0 2 0,0 0-1 0,2-2-1 16,-1 1 2-16,4-1 0 0,-2 2 0 0,2 0-2 0,0-1 2 0,4 1 1 15,-1 0 0-15,0 0-2 0,2-2 2 0,0 2-1 0,-1-2 0 0,0 1 0 16,2 0 0-16,-1 1 1 0,-1-1 0 0,0 1-1 0,-1-2 0 0,2 0 2 15,-2 1-2-15,1 1 0 0,-2-2-1 0,-1 2 0 0,2 0-3 0,-2-1-5 16,0 1-2-16,-1 0-5 0,0 0-2 0,0 1-4 0,-2-1-1 0,0 2-1 16,-3-2 1-16,3 0-4 0,-3 0-1 0,0 0 1 0,0 0 0 0,0 0 2 15,0 0 1-15,0 0 2 0,0 0 2 0,0 0 0 0,-3 1 2 0,-3 1 0 16,-1 0-1-16,-1-1 0 0,-1 1 2 0,-2 2 1 0,0-3 0 0,-3 2 0 16,1 0 2-16,-3-1 2 0,2 1 0 0,-2-1-1 0,0 0 2 0,2 1 4 15,0 0 3-15,1-1 0 0,-1-1 3 0,4 2 2 0,-2-1 1 0,4-1 0 16,0 0 0-16,3 1 0 0,-1 0-1 0,3-1-3 0,3-1 2 0,0 0 1 15,0 0 0-15,0 0-1 0,0 0 0 0,0 0 0 0,0 0-1 0,0 0 0 16,0 0-1-16,0 0 1 0,0 0-1 0,3 0 0 0,3 2 1 0,-1-2-1 16,1 0 1-16,1 0 0 0,2 0 1 0,1 0 0 0,-1 0 0 0,4 0 1 15,-2 0-1-15,0 0 2 0,1 0-2 0,-2-2-1 0,0 2 1 0,2-1 0 16,-4-1 0-16,2 2-2 0,-1-2 0 0,1 2-5 0,-2-1-4 0,0 1-6 16,-1-1-6-16,0 1-5 0,-1 0-8 0,0 0-8 0,-1 0-10 0,3 1-10 15,-5-1-8-15,2 1-5 0,-2-1-7 0,-3 0-7 0,3 0-5 0,-3 0-2 16,0 0-9-16,0 0-13 0,0 0-34 0,0 0-37 0,0 0-30 0,-3 2-24 15,-2 0-8-15,0-2-7 0,-1 0 2 0,-2-2-2 0,2 2 5 0,-2-2-2 16,-2 2 0-16,1-1-3 0,1 0 6 0,2-1 9 0,-3 1 31 0,2 1 34 16,2-2 24-16,-1 2 23 0,1 0-7 0,0 0-17 0,5 0-12 0,-6 0-16 15,2 0 3-15,0 2 4 0,0 1 9 0,0-2 9 0</inkml:trace>
  <inkml:trace contextRef="#ctx0" brushRef="#br0" timeOffset="138262.53">15108 11662 382 0,'0'-7'458'0,"0"0"20"0,-4 3 10 16,4-2 8-16,-2 5 10 0,1-2 6 0,1 3 11 0,0 0 6 0,0 0 6 15,0 0-68-15,0 0-83 0,-2 1-89 0,-1 2-91 0,1 3-47 0,-1 2-33 16,2 2-6-16,-4 2-1 0,1 5 4 0,-3 1 5 0,2 5 0 0,0 0-5 16,0 4-1-16,1 3-2 0,-1 0-4 0,0 3-2 0,1 2-6 0,1-1-5 15,-1 1-10-15,1 1-8 0,1-2-11 0,1 4-65 0,-1-4-7 0,2 0 0 16,-1 0 0-16,1-1 0 0,0-2 0 0,0-1 0 0,1-1 0 0,-1-4 0 16,0-2 0-16,2-1 0 0,-1-2 0 0,1-4 0 0,-2-1 0 0,3-1 0 15,-3-4 0-15,2-1 0 0,0-2 0 0,-2 0 0 0,1-2-99 0,-1-1-69 16,2-2-69-16,-2-2-74 0,0 0-125 0,0 0-136 0,4-2-52 0,2-3-35 15,-2-2-2-15,0-4 5 0,1-2 13 0,0-2 16 0,-2-5 30 0,3-1 35 16,-1-4 29-16,0-4 31 0</inkml:trace>
  <inkml:trace contextRef="#ctx0" brushRef="#br0" timeOffset="138564.71">15453 11620 220 0,'3'-3'460'0,"1"2"30"0,-3-3 19 0,2 2 15 0,1 1 7 0,-4-1 6 15,0 2 7-15,3-2 6 0,-2-1 5 0,-1 3 6 0,0 0-106 0,0 0-129 16,0 0-90-16,0 0-80 0,0 7-29 0,-3-2-21 0,2 6-3 0,-4 1-1 16,0 4 3-16,0 4 2 0,-1 1-4 0,0 6-2 0,-1 1-6 0,1 2-4 15,-1 2-2-15,3-1-1 0,-1-1-3 0,2-1-3 0,2-1-8 0,2-2-12 16,1-2-45-16,4-4-17 0,0 0 0 0,2-2 0 0,3-3 0 0,3-1 0 16,1-2 0-16,4-2 0 0,-1 0 0 0,3-2 0 0,1 0 0 0,2-4 0 15,1 1 0-15,-1-4 0 0,3 1 0 0,0-2 0 0,0-2 0 0,-1 1 0 16,0-2 0-16,-1-1 0 0,1 2 0 0,-3-1 0 0,1 0 0 0,-1 0 0 15,-5 0 0-15,2-2 0 0,-4 2 0 0,-2 0 0 0,-1 0 0 0,0 2 0 16,-7-1 0-16,2 1 0 0,-3-3 0 0,-2 3 0 0,-3 1-131 0,0 0-63 16,0 0-112-16,-1-1-125 0,-3 0-108 0,-1-1-102 0,-1-1-23 0,-2-3-1 15,-4 0 5-15,0-2 7 0,-2-4 13 0,0-2 18 0,-3-2 24 0,2-3 32 16,-2-4 43-16</inkml:trace>
  <inkml:trace contextRef="#ctx0" brushRef="#br0" timeOffset="138745.73">15731 11548 139 0,'2'3'419'15,"0"1"35"-15,-1 3 24 0,-1 0 24 0,0 2 25 0,0 2 28 0,0-1 19 16,2 5 22-16,-2 1 17 0,0 4 21 0,0 4-94 0,-2 5-117 0,2 4-74 0,-1 3-63 16,-1 3-34-16,-1 3-29 0,0 4-25 0,-1 1-21 0,-2 1-26 15,2 1-50-15,-1 1-101 0,0-2 0 0,-2 1 0 0,3-1 0 0,-2 0 0 16,3-2 0-16,-2-1 0 0,2-2 0 0,-1-3 0 0,1-2 0 0,1-2 0 0,2-5 0 16,0-2-79-16,0-2-130 0,2-7-92 0,-2-2-103 0,0-2-117 15,0-4-119-15,2-3-28 0,-1-3-5 0,-1-6 4 0,0 0 7 0,0 0 18 16,-3-4 19-16,0 2 34 0,-3-3 37 0,1 1 42 0</inkml:trace>
  <inkml:trace contextRef="#ctx0" brushRef="#br0" timeOffset="139779.66">15020 13000 272 0,'-16'-4'327'0,"3"-1"44"0,-1 4 41 0,2-2 39 16,0 1 19-16,0 1 14 0,1 1 14 0,0 0 10 0,3 1-59 0,2 1-75 16,-3-1-31-16,5 2-17 0,-1-1-30 0,1 1-34 0,2-2-39 0,0 0-38 15,2-1-38-15,-1 4-36 0,1-1-20 0,0-3-12 0,0 0 2 0,0 0 5 16,0 0 4-16,0 0 3 0,3 1 3 0,3 1 3 0,0 1 0 0,2-2 2 15,2 1 0-15,5 0 1 0,0 3 0 0,5 1-1 0,1-1 1 0,5-1 0 16,0 2-11-16,4-3-25 0,2 3-66 0,4-3 0 0,4 2 0 0,-2-2 0 16,1 0 0-16,4 0 0 0,0 0 0 0,-4-1 0 0,4 2 0 0,-4-1 0 15,1 1 0-15,-2 2 0 0,1-1 0 0,-1 0 0 0,-3 0 0 0,-2-1 0 16,1 3 0-16,-3-1 0 0,-1 0 0 0,0-2 0 0,-5 1 0 0,1-1 0 16,-3 0 0-16,-5-2 0 0,-1-1 0 0,-2 3 0 0,-1-3 0 0,-6 1 0 15,0-2 0-15,-2 0 0 0,-3 1 0 0,2-1 0 0,-5 0 0 0,0 0 0 16,0 0 0-16,0 0 0 0,0 0-34 0,-5 0-168 0,-1 2-97 0,-1-1-110 15,-2-1-114-15,-4 2-117 0,1-1-29 0,-4 1-6 0,-2 0 2 0,0 3 2 16,-6-2 18-16,0 2 19 0,-3-1 37 0,-1-1 37 0,-2 0 44 0</inkml:trace>
  <inkml:trace contextRef="#ctx0" brushRef="#br0" timeOffset="140629.81">9453 10613 202 0,'0'-5'302'0,"0"3"34"0,0-1 27 0,0 3 26 0,0 0 22 0,0-3 22 16,0 0 12-16,0 3 13 0,0 0-56 0,0 0-67 0,0 0-29 0,0 0-19 16,0 0-29-16,0 0-31 0,0 0-16 0,0 0-14 0,0 0-11 15,3 2-11-15,0 0-14 0,2 3-14 0,0 1-9 0,4 1-4 0,1 4-2 0,-1 1-3 16,5 1 0-16,2 5 2 0,0-2-3 0,3 2 0 0,2 3-13 15,1-2-13-15,1 1-8 0,1 0-7 0,3 0-4 0,0-1-3 0,1 1-6 16,1 0-4-16,-1-2-1 0,2 0-4 0,0-2-3 0,0-1-52 0,0 0-10 16,0 1 0-16,0-4 0 0,-3 3 0 0,-3-4 0 0,2-1 0 0,-3 1 0 15,-1 0 0-15,-1-4 0 0,-2 0 0 0,-2 1 0 0,-1-2 0 0,-5-1 0 16,2-1 0-16,-4-1 0 0,-1 2 0 0,0-4 0 0,-3 2 0 0,-1-1 0 0,-2-1 0 16,-2-1 0-16,0 0 0 0,0 0 0 0,0 0 0 0,0 0 0 15,0 0 0-15,0 0 0 0,0 0-40 0,-3 0-158 0,-2 0-54 0,0 0-113 16,-1 1-119-16,-2-1-89 0,-1 0-82 0,-1 0-17 0,-1-1-1 0,2 1 5 15,-4-1 10-15,0 1 30 0,-1-2 36 0,0 2 32 0,-1-3 35 0,0 2 51 16</inkml:trace>
  <inkml:trace contextRef="#ctx0" brushRef="#br0" timeOffset="141313.66">9325 11883 242 0,'-7'1'328'0,"0"2"39"0,0-1 30 0,3 0 30 15,-1-2 16-15,1 0 13 0,4 0 5 0,0 0 6 0,-3 0-53 16,3 0-69-16,0 0-37 0,0 0-30 0,0 0-25 0,0 0-22 0,0 0-25 0,5 0-26 16,0 0-24-16,3 0-23 0,0 0-11 0,4 0-10 0,1 0-2 15,1 0-1-15,2 0 1 0,1 0 2 0,1 0-9 0,2-2-12 0,-1 2-8 16,1 0-12-16,0 0-11 0,0 0-12 0,0-2-7 0,-2 2-3 0,0 0-6 15,-2 0-4-15,-2 0-4 0,0 0-4 0,-4 2-2 0,-1-2-5 0,0 0 1 16,-4 2 2-16,0-2 2 0,-2 0 0 0,-3 0 1 0,0 0-1 0,-1 5-1 16,-3 1 0-16,0 2 0 0,-3 2 3 0,-3 2 1 0,0 3 5 0,-3 2 4 0,-3 2 5 15,2 1 0-15,-2 0-2 0,0 1 0 0,-1 1 1 0,4-4 0 16,-2 0 1-16,3-4 0 0,0 2 2 0,4-6 0 0,0-1-1 0,3-1-5 16,-1-1-3-16,3-2-7 0,2-3-6 0,-1 0-3 0,2-2-1 0,0 0-10 0,0 0-1 15,2 3 0-15,1-1 0 0,1-2 0 0,2 2 0 0,-1-2 0 16,3 0 0-16,2 1 0 0,1-1 0 0,0 0 0 0,3 0 0 0,0 0 0 15,2-1 0-15,-2 1-21 0,-1-2-17 0,4-1-21 0,-4-1-19 0,3 2-17 16,-2-3-18-16,0 3-23 0,-1-3-27 0,-1-1-44 0,-2 1-45 0,1-1-89 16,-2 1-96-16,-2 1-80 0,-1-2-76 0,1 2-14 0,-2-1 2 0,0-1 15 15,-1 2 17-15,-1-2 19 0,-1 0 15 0,-1 0 25 0,-1-4 27 0,2 2 42 16</inkml:trace>
  <inkml:trace contextRef="#ctx0" brushRef="#br0" timeOffset="141612.96">9774 11788 290 0,'6'-12'333'0,"0"2"53"0,1 3 54 0,-1-3 22 0,-1 4 20 15,1 0 11-15,0 2 12 0,1 1-22 0,-1-1-25 0,-1 3-58 0,3-1-62 0,-2 0-30 16,2-2-20-16,-3 3-37 0,3 0-41 0,-2 0-49 0,0-1-51 0,-1 2-20 16,0 0-16-16,0 2-11 0,-2-1-7 0,1 0-4 0,-1 0-4 15,1 3-7-15,-3 0-8 0,1 3-3 0,1-2-1 0,-3 4-2 0,0 0-1 16,-3 3-3-16,1 1-3 0,1 3-3 0,-3 0-1 0,1 2-3 0,-3 0-2 16,2 0-3-16,-1 2-2 0,0-2-1 0,0-2-2 0,3 1-1 0,-1-2-1 0,-1-1-1 15,2-1-1-15,1-3 1 0,1 0 0 0,1 0 1 0,1-3-2 0,4-1 3 16,-3 2-1-16,4-2 6 0,-1-1 3 0,2 2 5 0,4-3 6 15,-2 1 3-15,2 0 5 0,0 0 4 0,0 0 1 0,1 0 6 0,-2-2 1 16,0 2 3-16,2 0 7 0,-4-1 3 0,2 0 5 0,-3 1 2 0,0 0 2 16,-3-1 0-16,0 0-4 0,-2 1-4 0,0 1-1 0,-2 2-4 0,-2 1-4 15,-4 1-3-15,2 2-3 0,-3 2-4 0,-1 0-4 0,-2 2-7 0,-4 1-17 16,2 0-8-16,-1 1 0 0,-1 0 0 0,-3 0-27 0,3-1-29 0,1 0-23 16,-2-3-27-16,2 0-29 0,0-2-51 0,2-2-56 0,1-1-108 0,-2-2-121 15,5-2-84-15,-2-2-76 0,1-1-13 0,1-4-2 0,-2-1 15 0,3-2 15 16,2-3 22-16,-2-3 22 0,2-2 28 0,1-5 28 0,-1-2 52 0</inkml:trace>
  <inkml:trace contextRef="#ctx0" brushRef="#br0" timeOffset="142713.1">17751 5536 118 0,'-8'-6'300'0,"0"2"28"0,0-1 29 0,-3 1 27 0,3 1 27 16,0 0 23-16,0 0 20 0,0 1-4 0,3 0-8 0,-1 1-56 0,1 0-66 0,2 1-24 15,-1-2-15-15,4 2-28 0,-4 0-33 0,4 0-23 0,0 0-24 0,0 0-19 16,0 0-22-16,0 0-12 0,0 0-10 0,0 0-4 0,2 3-2 16,2 0-3-16,1 2 1 0,3-1-3 0,0 2-1 0,5-1 1 0,-1 1 2 15,1 0 2-15,4-1 1 0,2 2-1 0,1-2-7 0,0 0-6 0,2-2-3 16,-1 0-4-16,2 1-4 0,-1-3-9 0,2 0-7 0,-3 1-8 0,1-2-6 15,-2 0-8-15,0-2-8 0,-2 2-28 0,-2-1-5 0,0 1 0 0,-2-1 0 16,-1-1 0-16,-2 2 0 0,-1-2 0 0,-3 2 0 0,1-1 0 0,-3 1 0 16,0-2 0-16,-2 2 0 0,-3 0 0 0,0 0 0 0,0 0 0 0,0 0 0 15,0 0 0-15,0 0 0 0,0 0 0 0,-3 2 0 0,-2-2 0 0,-1 0 0 16,-2 1 0-16,-5-1 0 0,2 0 0 0,-5 2 0 0,0-2 0 0,-1 0 0 16,-1 0-8-16,-2 0-8 0,1 0 0 0,0 0 2 0,0 0 1 0,2-2 1 15,1 1 2-15,2 1 3 0,1-2 4 0,4 0 3 0,1 2 2 0,0-1 0 16,3 1 0-16,2-1 0 0,3 1 0 0,0 0-2 0,0 0 1 0,0 0 0 15,0 0 0-15,0 0-1 0,0 0 0 0,0 0 1 0,0 0-1 0,3 1-1 16,2 2 1-16,3-1 1 0,-2-1-1 0,2 3 0 0,3-3 0 0,2 2 2 16,-2 0-5-16,3-2-4 0,0 0-12 0,2 1-17 0,0-1-22 0,1-1-23 15,-1-1-27-15,1-1-24 0,1 1-41 0,-1-2-46 0,2-1-100 0,-5 1-114 16,4-2-94-16,-6 1-91 0,1-2-16 0,0 1-1 0,-2 0 13 0,0 1 13 16,-5 3 25-16,-1-1 21 0,-5 2 28 0,0 0 25 0,-2 5 43 0</inkml:trace>
  <inkml:trace contextRef="#ctx0" brushRef="#br0" timeOffset="143947.28">5913 11514 41 0,'-7'3'277'0,"-5"0"37"0,2 0 32 0,-1-2 43 0,-3 1 43 15,1-2 17-15,1 3 12 0,-1-3 6 0,2 0 7 0,0 0-65 16,1 0-77-16,1 0-23 0,1 0-9 0,0 0-20 0,3 0-24 0,-1-3-29 15,3 3-28-15,-2 0-42 0,5 0-41 0,-3 0-18 0,3 0-9 0,0 0 0 16,0 0 4-16,0 0-1 0,3 3-3 0,3-2-6 0,2 1-7 0,4-1-1 16,2 2 1-16,3 2 0 0,4-2-2 0,2 4 8 0,6 1 10 0,1-1 2 0,3 0 3 15,0 2-8-15,5 0-8 0,0-1-8 0,3 2-4 0,-1-3-3 16,1 2-2-16,0 0-6 0,0 0-7 0,-1 0-21 0,1 0-30 0,-2 0 0 16,-1-3 0-16,-3 4 0 0,2-2 0 0,-1 1 0 0,-3-2 0 0,-2-1 0 15,1 1 0-15,-2 2 0 0,-3-2 0 0,-3-2 0 0,1 3 0 16,-1-1 0-16,-4-2 0 0,-2 1 0 0,-3 2 0 0,0-4 0 0,-3 2 0 0,-2-3 0 15,-2 2 0-15,-3-1 0 0,2-1 0 0,-3 0 0 0,-1-1 0 0,-2-1 0 16,-1-1 0-16,0 0 0 0,0 0 0 0,0 0 0 0,-1 2 0 0,-2-1 0 16,-1-1 0-16,-3 2-46 0,0-2-165 0,-1 0-118 0,-4 1-132 0,-1 0-99 15,0-1-93-15,-2 0-21 0,0 2-5 0,-2 0 1 0,-2-1 2 0,2 1 21 0,-4 1 26 16,-1 4 36-16,3-1 35 0,-3 3 50 0</inkml:trace>
  <inkml:trace contextRef="#ctx0" brushRef="#br0" timeOffset="144863.5">6014 12433 222 0,'0'-6'295'0,"-1"0"38"0,-1 1 42 0,0 1 36 0,2 1 34 15,-1 0 13-15,-1 0 7 0,1 2-35 0,1 1-45 0,0 0-35 0,-4 0-31 16,4 0-25-16,-3 0-24 0,-2 0-33 0,1 1-31 0,-1 2-36 0,0-1-33 15,-1 2-26-15,1 2-25 0,-1 2-6 0,-2 1-1 0,2 4 1 0,-1 1 2 16,2 6 7-16,-1 2 7 0,0 3 5 0,1 5 5 0,0 3 1 0,2 2 4 16,2 4-1-16,-1 0 0 0,0 3-7 0,2 0-6 0,2-1-7 0,-2 0-4 15,2-2-7-15,-1-3-11 0,2-2-8 0,2-3-10 0,-2-4-7 16,1-3-8-16,2-6-6 0,-2 0-4 0,1-4-4 0,0-1-5 0,0-4-2 16,1-2 1-16,0-1 0 0,1-1 0 0,-1-2 2 0,-1-2 0 0,1 1-1 0,2-4-1 15,-2 1 1-15,2-4 0 0,-1 0-2 0,2-3-1 0,-3-4-2 0,2-1 1 16,-1-1-2-16,2-4-4 0,-3 0-2 0,1 0 0 0,-4-3-2 0,2 3 0 15,-2-3 0-15,-3 3 1 0,0 0-3 0,0 0 0 0,-2 3 0 0,-1 1 0 16,0 1 0-16,-2-1 0 0,0 4 0 0,-1-1 0 0,-3 3 0 16,2-2 0-16,-1 4 0 0,-1 0 0 0,-2 0 0 0,3 1 0 0,-2 2 0 0,1 2 0 15,-1 1 0-15,2 0 0 0,-1 1 0 0,1 1 0 0,0 3 0 0,2-2-33 16,-2 3-26-16,2-1-21 0,1 0-21 0,2 1-18 0,0 0-25 0,1 2-25 16,2-1-41-16,0-1-45 0,2 2-85 0,-1-1-93 0,2 1-53 0,2-1-40 15,-2-1-38-15,5 0-37 0,-2-1 10 0,1-1 19 0,1-2 20 0,1 0 18 16,1-2 24-16,-1-2 27 0,1-2 41 0</inkml:trace>
  <inkml:trace contextRef="#ctx0" brushRef="#br0" timeOffset="145114.87">6248 12659 203 0,'8'-2'272'0,"0"4"68"16,1-2 73-16,-1 3 36 0,2 4 30 0,-1-1 16 0,1 3 14 0,-1 0-32 16,-1 0-46-16,1 3-27 0,1 0-20 0,-2 0-12 0,1 0-7 0,-1 0-33 0,-1-3-38 15,-1 2-62-15,3-2-66 0,-2 0-28 0,-1-2-21 0,1-3-6 16,-1 2-5-16,3-3-5 0,-1 0-9 0,0-1-3 0,1-4-1 0,-1 1-3 15,0-2-1-15,2-2-3 0,-1-2-1 0,-1-2-5 0,0-2-5 0,3 1-9 16,-5-5-6-16,1 1-9 0,-1-1-10 0,-1 2-4 0,1-2-8 0,-4-2-21 16,-1 4-3-16,-1-1 0 0,-1 3 0 0,-4-2 0 0,1 1 0 0,-3 2 0 15,1 0 0-15,-2 3 0 0,-3 0 0 0,1-1 0 0,-4 2 0 0,3 2 0 16,-2 1 0-16,-1 1 0 0,1 0 0 0,-1 4 0 0,3 1 0 16,-2 0-55-16,-1 3-35 0,3 2-29 0,0 2-32 0,2 1-55 0,-1 1-55 0,2 1-108 15,1 4-117-15,0-1-77 0,4 1-71 0,0-1-12 0,-1 0-1 0,3 1 12 16,1 1 21-16,0-3 22 0,0 1 27 0,1-4 30 0,1 2 33 15,1-3 53-15</inkml:trace>
  <inkml:trace contextRef="#ctx0" brushRef="#br0" timeOffset="145846.71">17425 11403 341 0,'1'-5'363'0,"-1"5"14"0,0 0 14 0,0 0 32 15,-1 3 38-15,-1 0 26 0,0 3 21 0,1 3 19 0,-1 2 18 0,2 2-72 16,-1 4-92-16,-2 3-52 0,3 5-46 0,-2 3-6 0,1 5-2 0,-1 2-3 15,2 4-9-15,-1 1-27 0,-3 3-36 0,3 1-24 0,-1 3-22 0,1-2-16 16,-3 0-14-16,4-2-18 0,-1 1-25 0,1-3-81 0,0-3 0 0,0 0 0 16,1-4 0-16,1-1 0 0,0-1 0 0,-1-4 0 0,2-2 0 0,-1-2 0 15,0-4 0-15,-1-2 0 0,-1-1-65 0,2-2-105 0,-2-4-47 0,1 0-93 16,-1-6-102-16,2 0-106 0,-2-1-102 0,0-4-32 0,0 0-13 0,0 0 5 16,4-6 10-16,1-1 22 0,-2-4 25 0,1-4 33 0,-3-1 31 15,4-5 42-15</inkml:trace>
  <inkml:trace contextRef="#ctx0" brushRef="#br0" timeOffset="146065.75">17635 11584 2 0,'3'7'379'0,"0"0"57"0,-3 4 27 0,0 0 23 0,0 3 19 15,0 0 19-15,-1 2 17 0,1 0 17 0,1 3 12 0,-1 1 9 16,2 2-84-16,0 1-104 0,1 1-59 0,0 2-48 0,0 1-45 0,2-2-44 16,3 0-20-16,-2 0-14 0,2-3-16 0,0 1-14 0,4-2-16 0,0-2-13 15,2-1-10-15,-2-3-8 0,3 0-7 0,0 0-6 0,-2-2-12 0,3-3-59 16,-3 0 0-16,-1-1 0 0,-1-1 0 0,-1-1 0 0,-1-1 0 0,-2-1 0 15,-1-1 0-15,-1 1 0 0,-4-2 0 0,1 1 0 0,-4 2 0 0,1 2 0 0,-6 1 0 16,-1 2 0-16,-2 3 0 0,-3 1 0 0,-2 3 0 0,-3 1 0 16,-3 3 0-16,0 0-46 0,1-2-157 0,0 1-84 0,-1-2-145 0,0-4-158 15,2-3-48-15,3-3-25 0,-1-3-6 0,1-3-2 0,2-4 2 0,1-5 6 16,1-4 18-16,-1-3 26 0,2-3 40 0,-1-5 49 0</inkml:trace>
  <inkml:trace contextRef="#ctx0" brushRef="#br0" timeOffset="146213.5">17623 11909 435 0,'18'-18'552'0,"0"5"13"0,-1 1 20 0,-2 5 22 0,0-1 21 0,-2 1 20 15,1 4 7-15,2-1 6 0,0 0 4 0,-2 0 1 0,2-1-124 0,-2 1-150 16,0 0-125-16,1-1-118 0,0 0-33 0,-2 1-58 0,3-2-58 0,-7 1 0 16,3 2 0-16,0 0 0 0,-3-2 0 0,0 3 0 0,0-1 0 0,-3 0 0 15,0-2 0-15,3 4-81 0,-3-4-103 0,1 3-54 0,2-3-114 0,-5 0-126 16,1 2-88-16,0-1-82 0,-1-1-17 0,-2 2-2 0,-1 1 5 0,-1 2 6 16,0 0 25-16,-3-4 31 0,-3 4 32 0,-2 0 36 0,2 2 50 0</inkml:trace>
  <inkml:trace contextRef="#ctx0" brushRef="#br0" timeOffset="147148.59">18511 5473 313 0,'-3'3'384'0,"0"0"68"0,-4 0 29 0,1-1 22 0,2 0 17 0,0 0 17 16,1 0 12-16,0-1 9 0,3-1-52 0,0 0-68 0,0 0-48 0,0 0-43 16,0 0-35-16,0 0-32 0,0 0-52 0,0 0-52 0,0 0-24 0,5 0-17 0,1 2-11 15,3 1-13-15,2-2-9 0,2 1-8 0,4 1-4 0,2-2-4 16,1 0-1-16,2 1-2 0,1 0-11 0,1-1-12 0,0 1-37 0,1-2-23 0,0 1 0 16,-1-1 0-16,-2 0 0 0,0 0 0 0,0 0 0 0,-2 0 0 0,-2 0 0 15,0 0 0-15,-4 0 0 0,0 0 0 0,-4 0 0 0,-1 0 0 0,-2 0 0 16,0 0 0-16,-2 0 0 0,-5 0 0 0,0 0 0 0,0 0 0 0,0 0 0 15,0 0 0-15,0 0 0 0,-5 2 0 0,-2-2 0 0,0 0 0 0,-2 0 0 16,-5 1 0-16,1 1 0 0,-3-2 0 0,0 1-73 0,-1 1-5 16,-1-1-1-16,0 1-2 0,-2-2 6 0,2 1 4 0,0-1 6 0,2 0 9 15,2-1 10-15,1 1 14 0,2-2 10 0,2 2 13 0,3-1 8 0,1 1 8 16,2-2 2-16,3 2 2 0,0 0 2 0,0 0 1 0,0 0-1 0,0 0-2 16,0 0 0-16,0 0 0 0,1 0-2 0,6 2-3 0,-2-2 1 0,4 1 0 15,-1-1-2-15,1 0-2 0,4 0 1 0,-1 0 0 0,1 0-10 0,3-1-12 16,-2-1-23-16,2 1-26 0,0-2-42 0,1-2-46 0,0-1-110 0,-2 0-123 15,2-1-99-15,-3-2-95 0,5-2-22 0,-4 1-7 0,0-2 0 0,-2 0-1 0,-3 3 9 16,-1-2 10-16,-3 4 23 0,-2 1 27 0,-4 6 44 0</inkml:trace>
  <inkml:trace contextRef="#ctx0" brushRef="#br0" timeOffset="149315.51">9248 11823 36 0,'-2'-7'256'0,"-1"0"36"0,-1 1 45 0,1 0 43 16,0 0 38-16,0 2 32 0,0-3 19 0,-2 5 18 0,4-3-43 0,-1 4-52 15,-1-1-23-15,3 2-17 0,0 0-15 0,0 0-15 0,0 0-26 0,0 0-27 16,0 0-36-16,0 0-37 0,0 0-32 0,0 0-29 0,0 0-17 0,0 0-13 15,-2 0-8-15,2 0-5 0,0 0 2 0,0 0 5 0,0 0-1 0,2 5-1 16,1 0-4-16,3 2-3 0,2 2-4 0,0 0-6 0,5 2 1 0,2 2 0 0,4 2-3 16,2 1-2-16,4 0-3 0,2 4-54 0,2 0-19 0,2 1 0 15,4-2 0-15,2 1 0 0,1 3 0 0,2-1 0 0,-2-2 0 0,2 1 0 16,-1 1 0-16,-1-1 0 0,0-2 0 0,-3 1 0 0,0 1 0 0,0-2 0 16,-5 1 0-16,4-2 0 0,-6 1 0 0,0-2 0 0,-3-1 0 0,-1-1 0 15,-1 0 0-15,-3-3 0 0,-1 2 0 0,-5-4 0 0,2 0 0 0,-5-3 0 16,0 0 0-16,-3-1 0 0,-2 1 0 0,-1-5 0 0,-2 1 0 0,0-1 0 15,-3-1 0-15,0-1 0 0,0 0 0 0,0 0 0 0,0 0 0 0,0 0 0 16,0 0 0-16,0 0 0 0,0 0 0 0,0 0 0 0,-3 0 0 0,-2 0 0 16,-1 0-112-16,-1-1-171 0,-3 1-111 0,0 0-122 0,-1 0-82 0,-2 0-72 15,-1 1-17-15,0 1-3 0,1-1 9 0,-1 2 9 0,0 3 34 0,-1 2 38 16,3-1 38-16,-1 2 39 0,2 0 60 0</inkml:trace>
  <inkml:trace contextRef="#ctx0" brushRef="#br0" timeOffset="149998.04">9597 12733 322 0,'-2'-1'403'0,"-2"-1"34"0,4 2 9 0,0 0 6 0,0 0 2 16,0 0 7-16,0 0 0 0,0 0 3 0,0 0-41 0,0 0-45 15,0 0-63-15,0 0-63 0,0 0-57 0,0 0-54 0,1 3-29 0,4-2-23 0,-4 3-4 16,4-1 1-16,-2-2 1 0,2 1 3 0,0 2 2 0,1 1 2 0,2-3-1 15,-2 2-2-15,2-1-8 0,0-3-6 0,1 4-10 0,0-1-8 16,-3-1-8-16,2 0-8 0,1 0-7 0,-2 0-5 0,-3 1-5 0,3-1-9 0,-4-1-2 16,1 0-2-16,-1-1-3 0,-1 1-2 0,-2-1-1 0,0 4 0 0,0 0-2 15,-3 3-1-15,1 0 1 0,-4 2 0 0,0 3 2 0,-2 1 2 16,0 2 1-16,-3 2 1 0,0 1 1 0,1 0-3 0,-2 0 3 0,2 0-1 0,1-1 0 16,0-1 1-16,2-3-1 0,1-2 1 0,1-1 0 0,2-4-2 15,1 0 0-15,-1-1-2 0,6-1-1 0,-3-3-3 0,3 3 1 0,2-1 1 16,-2 1 0-16,4 1-2 0,-1-1 0 0,3 1 2 0,-1 1 2 0,2 0 0 15,1 0 4-15,-2-3 5 0,1 4 1 0,2-1 2 0,-2 1 1 0,-2-2 6 0,0-1 3 16,1 1 6-16,-1 0 8 0,-3-1 9 0,1 1 5 0,-2-3 1 16,0 5 1-16,-1-3-2 0,-3 1-2 0,0 2-4 0,0 1-2 0,-3-1 0 0,-3 4-5 15,1-1-5-15,-3 2-5 0,0 2-3 0,-3-1-31 0,0 2-1 16,0 0 0-16,-3 0 0 0,1 0 0 0,1-1 0 0,0-1 0 0,1-1-32 0,-1-1-42 16,2-2-28-16,2 0-40 0,1-3-42 0,0-2-95 0,2-1-106 15,2-1-92-15,3-2-92 0,0 0-43 0,-1-5-32 0,2-1-5 0,2-3 3 16,2-1 19-16,0-4 24 0,4-1 25 0,1-2 29 0,1-5 40 0,3-1 44 15</inkml:trace>
  <inkml:trace contextRef="#ctx0" brushRef="#br0" timeOffset="150181.1">10000 12696 358 0,'6'0'419'16,"1"1"35"-16,-4 2 32 0,2 3 23 0,-4 0 20 0,4 3 20 0,-2 2 18 16,0 1 16-16,-1 3 16 0,-1 3-69 0,1 3-87 0,-1 4-67 0,-1 2-60 15,0 5-42-15,0 1-33 0,-1 2-31 0,-1 2-30 0,-1-1-21 0,1 3-19 16,1-1-20-16,-1-3-20 0,-1 1-51 0,0-3-49 0,3 0 0 0,-1-2 0 15,2-3 0-15,-1-3 0 0,3-1 0 0,-1-4-22 0,-1-2-96 0,2-3-31 16,1-4-54-16,-1 0-61 0,0-4-114 0,0-2-127 0,1 0-76 0,-4-5-65 16,0 0-8-16,1-5 3 0,2 0 14 0,-3-2 18 0,2 1 24 0,-2-1 26 15,-2-2 26-15,2 0 28 0,-3 0 54 0</inkml:trace>
  <inkml:trace contextRef="#ctx0" brushRef="#br0" timeOffset="150898.26">17352 12716 16 0,'-9'-7'428'0,"-1"3"30"0,-1-3 19 0,0 5 14 0,3-1 16 15,-3 1 17-15,2 1 18 0,1 1 14 0,0 0 7 0,-2 1-22 0,4-1-29 16,0 2-99-16,1-1-115 0,1 1-72 0,1-1-66 0,3-1-12 0,0 0-1 15,0 1-5-15,2 3-6 0,1 0-11 0,4 2-13 0,2-2-9 0,2 3-6 16,3 0-4-16,4 1-5 0,-1 1 0 0,5-1 2 0,0-1-5 0,4 2-60 16,1-2-25-16,1-1 0 0,2-1 0 0,0-1 0 0,0-1 0 0,0 1 0 15,4-4 0-15,-4 1 0 0,0-1 0 0,-2-1 0 0,0-1 0 0,-1 0 0 16,-2-1 0-16,-2 1 0 0,-1 0 0 0,-3-2 0 0,-3 3 0 0,-1-1 0 16,-3 0 0-16,-3-1 0 0,0 1 0 0,-4 0 0 0,0 1 0 0,-2 0 0 15,-3 1 0-15,0 0 0 0,0 0 0 0,0 0 0 0,-3 0 0 0,-2-2 0 16,0 0-29-16,-4 1-212 0,0 0-123 0,-3 1-137 0,-3 0-86 0,-3-3-75 15,-1 3-18-15,2 3-5 0,-5-2 3 0,0 0 5 0,0 3 21 0,1 0 22 16,-1 1 43-16,1-1 44 0,4-1 55 0</inkml:trace>
  <inkml:trace contextRef="#ctx0" brushRef="#br0" timeOffset="152713.69">19281 5421 193 0,'-2'3'290'0,"-1"0"25"0,0-2 33 0,0 2 33 0,0 0 34 0,1-1 31 16,-1-1 14-16,3-1 6 0,-3 2-51 0,3-2-65 0,0 0-39 0,0 0-35 15,0 0-10-15,0 0-4 0,0 0-9 0,2 3-15 0,-1 0-21 0,4 0-23 16,-1-1-22-16,1 2-21 0,0-1-4 0,3 0 1 0,1 0 3 16,1 1 4-16,1-3-4 0,1 3-4 0,-2-3-14 0,6 1-17 0,-5-1-11 0,2 1-12 15,1-2-9-15,-1 1-10 0,-1-1-10 0,-1 0-10 0,2 0-8 0,-1 0-6 16,-2-1-9-16,1 1-9 0,-2 0-11 0,1 0-11 0,-2 0 0 0,3 0 0 16,-3 0 0-16,-2 0 0 0,-1 0 0 0,3 0 0 0,-4 0 0 0,1 0 0 15,-1 0 0-15,-1 0 0 0,-3 0 0 0,0 0 0 0,0 0 0 0,0 0 0 16,0 0 0-16,0 0 0 0,0 0 0 0,0 0 0 0,0 0 0 0,0 0 0 15,0 0 0-15,0 0-50 0,0 0-11 0,0 0-11 0,-3 0-5 0,-2 0-7 16,1 0-4-16,0 0-2 0,-2 0-3 0,3 0-4 0,-2 0-3 0,2 0-3 16,3 0 3-16,-4 0 2 0,4 0 5 0,0 0 7 0,0 0-6 0,0 0-6 15,0 0-13-15,0 0-15 0,0 0-51 0,0 0-58 0,0 0-76 0,0 0-79 16,0 0-69-16,0 0-68 0,0 0-10 0,0 0 2 0,-5 3 9 0,1-2 9 16,-2 2 16-16,1 2 17 0,-2 1 19 0,1 0 22 0</inkml:trace>
  <inkml:trace contextRef="#ctx0" brushRef="#br0" timeOffset="154630.87">19370 11791 302 0,'-7'-7'417'0,"1"-1"28"0,-3-1 20 0,1 3 22 0,-2 0 21 16,-1 0 19-16,1-1 21 0,2 1 13 0,-1 0 15 0,1 1-75 15,2 1-91-15,-1 0-67 0,3 3-62 0,-2-1-48 0,3 0-49 0,-1 0-24 16,4 2-16-16,0 0-16 0,0 0-16 0,0 0-13 0,0 0-15 0,0 0-9 15,0 0-10-15,0 0-6 0,5 2-6 0,1 1-3 0,0-2-1 0,1 0-4 0,1 3-4 16,3-2-2-16,-2 0-2 0,3 1-6 0,0 1-6 0,-1-2-7 16,0 1-3-16,0 2-6 0,0-3-3 0,-3 3-3 0,3 0 1 0,-3 0 0 15,-1 0-2-15,-3 1 0 0,1 0 1 0,1 0-1 0,-4 2 0 0,-1 0 1 16,-1 3-1-16,-3 0 3 0,0 1 0 0,-3 0 1 0,0 4 1 0,-2 0 1 0,-2 2-7 16,-2 0-1-16,2 0 0 0,-1 2 0 0,0-2 0 0,0 0 0 15,3-1 0-15,-1-3 0 0,0 1 0 0,3-4 0 0,3 0 0 0,0-1 0 16,1-1 0-16,-1-2 0 0,6 1 0 0,-1 1 0 0,-1-1 0 0,4 1 0 15,0 0 0-15,1 1 0 0,1-1 0 0,0 2 0 0,3 0 0 0,0-2 0 16,0 2 0-16,2-1 0 0,-3 1 0 0,2 1 0 0,-1-1 0 0,-1-1 0 16,2 0 0-16,-3 0 0 0,-2 0 0 0,1-1 0 0,-1 2 0 0,0-1 0 0,-3 1 0 15,-1-1 0-15,0 1 0 0,-4-1 0 0,0 2 0 0,-2 0 0 16,-2 2 0-16,-1-1 0 0,-1 1 0 0,0-1 0 0,-3 1 0 0,0-2 0 16,2 1 0-16,-2-1 0 0,0 1 0 0,2-4 0 0,-1 2 0 0,0-3 0 15,4 1 0-15,-1-1 0 0,0-5-124 0,2 2-49 0,0-2-51 0,0 0-96 16,2-3-106-16,3 0-86 0,-2-4-81 0,1-3-34 0,1 0-26 0,1-2 3 15,1-3 13-15,0 0 18 0,1-1 22 0,2-2 28 0,1-3 29 0,2 4 47 16</inkml:trace>
  <inkml:trace contextRef="#ctx0" brushRef="#br0" timeOffset="156399.2">19107 11876 112 0,'0'-7'149'0,"0"2"5"0,-1-4 6 0,-1 2 3 0,1 0 3 16,1-1-19-16,-4-1-22 0,3 1-7 0,-1 1 0 0,-1 0 14 0,1-1 19 16,-1 2 30-16,0-2 31 0,1 4 35 0,1-2 31 0,-1 2 13 0,-1 0 10 0,0 2 5 15,2-1 2-15,1 3-3 0,0 0-2 0,-2-2-10 0,2 2-10 16,0 0-17-16,0 0-18 0,0 0-29 0,0 0-31 0,0 0-31 0,0 0-32 16,0 0-16-16,0 0-10 0,0 0-8 0,0 0-7 0,0 0-6 0,0 0-5 15,0 0-5-15,0 0-3 0,0 0-4 0,0 0-6 0,0 0-4 0,0 0-4 16,0 0-5-16,0 0-4 0,0 0 9 0,0 0 10 0,0 0 6 0,0 0 3 15,0 0 3-15,2 2 2 0,2 0 0 0,4 0-3 0,-2 1 1 0,2 0 0 16,2 2 1-16,1-1 0 0,2 0-1 0,-1 3 1 0,2-1-12 0,0 1-21 16,2 2-37-16,0 0 0 0,-2 2 0 0,4 1 0 0,-4-2 0 0,2 4 0 15,-2-3 0-15,2 4 0 0,-5-1 0 0,0 1 0 0,1 0 0 0,-2 0 0 16,-2 0 0-16,1 3 0 0,-4-2 0 0,0 2 0 0,-3 2 0 0,-2 2 0 16,-2-1 0-16,-3 2 0 0,0 1 0 0,-4 3 0 0,0 1 0 0,-4 0 0 15,-3 0 0-15,3 2 0 0,-4 0 0 0,3-1 0 0,-4-1 0 0,1 1 0 16,4-4 0-16,1-1 0 0,-1-3 0 0,4-2 0 0,-1-1 0 0,2-4 0 15,4-2 0-15,0-2 0 0,1-3 0 0,2-3 0 0,-1-1 0 0,2-3 0 16,0 0 0-16,2 3 0 0,-1-1 0 0,6-1 0 0,-3 0 0 0,5-1 0 16,3 0 0-16,1-1 0 0,4 0 0 0,2-2 0 0,2 0 0 0,0 0 0 15,3-4 0-15,1 4 0 0,-1-5 0 0,2 1 0 0,-3 0 0 0,2 0 0 16,-4 0 0-16,1 0 0 0,-1 1 0 0,-4 0 0 0,-1 0 0 0,-2 2 0 16,-3 1 0-16,0-1 0 0,-3 2 0 0,-2 0 0 0,-1-1 0 0,0 3 0 15,-3-1 0-15,-2 1 0 0,0 0 0 0,0 0 0 0,0 0 0 0,0 0 0 16,0 0 0-16,0 0 0 0,0 0 0 0,0 0 0 0,0 0 0 0,0 0-206 15,-2-3-111-15,-1 1-112 0,0 1-109 0,-3-1-103 0,2-2-28 0,0-1-8 16,-1-1 1-16,0 0 3 0,-2 0 16 0,3-1 17 0,-4-1 39 0,0 1 42 16,3-3 46-16</inkml:trace>
  <inkml:trace contextRef="#ctx0" brushRef="#br0" timeOffset="156798.47">19103 11751 25 0,'-9'-2'454'0,"5"2"24"0,-3 2 12 16,1-2 8-16,2 1 1 0,0-1 3 0,1 2 1 0,3-2 3 0,0 0 2 15,0 0-1-15,0 0-3 0,0 0-128 0,0 0-149 0,3 1-69 0,1-1-49 16,0 2-11-16,4-2-5 0,1 0 2 0,1 0 7 0,4 2 1 0,1-2 3 16,-2 0 3-16,5 1 1 0,-1 1-6 0,1 0-5 0,2 0-9 0,-1 2-6 15,-1 1-5-15,1-1-5 0,-2 2-6 0,0 0-4 0,1 3-4 0,-4 0-4 16,-1 2 0-16,-1 2-1 0,-2 1-3 0,-2 1-2 0,0 3-10 0,-7 1-40 15,1 2 0-15,-4 3 0 0,-1 2 0 0,-5 2 0 0,2-1 0 0,-5 3 0 16,-2 2 0-16,1-3 0 0,-4 3 0 0,0 0 0 0,0-2 0 0,0 0 0 16,1-2 0-16,0-2 0 0,1-1 0 0,3-4 0 0,1-1 0 0,0-3 0 15,3-3 0-15,1-3 0 0,3-1 0 0,-1-2 0 0,1-4 0 0,3 2 0 16,2-1 0-16,-1-2 0 0,4 1 0 0,0-2 0 0,1 4 0 0,4-2 0 16,-1 1 0-16,4-2 0 0,3 1 0 0,-2 1 0 0,5-4 0 0,0 0 0 15,0-1 0-15,3 0 0 0,0-1 0 0,-1-2 0 0,2-1 0 0,-1 1 0 16,-1-4 0-16,-2 2 0 0,1-1 0 0,-3 1 0 0,1-1 0 0,-5 0 0 15,3 2 0-15,-3-3 0 0,-3 3 0 0,2 0 0 0,-4 1 0 0,-2-2-11 16,3 2-184-16,-2 0-55 0,-3 0-112 0,1 0-125 0,0 0-90 0,1 0-78 16,-3-2-17-16,4 0-2 0,-4-1 11 0,2 0 9 0,0 0 26 0,-1 0 31 15,2-2 33-15,-3 1 33 0,2-1 48 0</inkml:trace>
  <inkml:trace contextRef="#ctx0" brushRef="#br0" timeOffset="157214.43">19691 11726 244 0,'1'-9'462'0,"4"1"16"0,-4 2 8 0,2 0 6 0,1 1 16 0,-3 2 18 16,3 1 11-16,0 0 11 0,1-1 9 0,3 1 5 0,-4-2-103 16,5 4-127-16,-3 0-95 0,2 0-88 0,1 0-25 0,2 0-10 0,-1 3-3 0,2-2-5 15,0 1-15-15,0-1-15 0,-1 2-12 0,1 0-11 0,-2 0-7 0,1-1-8 16,-1 3-4-16,2 0-6 0,-2 0-2 0,-2 1-3 0,1-2-4 0,-1 3-2 15,0 0 2-15,-3 2 2 0,3-2 3 0,-5 4-2 0,-2-1 5 0,-1 2 3 16,0 2 2-16,-3 2 1 0,-3 1 1 0,2-2 1 0,-4 6 3 0,-1-2-2 16,-1 2 1-16,0 0-1 0,-1-1-5 0,0 0-6 0,1-1-3 15,1-1-4-15,1-4-3 0,0 1-4 0,3-3 0 0,2-1-1 0,2 0-3 0,1 0-3 16,0-4 1-16,1 0-2 0,4 0 2 0,0 1-4 0,1 0 3 16,2-1-1-16,1 1 2 0,0-1 0 0,3 1-1 0,-1 1 3 0,0-2-1 15,0 2 1-15,2 0 1 0,-1 0-5 0,0 2-3 0,-1 0 0 0,1-3 0 0,-2 3 0 16,-1 1 0-16,1 0 0 0,-4 1 0 0,0-1 0 0,-1 2 0 15,-3 0 0-15,0 2 0 0,-2 0 0 0,-4 2 0 0,-1-1 0 0,1 2 0 16,-4 1 0-16,-2 1 0 0,-1 0 0 0,-2 1 0 0,-1 1 0 0,0-1 0 0,-2 2 0 16,0 0 0-16,-1 2 0 0,-2-3 0 0,2 1 0 0,-4 1 0 0,4-3 0 15,-1-1 0-15,2-1 0 0,2-5-150 0,0 3-129 0,2-5-130 16,0-1-141-16,6-3-68 0,-2 0-52 0,4-5-11 0,2-1-2 0,2-3 8 0,0 0 11 16,2-4 25-16,1-3 25 0,3-3 44 0,-2 1 42 0</inkml:trace>
  <inkml:trace contextRef="#ctx0" brushRef="#br0" timeOffset="160147.76">9508 12673 126 0,'-5'-9'296'0,"-1"2"30"0,0 0 30 0,1 0 26 0,-3 1 26 16,3 2 22-16,-4 1 18 0,1 0-10 0,0-1-23 0,0 2-44 0,1 2-53 16,-2 0-32-16,1 0-27 0,2 2-27 0,-3 0-27 0,2 1-24 0,-1 1-22 15,-1-2-21-15,1 1-20 0,2 1-17 0,-1-1-15 0,1 3-6 0,0-4-6 16,1 1-4-16,0 1-2 0,2-4-5 0,2 2-4 0,-1-1-5 0,2-1-4 16,0 0-5-16,0 0-3 0,0 0 0 0,0 0 4 0,0 0 1 0,3 4 4 15,2-3 6-15,1 2 5 0,4 4 4 0,-1-4 4 0,6 5 3 0,0 0 3 16,4 2 4-16,2 0 2 0,4 4 4 0,0 0 3 0,4 4-6 0,-1 0-7 15,4 3-4-15,-1 0-3 0,1 3-4 0,1 0-7 0,1 1-1 0,0 2-3 16,1 1-8-16,0 0-46 0,-2 0 0 0,5 0 0 0,-3 0 0 0,0 1 0 16,-1-2 0-16,1 0 0 0,2-4 0 0,-4 0 0 0,3-2 0 0,-3 0 0 15,-1-2 0-15,-1-1 0 0,-2-3 0 0,-1 0 0 0,-2-1 0 0,-1-1 0 16,-3-2 0-16,0-1 0 0,-4-1 0 0,-1 0 0 0,-4-3 0 0,-1 2 0 16,-2-4 0-16,-2-1 0 0,-2 0 0 0,-1 0 0 0,-1-1 0 0,-2 1 0 15,-2-3 0-15,0 0 0 0,0 0 0 0,0 0 0 0,0 0 0 0,0 0 0 16,-5 0 0-16,1 0 0 0,-2 0 0 0,-1-2 0 0,-1 1-230 0,-3-4-84 15,0 2-124-15,-2-4-138 0,-2 0-58 0,0 0-43 0,-2-3-6 0,-1-1-3 16,0 0 13-16,0 1 15 0,2 1 33 0,-2-1 40 0,3 1 37 0,-2 3 36 16</inkml:trace>
  <inkml:trace contextRef="#ctx0" brushRef="#br0" timeOffset="161165.34">9613 13926 88 0,'-2'-3'275'0,"0"1"38"0,-1-1 41 0,2 1 30 0,1 2 31 0,0 0 20 0,-2-1 22 16,2 1-17-16,0 0-23 0,0 0-37 0,0 0-38 0,0 0-23 0,0 0-15 15,0 0-28-15,0 0-31 0,-2 1-34 0,2-1-32 0,0 0-26 16,0 0-26-16,0 0-17 0,0 0-18 0,0 0-6 0,0 0-6 0,-3 2 3 0,3-2 5 16,-1 3 2-16,1 0 0 0,-2 0 7 0,2 3 7 0,0 2 2 0,-3-1-2 15,3 5 2-15,-1 2 2 0,-1 2 1 0,-1 2-1 0,1 1 0 16,-1 6-1-16,0-1-11 0,0 1-9 0,-1 2-8 0,1 2-40 0,0 0-39 0,0 0 0 16,0 0 0-16,1-1 0 0,-1-2 0 0,2 2 0 0,-1-4 0 15,0 0 0-15,2-3 0 0,-1-3 0 0,1 0 0 0,0-4 0 0,1-1 0 16,-1-3 0-16,0-2 0 0,2-2 0 0,-2 0 0 0,2-3-21 0,-1 0-135 15,2 0-37-15,-3-3-105 0,0 0-119 0,4-2-114 0,0-2-110 0,2-1-22 16,-1-5-1-16,0-2 6 0,1-4 12 0,2-1 21 0,-2-2 21 0,-1-5 24 16,0-1 23-16,2-1 37 0</inkml:trace>
  <inkml:trace contextRef="#ctx0" brushRef="#br0" timeOffset="161448.31">9785 13887 101 0,'6'4'302'0,"2"0"62"16,-3-1 66-16,4 2 27 0,-1 0 18 0,0 0 11 0,2-3 10 0,1 1 14 15,0 2 13-15,4-1-72 0,-2 1-89 0,3-3-22 0,0 3-9 0,1-2-25 16,1 0-26-16,-1 0-54 0,2 0-56 0,-2 0-18 0,2-1-10 0,-1-1-7 16,2 2-5-16,-2-1-11 0,1-2-9 0,-2 0-11 0,-1 0-10 0,1 0-9 15,-4-2-9-15,1 2-7 0,-3-1-8 0,-1 1-4 0,-1 0-9 0,-1-2-3 16,-2 2-2-16,-1 0-2 0,-3 0-4 0,-2 0-1 0,0 0 0 0,0 0 0 16,0 0-31-16,3 2 0 0,-1 1 0 0,-1-2 0 0,-1 5 0 0,-1 3 0 15,-1 2 0-15,-1 3 0 0,1 6 0 0,-1 2 0 0,1 6 0 0,-2 3 0 16,0 4 0-16,1 3 0 0,0 5 0 0,0 0 0 0,0 5 0 0,2 2 0 15,-1 1 0-15,0 0 0 0,2 0 0 0,0 1 0 0,0 1 0 0,2-2 0 16,-2-3 0-16,3-2 0 0,-1-1 0 0,-1-3 0 0,4-5 0 0,-2-4 0 16,-2-2 0-16,3-6 0 0,-3-2 0 0,2-5-48 0,1-5-193 15,-1-1-118-15,-3-4-130 0,2-4-91 0,-2-4-85 0,-2-4-16 0,2-2-2 0,0-3 8 16,-2-2 10-16,2-1 22 0,-1-3 23 0,-1 0 35 0,0-2 39 0,-1 3 51 16</inkml:trace>
  <inkml:trace contextRef="#ctx0" brushRef="#br0" timeOffset="162365.12">21670 11855 228 0,'-9'-7'455'0,"1"1"22"0,1 0 15 0,1 0 7 0,-2 2 5 0,5 2 4 0,-2-1 7 16,2 2 6-16,1-1 4 0,2 2-39 0,0 0-52 0,0 0-108 0,0 0-122 16,0 0-54-16,0 0-35 0,0 0-15 0,0 0-11 0,0 0-1 0,5 2-2 15,-1 1-3-15,2-2-7 0,1 1-5 0,2 1-4 0,2 0-7 0,1 0-4 16,1-2-5-16,-1 4-6 0,1-4-10 0,-2 1-11 0,3 3-6 0,-2-1-6 15,-3 0-4-15,2 1-4 0,-3-1 1 0,0-1-1 0,0 3 1 0,-4 1-2 16,1-3 1-16,-3 3 3 0,-1 1 1 0,-1 1 2 0,-3 1 6 0,0 2 10 16,-2 2 3-16,-4 2 7 0,3 1 3 0,-6 1 2 0,3 0 0 15,-2 1-1-15,1-1-1 0,0-1 0 0,2-1 0 0,0-3-4 0,1 0-2 0,2-4 0 16,1 0-7-16,1-3-8 0,1 0-4 0,2-3-6 0,0 1-4 0,2-1-3 16,3 0 0-16,-1 0 1 0,2 0-1 0,-1 1 1 0,3-1 0 15,3 2 1-15,-1 0-1 0,1 0 1 0,1 0-1 0,-1 1 2 0,1-1-2 0,2 1 1 16,-3 0 1-16,1 0 1 0,0 0 1 0,-3 1-1 0,3 1 3 15,-3-2 3-15,0 1 4 0,-1 2 2 0,-4-2 3 0,3 3 4 0,-4-1 0 0,-1 0-14 16,-2 2-10-16,-2 1 0 0,-1 1 0 0,-4 0 0 0,3 1 0 0,-5 1 0 16,-3 0 0-16,3 0 0 0,-5-1 0 0,2 3 0 0,-1-2 0 0,0-1 0 15,-1 1 0-15,2-3 0 0,1 0 0 0,0-3 0 0,3 0 0 16,0-1 0-16,2-3 0 0,-2 0 0 0,5-1-86 0,2-2-99 0,1-2-63 0,0 0-70 16,0 0-92-16,0-2-100 0,1-2-75 0,2-4-70 0,5 1-12 15,-2-4 6-15,2-2 20 0,0-3 22 0,5-4 29 0,0 0 30 0,1-4 34 16,-2 0 39-16,3-4 64 0</inkml:trace>
  <inkml:trace contextRef="#ctx0" brushRef="#br0" timeOffset="162533.37">22103 11598 201 0,'3'0'325'0,"2"1"30"16,-5 2 31-16,3 4 40 0,-3 0 43 0,0 0 28 0,2 4 22 0,-2 1 23 16,-2 4 20-16,-1 4-61 0,2 2-83 0,-4 6-39 0,2 2-30 0,-3 4-17 15,1 3-9-15,2 3-27 0,-4 3-27 0,4 2-38 0,-2 1-39 0,2 2-24 0,0 2-28 16,-2-1-24-16,2 2-29 0,2 0-35 0,1 2-34 0,0-2-39 15,0 0-39-15,0 0-44 0,1-1-44 0,1 0-73 0,-1 0-79 0,4-3-114 16,-4-4-122-16,-1-1-63 0,2-2-50 0,-2-2-9 0,0-4 4 16,-2-2 16-16,-4-5 17 0,2-3 26 0,-3-4 28 0,1-2 35 0,-7-4 36 0</inkml:trace>
  <inkml:trace contextRef="#ctx0" brushRef="#br0" timeOffset="163049.7">19004 13042 337 0,'0'-3'450'0,"-1"0"23"0,-1 1 16 0,2 2 5 0,0-2 0 0,0 2 6 16,0 0 6-16,-1-2 3 0,1 2 2 0,0 0-68 0,0 0-87 0,0 0-82 15,0 0-82-15,1-1-41 0,4 1-35 0,-2 1-6 0,6 1-3 0,-2 0 9 16,2 2 10-16,4-1 2 0,1 1 4 0,5 1 0 0,2-1 0 0,3 1 3 16,4-2 5-16,2 1-9 0,2-2-9 0,2-1-14 0,6-1-14 0,-1-1-14 0,4-1-14 15,-2-2-29-15,3 1-37 0,1-3 0 0,-1 1 0 0,-3-2 0 16,0 0 0-16,0 0 0 0,-3 0 0 0,-3 1 0 0,-2-2 0 0,-4 2 0 0,-2 2 0 15,-4-1 0-15,-3 1 0 0,-2 1 0 0,-3 3-87 0,-3 0-84 16,-1 0-55-16,-3 0-117 0,-2 1-135 0,-3 1-87 0,1-1-78 0,-4-1-18 16,-2 7-4-16,0-2 3 0,-1 1 5 0,-1 2 21 0,-1-1 24 0,0 1 35 15,1 1 38-15,0-2 50 0</inkml:trace>
  <inkml:trace contextRef="#ctx0" brushRef="#br0" timeOffset="163481.97">21998 12993 161 0,'-13'12'494'0,"-1"-1"24"0,2 0 16 0,1 0 9 0,-1-2 8 0,2 0 5 16,2-3 2-16,3 0 5 0,-1-3 2 0,3-2 3 0,0 0-79 0,3-1-94 16,0 0-111-16,0 0-114 0,2 2-29 0,1 0-12 0,2 1-8 0,2-3-5 15,3 4-1-15,1-1-1 0,3 0-3 0,2 2-1 0,4-2-2 0,2 1-2 16,4 1-35-16,-2-3-71 0,4 3 0 0,1 0 0 0,2-2 0 0,3 2 0 15,-3-3 0-15,4 1 0 0,-1-1 0 0,1 1 0 0,-3-2 0 16,-1 1 0-16,1-1 0 0,-2-1 0 0,-1 0 0 0,-5 0 0 0,-1 0 0 0,1 0 0 16,-4 0 0-16,-2 0 0 0,-3 0 0 0,-2 0 0 0,0 0 0 0,-5 0 0 15,-2-1 0-15,1 1 0 0,-4 0 0 0,-3 0 0 0,0 0 0 0,0 0 0 16,0 0 0-16,0 0-142 0,-3 0-208 0,-5 0-141 0,-1 0-91 0,-3-2-79 16,-2 2-20-16,-3 2-6 0,-4-1 1 0,-1 3 5 0,-7-3 9 0,-1 3 14 15,-1 1 42-15,-4-1 48 0,-2 1 59 0</inkml:trace>
  <inkml:trace contextRef="#ctx0" brushRef="#br0" timeOffset="176035.16">7761 10566 118 0,'-8'0'187'0,"3"-4"7"0,-2 3 11 0,0 0 12 0,1-2 15 15,-1 1 18-15,0-1 18 0,2 0-31 0,0 2-47 0,0-3 2 0,2 3 11 16,0 0 17-16,1 0 16 0,2 1 14 0,-3 0 12 0,3 0 6 0,0 0 1 16,0 0-4-16,0 0-7 0,-3-2-12 0,3 2-14 0,0 0-15 0,0 0-17 15,0 0-17-15,0 0-21 0,0 0-20 0,0 0-19 0,0 0-19 0,0 0-18 16,0 0-10-16,0 0-9 0,0 0-4 0,0 0-5 0,0 0-6 0,0 0-4 16,0 0-3-16,-3-2-4 0,2 1-2 0,1 1-4 0,0 0 0 0,0 0-2 15,-2-2-1-15,2-1-2 0,0 3 2 0,0 0 2 0,0 0 3 0,0 0 1 16,0 0 3-16,2 3 5 0,-1 2 2 0,5 0 2 0,-1 0 3 0,3 3 5 15,3 1 1-15,0 3 3 0,5-2 4 0,1 3 2 0,1 1-3 0,2 1-5 16,4 2-1-16,0 1-2 0,1 0-2 0,2 1-2 0,3 2-3 0,0 0-5 16,3 0-5-16,-1 0-4 0,1 0-5 0,3 2-3 0,-1-1-1 0,3-1-4 15,-1 0-23-15,-1 0 0 0,3 0 0 0,-1-2 0 0,-1 1 0 0,-1-2 0 16,1 0 0-16,-1-1 0 0,-2-2 0 0,-2-2 0 0,0 0 0 0,-2-1 0 16,-2-1 0-16,-4 0 0 0,0-2 0 0,-2 0 0 0,-2-4 0 0,-4 2 0 15,0-3 0-15,-5 1 0 0,-3-1 0 0,1-1 0 0,-4-1 0 0,-2-1 0 16,1 1 0-16,-4-2 0 0,0 0 0 0,0 0 0 0,0 0 0 0,0 0 0 15,-4-2 0-15,-2 2-85 0,0-1-168 0,-4-1-90 0,1-1-118 0,-4 0-122 16,-1 2-53-16,-2-2-35 0,0 1-9 0,-4-1 1 0,2 0 13 16,-5 2 19-16,-1 1 30 0,2-2 35 0,-1 4 38 0,0-1 43 0</inkml:trace>
  <inkml:trace contextRef="#ctx0" brushRef="#br0" timeOffset="176502.7">8035 11530 273 0,'-4'-7'346'0,"3"1"43"0,-2 0 34 0,1 1 35 0,-2 1 17 0,2-1 16 0,-1 2 12 15,1 0 7-15,1 3-54 0,1 0-70 0,0 0-33 0,0 0-29 16,0 0-36-16,-4 0-42 0,3 2-35 0,-4 1-36 0,2-1-25 0,-2 6-23 16,-1 0-14-16,1 2-8 0,-3 3-4 0,-2 4-3 0,0 2-2 0,0 4 0 0,-3 3-1 15,1-1-1-15,1 4-5 0,-2-2-4 0,2 2-6 0,1-1-7 16,1-3-6-16,1-1-10 0,3-1-7 0,-1-4-5 0,3-1-6 0,1-3-6 15,2-1-8-15,0-3-5 0,2-1-5 0,1-1-3 0,3-3-1 0,-1-2-1 0,3 2-2 16,1-4 0-16,1 0-1 0,4 0 0 0,-1-2-1 0,1-2-1 16,4 0 0-16,-1-1 0 0,0-2 0 0,1 1-1 0,-1-2 0 0,2 0 0 15,-1 0-1-15,-1-1-1 0,0 0 0 0,-1 1 0 0,1-1 1 0,-2 2-1 0,0-1 1 16,-2 1-2-16,-2 1 1 0,2 0 0 0,-4 1-2 0,1 0 0 16,-1-1-11-16,-2 3-12 0,-1 0-13 0,-3-1-11 0,0 2-16 0,-3 0-16 15,0 0-18-15,0 0-22 0,0 0-33 0,0 0-38 0,0 0-88 0,0 0-102 16,0 0-74-16,-1-3-72 0,-2 2-41 0,-1-2-40 0,0 0 2 0,-1-3 10 15,-2 0 15-15,1 0 15 0,0-3 20 0,1-2 19 0,-1-2 35 0,-1-2 38 16</inkml:trace>
  <inkml:trace contextRef="#ctx0" brushRef="#br0" timeOffset="176683.37">8134 11535 192 0,'0'0'371'16,"0"0"38"-16,-3 1 34 0,2 5 25 0,-1 0 19 0,0 3 19 0,-1 2 15 16,3 3 18-16,-3 2 19 0,0 3-53 0,0 5-69 0,1 2-66 0,-1 4-67 15,0 3-32-15,1 3-22 0,1 0-29 0,-1-1-27 0,0 4-18 0,1-1-16 16,-1 0-17-16,2-1-13 0,-3-1-20 0,3-1-16 0,0-2-21 0,0-2-16 15,0-1-22-15,0-1-21 0,0-3-31 0,0-3-34 0,2-2-31 0,-1-1-36 16,1-5-44-16,1-2-48 0,-1-2-103 0,-1-2-111 0,1-3-90 0,1-3-84 16,-3-3-26-16,0 0-15 0,3-3 11 0,-1-3 14 0,2-3 22 0,-1-5 23 15,-1-1 26-15,-2-4 27 0,3-2 41 0</inkml:trace>
  <inkml:trace contextRef="#ctx0" brushRef="#br0" timeOffset="176966.95">8251 11692 261 0,'13'-16'342'16,"1"2"54"-16,-1 2 59 0,1 2 25 0,-3 0 20 0,0 2 15 0,3 2 15 15,-4-1 14-15,4 0 11 0,-3 3-89 0,0-1-109 0,3 1-40 0,-4 1-27 16,1-1-28-16,0 0-30 0,-1 2-54 0,-2-1-56 0,-1 2-24 0,-2 0-20 16,0 1-12-16,0 0-16 0,-2 0-5 0,2 1-10 0,-4 0 0 0,4 2-1 15,-4 3 3-15,2-1 1 0,-1 2 3 0,0 4 5 0,-1 1 2 0,-1 1 4 16,2 4-1-16,-4 0 3 0,2 2-4 0,0-1-2 0,0 2-1 0,0 0-3 16,0-1-5-16,2-1-4 0,0 0-3 0,-1-2-7 0,4-2-5 0,0 1-5 15,2-2-1-15,-2-1-2 0,3 0-2 0,2-1-3 0,-1-1 2 0,-1 0 0 16,3-2-3-16,-2 1 0 0,3-1 0 0,-3-1 1 0,2 0 0 0,-1 1 0 15,-1 0-1-15,-1-2 2 0,3 0 1 0,-3 3 2 0,-3-3 3 0,1 1 5 16,0 0 0-16,-3 2 2 0,-1-2-2 0,-2 4-19 0,-2-2 0 0,-1 4 0 16,-6 0 0-16,1 4 0 0,-3-1 0 0,-3 2 0 0,-1 1 0 0,-2 3 0 15,-2-1 0-15,0-2 0 0,0-1 0 0,0 2 0 0,0-5 0 0,2-1-29 16,1 0-120-16,2-3-48 0,-2-2-116 0,5-4-130 0,-2 2-100 0,5-7-96 16,0 0-23-16,2 0-4 0,0-3 2 0,4-2 5 0,1-1 16 0,1-3 20 15,0-3 31-15,5 0 34 0,1-3 47 0</inkml:trace>
  <inkml:trace contextRef="#ctx0" brushRef="#br0" timeOffset="178050.37">23751 11928 147 0,'3'-8'311'0,"0"2"38"16,2 1 31-16,-5 0 33 0,1 0 24 0,-1 0 21 0,0 2 10 0,-1 1 3 16,-2 0-48-16,1 1-63 0,-1-1-33 0,2 2-30 0,-4-1-35 0,0 1-36 15,0 1-28-15,-1-1-27 0,-3 3-25 0,0-1-21 0,0 2-17 0,-4 2-12 16,4 4-1-16,-2 1 5 0,-3 3 1 0,1 2 3 0,-1 2-2 0,1 5-2 15,2 1-1-15,-5 2-1 0,6 3-6 0,-2 1-6 0,2 0-8 0,2 2-6 16,-1-1-8-16,5-1-7 0,-1 0-5 0,1-1-6 0,1-2-2 0,2-2-4 16,1 0-3-16,1-4-1 0,4 1-1 0,2-4-2 0,2 0-1 0,-1-3 3 15,5-2 0-15,0 1 0 0,4-5 2 0,1 0 1 0,4-3-2 0,-1-1-3 16,3-4-3-16,-1 0-2 0,4-2-3 0,-1-2-1 0,1-2-1 0,0-3-5 16,-1 1-1-16,0 0-16 0,-3-4-1 0,1 1 0 0,-2-1 0 0,0 1 0 15,-4-1 0-15,-1 0 0 0,-1 1 0 0,-3 2 0 0,-4 1 0 0,2 0 0 16,-5 1 0-16,1 3 0 0,-4-2 0 0,0 4-5 0,-1-1-36 0,-2 2-19 15,0 0-25-15,0 0-28 0,0 0-31 0,-2-3-35 0,1 1-63 0,-3 1-65 16,0 0-85-16,-3-2-85 0,2 1-53 0,-2-1-40 0,0 1-27 0,-2 0-22 16,1-2 11-16,-3 0 17 0,1 1 25 0,2 0 27 0,-2-1 34 0,2-3 33 15,-2 1 63-15</inkml:trace>
  <inkml:trace contextRef="#ctx0" brushRef="#br0" timeOffset="178251.69">23906 11992 96 0,'0'0'330'0,"0"0"15"0,0 0 10 16,0 0 10-16,0 2 12 0,-2 3 24 0,2-5 28 0,0 0 29 15,0 4 31-15,0-2-51 0,2 3-65 0,-2 0-45 0,0 1-41 0,0-1-24 0,0 6-17 16,-2 0-2-16,2 1 4 0,-1 5 0 0,1-1 0 0,-4 2-17 0,3 3-20 16,-1 0-25-16,-1 1-25 0,1 2-13 0,-1 0-12 0,-3 1-8 15,1 1-9-15,1 1-13 0,-1 0-15 0,-2 0-12 0,3 2-52 0,-4-1-27 0,2 1 0 16,-1 1 0-16,1-1 0 0,-1-1 0 0,1 0 0 0,2-1 0 0,0 2 0 16,1-4 0-16,0-3 0 0,1 3-70 0,2-4-54 0,0-3-31 15,0 0-31-15,2-4-45 0,0 0-48 0,1-3-89 0,-2-2-99 0,3-2-75 0,-1-2-74 16,2-2-11-16,-1-3 2 0,1-2 19 0,-2-2 23 0,2-4 20 15,0-2 22-15,-2-4 27 0,2-4 30 0,2-3 45 0</inkml:trace>
  <inkml:trace contextRef="#ctx0" brushRef="#br0" timeOffset="178668.47">24196 11857 281 0,'4'-3'363'0,"-3"2"19"0,-1 1 19 0,-1 0 27 0,-3 1 24 0,-3 4 20 15,2-2 18-15,-3 1 12 0,2 1 13 0,-1 4-71 0,-2-2-87 0,1 4-61 16,2 2-53-16,-2 2-20 0,0 2-11 0,2 1-14 0,1 1-12 0,2 2-23 15,-1 3-21-15,1 0-17 0,5 4-14 0,-1-3-10 0,4 0-11 0,2 2-7 16,1 1-5-16,2-3-9 0,3 0-8 0,3-1-4 0,0 0-5 0,3-1-3 16,-2-3-2-16,2 1-3 0,2-3-1 0,-4-1-2 0,2 0-3 0,-3-2-3 15,1-2 0-15,-2 1-6 0,0-4-2 0,-3 1-4 0,0-3-2 0,-2 2-4 16,-2-3-4-16,-2 0-2 0,0 0 1 0,-1-1-1 0,-4 0 2 0,-1 0 0 16,0 1 0-16,-1-1 0 0,-4 2-1 0,-3 1 1 0,0 1 1 15,-3 0-1-15,-1 1 0 0,-3 1-12 0,0 2-1 0,-1-2 0 0,-1 0 0 16,0 0 0-16,0-1 0 0,1-2 0 0,2-1 0 0,1-2 0 0,-1-1 0 0,3-1 0 15,1-2 0-15,1-2 0 0,3-4 0 0,1 1 0 0,0-5 0 16,4-2 0-16,1-5-4 0,1-2-17 0,4-3-3 0,3-3-6 0,1-2-3 16,3-5-2-16,2 1-3 0,3-5 2 0,4 0 3 0,-4-2 3 0,5 0 3 0,0 1 3 15,-2-1 3-15,2 2 2 0,-2-1 1 0,-2 2 4 0,0 0 7 16,-2 2 8-16,2 2 6 0,-6 1 9 0,1-1 6 0,-4 4 3 0,1-1 1 0,-2 2 4 16,-5 3 2-16,0 0 2 0,-1 2-1 0,-4 1 0 0,-3 0 1 15,-1 1-2-15,-2 2-4 0,-1 2-4 0,-7 1-3 0,0 1-6 0,-3 2-14 16,-2 3-1-16,-4 2 0 0,-2 2 0 0,0 2 0 0,-3 3 0 0,0 3-3 15,-3 3-31-15,3 2-18 0,-1 2-18 0,1 2-17 0,-1 3-28 0,5 0-28 16,0 2-46-16,2 1-49 0,2 1-102 0,4 1-117 0,1-2-87 0,4 2-81 16,1-1-10-16,7-2 3 0,2-1 15 0,2-1 18 0,4-3 17 0,2-3 17 0,3-1 29 15,6-3 27-15,-1-3 49 0</inkml:trace>
  <inkml:trace contextRef="#ctx0" brushRef="#br0" timeOffset="183984.41">23615 13123 28 0,'0'-5'199'15,"-2"-4"29"-15,2 4 28 0,-2-1 38 0,2 1 39 0,0 1 35 0,-1 0 35 16,-1 2-15-16,1-1-28 0,1 3-10 0,0 0-6 0,-3 0 4 0,3 0 4 16,0 0-2-16,-3 0-3 0,3 0-17 0,-3 0-18 0,-1-2-28 0,4 2-32 15,-3 0-30-15,3 0-30 0,0 0-20 0,0 0-22 0,0 0-12 0,0 0-11 16,0 0-15-16,0 0-12 0,0 0-12 0,0 0-10 0,0 0-13 0,0 0-10 16,0 0-7-16,0 0-8 0,0 0-6 0,0 0-6 0,0 0-5 0,0 0-3 15,0 0-3-15,0 0-7 0,0 0-3 0,0 0-1 0,0 0-1 0,0 0-4 16,7 2 2-16,-3-2 2 0,5 0 1 0,0 3-3 0,2-2 7 0,3 0 4 15,0 1 3-15,7 0 0 0,-4-2 3 0,5 0 3 0,3 0 0 0,2-2-1 16,2-1 3-16,1 2 3 0,0-2-1 0,1-2-2 0,3 1 0 0,1-1 0 16,-1-1-16-16,0 0-9 0,0 2 0 0,0-2 0 0,-1 0 0 0,0 2 0 15,-3 0 0-15,-3 1 0 0,0-1 0 0,-2 2 0 0,-1 1 0 0,-4-1 0 16,-2 2 0-16,-1 0 0 0,-4 2 0 0,1-2 0 0,-6 1 0 0,0 1 0 16,-2-1 0-16,1 1 0 0,-3-1 0 0,-2 1 0 0,-2-2 0 0,3 1 0 15,-3-1 0-15,0 0 0 0,0 0 0 0,0 0 0 0,0 0 0 0,0 0 0 16,0 0 0-16,0 0 0 0,0 0 0 0,0 0 0 0,-5 0 0 0,-3 0 0 15,4 0 0-15,-3 0 0 0,-3 0 0 0,0 0 0 0,-1 0 0 0,-2 0 0 16,-3 0 0-16,2 0 0 0,-4-1 0 0,0-1 0 0,2 2 0 0,-2-3 0 16,1 2 0-16,0-2 0 0,0 1 0 0,0-1 0 0,4 0 0 0,-2 2 0 15,4-2 0-15,-2 0 0 0,2 1 0 0,1 1 0 0,4-3 0 0,-1 4 0 16,2-1 0-16,0 0 0 0,2 1 0 0,-1 0-35 0,4 0-55 0,0 0-25 16,0 0-34-16,0 0-37 0,0 0-74 0,0 0-82 0,0 0-92 0,0 0-97 15,0 0-57-15,0 0-49 0,0 0 2 0,5 0 8 0,-2 1 19 0,1-1 17 16,1 1 23-16,-1-1 23 0,1 0 35 0,-1 0 39 0</inkml:trace>
  <inkml:trace contextRef="#ctx0" brushRef="#br0" timeOffset="187870.78">25311 1198 126 0,'-5'-2'232'0,"1"1"22"0,-2 0 29 0,3-2 34 0,-2 1 32 0,1 1 33 16,0-1 10-16,0 2 7 0,1 0-29 0,3 0-41 0,0 0-7 0,-3 0-1 15,3 0-11-15,0 0-17 0,0 0-14 0,0 0-15 0,0 0-25 0,0 0-31 16,0 0-28-16,-3 0-29 0,3 0-28 0,0 0-29 0,0 0-16 0,0 0-11 16,0 0-12-16,0 0-11 0,0 0-8 0,0 0-8 0,0 0-2 0,0 0-3 15,3 3-2-15,0-1-2 0,0-1 1 0,2 1 0 0,2-1 3 0,-1 0 4 16,2 1 3-16,0 0 4 0,0-2 0 0,0 3 2 0,2-3 3 0,-1 1 0 0,-1 1-4 16,-2-2-1-16,1 1-1 0,0-1-4 0,-1 0-3 0,-1 2-2 0,-2-1-4 15,1-1-2-15,-4 0-4 0,6 0-5 0,-6 0 0 0,0 0-1 0,0 0-1 16,0 0-3-16,0 0 1 0,0 0 1 0,0 0-2 0,0 0 0 0,0 0 0 0,0 0 3 15,0 0-2-15,0 0 0 0,0 0 2 0,0 0-1 0,0 0 1 0,0 0 0 16,0 0 1-16,0 0 1 0,0 0-1 0,0 0-1 0,0 0 1 0,0 0 0 16,0 0-2-16,0 0-2 0,0 0 1 0,0 0-1 0,0 0-1 0,0 0-1 15,0 0 0-15,0 0 1 0,0 0-1 0,0 0-1 0,0 0 1 0,0 0 2 0,0 0-2 16,0 0-5-16,0 0 5 0,-4 3 4 0,2 2 2 0,-2-1-2 0,0 2 2 16,-4 1 0-16,-1 3-4 0,-1 2-4 0,-1 0 4 0,-1 3 3 0,-2 1-2 0,1 1-7 15,-4 1 6-15,4 0 8 0,-2 0-5 0,0 0-10 0,3 0 4 16,-1-2 5-16,0-1 1 0,1 0-1 0,2-1 5 0,0-3 2 0,-2 2-2 15,3-3-4-15,1-1 2 0,-1-1 5 0,4-2-3 0,-2 0-6 0,2-2 3 0,2 1 5 16,2-2-4-16,-4-3-6 0,5 0-1 0,0 0-1 0,0 0-1 0,0 0-1 16,0 0-3-16,0 0 0 0,0 0-1 0,0 0 0 0,5 3 0 0,-2-3 0 15,2 0-2-15,0-3 1 0,-1 3-1 0,3 0 3 0,0 0-1 0,1-2-2 16,0 1 2-16,0-1 3 0,3 1-1 0,-3 1 1 0,0 0 1 0,3 1 0 16,-5 1-1-16,2-1 1 0,-1 1 2 0,-1 3 1 0,0 0 1 0,1 1 3 15,-3 1 3-15,0 1 5 0,-1 3 4 0,0-1 3 0,-1 3 6 0,-1 0 6 16,-1 2 2-16,0 0 3 0,-1-1 2 0,-1 3 5 0,1 0-1 0,-3-1 1 15,3 0-2-15,-3-2-2 0,3 1-3 0,-2-3-4 0,-1 2-3 0,3-4-2 16,-1 1-5-16,1-4-3 0,-1 1-1 0,-1-4-1 0,3 2 0 0,-1-3-1 16,1 2-14-16,0-5-4 0,0 0 0 0,0 0 0 0,0 0 0 0,0 0 0 15,0 0 0-15,0 0 0 0,0 0 0 0,0 0 0 0,0 0 0 0,0 0 0 16,0 0 0-16,0 0 0 0,0 0 0 0,0 0 0 0,0 0 0 0,0 0 0 16,1-6-87-16,2-2-24 0,0 1-25 0,4-4-26 0,-3-2-31 0,5-3-32 15,-2 2-69-15,3-4-75 0,-2 0-61 0,1-2-55 0,4 1-32 0,-4-2-22 0,4 1-21 16,-4 0-18-16,3 1 8 0,-2-1 17 0,2 0 23 0,-1 0 25 0,1 1 32 15,-2-1 33-15,-1 2 70 0</inkml:trace>
  <inkml:trace contextRef="#ctx0" brushRef="#br0" timeOffset="188335.19">25703 1066 148 0,'10'-6'365'16,"-2"2"28"-16,-2 1 24 0,0 1 17 0,-1 1 17 0,-3 1 13 0,-1-2 10 15,-1 2 12-15,0 0 12 0,0 0-62 0,0 0-80 0,0 0-48 0,0 0-42 16,0 2-44-16,-1 2-44 0,-3-1-25 0,1 3-21 0,-3-1-16 0,2 1-15 0,-4 3-9 15,1 0-9-15,-2 0-11 0,1 2-8 0,-2-2-6 0,1 5-8 0,-2 0-4 16,1 1-6-16,-1-3-5 0,0 1-4 0,2-1-3 0,-4 0 0 0,4-1-4 16,1-1-2-16,0-2-2 0,0-1-3 0,2-3-3 0,2 3-6 0,0-4-3 0,0-1-5 15,3 2-5-15,1-4-3 0,0 0-2 0,0 0-2 0,0 0-3 0,0 0-2 16,0 0 0-16,0 0 1 0,0 0-1 0,0 0 0 0,0 0 2 0,0 0 2 16,1 1 2-16,-1 2 1 0,4 0 2 0,-4 1 1 0,1 0 3 0,1 0 3 15,-2 2 3-15,1 2 2 0,-1 0 3 0,0 3 3 0,0 0 2 0,-1 1 3 16,-1 1 2-16,2 1 2 0,-1 0 2 0,-3 3-1 0,3-2 1 0,-3 2 2 15,1-1-2-15,-3 2-1 0,3-1-2 0,-2 1-1 0,2-3-2 0,-2 1-1 16,2-1-3-16,0 0-4 0,0-1-7 0,-2-3-4 0,4 2-10 0,-1-3-8 0,1-1-9 16,-1-2-9-16,0 1-13 0,2-2-11 0,2-2-13 0,-2 1-16 0,2-2-16 15,-1 0-16-15,1 0-26 0,1-1-21 0,1-1-41 0,-2-1-42 0,1 0-36 16,0-1-34-16,2-1-10 0,-2-1-7 0,2-1 6 0,-2-3 7 0,3 0 13 16,-1 0 15-16,2-4 17 0,-3 0 18 0,1 0 28 0,2-1 26 15,-1-2 57-15,2 1 61 0,-2-2 60 0,2 1 58 0,1-1 44 0,-1 0 36 0,4 2 33 16,-3 0 27-16,0-2 28 0,3 4 27 0,-2 0 23 0,0 1 21 0,0 1 2 0,0 2 3 15,-2-2-10-15,2 5-12 0,-2-3-16 0,3 5-19 0,-5-3-22 0,4 3-20 16,-1-1-25-16,-1 1-25 0,0-2-27 0,0 4-25 0,1-2-24 0,-1 1-23 16,0 1-8-16,-1-2-8 0,2 2-3 0,-1-1-6 0,-2 1-12 0,2 0-12 15,0 0-30-15,-3 0-37 0,1 1-65 0,-3 1-70 0,2-2-42 0,-3 1-35 16,-2-1-26-16,1 2-26 0,-1-2-28 0,0 0-23 0,0 0-24 0,0 0-23 0,-3 0 6 16,0 3 14-16,-2-3 27 0,-1 1 35 0,1-1 66 0</inkml:trace>
  <inkml:trace contextRef="#ctx0" brushRef="#br0" timeOffset="188536.44">25753 1308 17 0,'-4'-6'222'0,"1"3"7"0,0-2 4 0,1 3 3 0,2 2 18 0,0 0 22 16,0 0 47-16,0 0 51 0,0 0-15 0,2 7-28 0,-2-1-13 0,2 1-7 16,-1 4-7-16,2 1-3 0,1 1 3 0,-1 3 1 0,2 3 5 0,2 0 4 15,-2 4-5-15,1-2-10 0,2 1-34 0,2 2-40 0,-1-2-30 0,1 3-26 16,1-4-18-16,0 1-11 0,2-1-11 0,-3-1-13 0,3-2-8 0,0-2-10 16,-2 1-6-16,0-4-7 0,1-1-12 0,0-1-13 0,-3-1-12 0,4 0-11 15,-4-5-8-15,-1 1-7 0,3-1-7 0,-3-2-3 0,-1 0-11 0,1-2-6 16,-1-1-15-16,0-1-18 0,-3-2-16 0,1 0-17 0,2-4-29 0,-1 0-32 15,-2 0-50-15,0-3-55 0,-1 2-106 0,-2-3-116 0,1-1-81 0,0-1-73 16,-2-1-13-16,0 1 1 0,-2-3 13 0,0 2 13 0,-1-1 17 0,2 0 16 16,-3 0 30-16,1-1 32 0,0 2 51 0</inkml:trace>
  <inkml:trace contextRef="#ctx0" brushRef="#br0" timeOffset="189135.63">26334 1131 175 0,'0'-14'213'0,"0"2"18"0,0-1 28 0,0 4 26 0,0 0 26 0,-1 0 26 15,1 1-12-15,0 4-18 0,0-1-20 0,0 2-19 0,0 3-6 0,0 0-1 16,0 0 2-16,0 0 6 0,0 0-4 0,0 0-2 0,0 0-15 0,3 1-18 16,0 3-19-16,0 2-17 0,-1 0-15 0,2 3-14 0,0 0-10 0,-1 3-8 15,-2 1-4-15,3 2-1 0,-3 2-10 0,1 1-14 0,-2 0-12 0,1 1-14 16,-2 2-9-16,1-1-11 0,-2 0-6 0,1 1-7 0,-3 1-7 0,3-1-7 16,1-2-6-16,-3 1-5 0,-1-2-12 0,2 0-15 0,-2-2-18 0,4-3-18 15,-3 1-28-15,2-3-33 0,1-2-42 0,0-2-46 0,-2-1-101 0,2-1-116 16,0-5-88-16,0 0-82 0,3-2-20 0,0-4-5 0,5-1 5 0,-3-2 3 0,3-5 15 15,-2-2 12-15,2-2 28 0,1-5 29 0,1 1 44 0</inkml:trace>
  <inkml:trace contextRef="#ctx0" brushRef="#br0" timeOffset="189286.97">26535 870 136 0,'2'4'352'0,"-1"0"16"0,1 3 12 16,-2-1 23-16,1 1 27 0,-1-1 15 0,2 2 17 0,0-1 7 0,-1 1 8 15,-1 0-61-15,2-1-79 0,-2 4-65 0,-2 0-65 0,2 1-41 0,-1 1-33 16,-1-2-17-16,0-1-11 0,1 4-25 0,-2 0-29 0,-1-2-31 0,-2 3-33 15,3-2-58-15,-3 1-64 0,-1 2-81 0,-2 0-81 0,0 1-48 0,-3 0-38 16,-2 2-44-16,1-1-45 0,-4 1-10 0,1 1-3 0,1-2 2 0,-1 0 2 0,-2 0 16 16,2-3 15-16,2 0 52 0</inkml:trace>
  <inkml:trace contextRef="#ctx0" brushRef="#br0" timeOffset="189535.25">26288 1374 165 0,'5'0'183'0,"0"0"8"0,1 0 8 0,2-2 9 0,1-1 9 16,1 0 10-16,1 0-30 0,0-3-42 0,0 2-14 0,2-3-15 0,1 0 2 0,-1 1 6 15,3-1 8-15,-3 1 8 0,0-2 0 0,0 3-4 0,3-3-2 0,-3 1-7 16,1 3-7-16,-1-2-11 0,-1 0-7 0,1 1-9 0,-2 1-11 0,0 0-12 15,2 1-14-15,-4 1-17 0,2 1-13 0,-3-3-14 0,0 3-1 0,-1 1-2 16,-3 0 15-16,2 0 18 0,-1 1 22 0,-3 1 22 0,-1 0 7 0,-1 1 5 16,0 0 5-16,-1 1 3 0,-3 2 2 0,0 2 1 0,-2-1 6 0,-1 1 4 0,-1 1 1 15,0 1-4-15,-3 1-12 0,2-1-18 0,-1 2-17 0,-2 0-14 0,2 0-1 16,1 1 1-16,-1 1 3 0,2 0 4 0,0 1 2 0,3-1 4 0,-2 3 2 0,2 1 3 16,0 0 2-16,2 1 5 0,0 3-2 0,1-1 1 0,1 3-4 15,-1 0-6-15,0 1-7 0,2 2-6 0,0 0-13 0,0-1-10 0,0 2-12 0,2-2-8 16,0 1-17-16,-2-4-16 0,1 2-23 0,1-4-24 0,0 0-33 0,1-3-40 15,-3-3-86-15,1-2-99 0,1-4-96 0,0 0-99 0,-1-3-36 0,2-1-24 16,-3-5-2-16,5 0 3 0,-4-5 8 0,4-2 11 0,-2-4 14 0,4-4 17 16,-2-1 32-16,1-4 36 0</inkml:trace>
  <inkml:trace contextRef="#ctx0" brushRef="#br0" timeOffset="189835.97">26861 821 132 0,'8'-7'445'0,"-1"3"26"15,-2 1 11-15,0 1 5 0,-2 0 3 0,1 2 1 0,-4 0 1 16,0 0 0-16,0 0-2 0,0 0-42 0,-4 4-56 0,1 1-96 0,-3 0-104 0,-1 1-78 16,-3 3-69-16,0 1-24 0,-1 1-13 0,-3 4-10 0,-1-1-9 0,0 2-13 0,0 1-13 15,0-1-15-15,0 2-14 0,0-1-13 0,2-1-12 0,-1 1-8 0,3-2-10 16,-1-1-2-16,3 0-2 0,1-3-4 0,2-1-3 0,1-2 6 0,2-1 4 16,-2-1 15-16,4-3 14 0,-1 0 19 0,2-3 22 0,0 0 15 0,0 0 15 15,0 0 13-15,0 0 14 0,0 0 6 0,2 2 6 0,-2-2 13 0,0 0 17 16,1 4 6-16,-1-4 7 0,5 1 3 0,-4 3 1 0,1-3 2 0,-1 2 2 15,1 0 4-15,0 2 1 0,-1-1 1 0,3 2-3 0,-4 1 1 0,1 0-3 16,1 0-8-16,-2 2-11 0,0 0-6 0,0 0-6 0,0 2-4 0,-2-2-6 0,1 1-7 16,1 1-6-16,-4-1-8 0,4 1-8 0,-1-2-7 0,-1 1-11 0,0 0-20 15,1-1-24-15,-1 1-55 0,1-4-63 0,-4-1-72 0,4 0-74 0,1-2-58 16,-3 2-52-16,3-5-32 0,0 0-26 0,0 0-5 0,-4-3-3 0,3 0 6 0,-1 0 7 16,0-4 17-16,2 3 23 0,2-3 56 0</inkml:trace>
  <inkml:trace contextRef="#ctx0" brushRef="#br0" timeOffset="190184.99">26756 1155 167 0,'13'-6'201'15,"3"-2"18"-15,-3 2 17 0,1 2 20 0,-3-1 23 0,2 0 25 0,-3 3 30 16,2 0-18-16,-1-1-29 0,1 2-2 0,0 0 3 0,-2-1 0 0,2 2-2 16,-3 0-5-16,2 0-7 0,-1 0-12 0,-2 2-16 0,0-2-20 0,1 2-20 15,-4-1-27-15,-1 3-26 0,0-2-39 0,-3 3-40 0,1 0-22 0,-2 1-19 0,-3-1-8 16,-1 5-8-16,-2 0-6 0,-5 1-4 0,2 1-4 0,-3 1-5 0,-3 2-7 0,-1 0-6 16,-1 2-5-16,0 0-5 0,-1-1-4 0,-3 0-2 0,4-1-3 0,-4 0-4 15,5 0 1-15,-3-1-1 0,5-1-1 0,-2-2-1 0,4-1 0 0,-2-1 3 16,2-2 1-16,4 2 0 0,-1-4 6 0,4 1 6 0,1-1 2 0,0-2 2 15,3-2 4-15,1-1 4 0,0 0 1 0,1 3-1 0,3 0 4 0,-1-2 6 16,0 1 0-16,2-1 0 0,1 3 3 0,-2-4 8 0,1 1-1 0,2 1-4 16,-1-2 1-16,1 0 4 0,-1 0-4 0,0 0-3 0,0-2 0 0,-1 2 4 15,2-1-3-15,-3 1-6 0,1 0 1 0,-4-2 0 0,-1 2-2 0,4-2-4 16,-4 2 2-16,0 0 4 0,0 0-3 0,0 0-4 0,0 0 3 0,-2 4 5 16,-1-1-1-16,0 1-2 0,-3 1 2 0,-1 1 5 0,1 0 2 0,-1 1 2 15,-1 1 2-15,-1 1 5 0,1 0 0 0,0 0-2 0,-1 0 3 0,3-2 2 16,-1 2-2-16,1-1-3 0,1-1 2 0,2-1 5 0,-2 0-1 0,4 0-1 15,1-1-1-15,0 0-2 0,0-3-3 0,1 1-4 0,5 0-5 0,-3-2-5 16,4-1-12-16,-1 2-14 0,2-2-29 0,0-2-33 0,2 2-54 0,-2-1-62 16,0-2-39-16,2 0-35 0,-2-1-25 0,0-1-20 0,2 1-17 0,-2-1-18 0,-2 1-25 15,2-3-27-15,-2 3-4 0,-1 0-5 0,0-1 28 0,-2 1 33 16,0-1 54-16,-1 1 59 0</inkml:trace>
  <inkml:trace contextRef="#ctx0" brushRef="#br0" timeOffset="190384.28">26785 1482 141 0,'-3'-5'239'15,"1"1"34"-15,-1 1 34 0,2 0 24 0,-3 1 21 0,4 2 1 0,0 0-6 0,0 0-30 16,0 0-38-16,0 0-22 0,-3 2-18 0,2-2-20 0,-1 3-21 0,0 0-26 15,-1 1-29-15,0-1-33 0,0 3-32 0,0 2-24 0,-3-1-21 0,1 2-11 16,0 2-10-16,0 1-11 0,-1 0-13 0,1 0-25 0,-3 1-28 0,4-1-35 16,-1 0-36-16,2 1-27 0,-2-3-31 0,0 0-15 0,2 1-15 0,-2-3-10 15,5 2-11-15,-3-4-5 0,3 0-8 0,0 0 1 0,3-2 1 0,-3-1 24 0,6 0 27 16,-3-3 37-16,2 2 34 0,2-2 32 0,-1-2 30 0,3 2 20 0,-2-1 15 16,2-1 15-16,-1-1 13 0,3 2 14 0,-1-1 11 0,-1 2 8 0,4-1 7 15,-4 1 0-15,1 0 2 0,2 0-4 0,-2 0-1 0,0 1-3 0,0-1-1 16,2 2-3-16,-3-1 0 0,4 2-13 0,-4-1-16 0,1-1-39 0,1 2-45 15,-2-1-25-15,-1 1-20 0,2-3-6 0,-2 0 0 0,-4 4-1 0,1-4 1 16</inkml:trace>
  <inkml:trace contextRef="#ctx0" brushRef="#br0" timeOffset="212637.05">10848 11551 271 0,'-4'0'306'0,"0"0"11"0,0-2 16 0,1 1 18 0,-2 0 27 0,1-2 28 15,2 3 25-15,-1-2 22 0,0 2-45 0,1-3-62 0,-1 1-37 0,3 2-29 16,-2-1-31-16,1 0-31 0,1 1-3 0,-2-2 3 0,1 1-7 0,1 1-10 15,-2-2-18-15,0-2-19 0,2 4-20 0,-1 0-16 0,-1-2-10 0,2 2-6 16,-3-1-5-16,3 1-7 0,0 0 2 0,-3-3 2 0,3 3-5 0,-1 0-5 16,1 0-5-16,-2-2-5 0,2 2-5 0,0 0-6 0,0 0-3 0,-1-3-3 15,1 3-5-15,-2-1-3 0,2 1-3 0,-2-2-3 0,2 2-5 0,0-1-7 16,0 1-3-16,0 0-22 0,-1-3-16 0,1 3 0 0,0 0 0 0,-2-2 0 16,2 2 0-16,0 0 0 0,0 0 0 0,0 0 0 0,0 0 0 0,-2-1 0 15,2 1 0-15,0 0 0 0,0 0 0 0,0 0 0 0,0 0 0 0,0 0 0 16,0 0 0-16,0 0 0 0,0 0 0 0,0 0 0 0,0 0 0 0,0 0 0 15,0 0 0-15,0 0 0 0,0 0 0 0,0 0 0 0,0 0 0 0,0 0 0 16,4 0 0-16,2 0 0 0,2 1 0 0,1 1 0 0,3 2 0 0,3-1 0 16,3 3 0-16,4 2 0 0,3-1 0 0,2 1 0 0,1 3 0 0,4 2 0 15,-1-1 0-15,3 0 0 0,-1 3 0 0,3-2 0 0,-1 4 0 0,2-2 0 16,0 0 0-16,0 1 0 0,-1 0 0 0,2 0 0 0,0 1 0 0,1-3 0 16,0 2 0-16,0 0 0 0,2-3 0 0,2 1 0 0,0-1 0 0,1-1 0 15,-1 0 0-15,1-1 0 0,-1-2 0 0,-1 0 0 0,-1 0 0 0,-1 0 0 16,-4-2 0-16,1 1 0 0,-6-1 0 0,-1 1 0 0,-3-2 0 0,-3-1 0 15,-4 3 0-15,-2-2 0 0,-3-2 0 0,-3 1 0 0,-3 0 0 0,0-2 0 16,-4-2 0-16,0 1 0 0,-3 0 0 0,-1 0 0 0,-1-2 0 0,0 0 0 16,0 0 0-16,0 0 0 0,0 0 0 0,0 0 0 0,0 0 0 0,0 0 0 15,0 0 0-15,0 0 0 0,0 0 0 0,0 0 0 0,0 0 0 0,0 0 0 16,0 0 0-16,0 0 0 0,0 0 0 0,0 0 0 0,-3-2 0 0,0 0 0 16,-2 0 0-16,0 1 0 0,-1-1 0 0,0-1 0 0,-1 2 0 0,-1-2 0 15,-1-1 0-15,0 2-66 0,-1 0-263 0,-1-2-129 0,0 1-106 0,0 0-105 16,-2-2-20-16,2 2-4 0,2-1 6 0,-7-2 5 0,5 1 20 0,-5-1 24 15,2-1 33-15,-2 0 35 0,2-1 45 0</inkml:trace>
  <inkml:trace contextRef="#ctx0" brushRef="#br0" timeOffset="213837.06">1261 6208 210 0,'-8'-4'254'0,"1"-1"32"0,0 1 53 0,-1-1 57 15,2 1 30-15,-1 2 26 0,0-1 20 0,2 1 18 16,0 0-62-16,2 0-80 0,0 0-31 15,-1 2-19-15,4 0-6 0,0 0-3 16,0 0-12-16,0 0-14 0,0 0-47 0,0 0-55 16,0 0-17-16,5 0-8 0,0 2-16 0,3 0-18 15,1 2 5-15,1-1 9 0,3 2-1 0,1-1-2 16,2 0-2-16,3 3 0 0,-2-3-7 16,4 1-11-16,-1-1-4 0,-2 1-2 0,2-2-14 0,-1-2-17 15,-1 1-2-15,-3-1-4 0,0-1-13 16,-3 0-17-16,-2 0-6 0,-4-1-8 0,1 1 1 15,-4 0-2-15,-3 0-4 0,0 0-3 0,0 0-9 16,-3 0-9-16,-4 1-3 0,-3 1-6 16,-2 0 4-16,-1 0 6 0,-6 3-1 0,0-1-1 15,-1 2-4-15,-2-2-8 0,1 3 4 0,-1-1 8 16,3-2 1-16,1-1 2 0,3 0 6 0,2 0 12 16,3-1 5-16,1-1 6 0,3 1-5 0,3-2-4 15,3 0-1-15,0 0-2 0,0 0 5 0,0 0 9 16,0 0-6-16,3 0-9 0,3 0 0 0,3 0 3 15,-2 0-8-15,4-2-9 0,0 2-17 0,3-1-18 16,1 1-52-16,0 0-59 0,0 0-143 16,2 0-163-16,-4 1-78 0,2 1-62 0,0 1-7 15,-3 1 4-15,-2 2-5 0,-2 2-9 16,1 2 7-16,-4 2 8 0,-2 2 15 0,0 0 20 16,-1 2 52-16</inkml:trace>
  <inkml:trace contextRef="#ctx0" brushRef="#br0" timeOffset="-214642.73">11428 12471 117 0,'6'-14'202'0,"-1"1"11"0,1 4 10 15,-3-2 18-15,0 3 20 0,-1 3 33 0,-2 0 38 0,2 1-12 0,-2 4-24 16,0 0-6-16,0 0-5 0,-2-4-1 0,2 4 0 0,0-1 3 0,0 1 4 16,-2-1-1-16,-1-1-2 0,1 1-13 0,1 1-17 0,-5 0-27 0,1 1-31 15,0 3-25-15,-3 0-24 0,0 3-19 0,-2 0-19 0,-2 4-8 0,0 1-6 16,-1 2-8-16,0 0-6 0,-2 3-5 0,0 1-4 0,0-1-6 0,2 1-3 15,-1 0-7-15,3-2-4 0,1 1-5 0,1-2-4 0,2-2-6 0,1 1-5 16,4-3-5-16,2 0-5 0,0 1-2 0,4-3-6 0,2 2-1 0,0-1-3 16,5 1 1-16,-1-2-2 0,1 1 1 0,5 2-1 0,-2-1 0 0,3-1-2 15,-1 2-2-15,3-1-2 0,-2-1 0 0,-1 1-1 0,1-1 2 0,-2 1 3 16,0-3 1-16,-2 2 2 0,1-2 0 0,-2 0-1 0,-3 0 1 0,2-1 3 16,-3-1 1-16,0 1 3 0,-1 0 3 0,-3-1 1 0,4 0 4 0,-5 0 3 15,2-3 0-15,-4 4 0 0,1-1 1 0,-2 1 1 0,-2-2 1 0,-1-1 3 16,0 3 0-16,-2-1 1 0,-4-1-1 0,1 2 0 0,-2-1-2 15,-2 0-25-15,1 0-11 0,-4-2 0 0,1-1 0 0,-2 2 0 0,1-4 0 0,-4 0 0 16,4-1 0-16,-2-1 0 0,1-1 0 0,-1-3 0 0,1-1 0 0,2-1 0 16,1-1 0-16,2-3 0 0,0-2 0 0,3 0 0 0,3-3 0 15,0 0 0-15,4-2 0 0,1 0 0 0,1 0 0 0,4-1 0 0,0 0 0 0,3 1 0 16,1 0 0-16,1 1 0 0,1 1 0 0,3 1 0 0,-1 0 0 16,1 2 0-16,0-3 0 0,1 3 0 0,2 1 0 0,-4 0 0 0,3 2 0 15,-2-2 0-15,0 3 0 0,-3-2 0 0,3 2 0 0,-3 0 0 0,-1 0 0 0,2 1 0 16,-4 1 0-16,2-2 0 0,-1 2 0 0,-1-2 0 0,0 2 0 15,-3-3 0-15,3 3 0 0,-4-1 0 0,1-1 0 0,-3 1 0 0,-1 1 0 16,-1 0 0-16,0-2 0 0,-3 2 0 0,0 2 0 0,-2-3 0 0,-2 2 0 0,-1 0 0 16,-2 0 0-16,-1 0 0 0,0 3 0 0,-2-1 0 0,-2 1 0 15,0 1 0-15,-2 2 0 0,1 0 0 0,-1 3-21 0,-2 0-39 0,4 1-15 16,-2 3-13-16,1-1-22 0,-1 0-26 0,4 1-35 0,-1 2-37 0,3 0-93 16,1 0-108-16,-2 2-84 0,4-1-80 0,0 0-27 0,3 0-16 0,0 2 6 15,-1 0 10-15,3-2 13 0,2 1 15 0,-1-2 24 0,2-2 27 0,2 1 36 16</inkml:trace>
  <inkml:trace contextRef="#ctx0" brushRef="#br0" timeOffset="-213725.57">25558 11880 297 0,'6'-9'394'0,"-2"2"15"0,-3 0 14 0,-1 1 16 0,-1 3 17 16,-4 3 13-16,-2 0 16 0,-1 1 12 0,-4 3 13 0,-1 3-63 0,-2 4-79 0,0 1-75 15,-4 3-76-15,2 3-31 0,-4 3-24 0,2 0-12 0,3 3-12 16,-1 1-10-16,3 1-11 0,-2 0-13 0,7-1-9 0,2 0-8 0,2-1-9 15,4 0-4-15,2-1-10 0,6-4-1 0,-1 2 3 0,4-1-3 0,2-2-1 16,3 0 1-16,0-2 1 0,1 2-1 0,1-1-3 0,0-3-4 0,1 2-1 16,-2-1-5-16,2-2-3 0,-1 0-3 0,-1 0-5 0,-2-1-5 0,0 0-5 0,-3-3-4 15,2 2-3-15,-2-1-3 0,-1-2-4 0,-1 1 1 0,-4-2 1 16,1 0 3-16,-3-1 2 0,2 1 2 0,-2-4 4 0,-3 4 1 0,3-3-20 16,-6 1-9-16,2 1 0 0,-2-2 0 0,-2 2 0 0,-3 0 0 0,-2 2 0 15,-2-1 0-15,-1 1 0 0,-4-1 0 0,-1 1 0 0,-2-2 0 0,-2 3 0 16,1-3 0-16,-3-3-93 0,0 2-67 0,2-3-41 0,2-2-101 0,-4-2-115 15,0-3-89-15,4-2-81 0,1-1-40 0,0-6-32 0,3-1 3 0,0-1 7 16,3-6 24-16,3 2 25 0,2-3 26 0,3-2 29 0,3 4 53 0,2-4 61 16</inkml:trace>
  <inkml:trace contextRef="#ctx0" brushRef="#br0" timeOffset="-213592.14">25254 12312 281 0,'9'-18'386'15,"0"0"40"-15,-5 1 34 0,3 2 23 0,-2-1 17 0,0 2 17 0,-4 2 14 0,-1 0 2 16,2 4-4-16,-1-2-51 0,4 3-64 0,-2 1-48 0,2-2-46 16,1 1-52-16,1-1-55 0,2 1-34 0,2-1-29 0,0-1-21 0,3 0-18 15,1 0-17-15,2 2-15 0,-1-2-17 0,3 1-14 0,1 0-23 0,-1 0-21 16,3 0-18-16,0-1-20 0,1 2-23 0,0-2-26 0,-1 2-29 0,4-2-31 15,-5 1-67-15,2-2-73 0,-3 2-82 0,1 0-87 0,0 1-69 0,-3 2-69 16,-1-1-7-16,-2 0 6 0,0 3 12 0,-6-1 12 0,4 1 20 0,-2-2 22 16,0 2 28-16,-3-1 32 0</inkml:trace>
  <inkml:trace contextRef="#ctx0" brushRef="#br0" timeOffset="-213309.01">25964 11721 57 0,'2'-4'227'0,"0"2"4"0,-1 1 13 0,-1 1 16 0,0 0 50 0,0 0 59 16,0 0 43-16,-1 2 43 0,1 4-36 0,-2 2-48 0,0 3-20 0,1 3-10 15,-1 3 2-15,1 2 5 0,-4 5 13 0,2 3 14 0,-3 4-6 0,2 6-8 16,-2 0-39-16,1 5-47 0,-1 2-37 0,1 2-38 0,-1 1-13 0,1 0-15 16,0 3-14-16,2-2-15 0,0-2-22 0,1-1-23 0,1-1-25 0,2-6-73 15,3 2 0-15,-1-5 0 0,0-4 0 0,3-1 0 0,0-5 0 0,1-3 0 16,-2-3 0-16,1-3 0 0,0-1 0 0,0-5 0 0,-2-1 0 0,0-3 0 16,0-2 0-16,-3-1 0 0,2-1 0 0,1-4 0 0,0-1 0 0,0-5 0 15,2 1 0-15,0-4 0 0,0-2 0 0,1-3 0 0,-1-2 0 0,3-3 0 16,-2 0 0-16,-2-4 0 0,1 3 0 0,-3 0 0 0,2 0 0 0,-4 0 0 15,1 1 0-15,-4 2 0 0,1 2 0 0,-4 1 0 0,2 2 0 0,-3 2 0 16,-1 3-1-16,-1 0-76 0,-1 3-10 0,-1 3-12 0,-2 1-19 0,-2 0-24 16,1 4-30-16,-3 0-40 0,2 3-88 0,-5 0-103 0,1 3-91 0,1 1-89 15,1 0-20-15,-1 1-5 0,0 1 5 0,2-2 7 0,0 2 10 0,3-2 13 16,1 0 21-16,0-3 23 0,5 1 40 0</inkml:trace>
  <inkml:trace contextRef="#ctx0" brushRef="#br0" timeOffset="-213159.39">26219 12566 164 0,'32'16'512'15,"-5"-4"23"-15,-4 4 17 0,-4-4 14 0,-5 0 11 0,-2-2 14 0,-3-2 12 16,-3-1 11-16,-1 0 8 0,-2-3 4 0,-1 1 0 0,-1-2-177 0,-1-3-219 16,0 0-77-16,-1 2-51 0,-1 0-34 0,1 0-34 0,1-2-36 0,-4 0-36 15,1 0-51-15,0-2-51 0,0 0-114 0,-4 0-127 0,1-1-111 0,2-2-107 16,0 1-25-16,0-3-4 0,-1-2 3 0,1-1 6 0,0 0 17 0,-1-1 14 16,1 1 25-16,-1-1 25 0,-2 1 38 0</inkml:trace>
  <inkml:trace contextRef="#ctx0" brushRef="#br0" timeOffset="-211576.09">1698 6300 36 0,'-5'0'292'0,"0"0"37"0,0 0 32 0,2 0 31 15,-1 0 26-15,0-2 25 0,4 2 16 0,0 0 13 0,-1 0-34 0,1 0-43 16,0 0-21-16,0 0-18 0,0 0-32 0,0 0-37 0,-2-1-30 0,2 1-27 16,0 0-25-16,-3-2-22 0,3 2-19 0,0 0-13 0,0 0-10 0,-2-1-9 15,2 1-9-15,0 0-10 0,0 0-11 0,0 0-11 0,-1-2-7 0,1 2-7 16,0 0-8-16,0 0-10 0,0 0-5 0,0 0-8 0,0 0-9 0,0 0-12 0,0 0-4 15,0 0-6-15,0 0-1 0,0 0-5 0,0 0 2 0,0 0 4 0,3 0 0 16,2-1 2-16,4-1-1 0,2 1 3 0,1-2-1 0,3 1 0 0,3-1 1 16,4-1 2-16,3-1 2 0,2 1 0 0,0-2 2 0,3 1-1 0,0 1-3 15,0-2-5-15,0 3 0 0,0-2 0 0,-1 2-2 0,-1 1-1 0,1 0 2 0,-3 0 1 16,0 2-3-16,-3 0-4 0,1 0-9 0,-5 0 0 0,1 2 0 0,-4 0 0 16,2-1 0-16,-4 0 0 0,-2 2 0 0,-2-1 0 0,0-1 0 0,-3 1 0 15,0-1 0-15,-3 1 0 0,1-1 0 0,-3-1 0 0,-2 0 0 0,0 0 0 16,0 0 0-16,0 0 0 0,0 0 0 0,0 0 0 0,-2 3 0 0,-1-1 0 15,0 0 0-15,-4 2 0 0,1-1 0 0,-5 0 0 0,2 0 0 0,-4 0 0 16,2-1-20-16,-3 2-6 0,-2-1-6 0,3-2-8 0,-4 1-7 0,1-2-9 16,-3 0 3-16,0-2 7 0,2 1-3 0,-4-1-3 0,2 1 6 0,0-1 9 15,-1-1 1-15,2 2-3 0,1-1 8 0,1 1 12 0,2 1 4 16,4 0 3-16,2-2 13 0,1 2 16 0,2 0-6 0,2 0-9 16,3 0 9-16,0 0 16 0,0 0-9 0,0 0-8 0,0 0 7 0,1 2 12 15,4-2-8-15,0 0-12 0,1 1 6 0,2 1 9 0,0-1-8 16,3-1-11-16,0 1 3 0,0 1 7 0,0 0-31 0,2-1-41 15,-2-1-24-15,3 0-21 0,-3 2-56 0,0-2-64 0,0 1-98 0,-1 1-106 0,1-2-90 16,-2 1-87-16,-1-1-16 0,-1 0 1 0,2 2-3 0,-3-2-3 0,-1 3 25 16,0-2 34-16,0 2 28 0,-2 0 26 0,1 0 53 0</inkml:trace>
  <inkml:trace contextRef="#ctx0" brushRef="#br0" timeOffset="-209157.5">27792 11653 200 0,'-11'3'314'0,"-3"2"17"0,-2-1 16 15,2 2 27-15,-4-1 24 0,2 4 26 0,1-2 28 0,0 4 16 0,0 1 15 16,0 1-71-16,0 5-90 0,0 3-40 0,1 5-29 0,1 2-9 0,0 4-3 15,-2 2-6-15,1 4-6 0,0 3-14 0,0 2-20 0,1 3-16 0,0 1-18 16,1 2-13-16,0 1-10 0,4 1-9 0,-2 2-6 0,5 1-11 0,-2-4-9 16,4 3-10-16,1-3-10 0,2-1-9 0,2-1-12 0,0-5-7 0,3 1-9 15,-1-7-9-15,4-1-5 0,0-4-5 0,0-3-2 0,2-4-4 0,-1-3-3 16,0-4 1-16,3-1 0 0,-2-6-1 0,2 0-1 0,-3-4 2 0,2 0-5 16,0-5-14-16,-3-2 0 0,5-2 0 0,-4-3 0 0,3-3 0 0,-2-2 0 15,0-3 0-15,1-2 0 0,-2-3 0 0,1-3 0 0,0-2 0 0,-1-3 0 16,-1-1 0-16,-3-2 0 0,-1-1 0 0,1-2 0 0,-2 0 0 0,-1 0 0 15,-2-1 0-15,-2 1 0 0,-1 2 0 0,2 0 0 0,-4 1 0 0,-2 4 0 16,1 3 0-16,-2 1 0 0,2 3 0 0,0 1 0 0,-3 4 0 0,2 2 0 16,1 2 0-16,1 2 0 0,-3 0 0 0,1 3 0 0,1 1 0 0,0 2 0 15,-1 1 0-15,3 0 0 0,-1 1-56 0,-3 0-95 0,4 3-31 0,0-2-30 16,1 3-66-16,1 0-75 0,-1-1-77 0,3 2-80 0,0-1-63 0,3 1-63 16,-1 0 1-16,1-2 12 0,4 2 24 0,0 1 23 0,1-5 28 0,0 3 24 15,5-4 31-15,0 1 28 0</inkml:trace>
  <inkml:trace contextRef="#ctx0" brushRef="#br0" timeOffset="-208942.53">27838 12375 112 0,'14'3'350'0,"-1"3"83"0,-2 1 31 0,-1 4 22 16,0-1 16-16,-2 2 15 0,-1 2 17 0,-1-1 14 0,0 1-46 0,-1 1-62 16,1 1-15-16,-1-1-7 0,2 1-44 0,2-3-53 0,-3 0-74 0,2-1-78 15,0 0-30-15,5-1-19 0,-4-5-15 0,4 4-14 0,0-4-13 0,-1-1-14 16,2-1-6-16,-1-2-4 0,3-2-6 0,-3-2-5 0,2-2-2 0,0-2-2 16,-1-2 1-16,0-2 0 0,0-2 1 0,-3-2 0 0,1-1 3 15,0 0-2-15,-4-1-2 0,-2-1-2 0,-2 0-6 0,-4 3-4 0,0-2-4 0,-5 3 0 16,-2 1-5-16,-1 0-4 0,-4 2-14 0,-3 2-1 0,-2 2 0 15,1 2 0-15,-6 1 0 0,0 4-21 0,-1 2-27 0,-2 2-25 0,-1 2-29 0,-3 4-27 16,2-1-41-16,1 4-45 0,-3 1-108 0,2 3-121 0,3 0-93 0,-1 0-88 16,0 0-18-16,0 0-3 0,0 0 9 0,-1 0 13 0,2-3 22 15,-3 3 25-15,-1-3 28 0,0-2 27 0,-4-2 42 0</inkml:trace>
  <inkml:trace contextRef="#ctx0" brushRef="#br0" timeOffset="-208092.3">5519 12450 256 0,'2'-3'371'0,"-1"0"23"0,1 1 14 0,-2 1 6 15,3-2 2-15,-3 3 18 0,3-2 19 0,-3 2 19 0,3-1 19 0,2 2-61 16,0 1-77-16,1-1-52 0,2 1-44 0,3 1-28 0,0 3-24 0,5-1-9 15,2 2-5-15,2 3 4 0,2 2 9 0,2 0-10 0,3 2-15 0,1 4-14 16,4 0-14-16,1 2-16 0,0 3-17 0,5 0-15 0,-2 5-9 0,4-1-10 16,1 2-6-16,2-1-10 0,0 1-8 0,2 0-11 0,1-2-8 0,0-1-39 15,0-2-2-15,1-1 0 0,1-2 0 0,-1-3 0 0,-2 0 0 0,0-3 0 16,-2-2 0-16,0-2 0 0,-4-1 0 0,-1-1 0 0,-3-1 0 0,-5-2 0 16,-3-1 0-16,-2 0 0 0,-6-2 0 0,-3 0 0 0,-3-1 0 0,-1-1 0 15,-4 1 0-15,-3-1 0 0,0 0 0 0,-2-1 0 0,-3 0 0 0,0 0 0 0,0 0 0 16,0 0 0-16,0 0-18 0,0 0-141 0,0 0-52 15,-6 0-105-15,-1 0-120 0,-1 0-97 0,-1 2-94 0,1-2-27 0,-3 2-9 0,-2-1-1 16,-1 4 6-16,0-2 18 0,-2 3 24 0,-3 1 31 0,3 2 32 16,-3 2 46-16</inkml:trace>
  <inkml:trace contextRef="#ctx0" brushRef="#br0" timeOffset="-207608.28">5712 13909 230 0,'-11'12'514'0,"1"-3"19"0,4-1 17 0,-3-2 5 0,4-2 8 15,0 0 5-15,0-2 4 0,2 0 7 0,0 1 5 0,3-3-7 0,0 0-11 16,0 0-169-16,0 0-203 0,0 0-66 0,0 0-34 0,3-2-16 0,0 1-9 16,4-3-5-16,-1 2-4 0,3-4-4 0,1-2-4 0,3-2-6 0,2-2-5 15,0-4-5-15,5 0-2 0,-1-3-5 0,0-1-4 0,0-2-2 0,2-2-4 16,-1 0-4-16,1-2-4 0,-4 1-3 0,2-1-1 0,-3 2-4 0,0 0 1 15,-2 2 0-15,0 1 0 0,-4 0 1 0,1 0-1 0,-3 3 4 0,-2 0 1 16,-3 1 2-16,1 4-2 0,-3-1 3 0,-1 1 2 0,-1-1 1 0,-3 3 0 16,1 0 0-16,-5 0 1 0,-1 0-2 0,1 2-1 0,-2 1 1 0,-4-2-1 15,1 3-3-15,-1 1-2 0,0 0-2 0,-2 2 1 0,0 1-3 0,0 1-1 16,1 2-2-16,0 2 0 0,0-1 0 0,0 4 0 0,1 1-1 0,3 3 1 16,-1 1-1-16,2 3-2 0,2 2 3 0,0 1 2 0,2 2 1 0,1 0 3 15,2 3 3-15,0 0 2 0,3 4 1 0,1-3 2 0,3 4-9 0,-1-2-6 16,3 1 0-16,0 1 0 0,1-2 0 0,1 1 0 0,0 0 0 0,1-3 0 15,0 2 0-15,1-2 0 0,1 1 0 0,-1 0 0 0,-1-2 0 0,2 1 0 16,-1 1 0-16,-2-1 0 0,0 2 0 0,-1 0 0 0,-2 1 0 0,1 3 0 16,-4 0 0-16,1 2 0 0,-3 2 0 0,0 0 0 0,-1 4 0 0,-3-1 0 15,1 1 0-15,0 0 0 0,-2 2 0 0,0-2 0 0,-2 0 0 0,2-3 0 16,0-1 0-16,2 0 0 0,-2-3 0 0,2-5 0 0,1-2 0 0,-2-2 0 16,2-4 0-16,1 0 0 0,1-7 0 0,0 0 0 0,0-4 0 0,0 0 0 15,3-3 0-15,0 0-107 0,0-2-97 0,2-2-50 0,0 0-102 0,-1-3-118 16,3 0-90-16,2-5-85 0,-1 0-12 0,0-4 5 0,2-2 16 0,0-4 19 15,-3 1 19-15,2-2 19 0,-1-3 25 0,0-1 26 0,0 0 47 0</inkml:trace>
  <inkml:trace contextRef="#ctx0" brushRef="#br0" timeOffset="-207374.59">6166 13853 164 0,'14'-1'395'0,"-1"2"71"16,-2 4 30-16,-2 0 21 0,1 2 13 0,-2 0 13 0,1 3 10 0,-1 0 9 15,0 1-8-15,2-3-15 0,0 5-89 0,-2-3-107 0,4-1-44 0,-2 2-31 16,0-2-57-16,1 0-62 0,2-3-22 0,-2 0-9 0,1-2-11 0,-2-1-5 15,1-1-9-15,1-2-4 0,0-2-7 0,-3-1-5 0,2-1-4 0,-1-1-3 16,-2-2-6-16,1-1-6 0,-3-2-6 0,-1-1-12 0,0 1-40 0,-2-1 0 16,-3 0 0-16,0 0 0 0,-1 1 0 0,-3-1 0 0,0-1 0 0,-3 3 0 15,-2-2 0-15,-2 4 0 0,-1-2 0 0,-3 3 0 0,2 0 0 0,-4 1 0 16,1 2 0-16,-1 2 0 0,-1 1 0 0,-1 1 0 0,2 4 0 0,-1-2 0 16,0 3 0-16,0 1 0 0,2 1-27 0,2-1-73 0,-2 2-45 0,5-1-46 15,-3 0-102-15,3 1-117 0,1-2-110 0,3-2-108 0,0 2-25 0,4-4-3 16,0 0 3-16,1 0 7 0,2-3 17 0,0 0 22 0,0 0 24 0,0 0 25 15,2-5 43-15</inkml:trace>
  <inkml:trace contextRef="#ctx0" brushRef="#br0" timeOffset="-206274">2627 6205 79 0,'-4'-3'161'0,"-1"-2"4"16,-2 1 7-16,1 1 8 0,0-1 16 0,0 1 21 0,-1-2-11 0,-1 2-16 15,-1 0 16-15,3-1 25 0,-1 4 32 0,-1-2 37 0,2 1 14 0,-2 1 13 16,2 0 7-16,-1 1 8 0,1-1 2 0,0 2 0 0,1 1-11 0,0-1-12 16,0 0-22-16,1 1-29 0,-1 0-36 0,3 0-39 0,-4-1-37 0,5 1-33 15,-2-2-16-15,3-1-10 0,0 0-1 0,0 0 3 0,0 0-1 0,1 3 3 16,5 0 0-16,-1 0-4 0,4 2 2 0,1-2-2 0,6 0 1 0,0 0 0 0,4 0-3 16,2-1-5-16,3 0-4 0,1 0-6 0,3-1-10 0,2-1-30 15,-1-1-42-15,2-1 0 0,3 0 0 0,-4 1 0 0,4-1 0 0,-2 0 0 0,-2-1 0 16,-1 0 0-16,1 0 0 0,-3-1 0 0,-4 3 0 0,1-2 0 0,-1 2 0 15,-2-2 0-15,-3 3 0 0,0-2 0 0,-5 1 0 0,2 1 0 0,-5 1 0 16,0-1 0-16,-1 2 0 0,-4-2 0 0,-1 1 0 0,-2 1 0 0,0-2 0 16,-3 0 0-16,0 0 0 0,0 0 0 0,0 0 0 0,0 0 0 0,0 0 0 0,-3 1 0 15,-2-1 0-15,-1 1 0 0,-2-1 0 0,-1 2 0 0,-4-2 0 0,0 1 0 16,-4 1 0-16,-2 1 0 0,-2-1 0 0,-3 1 0 0,-1 0 0 0,-3 0 0 16,1-1 0-16,1 2 0 0,-2-1 0 0,-1 0 0 0,4-2 0 0,0 1 0 15,2 0 0-15,3-2 0 0,1 0 0 0,3 1 0 0,2-1 0 0,5 0 0 16,1 0 0-16,0 0 0 0,3 0 0 0,2 0 0 0,3 0 0 0,0 0 0 15,0 0 0-15,0 0 0 0,0 0 0 0,3 1 0 0,2-1 0 0,3 0 0 16,0 1 0-16,1-1 0 0,3 2 0 0,2-2 0 0,0 0 0 0,3 0 0 16,2 0 0-16,-3-2 0 0,3 1 0 0,0 0 0 0,0-2 0 0,1 1 0 15,-2-1 0-15,1-1-20 0,-3 0-100 0,1 1-33 0,-2-2-49 0,0 0-51 16,-2 0-97-16,1 1-106 0,-3 0-92 0,-1 1-91 0,2-2-18 0,-4 0-5 16,0 1 19-16,1 1 21 0,-2-1 27 0,-1 4 26 0,-1 0 30 0,0 3 31 15,0-1 48-15</inkml:trace>
  <inkml:trace contextRef="#ctx0" brushRef="#br0" timeOffset="-203456.25">5549 13593 49 0,'-8'4'300'0,"0"-1"37"0,-1-1 35 16,1 1 31-16,2-3 27 0,-2 0 16 0,-2-2 12 0,4 1 7 0,-2-1 9 15,1 0-61-15,0 2-77 0,1-1-30 0,-1 0-22 0,2 0-26 0,-1-1-24 16,0 0-30-16,1 2-27 0,0-1-25 0,1-1-25 0,0 2-11 0,1-1-9 16,3 1-6-16,0 0-8 0,0 0-9 0,0 0-14 0,0 0-7 0,0 0-8 15,0 0-11-15,0 0-7 0,0 0-2 0,7 1-3 0,-1 2 7 0,5 1 3 16,0 1 3-16,2 3 4 0,6 0 2 0,1 3 4 0,1 3 4 0,4 1 4 15,3 1 3-15,3 1 3 0,0 2 0 0,1 0 3 0,1 1-4 0,2-1-3 16,0-1-4-16,2 4-4 0,-2-4-3 0,2-1-3 0,-1 0-4 0,1 0-5 16,-3-2-37-16,4-2-5 0,-3 0 0 0,0 0 0 0,-2-3 0 0,2-1 0 15,-4 0 0-15,1-1 0 0,-2-1 0 0,-2-1 0 0,1 0 0 0,-4-3 0 16,0 1 0-16,-4 1 0 0,-2-3 0 0,0 2 0 0,-5-3 0 0,-1 1 0 16,1 1 0-16,-4-2 0 0,-4 1 0 0,2 0 0 0,-4-1 0 0,0 1 0 15,-4-2 0-15,3 0 0 0,-3 0 0 0,0 0 0 0,0 0 0 0,0 0 0 16,0 0 0-16,0 0 0 0,0 0 0 0,0 0 0 0,0 0 0 15,0 0 0-15,0 0 0 0,0 0 0 0,-2 3 0 0,-1-3 0 0,1 1 0 0,-1-1-142 16,-3 0-118-16,1 0-85 0,-1-1-102 0,1 1-104 0,-3 1-63 0,-1 0-52 16,-1 4-10-16,2-1 2 0,-4 6 18 0,4 0 26 0,-3 5 26 0,-2 4 27 15,2 3 40-15,0 2 44 0</inkml:trace>
  <inkml:trace contextRef="#ctx0" brushRef="#br0" timeOffset="-203036.48">5897 15061 25 0,'-3'-15'343'0,"0"0"59"16,0 2 54-16,-1 2 23 0,1 1 15 0,0-1 12 0,0 4 13 0,1-1 8 15,-1 3 9-15,1 2-57 0,0-1-65 0,0 3-47 0,2 1-40 0,0 0-44 16,0 0-46-16,0 0-38 0,-3 3-39 0,1 1-13 0,-1 4-8 0,1 2-8 16,-2 4-6-16,0 4-5 0,-1 3-1 0,1 2-4 0,-2 6-2 15,1 3-5-15,0 2-7 0,0 0-9 0,-1 3-9 0,0-1-38 0,3 0-45 16,-2-2 0-16,0 1 0 0,2-1 0 0,-2-2 0 0,2-2 0 0,1-4 0 0,-1 0 0 15,0-2 0-15,0-3 0 0,0-1 0 0,1-2 0 0,1-3 0 0,-1-2 0 16,2-2 0-16,-2-2 0 0,2-2 0 0,-1-1 0 0,1-3 0 16,0 2 0-16,0-5 0 0,0 0 0 0,0 0-23 0,0 0-122 0,0 0-29 15,0 0-36-15,0 0-33 0,0 0-88 0,0 0-100 0,0 0-69 0,3-2-63 0,-1-2-37 16,-1-2-29-16,3-3 8 0,-1 0 21 0,1-5 20 0,1 1 22 16,-2-4 28-16,3-2 26 0,1-2 34 0,-1-2 37 0</inkml:trace>
  <inkml:trace contextRef="#ctx0" brushRef="#br0" timeOffset="-202724.28">6118 14764 239 0,'8'-10'416'0,"-1"2"31"0,-4 2 22 0,0 2 20 15,-3 4 18-15,0 0 19 0,0 4 17 0,-5 4 17 0,2 2-9 0,-2 3-13 16,-3 4-61-16,1 6-73 0,-1 0-69 0,-2 8-67 0,2 2-35 0,-3 5-27 16,3 2-18-16,-1 0-17 0,-1 3-17 0,4 2-18 0,0-4-14 0,1 1-16 15,1-3-21-15,3-2-64 0,1-3-21 0,1-4 0 0,1-3 0 0,3-4 0 16,0-1 0-16,1-5 0 0,-1-1 0 0,4-3 0 0,-1-2 0 0,-1-2 0 15,1-2 0-15,-1-1 0 0,1-1 0 0,-1-2 0 0,-1-2 0 0,3 0 0 16,-4-1 0-16,3-1 0 0,-3 0 0 0,1-4 0 0,0-1 0 0,1-3 0 16,-3-1 0-16,1-1 0 0,0-3 0 0,-2-2 0 0,-1 1 0 0,-2-1 0 15,0-2 0-15,-2 0 0 0,-1 1 0 0,-2 1 0 0,0 1 0 0,-1-1 0 16,1 5 0-16,-4-3 0 0,1 4 0 0,0-1 0 0,0 2 0 0,-1 1 0 16,1 3 0-16,1-2 0 0,-1 3 0 0,1 1 0 0,2 2 0 0,0-2 0 15,0 3 0-15,1 0 0 0,0 0 0 0,-2 3 0 0,3-2 0 0,2 1-72 16,-1 2-57-16,0 1-26 0,1 1-30 0,1 0-32 0,0 1-68 0,0 0-80 15,1 1-68-15,1 0-64 0,1-1-63 0,2-1-56 0,1 0 1 0,0 1 16 16,1-5 16-16,1-1 19 0,1-1 23 0,-1-1 22 0,3-5 31 0,2 0 33 16</inkml:trace>
  <inkml:trace contextRef="#ctx0" brushRef="#br0" timeOffset="-202425.5">6501 14598 156 0,'0'0'427'0,"0"0"42"0,-2 6 30 0,-1 1 24 15,0 3 24-15,0 5 21 0,-2 1 23 0,-1 5 23 0,1 3 5 0,0 3 4 16,1 6-87-16,-1 3-105 0,0 3-78 0,1 3-69 0,-1 4-45 0,3 0-42 16,1 4-27-16,-1 0-24 0,2-4-23 0,2 1-47 0,-1-2-76 0,4-5 0 15,1-1 0-15,0-6 0 0,2-1 0 0,2-5 0 0,-1-5 0 0,1-3 0 16,0-2 0-16,0-3 0 0,0-5 0 0,-2 0 0 0,1-4 0 0,-1 0 0 16,-2-2 0-16,1-1 0 0,-1-4 0 0,2-1 0 0,-2-3 0 0,-1-1 0 15,2-4 0-15,-1-2 0 0,0-2 0 0,0-4 0 0,-2-3 0 0,-1 0 0 16,-2-1 0-16,-1-1 0 0,-3-1 0 0,0 2 0 0,-2-1 0 0,-4-1 0 15,1 4 0-15,-2 0 0 0,-2 1 0 0,-1 0 0 0,0 2-11 0,-1 1-76 16,1 2-8-16,-2 1-9 0,2 3-9 0,-1 0-14 0,1 6-23 0,0-1-28 16,-1 5-47-16,1 1-53 0,0 1-84 0,0 4-97 0,-1 1-64 0,1 1-60 15,2 4-8-15,-2 0 5 0,4 1 6 0,-1 3 6 0,-1-3 14 0,3 4 16 16,3-3 27-16,1 1 34 0,2 1 54 0</inkml:trace>
  <inkml:trace contextRef="#ctx0" brushRef="#br0" timeOffset="-202305.1">6650 15369 374 0,'20'7'445'15,"-1"1"33"-15,-2-1 19 0,-5-1 15 0,-3-3 6 0,0 2 7 0,-4-4 5 0,-3 2 3 16,1-1-23-16,-3-2-29 0,0 0-101 0,0 0-117 0,0 0-91 0,0 0-85 16,-3-3-70-16,1 0-66 0,-1-2-110 0,0-1-117 0,-5-1-94 0,4-3-92 15,-3-1-37-15,1-1-28 0,-1-2-9 0,0-1-3 0,0 0 2 16,-1 0 0-16,0-1 19 0,-1 0 24 0,4 2 33 0</inkml:trace>
  <inkml:trace contextRef="#ctx0" brushRef="#br0" timeOffset="-200771.94">29283 12292 193 0,'-5'0'455'0,"-1"2"25"0,0-2 16 0,-1-2 17 0,3 2 18 0,-3 0 18 0,0-1 14 16,2-1 15-16,-2 1 9 0,4-2 10 0,-2 1-96 0,4-1-114 0,-3 3-93 16,4 0-88-16,0 0-31 0,0 0-20 0,0 0-17 0,0 0-14 0,0 0-18 15,0 0-15-15,0 0-14 0,0 0-12 0,0 0-11 0,0 0-10 0,4-4-10 16,-1 1-8-16,2-4-8 0,1 0-5 0,5-2-2 0,-1-3-5 16,2 1 0-16,4-6 0 0,-1 0-1 0,2-3-3 0,0 2 0 0,0-2-2 0,-2 0-1 15,1 1 2-15,-4 0-1 0,1 1 2 0,-4 0-1 0,1 2 0 0,-2 0-1 16,-4 1 1-16,0 0 0 0,-1 0-2 0,-2-1 2 0,-2 2 0 0,-1-3-1 15,1 2 0-15,-4-1 0 0,0 1 1 0,-3-1 0 0,2 2 0 16,0-1 0-16,-4 1 2 0,-1 4-2 0,2-2 0 0,-3 2 0 0,0 2 0 16,1 2-1-16,-2 0-1 0,0 3 1 0,1 1 0 0,-2 2 0 0,1 4 1 0,-1-1 3 15,1 4 1-15,-1 2 2 0,3 1 3 0,-1 4 3 0,2 0 0 16,0 3 3-16,0 1 1 0,3 2-17 0,1 0 0 0,1 3 0 0,1 0 0 0,1-1 0 16,3 2 0-16,0 0 0 0,2 1 0 0,1-2 0 0,0 1 0 0,2-1 0 15,3 1 0-15,-4-2 0 0,3 1 0 0,-1 0 0 0,2-1 0 16,1-1 0-16,0 1 0 0,-3-1 0 0,0 0 0 0,2 1 0 0,-3 1 0 0,0 1 0 15,-2 0 0-15,-2 3 0 0,-1 0 0 0,0 5 0 0,-1-1 0 16,-2 2 0-16,-2 5 0 0,-2-1 0 0,0 1 0 0,0 1 0 0,-2 1 0 16,1-1 0-16,-3 0 0 0,3-1 0 0,-2-2 0 0,3-3 0 0,-1-2 0 15,3-1 0-15,-2-4 0 0,3-2 0 0,-1-3 0 0,4-5 0 0,-1-1 0 16,1-3 0-16,1-3 0 0,0-2 0 0,0 0 0 0,0-3-73 0,3-2-147 16,-3-2-114-16,4 0-134 0,1-2-97 0,0-2-92 0,3-4-18 0,0-2 0 15,1-2 9-15,1-4 9 0,1-1 20 0,3-5 25 0,-3-1 27 0,3-3 28 16,-1-2 46-16</inkml:trace>
  <inkml:trace contextRef="#ctx0" brushRef="#br0" timeOffset="-200491.86">29621 12246 208 0,'0'13'439'0,"-1"1"41"0,1-1 25 0,-2 2 24 0,0 3 19 0,-1-1 18 16,2 2 15-16,-4 3 13 0,4-2 9 0,-1 1 6 0,1 3-106 0,-3-1-132 15,4 1-72-15,-1-2-59 0,1 1-38 0,1-2-37 0,1-3-21 0,1-2-19 16,0-1-15-16,3-2-14 0,1-2-12 0,-1-2-12 0,2-2-8 0,-1 0-10 15,3-4-54-15,0-2 0 0,0-1 0 0,0-3 0 0,2-3 0 0,0-3 0 16,-1-1 0-16,4-5 0 0,-5 1 0 0,3-4 0 0,-3-3 0 0,1 0 0 16,-3-1 0-16,0-1 0 0,-2-1 0 0,-3-1 0 0,-2-1 0 0,-1 2 0 15,0-1 0-15,-1-1 0 0,-2 0 0 0,-2 1 0 0,1 3 0 0,0-1 0 16,0 3 0-16,-3 0 0 0,1 2 0 0,0 2 0 0,-2 2 0 0,0 3 0 16,1 0 0-16,-3 3 0 0,1 2 0 0,1 1 0 0,-2 1 0 0,0 2-58 15,0 1-99-15,0 2-44 0,-2 1-103 0,3 0-115 0,-4 5-94 0,4-3-92 16,1 4-35-16,0 1-21 0,0 2 4 0,3 0 8 0,1 1 23 0,2 0 23 15,2-1 27-15,3 0 24 0,2 0 41 0</inkml:trace>
  <inkml:trace contextRef="#ctx0" brushRef="#br0" timeOffset="-200357.55">29956 12435 111 0,'18'19'404'0,"-1"0"48"0,-4-1 24 0,0 0 20 16,-2-4 11-16,-5 0 11 0,1-3 6 0,-1 0 3 0,-2-2 5 0,0-1 2 16,0-1-103-16,-2 1-123 0,0-1-69 0,-1-1-55 0,1-1-50 0,0-2-45 15,-2 0-34-15,0-3-29 0,0 0-43 0,0 0-46 0,0 0-86 0,0 0-91 16,-4-3-86-16,3 0-86 0,-4-2-58 0,0-1-56 0,-1-3-11 0,-4 0-4 15,2-3 0-15,-3 0 0 0,-4-3 8 0,0 2 12 0,-4-4 32 0,-3 0 34 16</inkml:trace>
  <inkml:trace contextRef="#ctx0" brushRef="#br0" timeOffset="-199091.65">3771 6408 112 0,'-5'-4'191'0,"3"3"22"0,-3 0 47 0,2-2 50 15,-2 1 46-15,2 1 43 0,0-2-4 0,1 1-18 0,-2 1-13 0,1-1-13 16,1 0 0-16,1 1 4 0,1 1 1 0,-2-1 3 0,-1 1-7 0,3 0-9 16,-2-3-37-16,2 3-41 0,-1-2-41 0,1 2-42 0,-2-1-17 0,2 1-14 15,0 0-2-15,0 0-2 0,0 0-6 0,0 0-6 0,0 0-13 0,0 0-12 16,0 0-12-16,0 0-10 0,0 0-11 0,0 0-11 0,0 0-10 0,0 0-8 15,0 0-9-15,0 0-7 0,0 0-9 0,0 0-5 0,3 0-5 0,2 0-6 16,3 1 0-16,3 1-2 0,2-2 0 0,4 2 0 0,0-1-1 0,7-1 4 16,1 0 1-16,0 0 2 0,4-1 4 0,1-1 1 0,2-1-16 0,-1 1 0 15,-1-1 0-15,-1-2 0 0,-2 2 0 0,0-1 0 0,-2 0 0 0,-3 1 0 16,0-2 0-16,-6 2 0 0,1 0 0 0,-4 0 0 0,-2 2 0 16,-2 0 0-16,0-1 0 0,-3 0 0 0,-1 1 0 0,-2 1 0 0,1-2 0 0,-4 2 0 15,0 0 0-15,0 0 0 0,0 0 0 0,0 0 0 0,0 0 0 0,0 0 0 16,-7 2 0-16,2-1 0 0,-1-1 0 0,-4 2-33 0,-1 1-18 15,-2-2-1-15,-2 1-4 0,0 1-6 0,-4-2-2 0,2 0-4 0,-4 1 3 0,1-2 0 16,-1 1 6-16,-1-1 8 0,-1-1 5 0,0 1 8 0,1-2 7 0,-2 1 7 16,1 0 3-16,2-1 7 0,2 1 10 0,0-1 7 0,5 1 7 15,0 0 8-15,4 1 4 0,-1-2 3 0,5 2 2 0,0 0 1 0,6 0 2 0,-3 0 0 16,3 0 2-16,0 0-3 0,0 0-1 0,0 0-2 0,0 0-3 16,3 2-5-16,3-1-3 0,-2 0-2 0,4 1-1 0,2-1-6 0,1 1 3 15,0-1 0-15,2 2-2 0,1-2-3 0,2 1-2 0,1 0-4 0,0 0-18 0,-2-2-19 16,2 1-29-16,-1-1-29 0,3 0-48 0,-5 0-52 0,2 0-108 15,-2 1-119-15,2 1-92 0,-5-1-84 0,2 1-16 0,1 0-6 0,-4 0 1 16,0 3 2-16,-2 1 16 0,-1 1 20 0,-2 4 29 0,-2-1 30 0,0 4 48 16</inkml:trace>
  <inkml:trace contextRef="#ctx0" brushRef="#br0" timeOffset="-198189.33">5587 15328 66 0,'-6'-1'288'0,"-2"1"44"0,1 0 47 0,1 0 50 0,-1 0 23 16,0 0 18-16,4 0 13 0,-2 0 11 0,2 0-33 0,-2 0-42 0,5 0-50 15,0 0-49-15,0 0-25 0,0 0-20 0,0 0-25 0,-3 1-27 16,3-1-46-16,0 0-49 0,0 0-15 0,0 0-7 15,0 0-15-15,0 0-16 0,0 0 7 0,0 0 12 0,6-1-18 0,-3-1-21 16,4-1 5-16,1 1 14 0,1 1-14 0,4-2-16 0,1 0 11 16,2 2 14-16,4-2 1 0,3 0-3 0,2 1 6 0,2 2 10 0,3-2-6 0,1 2-9 15,4-1 2-15,3 1 3 0,3 0-6 0,2 0-9 0,4-1 0 16,-1 0 1-16,3-3-55 0,2 0-4 0,3 1 0 0,-1-3 0 0,-1 0 0 0,1 0 0 16,-1-2 0-16,-2 2 0 0,-2-1 0 0,-1-1 0 0,-4 3 0 0,-2-2 0 15,-3 3 0-15,-2-2 0 0,-4 1 0 0,-2 2 0 0,-5 0 0 16,-1 0 0-16,-3 2 0 0,-4-1 0 0,-3 1 0 0,0 1 0 0,-6 0 0 0,0 0 0 15,-1 0 0-15,-4 0 0 0,3 0 0 0,-6 0 0 0,0 0 0 16,0 0 0-16,0 0 0 0,-6 0 0 0,1 1 0 0,0 1-69 0,-4-1-113 16,-4 2-53-16,-1 0-115 0,-3 0-128 0,-1 2-91 0,-4-1-78 0,-1 0-19 0,-3 1-5 15,1 0 9-15,-2-1 8 0,-2-1 25 0,-1 3 27 0,0 0 33 16,2 3 34-16,-2-1 50 0</inkml:trace>
  <inkml:trace contextRef="#ctx0" brushRef="#br0" timeOffset="-197823.17">5677 15940 164 0,'-8'-6'369'0,"2"0"35"0,-1 2 33 0,0 0 12 0,2 3 10 0,0-1 6 0,2 0 8 16,0 0 15-16,3 2 18 0,0 0-51 0,-3 4-64 0,1-2-51 15,0 4-42-15,1 3-28 0,1 5-21 0,-2 4-27 0,-2 3-29 16,2 4-1-16,-1 7 8 0,-2 1-2 0,2 6-2 0,-3 1-13 0,1 3-16 0,-3 1-19 16,2 1-18-16,1 0-13 0,-3 2-89 0,3-4-28 0,-4 1 0 0,4-1 0 15,-1-2 0-15,1-2 0 0,0-2 0 0,-1-2 0 0,3-4 0 0,0-4 0 16,1-2 0-16,1-3 0 0,-1-3 0 0,2-3 0 0,0-3 0 0,0-4 0 15,2 0 0-15,-1-4 0 0,-1 2 0 0,2-4-152 0,1-2-42 0,-3-1-67 16,3 0-73-16,0-4-93 0,2-1-98 0,0-4-66 0,-1-2-57 0,3-2-8 16,-1-3 5-16,2-2 17 0,-2-5 20 0,2 1 33 0,-1-4 36 0,2-2 29 15,-3 1 29-15</inkml:trace>
  <inkml:trace contextRef="#ctx0" brushRef="#br0" timeOffset="-197524.38">5866 16111 157 0,'4'-3'357'0,"-1"1"28"0,-1 1 20 0,-2 1 21 0,3-1 20 0,-1-1 21 16,-2 2 24-16,4 2 25 0,-2-1-14 0,1 2-22 0,-1 0-50 0,-1 2-56 16,1 2-48-16,1 1-47 0,0 2-27 0,0 1-21 0,0 4-14 0,2-2-14 15,-2 2-16-15,2 2-18 0,0-2-22 0,3 1-20 0,-2-1-17 0,2 0-14 16,0-1-13-16,3-4-12 0,-3 2-9 0,3-3-9 0,1-2-7 0,0-1-3 16,-3-1-8-16,4 0-17 0,-2-4-18 0,1-1 0 0,-2 0 0 0,1-1 0 15,0-4 0-15,0-1 0 0,-3 0 0 0,3-1 0 0,-3-3 0 0,0 0 0 16,-3 0 0-16,1-2 0 0,0 0 0 0,-3 0 0 0,-1 1 0 0,0-1 0 15,-2 2 0-15,-2-1 0 0,-1 3 0 0,-2-3 0 0,-1 2 0 0,0 0 0 16,-1 1 0-16,-2 1 0 0,-2-1 0 0,1 2 0 0,-1 2 0 0,-1-2 0 0,0 1 0 16,0 1 0-16,2 1 0 0,-1 1 0 0,0 1 0 0,2 1 0 15,-1 0 0-15,1 0 0 0,1 3 0 0,0-2 0 0,0 2 0 0,0 3 0 0,4-1 0 16,-3-1-8-16,2 3-131 0,2 0-34 0,1 2-41 0,1 0-48 0,1 0-96 16,0 0-111-16,1 2-78 0,1-4-75 0,1 2-17 0,2 0-4 0,2 0 17 0,0-4 21 15,-1 2 21-15,2-3 18 0,2-2 30 0,2-1 33 0,1-2 44 16</inkml:trace>
  <inkml:trace contextRef="#ctx0" brushRef="#br0" timeOffset="-197275.03">6343 16161 40 0,'13'9'315'0,"-1"1"93"0,-1 2 41 15,2 2 36-15,-2-1 14 0,2 2 14 0,1 0 14 0,-1 0 10 0,1 0-44 16,-2 0-60-16,1 0-18 0,1-1-11 0,-1-1-26 0,1 0-29 0,-1-3-74 16,2-1-81-16,0-2-31 0,-1 1-22 0,2-4-10 0,-1-3-10 0,0 1-8 0,2-5-12 15,-1 0-8-15,1-3-9 0,-2-3-3 0,2-1-1 0,-2-4-4 0,0 0-7 16,-2-2-4-16,-1 0-7 0,-2-2-7 0,0 0-10 0,-4 0-32 0,1 0-9 15,-3 0 0-15,-3 0 0 0,-1 1 0 0,-3 2 0 0,-2 0 0 0,-1 0 0 16,-3 2 0-16,-1 1 0 0,-4 1 0 0,1 1 0 0,-4 2 0 0,1 1 0 16,-3 1 0-16,2 3 0 0,-4 1 0 0,1 2 0 0,2 2 0 0,-2 2 0 15,-1 2 0-15,4 2 0 0,-2 1 0 0,4 1-40 0,-2 0-95 0,4 1-37 16,-2 1-59-16,5 0-66 0,-1-1-100 0,2-1-109 0,2 1-73 0,1-1-68 16,1-1-7-16,3 0 7 0,1-1 15 0,1 0 20 0,1-3 24 0,3-2 23 15,-1 2 34-15,3-5 34 0,1 0 63 0</inkml:trace>
  <inkml:trace contextRef="#ctx0" brushRef="#br0" timeOffset="-197158.27">6681 16113 91 0,'13'-2'439'0,"-1"2"33"0,-2 0 15 0,-2 2 11 0,1-1 3 0,-4 1 2 16,0-1-1-16,-2-1 0 0,2-1-1 0,-3 1 0 0,-2 0-91 0,0 0-107 15,0 0-117-15,0 0-116 0,0 0-125 0,0 0-125 0,0 0-113 0,-2-2-113 16,-1 1-47-16,-1-2-39 0,1-1-7 0,-2 0-3 0,-1 0-1 0,0-2 1 0,0-2 1 16,1 1 1-16,0-1 17 0,2-2 18 0</inkml:trace>
  <inkml:trace contextRef="#ctx0" brushRef="#br0" timeOffset="-196290.96">30872 12026 167 0,'5'-4'298'0,"-4"-2"16"0,1 2 4 0,-1-1 2 0,-1 1 18 0,4-1 19 16,-3 1 44-16,1 2 53 0,-2 2-33 0,1 2-51 0,3 5-26 15,-4-1-22-15,1 4-32 0,-1 5-35 0,0 2-1 0,0 6 9 16,-1 2 0-16,-1 4 1 0,-3 4-4 0,2 1-2 0,0 3-39 0,-5 3-48 15,4 2-16-15,-3-2-5 0,1 1-16 0,1-1-14 0,-3-1-9 0,2-1-4 16,1-1-21-16,-1-2-20 0,2-2-8 0,0-2-5 0,-2-2-25 0,2-2-26 16,3-5-32-16,-1 1-32 0,1-4-29 0,-1-2-29 0,2-2-41 0,0-4-44 15,2 0-106-15,-2-2-122 0,3-3-94 0,2-1-90 0,1-4-16 0,-2-2-5 16,4-2 9-16,-1-4 9 0,4 0 29 0,0-2 30 0,-1-3 23 0,2-1 20 16,1-3 41-16</inkml:trace>
  <inkml:trace contextRef="#ctx0" brushRef="#br0" timeOffset="-195975.22">31188 12359 327 0,'-5'8'377'0,"3"3"33"0,-3-1 26 0,2 0 23 0,-1 1 15 0,3 1 12 16,-2 0 12-16,1-1 17 0,0 0-41 0,2 3-50 0,-1-1-61 16,1-1-61-16,0 3-48 0,1-4-41 0,-1 1-32 0,4 0-31 0,-1 0-18 0,-2-2-20 15,3 0-10-15,0 0-6 0,2-2-10 0,1 1-10 0,-2-2-5 0,3-1-2 16,-2-1-4-16,3-1-2 0,1-1-3 0,-2-1 1 0,3 0-6 0,0-2-2 15,-1-2-9-15,2-1-9 0,-3-2 2 0,3-1 3 0,-2 0-5 16,2-3-6-16,-3 0-1 0,-1-1 0 0,-2-2-6 0,1-2-9 16,-4 1 2-16,2-2 3 0,-5-1-4 0,0 2-6 0,-3-2 8 0,1-1 9 15,-1 0-9-15,-4 1-15 0,2-1 4 0,-2 0 9 0,-1 3-6 16,2-1-12-16,-3 1 4 0,0 3 11 0,1 0-9 0,0 1-13 16,2 3 3-16,-2 0 6 0,2 1-24 0,-1 1-26 0,3 1-10 0,-1 1-5 15,2 1-26-15,-3 1-33 0,3-1-15 0,3 2-14 0,0 0-44 0,0 2-54 16,0 1-72-16,0 0-76 0,3 4-51 0,-2-3-47 0,4 3-32 0,1 0-32 15,2-1 2-15,2 1 6 0,4 0 22 0,-1-2 24 0,4 1 20 0,-1-2 19 16,4-1 43-16,1 0 48 0</inkml:trace>
  <inkml:trace contextRef="#ctx0" brushRef="#br0" timeOffset="-195757.5">31621 12394 140 0,'13'8'237'0,"-2"1"41"16,-1 1 45-16,-2 2 44 0,-3-1 41 0,-1 2 29 0,4 1 23 0,-7 2-38 16,3-1-53-16,-1 2-13 0,0-1-6 0,-1 1 5 0,1-3 6 0,2 2-25 15,1-4-30-15,-3 3-33 0,2-5-34 0,1 1-33 0,1-2-37 0,-1-2-16 0,1-1-19 16,2 1-15-16,-3-5-16 0,4 1-2 0,-1-1 0 0,0-4-3 0,1 0-7 15,2-1-4-15,0-4-6 0,-3 1-5 0,4-3-8 0,-4 0-9 0,4 0-5 16,-4-3-6-16,3-1-7 0,-3 2 0 0,-3-1 1 0,1 0-7 0,-3-1-10 16,0 1-10-16,-3-2-11 0,-1 3 2 0,0-4 5 0,-1 3-8 0,-4-1-6 15,0-1 3-15,-2 1 0 0,-2 0-5 0,1 0-7 0,-3 2-5 0,-1-1-8 16,-1 3-7-16,0 0-9 0,-3 1-6 0,2 2-7 0,-3 4-18 0,0-2-23 16,1 4-22-16,-2 2-23 0,1 1-36 0,-2-1-37 0,1 5-88 15,-1 1-99-15,1-1-93 0,0 2-93 0,1 0-15 0,1 1 4 0,0 1 13 16,2-1 12-16,1-1 14 0,4 3 15 0,-1-4 27 0,5 3 29 0,1 0 33 15</inkml:trace>
  <inkml:trace contextRef="#ctx0" brushRef="#br0" timeOffset="-195608.29">32064 12706 346 0,'13'15'396'0,"-5"-2"41"0,0 1 15 0,-3-3 11 0,-1-1 8 0,2-2 5 0,-3-1 8 16,1-1 5-16,-3-2-33 0,3 0-43 0,-3-2-88 0,-1-2-100 15,0 2-50-15,0-2-45 0,0 0-39 0,0 0-40 0,0 0-47 0,0 0-46 16,0 0-101-16,0 0-112 0,0 0-106 0,0-2-101 0,-1-5-17 0,1 3-1 15,-4-2-13-15,4 0-15 0,-3 0 6 0,0 1 12 0,-3-1 3 0,0 0 0 16,1 0 31-16</inkml:trace>
  <inkml:trace contextRef="#ctx0" brushRef="#br0" timeOffset="-190874.66">15456 15004 79 0,'4'-12'305'0,"-3"2"50"0,-1-2 40 0,0 1 31 0,0-1 16 0,-1 3 8 15,1 0 8-15,-4 0 7 0,3 2-34 0,-3 1-42 0,0 1-47 0,-2 1-50 16,1-1-26-16,-2 2-22 0,1 0-42 0,0-1-48 0,-3 2-31 0,0 1-29 16,-2-2-7-16,0 1-3 0,0 2-1 0,-2 0-1 0,-1 2-1 0,0-1 0 15,-2 2-2-15,0 3-4 0,-2-1-3 0,0 1 0 0,1 4 1 0,-2 2-1 16,1 0 2-16,1 1-4 0,-2 3-1 0,3 0-1 0,-1 1-4 0,3 1-6 15,-2 0-2-15,3 0-4 0,2 3-4 0,0-3-2 0,3-1 1 0,0 0-1 16,2 0-3-16,0-1-5 0,3 0-3 0,-1 1-1 0,1-2-6 0,3-1-4 16,-2 1-1-16,4-2-1 0,-2 2-2 0,3-3 0 0,2 0-1 0,-2 0-1 15,6-1-3-15,-2-1-3 0,3-1-1 0,3 0 3 0,0-1-3 0,1 1 1 16,4-2-1-16,1-1 0 0,0 0-2 0,3 0-2 0,2 0 1 0,-1 0 0 16,1 0-4-16,2-1 0 0,-1 1 0 0,-2-2-1 0,1 0-1 0,-2 1-1 15,-1 1 0-15,-1-1 1 0,-2-1-1 0,-3 2-1 0,-2-1 2 0,1 0 2 16,-6-2 7-16,2 2 3 0,-4 0 5 0,0 1 5 0,-1-2 2 0,-2 2 2 15,-1 0 1-15,-2 2-21 0,-2-1-8 0,-1 2 0 0,-2 2 0 0,-4 1 0 16,0 0 0-16,-3 2 0 0,-2 1 0 0,-2 1 0 0,-1-2 0 0,-2 3 0 16,0-2 0-16,-1 0 0 0,0 0 0 0,0-3 0 0,0 0 0 0,2-1 0 15,-1-3 0-15,2 0 0 0,2-1 0 0,1-3 0 0,0-1 0 0,1-3 0 16,2-2 0-16,2-1 0 0,1-1 0 0,0-4 0 0,2-4 0 0,3-1 0 16,1-4 0-16,0-2 0 0,4-4 0 0,1-3 0 0,2-2 0 0,4-2 0 15,-1-3 0-15,3 0 0 0,2 0 0 0,0-1 0 0,-1 0 0 0,2 2 0 16,-1 2 0-16,1-1 0 0,-2 6 0 0,1 0 0 0,-1-1 0 0,-1 4 0 15,1 1 0-15,-2 0 0 0,0 3 0 0,0 0 0 0,-2 1 0 0,0 2 0 16,0 2 0-16,-2-2 0 0,-1 4 0 0,0 2 0 0,-2 0 0 0,2 2 0 16,-3 1 0-16,-1 0 0 0,4 1 0 0,-5 2 0 0,0 3 0 0,-5-1 0 15,4-2 0-15,-2 1 0 0,-2 0 0 0,-2 1 0 0,1 1 0 0,-5 0 0 16,1 0 0-16,-1 0 0 0,-3 1 0 0,0 3 0 0,-2-1-78 0,0 3-13 16,-1-1-19-16,1 2-18 0,-1 0-32 0,1 2-35 0,0-1-73 0,3 1-82 15,-1-3-87-15,3 1-89 0,0 1-49 0,3-5-38 0,2 2 0 0,3-1 9 16,-1-3 14-16,4-1 12 0,0 0 19 0,5-3 20 0,3-4 35 0,3 0 38 15</inkml:trace>
  <inkml:trace contextRef="#ctx0" brushRef="#br0" timeOffset="-190357.33">17286 15178 183 0,'1'-6'438'0,"-1"0"24"15,0 2 7-15,0-1 6 0,0 2 2 0,0 3 3 0,0 0 0 0,0 0 5 16,0 0 24-16,0 0 28 0,0 0-86 0,-3 2-111 0,3 2-77 0,-3 2-68 16,1 5-26-16,-1 0-14 0,0 5-2 0,-2 1 1 0,0 5-4 0,-2 1 0 15,0 3 3-15,3 1 6 0,-5 2-21 0,2 0-25 0,1 0-18 0,-1-1-15 16,-1 0-12-16,3-2-12 0,-1 2-8 0,2-6-11 0,0-1-9 16,1 1-12-16,1-4-11 0,-1-4-9 0,3 1-28 0,0-1-30 0,3-4-25 0,-1-1-22 15,0 0-35-15,3-3-34 0,-4 0-85 0,4-1-99 0,2-4-84 0,-2 0-83 16,2-2-55-16,-1-3-48 0,3-4 0 0,1 1 10 0,0-6 19 15,-2 0 21-15,1-3 21 0,-1-1 21 0,0-2 31 0,-2-2 34 0</inkml:trace>
  <inkml:trace contextRef="#ctx0" brushRef="#br0" timeOffset="-190073.97">17486 15187 225 0,'16'-10'242'0,"2"-1"20"0,-4 4 24 0,0-1 36 0,1 1 38 16,0 2 35-16,0 0 37 0,-3 2-14 0,1-1-23 0,1 3-52 0,-1-1-58 0,-1 1-13 15,2 1-5-15,-1 0 4 0,0-2 4 0,-1 2-13 0,0 0-13 0,0 0-31 16,-1 0-32-16,2 2-31 0,-4-2-28 0,3 0-15 0,-2 1-10 15,-2-1-5-15,2 2-6 0,-2-2-5 0,1 0-5 0,-2 1-4 0,-1 1-4 0,0 0-5 16,2-1-3-16,-5 0 7 0,2-1 13 0,-2 1 4 0,0 3 2 0,-1-1 2 16,0 0 3-16,-1 2 0 0,-1 0-1 0,0 4-2 0,-1 2 0 0,-1 2-3 15,0 2-4-15,-2 3-73 0,0 3-13 0,0 4 0 0,-4 3 0 0,3 0 0 16,-3 5 0-16,2 0 0 0,-1 2 0 0,0 2 0 0,0 2 0 16,1 0 0-16,1 0 0 0,-1 2 0 0,0-1 0 0,1-1 0 0,0 2 0 0,2-2 0 15,-2-2 0-15,2-1 0 0,0-2 0 0,-2-1 0 0,2-4 0 0,0-3 0 16,0-4 0-16,-1-4 0 0,3-1 0 0,-1-4 0 0,-1-4 0 0,3-1 0 0,-2-2 0 15,1-2 0-15,-1-1 0 0,2-3-59 0,0 0-148 0,0 0-107 16,0 0-122-16,0 0-109 0,0 0-105 0,3-5-21 0,-3-2 1 0,2 1 8 16,1-3 10-16,0 0 21 0,-1-1 18 0,3-1 23 0,0 1 22 0,1-4 43 15</inkml:trace>
  <inkml:trace contextRef="#ctx0" brushRef="#br0" timeOffset="-189407.6">19425 15252 253 0,'0'-9'317'0,"0"0"22"0,0 1 13 0,-2 2 12 0,2 0 9 0,-1 1 9 0,1 1 27 16,-2 1 30-16,2 3-49 0,0 0-66 0,0 0-21 0,-3 3-11 16,0 3-28-16,0 3-34 0,-2 3-13 0,0 1-11 0,-1 4-7 0,-3 4-3 15,1 2-1-15,-4 2-2 0,0 2-21 0,-1-1-23 0,0 3-15 0,1 0-11 0,-1-2-9 16,1 0-7-16,0 0-9 0,4-3-12 0,-1-5-9 0,3 3-10 0,1-6-7 16,2 0-9-16,3-2-4 0,1-2-5 0,3-2-5 0,2 0-6 0,3-1-2 15,1-3 0-15,3 0-2 0,2-2-3 0,6-1-3 0,-2-2 0 0,5 1-1 16,-1-4-6-16,4 0-2 0,0-3-8 0,3 1 2 0,0-3 4 15,0 0-7-15,0 0-5 0,-3-1 2 0,2-1 0 0,-4 3-3 16,0-1-5-16,-6-2 1 0,0 3 5 0,-2 0-6 0,-4 0-5 16,-2 2-5-16,-2 1-3 0,0-1-24 0,-6 3-28 0,0-2-22 0,-1 0-20 15,-2 3-42-15,-2-2-46 0,-3-1-82 0,2 2-91 0,-4 0-63 16,-2-1-59-16,1 0-51 0,-3-2-48 0,0 1-5 0,-1-2 5 16,0-3 21-16,0 1 23 0,1-2 24 0,-2-3 26 0,2-1 40 0,1-5 41 0</inkml:trace>
  <inkml:trace contextRef="#ctx0" brushRef="#br0" timeOffset="-189224.15">19596 15187 315 0,'1'-6'351'16,"1"5"18"-16,0-2 19 0,-2 3 37 0,2 1 39 0,2 2 24 0,-3 3 18 16,-1 2 21-16,2 1 18 0,-2 3-75 0,-2 6-93 0,2 3-52 0,-1 5-47 15,1 0-13-15,-6 7-7 0,2 2-6 0,1 1-6 0,-2 3-31 0,2-1-38 16,0 5-18-16,-2-2-16 0,2-1-17 0,-1 0-17 0,0 1-10 0,1-1-11 16,2-3-20-16,-3 1-21 0,3-1-10 0,-1-2-9 0,1 0-23 15,-1-2-28-15,2-4-30 0,0-1-32 0,0-3-20 0,2-3-17 0,-1-2-31 16,2-4-33-16,2-2-90 0,-2-3-103 0,3-4-75 0,2-4-69 0,-1-3-53 15,2-3-49-15,2-4 2 0,0-5 12 0,1-3 26 0,2-3 29 0,0-3 15 16,2-4 16-16,0-3 26 0,3-2 31 0</inkml:trace>
  <inkml:trace contextRef="#ctx0" brushRef="#br0" timeOffset="-188924.43">20140 15209 281 0,'16'-10'312'0,"-2"1"27"0,-3 3 38 15,1 0 40-15,-1 0 23 0,-1 2 19 0,2-1 13 0,-2 4 6 0,-2-2-50 16,1 1-65-16,-1 1-49 0,0 2-47 0,-1 1-23 0,0-1-17 0,1 2-22 15,-3 0-20-15,2 3-32 0,-3 0-34 0,1 0-17 0,-1 3-17 0,-2 0-6 16,1 2-3-16,-3-1-2 0,2 3-1 0,-4 0-4 0,1 0 0 16,-3 2-3-16,1 2-5 0,-1-1 0 0,-1 1-1 0,0 1-3 0,1-2-5 0,-3 2-2 15,4 0-5-15,0-2-2 0,-2 0-5 0,4 0-1 0,-1-2-5 0,2 1-5 16,3-2-2-16,-1 1-1 0,2-2-2 0,1 0-3 0,2 0-4 0,-1 0-2 16,0-2 0-16,3 3-1 0,0-2-3 0,0 0-1 0,0-1 0 15,-1-1-2-15,0 0-2 0,0 2 0 0,0-4 4 0,-2 1 0 0,-1-1 1 0,2-1 3 16,-3 2 4-16,0-4 8 0,0 2 4 0,-1-1 8 0,-3-1 6 0,2 1 0 15,-2 1 0-15,-2-1 2 0,1-2 0 0,-4 3-2 0,0 1-1 0,1 0-4 16,-4 0 1-16,0 3-8 0,-2-3-6 0,2 1-23 0,-3 1-22 0,2-2-35 16,-1 1-35-16,2-1-52 0,2-2-55 0,-2 1-117 0,0-1-133 0,2-1-92 15,-2-1-81-15,0-2-20 0,0 1-4 0,3-2 0 0,1-2 2 0,-3-1 14 16,1 0 20-16,3-3 30 0,2 0 28 0,1 0 52 0</inkml:trace>
  <inkml:trace contextRef="#ctx0" brushRef="#br0" timeOffset="-188538.94">21906 14992 342 0,'1'-3'454'16,"1"2"12"-16,-2 1 6 0,0 0 2 0,0 0 5 0,0 0 4 0,0 3 8 15,-2 0 11-15,2 0 14 0,-3 1-53 0,2 4-67 0,-3 2-91 0,1 4-93 16,2 1-49-16,-4 6-39 0,1-1-6 0,0 6 2 0,-2 1-1 0,1 3 2 15,0 2-2-15,4 1-5 0,-3 0-10 0,1-1-12 0,1 2-13 0,1-1-16 16,-1 0-7-16,2-2-7 0,0 1-5 0,3-2-8 0,-3-2-4 0,4-1-7 16,-3 0-5-16,1-2-9 0,1 0-15 0,-1-3-17 0,1-1-23 0,0-2-24 15,0-1-34-15,2-1-37 0,-1-2-86 0,-2-2-96 0,5-2-95 0,-4-2-90 16,3-3-54-16,1-4-44 0,0-2-7 0,3-3 0 0,1-5 12 0,1-2 12 16,1-2 23-16,3-4 23 0,-2-2 34 0,3-2 37 0</inkml:trace>
  <inkml:trace contextRef="#ctx0" brushRef="#br0" timeOffset="-188288.76">22283 15415 75 0,'4'12'341'0,"-1"2"48"0,0-3 44 0,0 2 22 0,-1 0 22 0,1-1 16 15,0-1 17-15,-1-1 12 0,1-1 11 0,0 2-73 0,2-3-90 16,-2 0-31-16,2-1-16 0,-4-2-43 0,4-1-48 0,-2-1-27 16,2 1-22-16,-2-1-17 0,3-3-16 0,-1 0-14 0,1-3-15 0,-1-2-11 0,2-1-9 15,0-1 4-15,1-4 4 0,0 1-12 0,-1-5-16 0,0 0-10 0,0-2-5 16,-2-2-18-16,-2-1-20 0,0 1-5 0,-1-1-4 0,-4 1-3 0,0-2-1 15,-1 1-3-15,-2 2-1 0,0 0-4 0,1 0-2 0,-5 3-1 0,0 1 0 16,1 1-3-16,-1 2 1 0,0 3-4 0,-1 0-1 0,-2 1-10 0,2 5-12 16,-1 1-16-16,-2 1-15 0,2 3-14 0,0 1-15 0,-1 2-20 15,2 2-25-15,0 1-23 0,0 2-26 0,2 0-52 0,1 3-59 0,2-1-79 0,-1 1-81 16,5-1-43-16,2 2-31 0,1-1-27 0,2-1-27 0,3-1 7 0,1-1 10 16,3-1 23-16,3 1 23 0,0-5 26 0,4-1 24 0,-1 2 53 15</inkml:trace>
  <inkml:trace contextRef="#ctx0" brushRef="#br0" timeOffset="-188105.02">22535 15452 111 0,'22'7'337'0,"2"0"94"0,-4 2 36 15,1 0 21-15,-4 2 21 0,0 1 25 0,-2-3 14 0,-1 4 15 0,-3-1-49 16,2 2-61-16,-1-3-18 0,0 2-12 0,-3-3-28 0,2 1-35 0,-1-2-77 16,-1 0-88-16,2-2-29 0,-3 0-16 0,0-3-19 0,3 0-22 0,-3-2-14 15,0-1-13-15,0-1-11 0,1-1-12 0,-1-4-9 0,-1 1-7 0,1-5-7 16,-1-2-8-16,1 0-7 0,-1-2-3 0,-3-2-5 0,4-2-6 0,-5-1-2 16,0-1-3-16,-3 0-2 0,0-1-3 0,-1 1-3 0,-2-2-1 0,-5 3-8 15,0 0-7-15,-2 0-12 0,-2 3-12 0,-1 1-13 0,-4 2-10 0,-1 3-20 16,-2 3-20-16,-4 5-21 0,0 1-25 0,-1 1-77 0,-3 5-88 0,-2 3-96 15,0 3-95-15,0 0-54 0,-4 5-42 0,4 1 0 0,-1-1 9 16,2 2 11-16,-1-1 12 0,3 1 19 0,2-1 18 0,1 0 25 0,-1-1 24 0</inkml:trace>
  <inkml:trace contextRef="#ctx0" brushRef="#br0" timeOffset="-187440.13">14308 16507 28 0,'-9'6'416'16,"1"0"25"-16,0-1 12 0,0 1 3 0,1 0 3 0,0-2 4 0,2-1 2 15,2 0 10-15,1-1 7 0,2-2-19 0,0 3-28 0,4 0-89 0,0 1-106 16,5 1-59-16,1 1-50 0,3 1-17 0,4 1-13 0,4 1 14 16,4 0 16-16,7 1-1 0,5 0-5 0,6-5 0 0,4 3 0 0,8-2-2 15,6-2-3-15,6-2-5 0,5-1-2 0,4-1-9 0,5 0-9 0,2-1-1 16,3-1-1-16,4-1-12 0,5 2-14 0,0-2-2 0,5-2 2 0,4 2-5 16,2-3-8-16,5 0-16 0,2 0-38 0,3-1 0 0,4-3 0 0,5-1 0 15,3 1 0-15,3-1 0 0,5 0 0 0,3-1 0 0,2-1 0 0,1-1 0 0,7 2 0 16,-2-1 0-16,5 0 0 0,1 0 0 0,2 3 0 0,2-2 0 15,2 1 0-15,-2 2 0 0,3 0 0 0,1 2 0 0,-1 1 0 0,2 0 0 0,1 1 0 16,0 1 0-16,0 1 0 0,1 1 0 0,3-1 0 0,1 2 0 0,-3-1 0 16,3 0 0-16,2 1 0 0,-2 0 0 0,1 0 0 0,-1 1 0 0,1-2 0 15,-1 0 0-15,-3 1 0 0,-2-1 0 0,1 1 0 0,-5 1 0 0,1-2 0 16,-6 2 0-16,-2 2 0 0,-6-2 0 0,-1 1 0 0,-4 1 0 0,-3 1 0 16,-7-1 0-16,-3 1 0 0,-8 1 0 0,-1 0 0 0,-5 1 0 0,-8-1 0 15,-6 1 0-15,-3 1 0 0,-5-2 0 0,-10 0 0 0,-1 3 0 0,-10-1 0 16,-3-2 0-16,-11 1 0 0,-5-1 0 0,-6 1 0 0,-8-1 0 0,-7-1 0 15,-7-2 0-15,-6 3 0 0,-8-4 0 0,-7 0 0 0,-6 0 0 0,-6-4 0 16,-7 0 0-16,-8-3-71 0,-6 1-241 0,-8-3-115 0,-6-4-115 0,-7 2-115 16,-7-6-29-16,-7-2-8 0,-9-2 3 0,-5-2 4 0,-6-4 21 0,-10 0 24 15,-4-4 37-15,-5-4 38 0,-7-1 47 0</inkml:trace>
  <inkml:trace contextRef="#ctx0" brushRef="#br0" timeOffset="-186706.86">15020 13108 259 0,'0'8'470'0,"1"-4"17"0,-1 3 13 0,0-4 10 0,0 2 6 16,2-2 4-16,-2 0 4 0,0-3 5 0,2 4 5 0,1-3 3 0,0-1-106 15,4 0-132-15,-3 0-99 0,5 0-90 0,1 0-31 0,1 0-16 0,3 0-9 0,1 0-6 16,2 1-3-16,3 0 0 0,-2-1-2 0,6 4 3 0,-1-3-2 16,4 2-4-16,-1 0 2 0,2 0 1 0,2 0 5 0,2 2 6 0,1-1 5 15,5 2 8-15,-2-2 2 0,2 3 0 0,5-3 1 0,1 2 4 0,4 0-4 16,1-1-5-16,3-1 0 0,2-1-2 0,4 1 0 0,2-2-1 0,3 0-5 16,4-1-4-16,2 1-7 0,4-2-8 0,3 0-3 0,3 0-3 0,3 0-18 15,5-2-14-15,0 1 0 0,9-3 0 0,-1 3 0 0,3-2 0 0,2 2 0 16,5-2 0-16,2 0 0 0,1 0 0 0,4 0 0 0,1 0 0 0,4 1 0 15,2 1 0-15,1-2 0 0,5 1 0 0,3 1 0 0,-1 1 0 0,2-2 0 16,4 2 0-16,5 2 0 0,-4-2 0 0,7 0 0 0,1 1 0 0,4-1 0 16,-1 2 0-16,2-1 0 0,7 1 0 0,-1-1 0 0,4-1 0 0,2 2 0 15,2-2 0-15,4 1 0 0,1 1 0 0,1-1 0 0,6 1 0 0,1-1 0 16,1 1 0-16,0 1 0 0,7-2 0 0,-1 2 0 0,-1-1 0 0,4 0 0 16,1 3 0-16,0-3 0 0,0 2 0 0,0 1 0 0,3-3 0 0,1 5 0 15,-1-2 0-15,0 1 0 0,2 3 0 0,2 0 0 0,-4-1 0 0,2 3 0 16,2-1 0-16,0 4 0 0,-3-1 0 0,1 1 0 0,3 1 0 0,1 0 0 15,1-1 0-15,0 3 0 0,5-2 0 0,0 0 0 0,0-1 0 0,4-2 0 16,0 0 0-16,3-4 0 0,-1 2 0 0,0-4 0 0,1-2 0 0,-1-1 0 16,-3 0 0-16,1-1 0 0,-1-2 0 0,-3 0 0 0,-4-2 0 0,0 2 0 15,-3-1 0-15,-5 1 0 0,-1 0 0 0,-5 0 0 0,-4 3 0 0,-2-3 0 16,-8 4 0-16,-5 2 0 0,-4-1 0 0,-5 1 0 0,-7 1 0 0,-5 1 0 16,-8 1 0-16,-4 2 0 0,-7-3 0 0,-4 3 0 0,-7 0 0 0,-4 2 0 15,-9 0 0-15,-4-1 0 0,-8 3 0 0,-10-1 0 0,-5 1 0 0,-9-2 0 0,-6 2 0 16,-7-1 0-16,-8-1 0 0,-9-1 0 0,-6 0 0 0,-5-1 0 0,-10-2 0 15,1 0 0-15,-10-2-20 0,-5 0-139 0,-2 1-41 0,-7-2-91 0,-4 0-101 16,-5-1-83-16,-4-2-78 0,-1 3-50 0,-10-3-45 0,1-2-3 0,-6-1 5 16,-3 0 17-16,-3-3 17 0,0 0 27 0,-1-3 31 0,-1-1 37 0,0-2 40 15</inkml:trace>
  <inkml:trace contextRef="#ctx0" brushRef="#br0" timeOffset="-186572.79">30998 13800 151 0,'-14'16'447'0,"5"-2"-71"0,-4-3-87 0,4-4-117 0,1 0-122 16,0-4-33-16,-1-3-12 0,1-3-4 0,3-4-1 0,-2 0 0 0,-2 0 0 15,-1 0-183-15,1-4-223 0,-3 2-41 0,-1-1 1 0</inkml:trace>
  <inkml:trace contextRef="#ctx0" brushRef="#br0" timeOffset="-168587.41">15431 10360 80 0,'-6'0'141'0,"-2"-2"3"16,0-1 4-16,0 3 1 0,0-2 6 0,-3 0-28 0,3-1-32 0,-3 2-19 15,3 0-18-15,-3-1 1 0,3 2 4 0,-1-2 14 0,-1 2 15 0,2 0 16 0,2 0 15 16,-1 0 24-16,0-2 27 0,1 2 24 0,1 0 22 0,0 0 25 16,0-1 21-16,2-1 14 0,0 1 11 0,-2 1 5 0,2-1 2 0,2 1-8 15,1 0-13-15,-4 0-15 0,1 0-16 0,1 1-27 0,-1 0-28 0,3 2-27 16,-3 1-27-16,1-2-26 0,2 0-26 0,-1 1-20 0,-1-1-18 0,2-2-12 16,0 2-11-16,0-2-7 0,0 0-5 0,0 0-5 0,0 0-1 0,-3 3-1 15,3-3 2-15,0 0 1 0,0 0 0 0,0 0 1 0,0 0 0 0,0 0 4 16,0 0 4-16,0 0 2 0,3 2 3 0,-3-2 2 0,3 0 3 0,1 2 3 15,0-1 3-15,0 1 1 0,1-2 1 0,1 1 2 0,0 1 2 0,0-1 0 16,1-1 1-16,-1 2-12 0,2 1-8 0,-2-2 2 0,2 0 7 16,0 3-6-16,3-1-11 0,-1 0 6 0,-1 0 7 0,2 1-5 0,0 1-7 15,0-1 5-15,3 1 8 0,1 0-3 0,2 0-8 16,-1 1 17-16,3-1 20 0,1-3-9 0,3 2-11 0,0-1 10 0,3-2 17 16,0 1-6-16,3-2-9 0,-2 0 2 0,0 0 7 0,3-2-9 0,0 1-9 15,-2-1 3-15,1 1 6 0,-1-3-7 0,-1 3-11 0,2 0 2 0,-3-1 1 16,1 1-5-16,-3 1-10 0,0-2-1 0,-1 2-1 0,1 2 0 0,-3-1 0 15,3 1 1-15,-2-1 3 0,-2 0 0 0,1 3-1 0,1-1 2 0,-2 0 0 16,3 1 1-16,0-1 2 0,-1 0-2 0,3 0 1 0,2 0-2 0,-1-1 1 16,2-2 1-16,3 3 1 0,-1-2-1 0,1-1-2 0,2-1-2 0,-1 1 1 15,4-3-11-15,-3 3-5 0,2-2 0 0,0 1 0 0,1-3 0 0,-1 3 0 16,0 0 0-16,3-2 0 0,-4 1 0 0,3 1 0 0,-1-2 0 0,-1 1 0 16,3-1 0-16,-2 2 0 0,1-1 0 0,-1 0 0 0,1 0 0 0,-1 0 0 15,2 1 0-15,-2-1 0 0,1-1 0 0,-1 2 0 0,0-1 0 0,4 1 0 16,-4-1 0-16,1 0 0 0,-1 0 0 0,2 0 0 0,1 1 0 0,1-1 0 15,0-1 0-15,2 2 0 0,-1-1 0 0,1 1 0 0,1-1 0 0,2-1 0 16,1 2 0-16,-2 1 0 0,3-2 0 0,-1 2 0 0,2 0 0 0,-4 2 0 16,3-2 0-16,1 2 0 0,1 0 0 0,-3 1 0 0,3 0 0 0,-2 0 0 15,2 0 0-15,2 1 0 0,-2 0 0 0,1 0 0 0,4-1 0 0,-3 2 0 16,3-3 0-16,-1 3 0 0,1-2 0 0,2-1 0 0,-3 2 0 0,6-1 0 16,-3-1 0-16,1 0 0 0,1-2 0 0,2 2 0 0,0 0 0 0,0-2 0 15,0 0 0-15,2-2 0 0,-1 0 0 0,-1 2 0 0,2-1 0 0,-2-2 0 16,2 2 0-16,-4 1 0 0,2-2 0 0,0 1 0 0,-1 1 0 0,-1-3 0 15,-1 3 0-15,0 0 0 0,0 3 0 0,2-3 0 0,-3 1 0 0,1 1 0 16,0-1 0-16,-2 2 0 0,0-2 0 0,1 3 0 0,0-1 0 16,0 0 0-16,0-1 0 0,-2 2 0 0,3-2 0 0,-2 0 0 0,2 1 0 0,-1-1 0 15,3 0 0-15,-3 0 0 0,2-1 0 0,1-1 0 0,-3 2 0 0,3-2 0 16,-2 2 0-16,1-2 0 0,1 0 0 0,-5 0 0 0,3 0 0 0,1 0 0 16,-1 0 0-16,-2 0 0 0,4-2 0 0,-4 2 0 0,4-2 0 0,-1 1 0 15,-1 0 0-15,0 0 0 0,1-1 0 0,-2 0 0 0,-1-1 0 0,2 1 0 16,-2 1 0-16,1 0 0 0,-1-3 0 0,-3 3 0 0,4 0 0 0,-4-2 0 15,1 1 0-15,-2 2 0 0,3-1 0 0,-4 1 0 0,0 0 0 0,0 0 0 16,-2 0 0-16,1 0 0 0,-1 1 0 0,0-1 0 0,1 0 0 0,0 0 0 16,0 0 0-16,0 0 0 0,2 0 0 0,1-1 0 0,-1-1 0 15,2 0 0-15,1 1 0 0,1-2 0 0,-2 0 0 0,4-1 0 0,-4 1 0 0,4 0 0 16,-2-2 0-16,1 2 0 0,-1-1 0 0,0-1 0 0,2 0 0 0,-2 1 0 16,0 1 0-16,0-1 0 0,-1 1 0 0,1-1 0 0,-3 2 0 0,0-1 0 15,0 0 0-15,0 0 0 0,-2 1 0 0,0 1 0 0,-2-1 0 0,1 0 0 16,-3 2 0-16,-1 0 0 0,0 0 0 0,0 0 0 0,-2 0 0 15,1 0 0-15,1 2 0 0,-1-2 0 0,-3 2 0 0,0-2 0 0,2 1 0 16,-2 1 0-16,0-1 0 0,0-1 0 0,-1 2 0 0,-2-1 0 0,1 1 0 0,1-1 0 16,-4 1 0-16,0-2 0 0,-1 0 0 0,0 1 0 0,2-1 0 15,-3 0 0-15,-1 0 0 0,0 0 0 0,-1 0 0 0,0 0 0 0,-2 0 0 16,-2 0 0-16,1 1 0 0,-5-1 0 0,-1 0 0 0,-1 2 0 0,0-2 0 0,-4 2 0 16,-1-2 0-16,-2 0 0 0,-3 1 0 0,-2-1 0 15,-2 0 0-15,-2 2 0 0,0-2 0 0,-1 1 0 0,-5-1 0 0,0 0 0 0,0 0 0 16,0 0 0-16,0 0 0 0,0 0 0 0,0 0 0 0,0 0 0 0,0 0 0 0,0 0 0 15,0 0 0-15,0 0 0 0,0 0 0 0,0 0 0 0,0 0 0 16,0 0 0-16,0 0 0 0,0 0 0 0,0 0 0 0,0 0 0 0,0 0 0 16,0 0 0-16,0 0 0 0,0 0 0 0,0 0 0 0,0 0 0 0,1 2 0 0,-1-2 0 15,0 0 0-15,0 0-4 0,0 0 0 0,0 0 0 0,0 0 0 16,0 0-1-16,0 0 2 0,0 0 0 0,0 0-2 0,0 0 1 0,0 0 0 16,0 0-1-16,0 0 1 0,0 0-2 0,0 0 2 0,0 0-3 0,0 0 1 15,0 0 0-15,0 0-1 0,0 0 0 0,0 0-1 0,0 0-4 0,0 0-2 16,0 0-2-16,0 0-9 0,0 0-10 0,0 0-18 0,0 0-19 0,0 0-21 15,0 0-23-15,0 0-35 0,0 0-37 0,0 0-89 0,0 0-100 0,0 0-79 16,0 0-77-16,0 0-44 0,-3 1-41 0,-3 1 1 0,1 2 8 0,-1-1 19 16,-2 2 19-16,-2-1 23 0,0 2 23 0,0-1 36 0,-1-1 40 0</inkml:trace>
  <inkml:trace contextRef="#ctx0" brushRef="#br0" timeOffset="-161870.78">11741 969 22 0,'2'-3'157'0,"-1"0"8"0,2 0 10 0,0 0 7 0,-3-1 12 15,2 0-11-15,-1 1-7 0,-1-1-5 0,0 2 3 0,0 2 15 0,0 0 20 16,0-3 23-16,0 3 21 0,0-3 16 0,0 3 13 0,0 0 4 0,0 0 2 16,0 0 0-16,0 0-3 0,0 0-8 0,0 0-6 0,0 0-22 0,0 0-22 15,0 0-27-15,0 0-26 0,0 0-29 0,0 0-29 0,0 0-22 0,0 0-21 16,0 0-12-16,0 0-9 0,0 0-7 0,0 0-5 0,0 0 3 0,-3 1 4 15,3 3 1-15,-3-1 4 0,3 2 0 0,-3 1-1 0,2 4 9 0,-1-2 6 16,-1 5 8-16,1 0 5 0,-3 2 7 0,2 1 7 0,1 2 4 0,-2 1 6 0,-1 1-5 16,0 0-7-16,2 1-2 0,0 0-4 0,-2 0 0 0,2-1-3 0,0-1-5 15,0 2-6-15,-1-3-8 0,0 0-7 0,2 0-7 0,1 0-6 0,-1-1-8 16,-1-2-9-16,3-2-7 0,-2 2-7 0,1-3-14 0,-1-1-14 0,2-2-23 0,0 1-26 16,0 0-33-16,0-5-35 0,0 1-43 0,0 1-48 0,2-5-94 0,-2 1-105 15,0-3-83-15,0 0-79 0,0 0-32 0,0 0-20 0,0 0 5 0,0 0 10 16,0 0 21-16,1-3 23 0,1-1 31 0,1-3 33 0,0 0 44 0</inkml:trace>
  <inkml:trace contextRef="#ctx0" brushRef="#br0" timeOffset="-161369.36">12721 955 144 0,'7'-3'352'0,"-1"2"35"0,0-3 21 0,-3 3 21 16,2 1 16-16,-2-1 13 0,0 1 19 0,-3 0 15 0,0 0-22 0,2 0-30 0,1 1-46 15,0-1-48-15,-1 1-50 0,2 1-51 0,1 0-28 0,-2 0-26 0,2 3-16 0,0-1-11 16,1 0-14-16,3-1-8 0,0-1-14 0,0 3-12 0,4-1-11 0,-4 0-10 16,4 1-10-16,1-4-9 0,-1 1-7 0,1 2-8 0,0 0-8 0,2-1-6 15,-2 2-5-15,0-3-6 0,1 3-2 0,0-2-5 0,-2 3-3 0,0-3-2 16,1 2-5-16,-3-1-2 0,0 1-3 0,-1-1-1 0,-1 1-1 0,-1-1 0 16,-2-1-2-16,-1 3 1 0,1-1-1 0,-4-1 2 0,1 2-1 0,-3 0 3 15,-3 0 1-15,1 0 1 0,-2 1 3 0,-3 2 0 0,0-1 3 0,-3 2 1 16,2 0-2-16,-4-1 1 0,0 1 1 0,0-1-15 0,-4 1-8 0,3 0 0 0,1-2 0 15,1 0 0-15,-2 0 0 0,2-1 0 0,1-2 0 0,1 2 0 0,0-1 0 16,2-1 0-16,2-2 0 0,0 1 0 0,2-2 0 0,0-1 0 0,0 0 0 0,3-1 0 16,-1 4 0-16,1-4 0 0,0 0 0 0,0 0 0 0,0 0 0 0,0 0 0 15,0 0 0-15,1 1 0 0,2 3 0 0,2-3 0 0,0 1 0 0,1 2 0 16,2-3 0-16,1 2 0 0,2 0 0 0,-1-1 0 0,4 1 0 0,-1-3 0 16,1 1-83-16,0-1-30 0,0-1-27 0,1 1-28 0,-1-3-44 0,2 1-44 15,-2-1-90-15,0 1-97 0,-1 1-62 0,3-2-57 0,-2 1-32 0,3 1-32 16,-1-1 13-16,2 2 23 0,0-2 21 0,2 2 24 0,2 0 23 0,1-2 28 0,1 2 43 15</inkml:trace>
  <inkml:trace contextRef="#ctx0" brushRef="#br0" timeOffset="-160971.06">14098 976 207 0,'11'-3'423'0,"-1"1"29"0,2 1 19 0,-2 0 20 15,1-1 12-15,-2 2 16 0,1-1 5 0,0-2 8 0,2 2 4 0,-2-1 1 0,2 0-110 0,-1-1-135 16,2 1-72-16,1 1-57 0,-3 1-30 0,3-3-23 0,-1 1-19 0,0 1-17 16,1 1-11-16,-3-1-14 0,1 1-6 0,-2 0-6 0,0 0-4 0,-1 0-3 15,-1 0-4-15,-2 1-4 0,1-1-4 0,-1 3-1 0,0 0-4 0,-1 0-1 16,-2 2 0-16,0 1-2 0,-1-2-2 0,-2 4-1 0,0-1-1 0,-3 2-1 15,-2 2 1-15,0 1 1 0,-2-2 0 0,-1 2 0 0,-2-1-2 0,2 2-2 16,-3-2 2-16,3 2-4 0,0-3 1 0,-1 3 0 0,4-4-1 0,0 0 0 16,2-2 0-16,2 0-2 0,-1 0 1 0,4-1 0 0,-2-1 0 0,1 2-1 15,4-3 2-15,-2 1 0 0,2 1 1 0,2-2-1 0,-2-1 1 0,0 3 0 0,3-3 0 16,-3 0 0-16,4 0 0 0,-4 0 2 0,3 0-1 0,-3 0-2 0,1-2 2 16,-1 3 0-16,-2-3-2 0,0 1 1 0,0-1-1 0,-3-1 1 0,2 2-1 0,-2-2-1 15,0 0 0-15,0 0 0 0,-2 4-7 0,1-1-7 0,-1 1-13 0,-1 1-14 16,0 0-30-16,-2-1-34 0,0 0-53 0,-1 1-58 0,1-1-98 0,2-2-106 15,-2 1-73-15,2-1-65 0,1-1-15 0,2-1-3 0,0 0 5 0,0 0 5 16,0 0 14-16,2 3 15 0,1-2 32 0,4 1 31 0,1 0 56 0</inkml:trace>
  <inkml:trace contextRef="#ctx0" brushRef="#br0" timeOffset="-160621.28">15714 1027 109 0,'3'-10'385'15,"-1"1"35"-15,0 1 27 0,0 0 18 0,-4 3 12 0,2 0 7 0,-2 3 2 0,2-2 2 16,0 4 0-16,0 0-58 0,0 0-71 0,0 0-64 0,0 0-64 0,-3 2-48 15,-2 2-44-15,2 1-23 0,-2 2-20 0,-2 2-8 0,0 2-9 0,-1-1-3 0,-2 4 1 16,2-1 1-16,-1 1 1 0,3 1 3 0,-1-3 1 0,2 3-1 0,2-2-3 16,-1 1-10-16,4-2-7 0,3 0-12 0,0-2-7 0,2 0-5 0,1 0-4 15,2-2-5-15,1 2-3 0,3-3-3 0,-3-1 0 0,5-1-5 0,-1-1-7 16,3 1-7-16,-4-3-6 0,1 0-11 0,1 0-15 0,-1-2-8 0,1 0-10 16,-3 0-14-16,2-2-20 0,-1 0-20 0,-2 0-25 0,2-1-47 0,-3 0-51 15,-1-2-83-15,2 1-90 0,-3-1-53 0,-1-1-45 0,-1 0-31 0,-2 0-24 16,0-1 0-16,-1-1 7 0,2-1 15 0,-4 2 15 0,4-4 23 0,-4 0 25 0,1 1 46 15</inkml:trace>
  <inkml:trace contextRef="#ctx0" brushRef="#br0" timeOffset="-160487.41">15926 962 206 0,'-3'1'357'0,"0"3"31"0,-2 0 40 0,0 3 36 15,-1 0 20-15,1 2 14 0,0 0 14 0,-1 3 11 0,-1 0-31 0,0 0-43 16,1 5-47-16,-2-2-50 0,-1 3-47 0,0 1-44 0,1 1-36 0,-1 1-31 16,1-2-37-16,-1 2-38 0,2 0-16 0,1 0-16 0,1-1-14 0,2-1-12 15,-2 0-24-15,2 0-22 0,3-3-26 0,0 2-27 0,2-3-37 0,2 2-35 16,-1-4-85-16,0 2-97 0,2-3-115 0,0 0-118 0,2-1-38 0,0-2-16 15,1-5-5-15,3 3 0 0,-1-5 8 0,6-1 17 0,1-1 14 0,2-1 18 16,3-1 26-16,3-5 31 0</inkml:trace>
  <inkml:trace contextRef="#ctx0" brushRef="#br0" timeOffset="-160136.78">17178 946 14 0,'2'-4'373'0,"-2"4"22"16,0 0 16-16,0 0 17 0,0 0 12 0,0 0 12 0,0 0 12 0,1 4 9 0,2-3 8 15,1 4 7-15,-3-2-79 0,3 2-99 0,-4 2-74 0,1 0-69 0,2 1-22 0,-1 2-9 16,2 1-8-16,-1 1-6 0,1 0-5 0,1 2-6 0,-1 1-6 0,1-2-3 15,3 1-6-15,-2-1-1 0,2 1-7 0,0-3-5 0,-1 3-4 0,2-2-2 16,-1-1-9-16,-2 1-8 0,2-2-9 0,1-1-11 0,-4 0-6 0,2 0-5 16,-3-2-8-16,1 0-5 0,0-1-2 0,-2-2-1 0,-2-1 1 0,1 0-2 15,0 0 2-15,-2-3 1 0,-2 2-1 0,0 1-3 0,-2-1-4 0,-4 2-3 16,0-2-13-16,-2 2-19 0,-4-1-17 0,0 1-18 0,-2 1-34 0,-1-1-36 0,0-1-82 16,-3 1-92-16,3-3-89 0,1 0-88 0,0-2-56 0,4-2-47 0,-1-2-8 15,4-1-1-15,2-1 16 0,1-4 14 0,3-1 18 0,3-1 21 0,3-4 30 0,3 2 37 16</inkml:trace>
  <inkml:trace contextRef="#ctx0" brushRef="#br0" timeOffset="-160020.62">17211 1045 154 0,'7'-3'429'16,"-1"2"30"-16,-1-1 23 0,2 4 18 0,-3-1 20 0,1-1 3 0,-1 3 3 16,0-2 0-16,-3-1 1 0,2 2-53 0,-3-2-64 0,4 0-87 0,2 2-90 15,-3-2-67-15,2 1-66 0,1 1-29 0,2-2-25 0,1 1-21 0,2-1-23 16,1 2-24-16,3-2-25 0,0-2-38 0,2 1-40 0,2 1-90 0,-3-3-99 16,2 1-82-16,0-1-76 0,3 0-33 0,-1 2-20 0,-1-1-3 0,2 1-1 15,-1-2 4-15,-1 1 6 0,0 1 16 0,0 1 23 0,-1 0 38 0</inkml:trace>
  <inkml:trace contextRef="#ctx0" brushRef="#br0" timeOffset="-159620.52">19004 868 289 0,'4'-8'378'0,"-3"5"24"0,-1-4 28 0,0 7 19 0,-1 0 18 16,-3 0 11-16,1 2 12 0,-2 3 9 0,0-2 12 0,-2 7-74 0,1 2-91 16,-2 2-69-16,-4 5-66 0,2 1-22 0,-2 5-16 0,-2 0-19 0,3 0-22 15,-2 4-17-15,3 0-15 0,-2-1-10 0,3 0-6 0,1-2-9 0,0 0-8 16,3-4-3-16,4 1-5 0,-3-4-3 0,4-1-5 0,2-2-5 0,1-1-7 15,0-2 1-15,2-1-3 0,0-3 1 0,3 0 0 0,-4-2-2 0,4-1 1 0,-1-1-3 16,2-2-3-16,-1-2-1 0,0-1 1 0,2-1-3 0,0-1-2 0,0-3-3 16,0 1-3-16,0-2-5 0,-1-2-4 0,-1 1-1 0,-2 0-2 0,1-2-4 15,-2 0-2-15,-1 0 0 0,-3 0 0 0,-1-2-1 0,0 4-1 0,-1-2-1 0,-3 0 1 16,-1 1-2-16,2 1-4 0,-4-1-1 0,0 2 0 0,-1 0-7 0,0 2-5 16,1 1-10-16,-3-1-11 0,2 2-18 0,2 0-21 0,-3 1-26 0,0-1-29 15,5 2-56-15,-3 0-61 0,1 0-99 0,3 2-106 0,3-2-69 0,0 0-60 16,0 0-9-16,0 0 2 0,2 3 9 0,4-2 12 0,-2 0 17 0,4-1 20 15,2-1 29-15,2 0 28 0</inkml:trace>
  <inkml:trace contextRef="#ctx0" brushRef="#br0" timeOffset="-159304.39">19877 857 215 0,'-11'3'501'0,"1"2"13"15,1 0 11-15,1-1 9 0,0 0 9 0,3 1 2 0,1 0 0 0,-1-2 1 16,5-3-1-16,0 0 1 0,5 0-1 0,-1-2-193 0,1 2-230 0,0 0-57 0,2-1-17 16,2 1-12-16,0-2-11 0,3 1-8 0,-2 1-8 0,1-2 0 0,-1 1 1 15,2-1 2-15,-2 0 2 0,1 1 4 0,0 0 1 0,-1-1 0 0,-1 1 2 16,1-1-2-16,-2 2-2 0,0 0 1 0,-2 0 0 0,2 0 0 0,-4 2-3 16,0-2-1-16,0 1-1 0,0-1-2 0,-3 3-2 0,3-2 2 0,-3 3-1 15,-1-1 5-15,2 1 5 0,-2 1 8 0,-2 2 4 0,1 1 10 0,-1 4 7 16,-1 0 9-16,-2 1 9 0,-2 4 2 0,1 2 6 0,-5 2 1 0,2 3 0 0,-3 2 1 15,0 1 0-15,-3 1-5 0,2 3-6 0,-2 0-4 0,0 2-4 0,2-1-8 16,-3 3-9-16,3 0-33 0,2-1-8 0,0 1 0 0,2-2 0 0,2-1 0 16,0 0 0-16,2 0-72 0,3-4-34 0,1-1-39 0,1-1-42 0,0-3-111 15,0-2-130-15,1-3-104 0,2 0-98 0,2-4-22 0,1-2-5 0,1-3 5 16,-1-5 6-16,1 0 18 0,2-4 20 0,0-5 30 0,3-1 33 0,0-3 40 16</inkml:trace>
  <inkml:trace contextRef="#ctx0" brushRef="#br0" timeOffset="-159187.72">20253 1383 206 0,'-1'9'480'0,"-7"0"1"0,3 0-1 0,-3 0 0 0,-1-2 0 0,-1-1-4 16,-1 1-6-16,2-4-43 0,-1 1-50 0,2-1-122 0,0-2-135 0,-2-1-252 15,0 2-279-15,-1-1-58 0,-2-1-9 0,1-1-3 0,-6-1 2 0,1 1-1 16,-5-2-1-16,-2-1 5 0,0 1 4 0</inkml:trace>
  <inkml:trace contextRef="#ctx0" brushRef="#br0" timeOffset="-158270.68">11864 2007 231 0,'0'-4'277'0,"0"0"41"16,0 1 42-16,0-1 41 0,2 2 29 0,-2 2 28 0,-2-3-9 0,2 3-19 16,0 0-34-16,0-3-38 0,0 3-17 0,0 0-16 0,0 0-16 0,0 0-17 15,0 0-29-15,0 0-33 0,0 0-32 0,-1 2-33 0,-3 2-24 0,1 1-18 16,-2 2-4-16,0 1 2 0,-2 3-1 0,-1 1 2 0,0 4-2 0,1 2 0 15,-2 0-7-15,0 0-2 0,-1 3-8 0,1 0-9 0,1-1-8 0,1 2-6 0,1-3-7 16,1 1-9-16,-1-2-10 0,0 0-10 0,3-2-9 0,-1-1-8 0,1 0-7 16,0-2-5-16,1 1-5 0,-1-3-3 0,0 0-2 0,0-1-4 0,2-1-7 15,-1 0-11-15,0-3-19 0,-1-1-22 0,3 2-24 0,-1-3-26 0,1 2-30 16,1-5-31-16,-1 4-68 0,3-2-80 0,-1-1-103 0,4 1-112 0,0-2-56 16,2-1-46-16,1 0-1 0,3-1 6 0,-1-2 19 0,2-2 23 15,3-1 22-15,-2 0 27 0,6-3 28 0,-1-1 34 0</inkml:trace>
  <inkml:trace contextRef="#ctx0" brushRef="#br0" timeOffset="-157853.78">13013 2078 389 0,'2'-3'476'0,"0"-1"6"15,-2 1 4-15,0 3 1 0,0 0 2 0,0 0 1 0,0 0 3 0,0 0 5 0,0 0 0 16,3 0-1-16,0 0-120 0,2 0-150 0,0 2-84 0,1-1-73 0,2 3-14 16,-2-1-1-16,4 1 4 0,-1 0 2 0,2 2 3 0,0-2 3 0,0 1-3 15,0 1-3-15,-1 0-5 0,2-1-3 0,-2 1-6 0,-2-2-5 0,3 0-5 0,-3 3-3 16,-2-4-5-16,-1 1-2 0,1 1-7 0,0-3-3 0,-1 3-3 0,-2-3 0 15,-1 3 0-15,1 0 1 0,-3 0 3 0,0 1 5 0,-1 0 3 0,-1 1 4 16,-3 2 6-16,0 0 3 0,-2 4 6 0,0-2 2 0,-1 3 1 0,-1-1 3 16,-2-1-3-16,1 2 0 0,2-1-3 0,-1-1-1 0,1-1-6 0,2-3-5 15,-1 2 0-15,4-4-5 0,-1-2-3 0,2 2-5 0,1-3-5 0,1 0-1 16,1 0-3-16,1 0-3 0,2 1 0 0,-1-2 1 0,2 1-1 0,1-1 0 16,4 1-2-16,-1 0 0 0,3-2-13 0,-1-1-16 0,3 2-18 15,-1-4-21-15,2 2-26 0,0-1-25 0,2-2-37 0,-1 0-39 0,1-2-88 0,-1 3-103 16,1-2-74-16,1 1-67 0,-1 0-49 0,-1 0-40 0,0 0 0 15,2 1 13-15,0 1 19 0,1 1 18 0,0 0 27 0,3 1 23 0,3 1 37 16,-1-2 40-16</inkml:trace>
  <inkml:trace contextRef="#ctx0" brushRef="#br0" timeOffset="-157187.48">11326 2262 453 0,'-22'2'500'0,"2"2"7"0,4-1 1 16,2 0 1-16,1-2 0 0,5 1 3 0,2-1 2 0,6-1 2 0,0 0 4 15,6-4-51-15,4 1-63 0,7 0-147 0,4 1-164 0,6 0-44 0,8 1-12 16,4 0-2-16,5-1 2 0,5 1 3 0,4 1 6 0,2 0 0 0,3 0 0 16,1 1 0-16,1-1-1 0,1 2-1 0,-4-1-1 0,2 0 3 0,-4 1 3 15,-1 1-3-15,0 0-2 0,-4 0-1 0,-2 2 3 0,-1-1-2 0,-3 1-6 16,2 1-3-16,-3-2-5 0,0 1 0 0,1 1-2 0,-1-3 2 0,1 1 0 15,-1-1-5-15,-1-2-5 0,2 3-8 0,-1-3-10 0,1 1-15 0,-1-2-19 16,-2 0-14-16,0 0-18 0,-3 0-24 0,-1 0-25 0,-4 0-52 16,-3 0-53-16,-2-2-95 0,-4 1-99 0,-6-1-71 0,-3 0-67 0,-5 2-21 0,-4 2-14 15,-6-2 7-15,-3 2 11 0,-3 1 13 0,-6-3 18 0,-3 3 22 0,-4-2 26 16,-5 2 52-16</inkml:trace>
  <inkml:trace contextRef="#ctx0" brushRef="#br0" timeOffset="-157020.56">12536 2239 151 0,'-27'-1'505'16,"2"-1"26"-16,6 4 10 0,0-1 5 0,1 1 2 0,6 0-1 0,2-1 0 15,2 0 1-15,4 0 0 0,4-1 1 0,0 0-82 0,3 2-98 0,1 0-136 0,5 2-142 16,3 1-45-16,4 0-25 0,2 5-7 0,5-3-6 0,2 2 0 16,5 0 0-16,4 0-1 0,1 0 0 0,3-1-2 0,2-1 1 0,0-2-1 15,3-1 0-15,1-1-1 0,-1-1-3 0,1 1-5 0,-1-3-7 0,-2 0-6 16,1 0-9-16,-2-3-9 0,0 3-12 0,0-2-26 0,-1 1-27 0,-3-1-76 16,0 0-87-16,-1 1-93 0,1 1-95 0,-1 0-48 0,0 0-42 0,-2 1-3 0,-1 3 2 15,-2-1 7-15,-2 0 7 0,-1 0 10 0,1 1 8 16,-3 0 26-16,0 3 31 0</inkml:trace>
  <inkml:trace contextRef="#ctx0" brushRef="#br0" timeOffset="-156069.89">21349 3325 54 0,'3'-1'417'0,"-3"-2"42"0,0 3 16 0,0 0 9 15,0-3 7-15,0 3 7 0,-3-2 2 0,2 0 1 0,1 2 1 16,0 0-2-16,0 0-83 0,0 0-102 0,0 0-73 0,0 0-65 0,0 0-36 0,-2 4-27 16,0 2-9-16,-1 1-1 0,2 4-1 0,-3 1-1 0,0 3 4 0,-2 3 5 15,-1 1 3-15,2 2 4 0,-1 2-2 0,-1-1-2 0,0 2-16 16,1-2-18-16,-1 1-13 0,2-2-10 0,0 1-6 0,2-3-8 0,-1-1-7 15,1 0-4-15,1-3-13 0,1-1-13 0,-1-1-24 0,0-1-23 0,2-2-32 16,0 1-30-16,2-4-46 0,0 1-50 0,-2-2-111 0,1 0-124 0,-1-2-91 16,0-4-81-16,0 0-18 0,3 1-6 0,3-1 3 0,-1-3 6 0,2 1 21 0,1-4 22 15,2-2 27-15,2 0 30 0,2-2 44 0</inkml:trace>
  <inkml:trace contextRef="#ctx0" brushRef="#br0" timeOffset="-155620.6">23053 3332 92 0,'-4'-2'489'0,"1"0"32"0,0 1 11 0,3 1 8 16,-4 0 2-16,4 0 1 0,0 0 0 0,0 0-1 0,0 0-1 0,0 0-1 15,0 0-72-15,4 0-88 0,0 0-122 0,2 1-130 0,2 1-39 0,-1-1-22 16,2 0-5-16,2 1-1 0,0 0 2 0,1 1 2 0,2-2 1 0,0 2 0 16,2 0 2-16,-3-1-1 0,2-1-2 0,0 2-1 0,-2 0-10 0,0-1-12 15,1 1-9-15,-2 0-8 0,-3-2-8 0,2 2-5 0,-5 0-5 0,2-1-2 16,-3 2-1-16,0-2-2 0,-2 4 1 0,-3-1 2 0,0 2-1 0,-1 0 0 15,-6 2 0-15,2 0 4 0,-3 4 1 0,-2-2-2 0,-2 3 7 0,-1 1 7 16,-2 0 0-16,0-2-1 0,0 2 2 0,2-1 0 0,-1-1-1 0,3-1-2 16,1-1-1-16,1-4 2 0,3 1-2 0,-1-1-3 0,6-3 0 0,-3 1 0 15,4-2-4-15,0 2-8 0,2-4 0 0,1 4 0 0,0-4-1 0,2 2-2 16,2 2-2-16,3-4 1 0,-2 2-12 0,4 0-15 0,2-1-19 0,0-2-22 16,3 0-26-16,-1-2-32 0,3 1-46 0,2-2-51 0,-4 0-106 15,5-2-117-15,-1 1-85 0,-4-2-79 0,4 0-18 0,-4-2-3 0,2 2 11 0,1 0 14 16,-2 0 20-16,-1-1 21 0,1 1 29 0,2 0 27 0,-1 0 51 0</inkml:trace>
  <inkml:trace contextRef="#ctx0" brushRef="#br0" timeOffset="-155237.22">24633 3334 35 0,'16'2'391'0,"1"-1"39"0,-2 1 23 15,0-1 17-15,-2 1 13 0,-1 1 12 0,0-2 7 0,-3 2 6 0,4-2 2 0,-4 1 0 16,-1 0-90-16,3 1-109 0,-3 0-72 0,0 0-65 0,1 1-41 16,-2-1-35-16,-1 0-18 0,1 2-15 0,-3-2-9 0,0 0-13 15,0 1-3-15,-2-1-4 0,-1 0 2 0,2-1 3 0,-3 3-1 0,0-1 1 0,0 0-6 16,-1 1-2-16,-1 0-5 0,-1 1-3 0,-1 3-2 0,-3-2-3 0,2 0-2 15,-1 1-1-15,0 0-3 0,-2 2-3 0,2-3-5 0,-1 1-3 0,2-1 0 16,2 1-2-16,0 1 1 0,1-4 0 0,1 2-1 0,2-1 0 0,1 1 0 16,1-2-2-16,2 1 2 0,0 0 0 0,1 0 1 0,1 0-2 0,2-2 2 0,-3 2 0 15,2-1-1-15,0-1-2 0,1 1 2 0,-2-1 1 0,-1 1-1 16,1-2-2-16,-1 0 1 0,-3 0 1 0,0 1-1 0,-1-3-1 0,-1 3 0 16,-2-1 1-16,-1 1-3 0,-3 1-5 0,-1-1-11 0,-2 2-15 0,0 0-20 15,-1 0-25-15,-2 0-39 0,0 0-47 0,-1 2-92 0,2-1-107 0,-2-1-86 16,3-2-80-16,0 0-21 0,2-1-4 0,4 0 1 0,3-3 5 0,0 0 11 15,0 0 13-15,0 0 23 0,5-5 25 0,4 2 40 0</inkml:trace>
  <inkml:trace contextRef="#ctx0" brushRef="#br0" timeOffset="-154885.22">27011 3256 217 0,'-6'0'386'0,"1"0"27"0,-3 0 23 16,0 3 9-16,0 2 7 0,-1 1 9 0,-1-1 11 0,2 5 8 0,-1-1 6 15,-2 1-54-15,1 4-70 0,1 0-68 0,-4 3-68 0,4 3-35 0,1-1-27 16,-3 2-15-16,3-2-14 0,2 3-4 0,2-1 0 0,1-2-1 0,1 1-4 16,6-2-3-16,1 0-3 0,-1-3-7 0,9 1-10 0,-2-1-11 0,2-1-12 15,2-1-7-15,3-1-9 0,1-3-10 0,1 0-12 0,0-1-16 0,1-2-18 16,1-2-21-16,-2-1-23 0,0-1-20 0,-1-2-23 0,-1 0-33 0,-1-2-37 16,-3-1-77-16,0 0-88 0,-3-1-88 0,-1-2-91 0,1 0-57 0,-5-2-47 15,-1-1-3-15,0 2 8 0,0-4 15 0,-4 2 13 0,4-2 17 0,-4 2 15 16,-1-4 34-16,2 1 34 0</inkml:trace>
  <inkml:trace contextRef="#ctx0" brushRef="#br0" timeOffset="-154720.33">27207 3294 133 0,'-4'9'371'15,"-1"4"48"-15,0 1 42 0,-2 1 23 0,-2 1 18 0,1 1 19 0,0 1 22 16,-1 3 15-16,-4 0 14 0,0 2-59 0,-1 2-73 0,0 2-39 0,-2 1-31 16,0 0-51-16,1 3-54 0,-1-3-46 0,0 1-45 0,2-1-21 0,0-1-19 15,2 0-20-15,3-3-21 0,0 0-23 0,2-1-21 0,2-4-34 0,2 1-33 16,2-2-38-16,-1-3-35 0,2-1-46 0,0 1-46 0,2-4-109 0,-2-1-122 15,1 0-99-15,2-3-96 0,1-1-22 0,-1-1-3 0,2-4 4 0,1-1 7 16,0-1 16-16,0-1 22 0,4-2 25 0,1-2 26 0,0 0 40 0</inkml:trace>
  <inkml:trace contextRef="#ctx0" brushRef="#br0" timeOffset="-154101.34">29895 3486 285 0,'-2'-8'320'0,"1"4"18"0,-4-2 7 0,4 1 6 16,-2 3 13-16,-2 0 13 0,1 2 24 0,1 2 28 0,-2 0-50 0,1 1-64 15,-2 5-37-15,-1-1-32 0,2 4-25 0,-1-1-27 0,0 4-11 0,-4 1-8 16,4 0 0-16,0 1 5 0,-3 2-7 0,2-2-6 0,1 2-18 0,2 0-19 16,0-1-8-16,2 1-6 0,0 0-5 0,2 0-4 0,2-2-6 0,1 1-7 15,0-2-6-15,2 2-8 0,3-3-7 0,-4 0-5 0,3 1-8 0,-1-1-6 16,2-1-5-16,0-1-5 0,-2 0-7 0,2 0-6 0,0-1-2 0,-3-1-6 16,3-1-3-16,-2-1-7 0,-3-1-3 0,2-1-3 0,-1 0 0 0,-1-1-2 15,-2-1 0-15,2-1-2 0,-3 0-1 0,0-3-3 0,-3 2-13 0,0 0-17 16,-2 2-27-16,-1-3-31 0,-2 2-54 0,-5 0-58 0,1 0-117 0,-2 0-129 15,-2 0-74-15,-2-1-62 0,1-1-15 0,1-1-4 0,2-1-1 0,1-4 1 16,4-2 14-16,1-3 17 0,4-3 27 0,4-3 29 0,4-4 58 0</inkml:trace>
  <inkml:trace contextRef="#ctx0" brushRef="#br0" timeOffset="-153953.58">30028 3484 451 0,'6'8'463'0,"1"-1"1"0,-1 1 2 0,-3-1 2 15,2 1 11-15,-1-2 12 0,1 0 7 0,3-2 3 0,1-1 5 0,1-1-1 16,0 1-146-16,0-3-178 0,2 4-73 0,-3-3-48 0,4 1-11 0,-2-2-1 15,0 2-3-15,-2-2-3 0,-1 0-22 0,2 0-24 0,-1 0-32 0,-1-2-33 16,0 2-85-16,1-2-95 0,-1 1-82 0,2 1-78 0,-2-1-49 0,1-2-41 16,-2 3-10-16,-1 0-2 0,-1 0 0 0,-5 0 2 0,0 0 9 0,0 0 11 15,0 0 27-15,0 0 29 0</inkml:trace>
  <inkml:trace contextRef="#ctx0" brushRef="#br0" timeOffset="-152787.04">21219 3136 89 0,'-12'2'322'0,"-6"-1"30"0,6 1 27 16,-6 0 23-16,6-1 26 0,-2 0 9 0,2-1 4 0,3 0 7 0,0 0 6 15,2 1-67-15,2-1-83 0,0 4-26 0,2-1-13 0,2 1-27 0,1 2-30 16,0 3-12-16,0 1-13 0,1 4-11 0,1 3-14 0,1 1 1 0,4 2 4 16,-1 4 2-16,2 1 3 0,1 2-2 0,4 1-5 0,3 1-10 0,-2 1-11 15,3-1-9-15,3 2-12 0,1-3-12 0,3 2-14 0,1-1-10 0,-1-1-8 0,3-1-8 16,2-1-6-16,-3-1-20 0,3-3-41 0,-2 0 0 0,-1 1 0 16,1-4 0-16,-1 0 0 0,-2-2 0 0,-1 1 0 0,-1-3 0 0,-4 0 0 15,1-2 0-15,-3-1 0 0,-1 0 0 0,-3-2 0 0,0-2 0 0,-2 0 0 16,-2-2 0-16,-4-1 0 0,2-2 0 0,-1 1 0 0,-3-1 0 0,-1-2 0 15,-1-1 0-15,0 0 0 0,0 0 0 0,0 0 0 0,0 0 0 0,0 0 0 16,-3-1 0-16,0-1 0 0,-5-1 0 0,2-1-1 0,-4-2-117 0,1-2-21 16,-7-1-23-16,3 0-22 0,-4-3-18 0,-2-3-20 0,2 2-18 0,-4-5-23 15,-1-2-6-15,0-1-2 0,-2-3 13 0,1-1 17 0,-3-1 13 0,4-2 14 16,-2-1 25-16,-1 1 31 0,1-2 46 0,4 0 51 0,-1 3 34 0,1 1 26 16,4 2 38-16,-1 3 40 0,4 1 32 0,-1 4 27 0,4 3 12 0,4 2 6 15,-1 4 7-15,0 0 2 0,4 3 1 0,-1 1-3 0,3 2-12 0,1 1-18 16,0 0-7-16,1 3-3 0,1 2-10 0,0 2-11 0,1 2-7 0,3 3-8 15,-3-1-2-15,2 4-2 0,1-1-2 0,1 3-1 0,2-1-9 0,-3 1-9 16,2-1-13-16,2 0-13 0,0 1-8 0,0-4-4 0,1 3-4 0,3-3-8 16,-2 0-10-16,2-2-13 0,-2-1-17 0,1 1-17 0,1-2-24 0,-1-1-26 15,3-4-43-15,-3 2-46 0,2-1-101 0,-2-1-114 0,-1-1-89 0,1 0-83 16,0-3-21-16,1 2-3 0,-3-2 8 0,2 0 8 0,-5 0 16 0,0 0 15 16,-2 0 24-16,2-2 25 0,-4 2 44 0</inkml:trace>
  <inkml:trace contextRef="#ctx0" brushRef="#br0" timeOffset="-151519.33">31566 3394 223 0,'-1'-6'255'0,"-1"3"1"0,-1 0 1 0,0 2 28 0,-3-2 34 16,1 6 35-16,-2 1 34 0,-2 0-9 0,-2 6-18 0,0 2-38 0,-5 2-44 16,0 4-9-16,-3 3 0 0,2 4-11 0,-5 0-12 0,0 4 8 0,1 1 11 15,-3 1-20-15,1 2-28 0,3 0-26 0,-2 3-28 0,5-3-20 0,1 2-22 16,2-2-8-16,3 0-8 0,3-2-6 0,0-1-5 0,5-1-3 0,1-4 0 16,1-1-3-16,2-1-8 0,1-4-2 0,1 1-3 0,3-4-4 0,-1 1-6 15,1-4 0-15,-1 0-1 0,3-2-5 0,0-2-4 0,1 0-3 0,0-3-4 16,3 0-5-16,1-4-5 0,1 1-4 0,0-5-5 0,3 1-4 0,-1-2-6 15,5-3-3-15,-4-2-4 0,2-1-2 0,0-1-4 0,-1-1-4 0,0-1 0 16,-1 0-4-16,-4-1-4 0,0-1-1 0,-5 1-1 0,1-1-2 0,-2 1-2 0,-4-1-3 16,-1-1 1-16,-2 2-3 0,-3 0-2 0,-2 0 1 0,-2 1 0 0,-2 0-1 15,0 2-2-15,-4 0 1 0,0 2 1 0,-1 2-5 0,-3 1-9 0,1 4-10 0,-3-1-12 16,0 4-16-16,1 0-19 0,0 5-32 0,-2-1-34 0,2 1-94 16,-1 2-105-16,3 0-100 0,-3 2-100 0,4 1-34 0,2 1-17 0,1-1 0 0,3 0 8 15,-4-1 13-15,7-1 16 0,-1-2 16 0,4-1 19 0,0-2 35 0</inkml:trace>
  <inkml:trace contextRef="#ctx0" brushRef="#br0" timeOffset="-150236.36">23237 3204 161 0,'-14'-4'174'0,"2"2"7"0,-1-3 7 0,0 2 12 15,-1-1 11-15,2 2 13 0,0-1-28 0,-1 2-33 0,2-1-1 0,0 2 9 16,2-1 30-16,-1 1 31 0,2 1 26 0,0-1 25 0,0 0 10 15,4 2 7-15,-3-1 4 0,6-1 4 0,-5 0-3 0,6 0-2 0,-4 0-11 0,4 0-12 16,0 0-20-16,0 0-24 0,-1-1-32 0,1 1-34 0,0 0-32 0,-2-2-28 16,2 2-18-16,0 0-12 0,0 0-13 0,-1-3-16 0,1 3-8 15,0 0-9-15,0 0-3 0,0 0-5 0,0 0 4 0,1 6 3 0,2 0 3 0,1 3 1 16,2 2 7-16,0 4 5 0,0 1 3 0,2 3 2 0,3 2 3 16,-3 4 8-16,3 0-1 0,3 1 3 0,-2 1-1 0,2-2 1 0,0 1-8 15,2-1-5-15,-3 0-4 0,4 0-6 0,-3-4-3 0,3 1-6 0,-4-1-1 0,4-1 2 16,-2 0-3-16,-1-3-5 0,0 0-3 0,-1-2-1 0,-1 0-5 15,0-2-3-15,-3-1 0 0,0-1-3 0,1-3-2 0,-3 2-11 0,-1-1 0 0,1-5 0 16,-3 2 0-16,-1-1 0 0,0-1 0 0,-1-2 0 0,-1 1 0 0,-1-3 0 16,0 0 0-16,0 0 0 0,0 0 0 0,0 0 0 0,0 0 0 15,0 0 0-15,0 0 0 0,0 0 0 0,0 0 0 0,-3-3 0 0,2 0 0 16,-3-2 0-16,-1-1 0 0,1 0 0 0,-4-3 0 0,2-2 0 0,-1 1 0 16,-1-3 0-16,-1-2 0 0,-1-2-39 0,2-1-18 0,-2 0-4 0,2-1-1 15,-2-2-2-15,-1 0 0 0,3 0 0 0,0-2 2 0,-1 2 4 0,-1 0 7 16,2 3 6-16,2 0 5 0,-1 1 8 0,3 6 7 0,-4-1 8 0,3 1 4 15,2 4 3-15,0-2 3 0,0 6 3 0,1-2 1 0,0 4 2 0,2 1-1 16,0 0 3-16,0 0-2 0,0 1-1 0,0 5 0 0,-1 0 3 0,1 5 0 16,0-1 1-16,1 3 0 0,-1-1 0 0,2 5 1 0,0-1-1 0,1 0 3 0,0 0 2 15,0 1 0-15,2-2 0 0,-2-1 1 0,5 2 2 0,-3-3-1 16,0 3-1-16,-1-5 0 0,1 1-2 0,2-1 1 0,-1-1 0 0,-2-2 0 16,1 1 0-16,0-2-2 0,-2-2-3 0,0 1-12 0,1-2-10 15,-3-1-22-15,4 0-21 0,-4-1-30 0,-1-2-34 0,0 0-64 0,0 0-74 0,0 0-102 16,0 0-105-16,0 0-65 0,0 0-50 0,0 0-10 0,0 0-3 0,-3 0 10 15,-1-3 10-15,-1 3 19 0,0-2 20 0,0 0 33 0,0 0 33 0</inkml:trace>
  <inkml:trace contextRef="#ctx0" brushRef="#br0" timeOffset="-149003.54">21311 4255 253 0,'-1'-7'305'0,"-4"-1"25"16,0 2 23-16,2 1 23 0,-3 0 20 0,3 0 19 0,-1 2 7 0,1 0 5 15,2 1-52-15,-3 2-63 0,4 0-32 0,-1 2-24 0,-3 1-24 0,1 2-23 16,2 1-19-16,-4 1-17 0,2 4-17 0,2 1-18 0,-3-1-14 0,1 5-11 15,2-1-4-15,1 0-4 0,0 3-7 0,1 0-13 0,2-2-4 0,2 0-4 0,3 1-2 16,-2-2-2-16,2-1-4 0,2-1-3 0,2 1-3 0,-2-2-4 16,1-2-4-16,1 0-7 0,0 0-2 0,-3-3 0 0,2 0-6 0,-3 0-4 15,0-1-3-15,0-1-6 0,-4 0-5 0,1-2-7 0,-2 0-3 0,-1 0-3 16,0-1-3-16,-2-2-2 0,-2 4-1 0,-1-1-1 0,-4 3-6 0,-2 0-7 16,0 3-11-16,-6 0-10 0,-2 0-19 0,-1 3-24 0,-2 2-31 0,-2-2-33 0,3 1-87 15,-5-2-95-15,2 0-75 0,2-1-71 0,0-3-50 0,3-2-49 16,1-2-4-16,2-3 6 0,3-2 7 0,0-3 9 0,2-2 22 0,2 0 23 15,2-5 32-15,2-2 34 0</inkml:trace>
  <inkml:trace contextRef="#ctx0" brushRef="#br0" timeOffset="-148868.98">21159 4402 100 0,'8'-16'417'0,"3"1"36"0,-3 3 17 0,0 1 12 15,-3 2 7-15,3 5 4 0,-5-1 10 0,2 2 7 0,-1 0 8 0,1 2 8 16,0-1-83-16,3 0-104 0,0 0-78 0,1-1-74 0,4 1-43 0,0 1-37 16,-1-3-14-16,6 2-11 0,-2-3-8 0,2 4-6 0,1-2-15 0,1-2-14 15,-2 2-21-15,3 0-26 0,-4-1-34 0,5 1-33 0,-1 0-63 0,-2 0-68 16,1-1-98-16,0 2-108 0,-2-1-71 0,1 0-62 0,1 1-13 0,0 1-1 15,0-1 3-15,-2 2 4 0,1 2 11 0,-2-2 17 0,2 3 21 0,2-2 29 16</inkml:trace>
  <inkml:trace contextRef="#ctx0" brushRef="#br0" timeOffset="-148270.34">23491 4131 39 0,'-4'-6'227'0,"-4"1"17"15,2 2 28-15,-1 2 29 0,2-2 28 0,1 3 29 0,-4-2 25 0,2 4 30 16,-1 1-34-16,2 1-44 0,0 4-31 0,-4 2-23 0,5 2-2 0,-4 5 4 16,-1 2-3-16,0 2-4 0,0 4-20 0,1 3-21 0,-5 0-20 0,5 3-18 15,0 0-19-15,0 1-18 0,-1 0-14 0,4 0-11 0,0-1-8 0,2-1-6 16,2 0-11-16,1-1-11 0,0-2-8 0,1-2-10 0,2-2-6 0,2-4-5 16,0 1-6-16,1-5-5 0,-1-2-6 0,1-1-5 0,1-1-5 0,-1-4-5 15,3-2-4-15,-1-2-2 0,0-2-4 0,5-2-5 0,-4-2 0 0,3-2-2 16,0-4-4-16,-1 0-2 0,2-4-3 0,1-1-1 0,-3 1-3 0,2-4-3 15,-4 1 0-15,-1-1 1 0,-3 1 0 0,-2-1-1 0,2 1 0 0,-4-1-1 16,-2 2-2-16,-4 2-4 0,2-2 1 0,-2 1-2 0,0 0-1 0,-3 3-4 16,-1 0 0-16,1 1 1 0,-1 2-4 0,-1 1-5 0,-1 1-1 0,0 1-6 15,0 2-7-15,0 2-11 0,0 1-12 0,-2 1-12 0,2 1-19 0,0 2-19 16,0-1-27-16,1 3-25 0,4 0-48 0,0 0-52 0,-2-1-82 0,7 4-89 16,-3-3-76-16,3 1-73 0,2 0-10 0,3 0 2 0,-3 0 13 0,2-3 15 15,3 3 19-15,1-4 19 0,-1 1 28 0,2-2 29 0,3-2 49 0</inkml:trace>
  <inkml:trace contextRef="#ctx0" brushRef="#br0" timeOffset="-147484.25">30093 3725 28 0,'-30'10'319'0,"1"0"38"0,2-2 33 0,2 0 16 15,3-3 10-15,1 1 2 0,7-4 0 0,2-1 14 0,3 1 13 0,5-2-60 16,4 0-79-16,6 2-33 0,4 0-22 0,5 1-34 0,1 2-40 0,8-1-25 15,4 1-24-15,6-1-8 0,1 2-6 0,7-1 7 0,2-2 8 0,4-1-5 0,2 2-7 16,6-3-6-16,2 1-2 0,2-1-4 0,2 1-7 0,1-1-7 16,2 2-11-16,0-1-8 0,0-1-11 0,0 4-3 0,1-1-6 0,-3 1-7 0,-3 1-11 15,0 0-5-15,-3 0-5 0,2 0-6 0,-6 1-4 0,1 1-1 0,-5-3-2 16,0 2-3-16,-4 0-3 0,-1-1-1 0,-5 2 0 0,-2-4-1 0,-2 2-1 16,-4-1-4-16,-2-1-2 0,-6 1-9 0,-1-4-10 0,-4 2-7 0,-2 0-9 15,-5-1-15-15,-2-2-16 0,-3 1-27 0,-1 1-27 0,-5-2-37 0,0 0-37 16,0 0-78-16,-5-3-86 0,-3 1-47 0,-2 0-33 0,-3 0-40 0,-4 0-38 15,-3-1-15-15,-3 0-7 0,-4 2 11 0,-3-2 16 0,-5-1 25 0,-2 2 31 0,-2-1 36 16,-4-2 39-16</inkml:trace>
  <inkml:trace contextRef="#ctx0" brushRef="#br0" timeOffset="-147336.55">30826 3885 91 0,'-33'3'309'0,"5"-2"17"0,6 2 17 0,2 0 3 16,5-2 3-16,2 1 1 0,4 0 1 0,1-2 20 0,4 3 26 0,4-3-52 16,0 0-65-16,4 3-27 0,1 0-15 0,-1 1-30 0,7 1-32 0,0-1-15 15,3 3-12-15,2-2-3 0,5 0-2 0,0 1-1 0,2-1-1 0,4 2-21 16,3-3-28-16,2 2-29 0,-1-3-30 0,6 2-35 0,-2-1-36 0,4-1-92 15,-1 0-101-15,-2 0-95 0,7 0-92 0,-4-1-40 0,3-2-29 0,-3 1-4 16,5-1-4-16,-2-1 2 0,0-1 1 0,1-2 1 0,0-1 4 0,2-1 21 0,0 0 29 16</inkml:trace>
  <inkml:trace contextRef="#ctx0" brushRef="#br0" timeOffset="-146953.18">32567 3474 386 0,'0'0'436'0,"5"1"-16"0,-2-1 10 0,2 2 20 0,-1-1-12 0,5 1-18 15,0-1 14-15,2-2 20 0,2 1-1 0,2 0-9 0,1 1-120 0,2 2-147 16,0-1-74-16,2 1-61 0,-2 0 22 0,2 1 34 0,-3-2-13 16,2 0-23-16,-3 2 21 0,1-3 28 0,-3 1-18 0,2-1-30 0,-3 1 9 15,1-1 17-15,-1 1-26 0,-4-1-29 0,2-1 5 0,-5 0 13 16,1 2-18-16,-2-1-22 0,-1 0 13 0,0 1 22 0,-4 1-8 0,0 2-16 16,-2 2 14-16,-1 2 20 0,-4 3-2 0,-1 1-8 0,-2 6 21 15,-2 2 24-15,-2 2-1 0,-2 6-11 0,-1 1 11 0,-5 4 12 16,1 3-11-16,-1 1-20 0,0 3 2 0,0 0 7 0,0 2-19 0,2-1-21 15,2 2-13-15,-1-2-7 0,5-2-35 0,2-1-42 0,2-2-18 0,1-3-9 16,3-1-42-16,3-5-48 0,-2-1-82 0,2-4-92 0,2-1-100 0,1-2-109 16,0-5-33-16,0 0-19 0,0-3 2 0,1-2 2 0,-1-1 23 0,0-3 24 15,0-1 16-15,0-5 9 0,0 0 34 0,0 0 37 0</inkml:trace>
  <inkml:trace contextRef="#ctx0" brushRef="#br0" timeOffset="-146285.95">24638 3372 35 0,'-7'-11'245'0,"-1"-1"33"0,-1 2 37 0,0-1 34 16,1 2 35-16,-2 2 21 0,2-1 21 0,0 0-18 0,2 5-22 16,-2-2-48-16,5 1-53 0,-2 0-10 0,4 2-2 0,1 2-15 0,0 0-18 15,1 6-18-15,3-1-21 0,0 4-21 0,2 2-26 0,4 2-11 0,0 1-7 0,4 2 1 16,0 2 7-16,3 1 0 0,4 1 5 0,3-1-5 0,-1 1-3 15,6-2-8-15,-1 0-9 0,2-2-12 0,2 0-11 0,-2-1-11 0,1-2-10 16,-1 0-7-16,0-2-10 0,-1-1-7 0,-3 0-10 0,-1-2-5 0,-2-1-7 0,-4-1-10 16,-1-1-11-16,-3 2-15 0,-2-4-14 0,-3 1-23 0,-1-1-23 15,-2 0-34-15,-3-1-34 0,0-1-59 0,-4-1-63 0,0 0-107 0,0 0-116 0,-5 0-71 16,-2 0-62-16,-1 0-11 0,-4 0 0 0,-1 2 11 0,-2-1 11 16,-3 4 21-16,-3-2 21 0,-2 1 33 0,0 2 35 0</inkml:trace>
  <inkml:trace contextRef="#ctx0" brushRef="#br0" timeOffset="-145902.56">24603 4386 121 0,'-2'-5'360'15,"1"1"42"-15,-2-2 40 0,3 1 13 0,-2-2 9 0,0 1 4 0,2-1 3 16,2 2 3-16,0-1-3 0,-2 1-64 0,0 2-78 0,1 0-65 0,-1 3-63 15,0 0-45-15,0 0-42 0,2-1-37 0,-2 1-35 0,0 0-12 0,1 0-7 16,3 0-4-16,-1 1-5 0,2 2 1 0,-1-1 0 0,0 1-1 0,3 2 1 16,-2 0 0-16,1 1 0 0,-1 0 2 0,0 0 1 0,1 2-2 0,-3-1-4 15,4 2-1-15,-4-1-1 0,0-1 0 0,0 2 2 0,-1-1-1 0,0 1-1 16,-1-2 1-16,1 1 0 0,-1-1 1 0,2-1-1 0,-1 2-1 0,-1-2-3 16,-1 0-2-16,3 0-1 0,-1 0 1 0,1 1 0 0,0-2-1 0,2 1 0 15,2 0 0-15,0-1 1 0,3 0 0 0,0 1-1 0,2 0 1 0,-1-1-3 16,5 1 2-16,-3 0-2 0,1 0 1 0,2 0 1 0,-4-2-2 0,1 2 0 15,-2-1 0-15,-1 1 0 0,-1-1 1 0,-3 2-1 0,1-1-1 0,-6 0 3 16,1 1 0-16,-4 0 1 0,1 1-1 0,-4 0 0 0,-2 2 1 0,-2-1-2 16,0 1 1-16,-3 1-2 0,-2 0-1 0,3 0-2 0,-2-1-6 0,-1 0-6 15,1 1-16-15,1-3-19 0,3 2-25 0,-3-4-28 0,3 1-67 0,3-2-77 16,-2-1-60-16,3-1-57 0,2 0-62 0,3-3-63 0,0 0-13 0,0 0-2 16,0 0 4-16,0 0 5 0,1-3 17 0,2 0 16 0,2-1 25 0,2-1 29 15</inkml:trace>
  <inkml:trace contextRef="#ctx0" brushRef="#br0" timeOffset="-145018.65">27084 3859 204 0,'-3'2'260'0,"0"1"9"0,-2-3 12 0,2 0 7 0,-2 0 1 16,0 0-1-16,-1-3 0 0,3-1-1 0,-4 2-81 0,2-2-96 16,-1 2-78-16,0-1-75 0,-2 1-57 0,0 1-57 0,-2 1-50 0,0-2-52 15,-2 2-19-15,0 0-8 0,-6 2-3 0,2-2 1 0,-2 1-2 0,-3 1 4 16,-1-2 17-16</inkml:trace>
  <inkml:trace contextRef="#ctx0" brushRef="#br0" timeOffset="-143651.33">24616 4245 98 0,'-3'-6'162'0,"-1"1"2"0,1 0 5 15,2-2 6-15,-1 1 3 0,0 1 5 0,1 1-35 0,-1 0-42 16,1-1-22-16,-3 2-18 0,3 0 2 0,-2 0 3 0,1 0 18 0,-1 1 19 16,3 0 26-16,-1-1 26 0,-3 1 27 0,3 0 31 0,-1 1 23 0,1-2 24 0,-3 1 11 15,3 2 6-15,-3-2 7 0,1-1 5 0,2 3-4 0,-4-2-1 16,5 2-15-16,-1-1-15 0,1 1-26 0,0 0-28 0,-2 0-29 0,2 0-32 0,0 0-27 16,0 0-28-16,0 0-14 0,0 0-10 0,0 0-8 0,2-2-9 15,4 2-3-15,-2 2-2 0,5-1-1 0,0 1 1 0,4-2 2 0,-2 3-1 16,4-1 4-16,1 0 1 0,3 1 2 0,1 0 3 0,0-1 0 0,0 1 1 0,1 0-1 15,1-1 2-15,0 0-8 0,-3 0-3 0,2 0-8 0,-1 0-6 16,-2 1-6-16,1-1-1 0,-5 1-5 0,3 0-6 0,-2-2 1 0,-1 3-2 16,-3-4-3-16,0 3-1 0,-2-1-3 0,-1 0 1 0,-1 1-2 0,0-2 1 15,-2 1 2-15,-2-1 2 0,1 1 1 0,-3 0 2 0,-1-2-1 0,0 0 3 16,0 0 6-16,0 0 5 0,0 2 5 0,0 1 4 0,-1 2 0 0,-1 1-2 16,-1-1 2-16,-4 5-2 0,1 0 0 0,-2 4 0 0,0 1 1 0,-1 3 1 15,-2 0 1-15,1 3 0 0,-2 0-1 0,1 1-5 0,-1 2-1 0,0 0 1 16,1 0 2-16,1 0-20 0,0 2-11 0,0-2 0 0,0-1 0 0,1 0 0 0,1 0 0 15,2-1 0-15,1-1 0 0,-2-3 0 0,1 0 0 0,2 0 0 16,0-4 0-16,1 1 0 0,2-3 0 0,-3 0 0 0,3-2 0 0,1-2 0 16,-2 1 0-16,2-2 0 0,-2 1 0 0,2-4 0 0,0 2 0 0,0-1 0 15,0-1 0-15,0 1 0 0,0-3 0 0,0 2 0 0,0-1-27 0,0 0-99 16,2 0-32-16,0-1-32 0,-1 0-53 0,3 1-59 0,-3-1-100 0,1-1-108 16,-2-1-67-16,0 0-60 0,0 0-3 0,5-1 4 0,-4-3 21 0,2 2 25 15,1-4 22-15,-2-2 22 0,0-1 31 0,-2 0 35 0,2-1 54 0</inkml:trace>
  <inkml:trace contextRef="#ctx0" brushRef="#br0" timeOffset="-138018.66">13907 6432 80 0,'0'-6'255'0,"0"0"42"16,0 1 41-16,0-1 46 0,-3 1 29 0,3 1 29 0,0-2 11 0,-2 2 5 15,2-1-50-15,0 1-64 0,0 1-20 0,0 3-12 0,0-3-9 0,0 3-10 16,0-3-33-16,0 3-37 0,0 0-42 0,-1-2-41 0,1 2-31 0,0 0-28 16,0 0-11-16,0 0-6 0,0 0 1 0,0 0 2 0,0 0 1 0,0 0 1 15,0 0-4-15,0 5-2 0,-2 1 3 0,2 3 3 0,-1 1 9 0,-3 4 10 16,3 1 8-16,-3 3 6 0,0 1 9 0,-3 3 10 0,0 1-6 0,0 1-7 15,-2 2-8-15,-1 1-7 0,-1 0-4 0,0-1-2 0,-1 3-6 0,0-2-5 16,0 0-11-16,-2-1-48 0,2 1-17 0,0-2 0 0,-1-2 0 0,3 1 0 16,-2-3 0-16,2-2 0 0,2 1 0 0,-1-2 0 0,1-4 0 0,3 2 0 15,-1-5 0-15,1 2 0 0,2-4 0 0,-3-2 0 0,5-1 0 0,-1 0 0 16,0-1 0-16,1-2 0 0,1-3 0 0,0 0 0 0,0 0 0 0,0 0 0 16,0 0 0-16,0 0 0 0,0 0 0 0,0 0 0 0,0 0 0 0,3-3 0 15,0-2 0-15,3-1 0 0,2-4 0 0,2-2 0 0,2-5 0 0,2-2 0 16,1-3 0-16,5-3 0 0,2-2 0 0,0-3 0 0,1 0 0 0,0 0 0 15,1-1 0-15,-2 2 0 0,1 1 0 0,-3 2 0 0,-1 4 0 0,-2 0-1 16,-3 3-10-16,-1 3 1 0,-2 2 2 0,0 2 5 0,-3 2-1 0,0 2 0 16,-3 2 2-16,3 1 1 0,-4 0 1 0,1 2 0 0,0 1 0 0,0-1 1 15,-2 3 1-15,3 0-1 0,-1 2 4 0,0 1 0 0,-1 1 1 0,1 2-1 16,-1 0 3-16,0 3-1 0,2 2-3 0,-1-1-4 0,-2 4 0 0,1 1 0 16,-1 0 0-16,0 1 0 0,-1 0 0 0,-1 2 0 0,-1 1 0 0,0-1 0 15,0-2 0-15,-1 2 0 0,-1 0 0 0,0-1 0 0,1-2 0 0,-1 1 0 16,1-3 0-16,-3 0 0 0,4 0 0 0,-3-2 0 0,1-2 0 0,1-2 0 15,-1-1 0-15,2 0 0 0,0-1 0 0,-1-2 0 0,1-3 0 0,0 0 0 16,0 0 0-16,0 0 0 0,0 0 0 0,0 0 0 0,0 0 0 0,0 0 0 16,0 0 0-16,4-3 0 0,1-2 0 0,0-1 0 0,0-3 0 0,6-2 0 15,-2-3 0-15,3-3 0 0,1-4 0 0,4-2 0 0,1 0 0 0,0-3 0 16,1-1 0-16,1-1 0 0,0 0 0 0,0 2 0 0,-1 2 0 0,-2-1 0 16,0 5 0-16,-2 2 0 0,-3 1 0 0,-2 4 0 0,0 2 0 0,-2 2 0 15,-1 3 0-15,-2 1 0 0,1 3 0 0,-1 2 0 0,-1 0 0 0,0 2 0 16,2 3 0-16,-3 1 0 0,1 3 0 0,0 2 0 0,-2 2 0 0,1 4 0 15,-3 2 0-15,2 2 0 0,-4 3 0 0,2 1 0 0,-3 1 0 0,1 3 0 16,-2-1 0-16,0 1 0 0,1-1 0 0,0 2 0 0,-1 0 0 0,1-2 0 16,1 0 0-16,0-1 0 0,1-2 0 0,1 1 0 0,0-4 0 0,0 0 0 15,1-3 0-15,-1-1 0 0,0-3 0 0,2-3 0 0,0-2 0 0,-2-1 0 16,1-3 0-16,-1-1 0 0,0-1 0 0,2-2 0 0,-2-2 0 0,1 1-152 16,-1-1-170-16,0 0-135 0,6-1-102 0,-3-1-97 0,2-2-20 0,2-2-3 15,-1 0 5-15,2-3 7 0,-2 0 13 0,0 0 17 0,-1-3 29 0,2 0 32 16,0 0 46-16</inkml:trace>
  <inkml:trace contextRef="#ctx0" brushRef="#br0" timeOffset="-137865.85">15042 6883 112 0,'0'24'502'0,"3"-3"20"0,-6 0 11 16,3-2 8-16,-1-2 9 0,-1-1 3 0,2-5-1 0,-1-2 2 16,1-1-1-16,0-4-1 0,0 1-2 0,0-5-171 0,0 1-208 0,0-1-85 0,0 0-60 15,0 0-46-15,0 0-41 0,0 0-58 0,0 0-62 0,0 0-98 0,-2-3-107 16,2-1-77-16,2-2-71 0,-2 0-14 0,1-2-5 0,1-1 2 15,-1-1 3-15,-1 1 9 0,3-1 10 0,-3-1 27 0,0 2 32 0,-3 0 51 16</inkml:trace>
  <inkml:trace contextRef="#ctx0" brushRef="#br0" timeOffset="-134935.46">3130 858 210 0,'-6'-1'313'0,"1"-3"30"0,-1 1 28 16,1 2 21-16,2-2 23 0,-1 1 17 0,1 0 22 0,-1 1-39 0,4 1-49 15,0 0-47-15,0 0-48 0,0 0-19 0,0 0-18 0,0 0-31 0,0 0-30 16,3 5-42-16,-2-2-42 0,1 1-9 0,3 2-4 0,0 0-22 0,1-1-28 15,5 2 27-15,0-1 37 0,0 2-7 0,5-3-16 0,0 2 0 0,1-1 3 16,-1 0-4-16,3-2-5 0,1-1 15 0,-2-1 18 0,2 2-7 0,-2-2-14 16,-1-1 5-16,2-1 7 0,-6 0-9 0,4 0-15 0,-4 0-7 0,-2 0-8 15,-2 0-6-15,1 0-3 0,-4 0-6 0,-1 0-5 0,1 0 0 0,-3 0 1 16,-3 0-7-16,0 0-10 0,0 0 8 0,0 0 11 0,0 0 4 0,0 0 2 16,0 0 5-16,-1 4 7 0,-1 3 1 0,-4-2-1 0,1 5 7 0,-1 2 8 15,-4 1-8-15,1 5-11 0,-2 0 12 0,-2 6 17 0,-1 0-6 0,-1 2-8 16,0 2-4-16,2 1-4 0,-2 0-4 0,2 2-2 0,-1-1-5 0,1 0 0 0,3 0-7 15,-2-1-29-15,2 2-3 0,2-3 0 0,-1 0 0 0,1-1 0 0,3-1 0 0,-1 0 0 16,3-2 0-16,-1-3 0 0,0 0 0 0,2-3-69 0,1 0-27 0,1-4-25 16,0-1-35-16,0-1-34 0,1-2-70 0,1-1-79 0,0-1-94 0,0-2-98 15,2-3-56-15,-1 0-44 0,2-5-1 0,-1-1 8 0,4-2 17 0,3-2 21 16,-1-4 24-16,3 0 25 0,1-4 32 0,0-3 37 0</inkml:trace>
  <inkml:trace contextRef="#ctx0" brushRef="#br0" timeOffset="-134617.89">3951 834 422 0,'-2'10'452'0,"-1"3"17"16,0-2 11-16,-2 3 10 0,2-1 11 0,0 2 11 0,-1 2 10 0,-3-2 6 16,2 6-5-16,0 0-4 0,0 2-112 0,-1 2-134 0,0 0-69 15,-2 2-52-15,3 1-27 0,0 0-20 0,-1-1-3 0,0-3 3 0,3-1-9 16,1 0-10-16,2-3-5 0,0-4-4 0,0-1-15 0,2-3-18 0,1-3 3 15,1 0 2-15,1-3-5 0,0-2-9 0,0 1 3 0,1-2 3 0,-1-1-7 0,1-2-8 16,0 0-7-16,1-2-2 0,-1-1-3 0,1-2-3 0,0 1-3 0,-2-2-4 16,0 0 0-16,0-1 1 0,-2-1-2 0,0 0-2 0,-1 1 1 0,-2-1 0 15,-2-1-8-15,0 2-10 0,-1 0 4 0,-2-2 10 0,-1 2-8 16,-2 0-8-16,-1 1 4 0,-2 2 10 0,-2-2-9 0,-1 1-10 0,-1 2 0 16,-2 0 1-16,3 2-20 0,-4 1-27 0,1 3-13 0,3-2-13 15,1 2-42-15,-1 2-47 0,3-3-94 0,0 5-106 0,5-4-98 0,1 4-100 16,3-3-15-16,2-4 4 0,2 4-3 0,4-1 1 0,3-3 20 0,1 3 25 15,3-6 22-15,4 1 21 0,2-3 38 0</inkml:trace>
  <inkml:trace contextRef="#ctx0" brushRef="#br0" timeOffset="-134284.91">5031 855 52 0,'-2'2'387'0,"-3"-1"26"16,2 1 20-16,0 3 18 0,-2 0 11 0,2 1 7 0,-3 1 8 0,4 1 8 0,-1-1 6 15,0 2 7-15,1 3-85 0,2 0-107 0,-1 2-70 0,1 1-67 0,0-1-25 16,1 3-18-16,-1 0-14 0,2-1-13 0,0 2-7 0,-1-3-3 0,2 2-6 15,-1-4-4-15,2 2-3 0,-1-3-5 0,2 0-3 0,-2-1-7 0,1-2-3 0,-1 0-8 16,2-2-5-16,-2-1-7 0,1 2-5 0,-2-4-5 0,1 1-3 0,-3-1-3 16,3-1-4-16,-3 0-3 0,0-3-4 0,0 3-5 0,-1-1-16 0,-1 1-17 15,-3 0-23-15,-2 0-23 0,0 0-34 0,-1-1-33 0,-4 5-85 0,1-4-100 16,-2 3-86-16,-1-3-85 0,3-1-40 0,-2 2-34 0,2-4-6 0,1 0 0 16,2-4 11-16,1 0 16 0,2-3 23 0,3-4 24 0,2-2 31 0,0-2 36 15</inkml:trace>
  <inkml:trace contextRef="#ctx0" brushRef="#br0" timeOffset="-134150.12">5019 919 279 0,'7'0'439'0,"-2"2"10"0,2 1 5 16,-2 0 6-16,-2 0 8 0,2 1 6 0,0 1 7 0,0-2 6 0,2 1 1 0,1 1 2 16,-1-1-122-16,1 3-144 0,1-2-85 0,1 1-71 0,-1 1-18 0,2 0-8 15,0-2-11-15,-1 2-12 0,2-1-21 0,-1-1-25 0,1 0-59 0,2 0-66 16,-3-2-81-16,3-2-85 0,-1 1-77 0,2-1-74 0,0-2-17 0,0-1-4 16,-2 1 0-16,3-1 0 0,0-1 4 0,1 2 7 0,-1-2 14 0,1-1 18 15,-2 3 53-15</inkml:trace>
  <inkml:trace contextRef="#ctx0" brushRef="#br0" timeOffset="-133867.22">5840 826 142 0,'-6'2'433'15,"0"1"14"-15,-1 1 6 0,2 2 3 0,-1 0 0 0,-2 2 8 0,4-1 6 16,-1 4 5-16,-2-2 5 0,1 3-36 0,1 0-45 0,-2 3-108 0,0-1-119 16,1 3-60-16,-1 0-47 0,1-1-9 0,2 2-1 0,0 0 0 0,1-3 2 15,1 2-2-15,2-4-3 0,2 1-4 0,0-2-3 0,1-2 0 0,3 0 1 0,2-2-4 16,0 0 1-16,2-2-3 0,0 0-5 0,3-4-7 0,-2 2-6 0,5-1-11 16,-3-3-15-16,2 0-17 0,0-2-20 0,0 1-23 0,0-3-22 0,-1 2-45 0,-3-1-46 15,3-2-66-15,-4 1-71 0,-1-1-38 0,-1 1-37 0,1-1-27 0,-4 1-25 16,0-3-30-16,0 1-30 0,-3 1 7 0,-1-2 13 0,-1 2 21 0,0-3 20 15,0 1 42-15,-1-1 43 0</inkml:trace>
  <inkml:trace contextRef="#ctx0" brushRef="#br0" timeOffset="-133734.49">5943 928 255 0,'-3'-1'307'0,"-2"1"28"15,0 1 30-15,-1 4 27 0,1 1 27 0,-1 0 26 0,-1 2 14 0,1 3 15 16,-2 3-55-16,0 0-71 0,0 3-35 0,0 1-27 0,-1 1-25 0,1 3-25 0,-2 0-26 16,0 1-28-16,2-1-29 0,-2 1-28 0,1-1-26 0,3-1-27 0,-1 0-17 15,2-1-15-15,-1 0-35 0,3-2-37 0,-2-2-70 0,4 0-75 0,-1-1-96 0,2-1-98 16,0-2-67-16,0-1-62 0,2-1-14 0,2 0-4 0,-1-2 1 0,2-3-1 15,3 0 2-15,0-4 3 0,1-1 23 0,3 0 30 0</inkml:trace>
  <inkml:trace contextRef="#ctx0" brushRef="#br0" timeOffset="-133352.12">6638 797 107 0,'-12'5'470'0,"4"0"20"16,0 0 4-16,0 0 1 0,2-2-2 0,1 1 0 0,2 0 1 0,3-4-2 15,0 0 0-15,0 0 0 0,3 0-79 0,0 0-98 0,2 1-125 0,0-1-128 16,2 2-39-16,0-1-18 0,-1 2-4 0,2-1 0 0,0 0 1 0,0-1 0 16,0 1 2-16,0 2 4 0,1-1 2 0,-2-2 1 0,-1 2 1 0,-1 1 2 15,1-2 4-15,0 3 2 0,-1-1 2 0,-2 1 1 0,-1 0 5 0,1 2 4 16,-3 0 2-16,0 1 2 0,0 1 1 0,-3 1-1 0,0 2 2 0,-2 2 0 0,-3-1 1 15,2 0 0-15,-1 3-1 0,-1-1-4 0,-1 0 0 0,3-2-1 0,-1 1-1 16,1-1-2-16,1-1-1 0,0-3-2 0,1 2-2 0,1-3 0 0,1 2-2 0,2-2-2 16,0 1-1-16,0-1-2 0,2 0 0 0,-1-1 1 0,3 1-1 15,-2-3 1-15,3 3-1 0,-2-2 0 0,-1 2-3 0,3-2-1 0,-2 0 0 0,0 0-1 16,0 0-2-16,1-2-1 0,0 0-1 0,-2 1 2 0,-1 0-2 0,1-2 1 16,-1 1 0-16,-2-1-2 0,-1 2 0 0,-1-2-2 0,-1 1 0 0,-1 2-1 15,-2 0-1-15,1 0-2 0,-2 1-6 0,-1 3-4 0,-1-2-13 0,2 2-13 16,-3-2-22-16,3-1-20 0,2-1-27 0,-1-2-29 0,3 0-57 0,-2 0-63 15,1-3-77-15,3-2-84 0,2 1-66 0,0 0-61 0,2-5-17 0,0 1-7 0,1-2 10 16,0 1 14-16,3 0 19 0,2-3 19 0,0-2 27 0,0 2 29 0,4-3 59 16</inkml:trace>
  <inkml:trace contextRef="#ctx0" brushRef="#br0" timeOffset="-133099.03">6925 982 182 0,'6'2'221'0,"1"-1"24"0,-1 3 27 16,1-3 33-16,2 0 32 0,-3 0 21 0,2 3 15 0,1-3-22 0,-1 1-31 15,0-1-38-15,3-1-37 0,-1 3-12 0,-1-3-5 0,0 4 3 0,1-3 3 16,-2 0-12-16,0 2-18 0,0 0-27 0,-2 0-25 0,2 2-17 0,-3-1-8 0,0 1-9 16,1 1-7-16,-2-2-7 0,0 4-4 0,-3-2-5 0,1 3-5 0,1 0 0 15,-3 0 0-15,-3 0-3 0,1 2-4 0,-1 0 3 0,-2 1 4 0,-2 1-2 16,2-2 0-16,-3 1-5 0,3 0-6 0,-3-1-7 0,2-1-4 0,1-1-5 0,0 0-6 16,1-1-3-16,0-2-6 0,3-2-6 0,-1 2-8 0,2-1-5 0,0-2-10 15,2 1-5-15,-1-1-4 0,3-2-2 0,-1 3 0 0,0-3-10 0,3 1-13 16,2 0-11-16,2-2-14 0,-1-2-25 0,5 0-25 0,-1-3-33 0,0 3-37 15,4-4-84-15,-1 0-94 0,0 0-68 0,1-3-60 0,-3 3-54 0,4-5-58 16,-2 4-2-16,-1-2 7 0,0 1 14 0,-1-1 14 0,-3 2 20 0,2 0 26 16,-1 0 34-16,-2 1 36 0</inkml:trace>
  <inkml:trace contextRef="#ctx0" brushRef="#br0" timeOffset="-132882.78">7748 814 305 0,'5'0'398'0,"-2"2"20"16,-1-1 18-16,0 1 16 0,-1-1 22 0,2 0 22 0,-3 4 20 0,2-2 20 16,-4 3-32-16,2 1-40 0,-1 1-56 0,-1 2-60 0,-1 4-63 0,-2 0-64 15,0 2-27-15,-1 2-20 0,0 2-15 0,1 2-17 0,-1-1-20 0,-1 3-24 0,1-1-19 16,-2 1-19-16,2 1-20 0,-1-1-16 0,1 1-24 0,0 0-24 0,0-2-31 16,-1 2-29-16,2-1-42 0,-1 0-43 0,0-2-99 0,1 2-110 0,0-1-96 15,2-2-93-15,0-2-22 0,1 1-6 0,-1-3 5 0,2 0 7 0,1-3 15 16,0-1 14-16,1-4 24 0,2-1 26 0,4-2 39 0</inkml:trace>
  <inkml:trace contextRef="#ctx0" brushRef="#br0" timeOffset="-132751.4">8297 1264 196 0,'16'7'499'0,"-3"3"8"0,-3-2 5 0,-3 3 3 0,-1-2 1 0,-2 0 1 16,-3-1-1-16,2-1 0 0,-1-1-2 0,-2-1-15 0,0-1-16 0,-2 2-222 0,-2 0-263 15,-1 0-149-15,-2 0-128 0,-1 2-72 0,-1-3-60 0,-2 2-46 0,0 0-46 16,-2-3-10-16,0 1-4 0,0-1 1 0,0-2 0 0,0-1 14 0,2 1 16 15,3-2 34-15</inkml:trace>
  <inkml:trace contextRef="#ctx0" brushRef="#br0" timeOffset="-131584.87">3484 1585 50 0,'-6'2'196'0,"1"-1"12"0,2 0 9 0,0-1 14 0,3 0 12 0,0 0 16 0,-5 0 18 16,5 0-16-16,0 0-23 0,-1 2-11 0,1-2-10 0,-2 1 2 0,1 3 5 16,-1-3-4-16,2 2-3 0,0 0-4 0,-2 1-1 0,2-1-8 0,-1 2-9 15,1 0-14-15,-2 1-13 0,2-2-22 0,0 2-26 0,0 0-17 0,-2-2-16 16,2 3-12-16,0-3-12 0,0 1-7 0,0 1-7 0,0-2-7 0,0 1-5 15,0-1-5-15,-1 1-3 0,1-1-3 0,0-2-4 0,0 2-2 0,0-1 0 16,-2-1-4-16,2-2-4 0,0 0 1 0,0 0 2 0,0 0 2 0,0 0 0 16,0 0 2-16,0 0 2 0,0 0 0 0,0 0 0 0,0 0 7 0,0 0 8 15,-3 1 10-15,1 0 11 0,1 3-3 0,-1 2-4 0,-1 1 11 0,-1 4 16 16,-1 2 6-16,2 5 5 0,-4 3 4 0,1 3 7 0,-5 5 2 0,3 2 4 16,-3 4-4-16,-2 2-3 0,2 4-9 0,-2-1-10 0,-2 0 0 0,2 3 6 15,1-1-16-15,0-2-20 0,0 1-12 0,2-3-13 0,2-1-15 0,0-5-17 16,2-1-16-16,2-6-20 0,0-1-23 0,1-6-27 0,1-1-33 0,1-5-33 15,1-2-88-15,0-2-103 0,1-4-72 0,1-3-67 0,-2-1-47 0,5-2-44 16,-2-4-2-16,5-2 7 0,-2-2 13 0,0-4 13 0,3 1 19 0,1-4 23 16,-2-2 31-16,0 0 35 0</inkml:trace>
  <inkml:trace contextRef="#ctx0" brushRef="#br0" timeOffset="-131149.39">3468 1871 256 0,'8'-7'331'0,"-1"3"1"0,-1-1 0 0,-1 3 1 0,1 1 3 16,0 0 19-16,1 1 22 0,1 0 26 0,1 0 21 0,2 1-63 0,2 0-87 15,3 3-62-15,0-1-58 0,4 0-8 0,4-1 1 0,1 3 7 0,5-4 8 16,1 3-1-16,3-1 1 0,2-1-15 0,2-1-24 0,2-1-18 0,4 0-19 16,-1 1-10-16,4-1-7 0,-2 0-7 0,3 0-5 0,0 3 0 0,1-1 0 15,1-1-5-15,1 3-4 0,0 0-2 0,2 0-2 0,-2 1 2 0,6 0 3 16,0 2 6-16,1-3 6 0,2 2 2 0,4 0-2 0,2-1-2 0,2 1-3 16,6 0-3-16,1-3-3 0,5 1-2 0,1-1-3 0,4 0 3 0,2-2-1 15,3 1-1-15,2 0-5 0,1-2-12 0,4-2-17 0,-2 0 0 0,1 2 6 16,-1-2 4-16,2 0 5 0,-1-1-1 0,-3 2-2 0,-1-2-3 0,-2 0 3 15,-1-1 0-15,-4 2-2 0,-1 0 4 0,-5-1 2 0,0 2 4 0,-5-1 3 0,-1 2-6 16,-5 0-3-16,-2 2-4 0,-2-1-5 0,-4 2 1 0,-3-1 1 16,-4 0 0-16,-2 2-3 0,-2 0-2 0,-3-1 0 0,-2 2-3 0,-3-3-7 0,-3 3 1 15,1 0 3-15,-5-2-2 0,-1 1-1 0,-3-1-1 0,-2 0-1 0,-1 0-1 16,-3-1-4-16,0 2 0 0,-4-2 3 0,-2-1-1 0,-4 1-1 0,0-1 1 0,-3 0 2 16,-1-1-1-16,-4 2-2 0,1-2 3 0,-3 2 1 0,-4-2 0 15,3 0-1-15,-3 0 3 0,0 0 6 0,0 0 0 0,0 0-2 0,0 0 2 0,0 0 0 16,0 0-1-16,-3 0-2 0,0 1 0 0,-3 1 1 0,1-2-1 0,0 3-3 15,-3-1 0-15,-1 3 2 0,-1 0-5 0,-1 2-4 0,0 3 2 0,-3 1 0 16,0 3-1-16,1 1 0 0,0 3 2 0,-4 3 0 0,4 0 0 0,-2 1-2 16,0 3 3-16,1 3 1 0,0-2-1 0,0 2-3 0,1-1-4 0,-1 1-3 15,3-1-10-15,-1-2-9 0,2 1-13 0,0-3-16 0,2-2-17 0,-1-2-20 16,4-1-25-16,-1-3-28 0,1-1-43 0,0-2-47 0,0-2-96 0,-1-1-105 16,0-1-86-16,-1-1-79 0,-1-3-12 0,-2 3 6 0,-3-3 12 0,-2-1 14 15,-2 0 18-15,-3 2 17 0,-1-4 28 0,-3 1 29 0,-4-1 43 16</inkml:trace>
  <inkml:trace contextRef="#ctx0" brushRef="#br0" timeOffset="-130552.11">3051 2323 28 0,'-11'2'209'0,"0"1"15"0,3-3 16 0,-2 0 20 0,1 3 23 0,1-3 21 0,2 1 25 15,-1-1-15-15,1 0-29 0,0 1-23 0,3-1-23 0,3 0-13 16,0 0-7-16,0 0 0 0,0 0-1 0,0 0-2 0,3 2-7 0,1 1-13 0,3 0-16 16,1 0-17-16,0 2-17 0,6-1-9 0,2 0-12 0,4 3-6 0,2-3-5 15,2 1-5-15,8-1-1 0,2 1-9 0,3-2-10 0,4 0-5 0,2-2-3 16,6 3-1-16,1-2 1 0,4-1-4 0,3 1-5 0,0 1-2 0,3 0-1 15,3-1 1-15,2 1 3 0,3 1-1 0,1-3-2 0,1 4 1 0,3-3 0 16,3 1-5-16,-2 0-3 0,5-2-2 0,0 2-3 0,2 0 2 0,1 0 0 16,0 0 1-16,2 0 4 0,1 0-2 0,1 2-1 0,-2-2 0 15,3 1-1-15,0 1-2 0,-1-1-1 0,3 0 0 0,1 1 1 0,-1 1-2 0,1-3-2 16,0 3-4-16,5-1-3 0,-2-1-6 0,1 2-6 0,2-3-20 16,0 2-16-16,-1-1 0 0,0 1 0 0,0-1 0 0,0 1 0 0,-2-1 0 15,-3 1 0-15,0-1 0 0,-1-1 0 0,-4 2 0 0,-4-2 0 0,-1-2 0 16,-2 2 0-16,-2 0 0 0,-5-2 0 0,-3 3 0 0,-3-1 0 0,-2-2 0 15,-6 1 0-15,-2 1 0 0,-3-2 0 0,-7 2 0 0,-3 0 0 0,-5-1 0 16,-6 1 0-16,-4-2 0 0,-6 1 0 0,-2-1-53 0,-6 1-44 0,-3-1-37 0,-5 1-40 16,-5-2-71-16,-3-2-76 0,-3 1-98 0,-5-2-103 0,-4-2-60 0,-5-1-48 15,-5 0-5-15,-2-1 1 0,-5-1 9 0,-2-2 11 0,-5-1 24 16,0 0 25-16,-5 0 37 0,-1 0 41 0</inkml:trace>
  <inkml:trace contextRef="#ctx0" brushRef="#br0" timeOffset="-129882.46">3647 1950 37 0,'-6'3'226'0,"-2"0"24"0,3-2 19 0,-1 1 20 16,0-1 29-16,3-1 28 0,3 0 24 0,-4 0 21 0,4 0-34 0,0 0-48 0,0 0-30 15,0 0-31-15,0 0-8 0,0 0-1 0,0 0-17 0,0 0-15 0,0 0-16 16,2 0-14-16,3 3-21 0,1-2-27 0,0 3-17 0,0-1-16 0,3 0-16 0,3 1-16 16,-1 2-2-16,0-1-1 0,3 1-3 0,1-2 1 0,0 0-4 15,1 3-3-15,0-3-5 0,0 1-5 0,1-3-3 0,-4 3-4 0,3-1 0 0,-2-3-2 16,-2 1-3-16,1 0 0 0,-3 0-4 0,2-1-2 0,-4 0-5 0,-1-1 0 15,0 2-2-15,0-1-2 0,-2-1 2 0,-2 0-1 0,-3 0 4 0,0 0 6 16,1 2 6-16,-1-2 7 0,0 4 3 0,-1 0 0 0,-1 1 2 0,-1 3 2 16,-2 3-1-16,-1-1 0 0,-2 5-1 0,-1 2 4 0,-3 1-1 0,0 1-4 15,1 4-4-15,-2-2-8 0,-1 0-9 0,3 2-11 0,-3-3-6 0,2-1-9 16,2 1-12-16,0-3-16 0,4-1-23 0,-1-2-23 0,4-3-48 0,1 2-53 16,0-3-98-16,4 0-106 0,0-5-84 0,3 1-80 0,3-3-16 0,0-3-7 15,4 0 6-15,1-3 1 0,4-1 14 0,-1-3 12 0,3-4 25 0,2-1 25 16,1-2 46-16</inkml:trace>
  <inkml:trace contextRef="#ctx0" brushRef="#br0" timeOffset="-129551.66">4611 1987 100 0,'0'0'291'0,"0"0"13"0,-3 0 23 0,0 0 21 16,0 2 31-16,0 1 31 0,-2 3 19 0,-1-1 17 0,1 6-25 0,-3 0-39 16,-1 1-49-16,2 3-52 0,-1 1-30 0,-1 2-26 0,1 2-12 0,2-1-8 15,-1 2-18-15,1-2-22 0,0 3-28 0,3-4-28 0,1 0-19 0,1-2-17 16,1 1-10-16,1-4-8 0,1-1-7 0,1 0-6 0,3-1-3 0,-1-5-6 16,0 3-4-16,-1-3-5 0,3 0-2 0,-1-4-1 0,0 2-1 0,-1-3-2 0,3 0 0 15,-3-1-2-15,4-1-1 0,-4 0 0 0,1-3-3 0,1-1-1 16,-2 2-2-16,-1-2-3 0,2-1 0 0,-4 2-2 0,1-1 0 0,-1-1-2 15,-1 2 0-15,-2-2 0 0,-1 1-2 0,-1 1-1 0,0-1-1 0,-3 1-1 0,1-1-4 16,-2 2-3-16,1-1-4 0,-2 1-3 0,-1 0-13 0,2 1-16 16,-1 1-26-16,-1 1-26 0,1 0-84 0,2 0-96 0,-2 3-80 0,1-2-77 15,0 2-47-15,2 0-41 0,2 0-6 0,-2 0 0 0,0 2 5 0,3-2 4 16,1 1 12-16,1-4 13 0,3 2 28 0,2-1 29 0</inkml:trace>
  <inkml:trace contextRef="#ctx0" brushRef="#br0" timeOffset="-129134.48">5581 2068 119 0,'-5'3'254'0,"-1"-1"14"0,1 1 21 0,-3-1 28 0,2 5 25 0,1-3 25 15,0 2 17-15,0 0 16 0,-1 3-43 0,2-1-55 0,2 2-31 0,-1 2-25 16,3 0-14-16,0 0-14 0,0 2-3 0,1-3-4 0,3 3-18 0,0-2-17 15,1 0-21-15,0 0-18 0,1 0-12 0,-1-1-11 0,1-2-8 0,2 0-7 16,0-2-10-16,0 1-8 0,-2-2-8 0,3-2-9 0,-2 1-6 0,-1-1-9 16,-2-1-4-16,0 0-3 0,-2-2-6 0,2 1-3 0,-2 0-7 0,-2-2-4 15,0 0-5-15,0 0-3 0,-2 3-3 0,-4 0-5 0,2 1-10 0,-4-1-10 16,-2 3-14-16,-2 0-16 0,-1 1-21 0,-3 1-22 0,2 0-42 0,-4 1-50 16,2-2-79-16,-1-1-85 0,4 0-52 0,-2-1-48 0,5-2-40 0,0 0-37 15,3-5-1-15,1-1 11 0,2-1 10 0,4-3 15 0,0-1 17 0,4-3 22 16,-1-1 42-16</inkml:trace>
  <inkml:trace contextRef="#ctx0" brushRef="#br0" timeOffset="-129018.58">5553 2160 274 0,'7'-9'347'0,"-2"0"17"0,1 3 10 0,-1 1 7 16,0 2 13-16,0 2 14 0,-2-1 15 0,1 2 15 0,-1 0-47 0,1 0-61 15,-1 0-49-15,0 0-49 0,2 0-54 0,1 0-56 0,0 0-21 0,1 2-15 16,-1-1-12-16,2-1-10 0,1 0-23 0,-1 2-26 0,2-2-66 0,-2 0-73 16,3 0-78-16,0-2-77 0,0 2-75 0,2-3-75 0,0 3-15 0,0-1-3 15,0-1-1-15,3 1-2 0,0 1 3 0,1-3 0 0,-1 3 12 0,3 0 11 0</inkml:trace>
  <inkml:trace contextRef="#ctx0" brushRef="#br0" timeOffset="-128699.97">6779 2096 178 0,'-3'2'324'0,"-2"1"19"0,2 2 20 0,-2-1 26 0,-1 2 28 0,0 2 17 16,1-1 17-16,-1 1 8 0,-1 2 5 0,1 1-76 0,2 2-93 0,0 1-50 16,1 1-41-16,0 0-20 0,3 0-17 0,-2-1-13 0,4 0-13 0,-1 0-23 15,4-2-24-15,0 0-16 0,1 0-13 0,2-3-7 0,0-2-5 0,3 0-4 16,0-1-3-16,2-1-4 0,1 0-7 0,0-2-8 0,0 0-12 0,1-2-18 15,0 0-22-15,0 1-29 0,-1-4-31 0,0 2-76 0,-1-1-86 0,-1 0-65 16,-2-1-59-16,-2-1-62 0,1 1-66 0,-1-2-14 0,-3-1-2 0,0 3 2 16,0-3 4-16,-2 1 13 0,1-1 18 0,-2 1 25 0,-2-2 27 15</inkml:trace>
  <inkml:trace contextRef="#ctx0" brushRef="#br0" timeOffset="-128551.55">6901 2160 253 0,'-5'5'356'0,"0"1"16"0,-1 4 15 0,0-3 24 16,0 4 32-16,-1-1 15 0,2-1 12 0,1 1 10 0,-4 5 7 15,3-2-71-15,-1 2-89 0,-2 1-63 0,1 1-61 0,-2 0-25 0,3 3-24 0,-1-1-15 16,-1-1-15-16,1 0-29 0,0 0-31 0,3 0-33 0,-1 1-31 0,1-4-44 16,3 0-48-16,-1-3-92 0,2 1-100 0,-1-2-74 0,2-1-68 0,-1-1-39 15,2-4-38-15,1-1-6 0,0-1-1 0,2-3 2 0,2-2 2 0,-1 1 17 16,3-5 17-16,2-1 36 0</inkml:trace>
  <inkml:trace contextRef="#ctx0" brushRef="#br0" timeOffset="-127734.73">8909 2096 28 0,'-3'-4'390'0,"1"1"37"15,1-1 9-15,-1 2 4 0,1-1-1 0,1 3 2 0,0 0-1 0,0 0-1 16,1-3 5-16,1 2 4 0,-1 0-84 0,1 1-103 0,3 0-68 0,-2 0-66 16,3 0-35-16,-1 1-29 0,1 0-4 0,-1-1 4 0,3 1 2 0,1 3 5 0,-1-1 4 15,0-2 3-15,-1 4-2 0,2-2-4 0,-1-1-4 0,-2 3-4 16,1 0-6-16,0-1-7 0,0 0-8 0,-1 0-5 0,-1 2-6 0,-2-2-6 0,3 0-4 16,-1 3-6-16,-2-4-2 0,-1 4-4 0,-1-1-1 0,1-1 0 0,-2 4-3 15,0-2-1-15,-2 0-3 0,1 3 0 0,-4-1-1 0,-3 1-1 0,2 1-1 16,-1-1 0-16,-1 2 0 0,-1-1 1 0,0-1-3 0,1 2 0 0,0-3-2 15,0 0-2-15,0 0-1 0,3-1-2 0,2-1-2 0,1-2 0 0,-1 1 1 16,3 0 0-16,0-2 0 0,3 1 0 0,-1 1 1 0,1-1-2 0,0 2 2 16,2-1 1-16,0 0 3 0,1 1 0 0,0-1 4 0,-1 1 2 15,2 1 3-15,-3-2 2 0,1 2 2 0,3-2 1 0,-5 0 3 0,2 0 3 0,-2 1 5 16,-1-1 3-16,-1 0 3 0,1-1 2 0,-4 2 2 0,2 1-1 0,-3-1 0 16,0 0-1-16,-2 3-1 0,-1-2-1 0,-4 2-8 0,2 0-5 15,-1 1-18-15,-2-1-18 0,1 1-30 0,-1-1-32 0,0-1-70 0,0-1-80 0,0-1-83 16,0-1-86-16,3-1-61 0,0-1-59 0,2-2-11 0,0 2-2 0,1-2 2 15,5-2 6-15,0 0 14 0,0 0 17 0,-3-2 25 0,1-2 28 16</inkml:trace>
  <inkml:trace contextRef="#ctx0" brushRef="#br0" timeOffset="-127567.74">8996 2436 130 0,'3'9'256'0,"-3"-2"-25"0,0 1-26 16,0-2-25-16,-3-2-24 0,3 1-38 0,-2-2-37 0,2-3-37 0,-4 0-35 15,4 0-89-15,-5 0-101 0,0-2-46 0,-1 1-33 0,0-1-1 0,-1-1 5 16</inkml:trace>
  <inkml:trace contextRef="#ctx0" brushRef="#br0" timeOffset="-126649.13">7138 1801 70 0,'-2'-6'187'0,"1"0"4"0,-1 2 3 0,2-4 16 0,-4 2 18 16,4 2 10-16,-2-3 2 0,-1 4-25 0,2-2-35 15,-1 1-30-15,0 0-26 0,-1 1 3 0,1 0 9 0,-1 2-5 0,0-1-7 0,1-1 6 16,-2 2 6-16,-2 0-10 0,1-1-14 0,0-1-3 0,0 3-4 0,-1-2-12 15,-2 0-15-15,2 2 0 0,-1-1 3 0,1 1 5 0,-2 0 5 0,0 1 6 0,0-1 9 16,0 2 2-16,-1 0 3 0,-2 1 0 0,1 1 0 0,1 1 0 16,-4-1 3-16,2 3 0 0,-3-2 1 0,1 2-3 0,-1 1 1 0,1 1-8 0,-1 0-7 15,0 0-9-15,1 2-10 0,-2-3-4 0,0 3-5 0,0 0-1 0,0 1-3 16,1 0 1-16,0-1-1 0,-2 3 1 0,0 0 0 0,2-1-2 16,0 3-2-16,-2 1-2 0,2 1-3 0,0 1 0 0,1 2-1 0,0 4-4 0,2-1-2 15,0 2-2-15,1 3 0 0,1 1-3 0,0 2 0 0,2-1-4 0,1 4-3 16,0-1-3-16,1 2 0 0,3 2-4 0,1-4-1 0,1-1-1 0,1 0-4 15,4-1-2-15,0-4-2 0,1-1-2 0,4-1-2 0,1-4-4 0,1-1-4 16,4-3 2-16,1-3-1 0,-1 2 0 0,3-4-2 0,3 0 3 0,-2-5-1 16,0 2-2-16,2-3-1 0,0-1 1 0,0-2 1 0,-1-2-2 0,-2-1-1 15,3-1-1-15,-2-3 1 0,1 0-3 0,-2-1 0 0,0-3-2 0,0 0 0 16,0-4 0-16,0 3-1 0,-2-5 2 0,1 0 1 0,-2 0 1 0,1-2 0 16,-3-2 3-16,0-1 2 0,-1 0 3 0,0 0 0 0,-1-1 1 0,-2-1 4 15,1-1 0-15,-3 0 1 0,0 0 1 0,-3-1 0 0,-1-3-1 0,2 4-2 16,-4-4 0-16,-1 0 0 0,-1-1-3 0,-1 1 0 0,-1-3-4 0,-4 3 0 15,2 0-2-15,-3-1-1 0,-1 2-1 0,-3 0-1 0,2 2-2 0,-3 0-1 16,-1 4 0-16,-2 0 0 0,0 2 0 0,-2 0-4 0,0 4 0 0,1 0-1 16,-3 1-2-16,3 2-6 0,-1 2-3 0,0 1-5 0,1 1-8 0,0 1-9 15,2 2-10-15,1 1-8 0,-3 2-10 0,5 1-13 0,-3 0-14 0,3 3-16 16,1 1-19-16,1 1-21 0,1 3-39 0,2 0-40 0,-1 2-75 0,1 2-79 16,3 4-43-16,0 0-32 0,1 0-43 0,2 3-47 0,2 0-2 0,1 1 9 15,-1 2 15-15,3 2 17 0,1-1 20 0,0 0 21 0,2 3 43 0,-2-3 46 16</inkml:trace>
  <inkml:trace contextRef="#ctx0" brushRef="#br0" timeOffset="-126017.63">6941 2752 94 0,'-2'-2'172'0,"-1"1"0"0,3 1 2 16,0 0 0-16,0 0-1 0,0 0 1 0,0 0-28 0,0 0-34 0,0 0-26 16,0 0-25-16,0 0 2 0,0 0 3 0,0 3 15 0,0 0 14 0,0 2 21 15,0-1 24-15,0 2 25 0,0 0 30 0,0 3 27 0,0 0 29 0,2 2 13 16,-1 1 10-16,-1 1 2 0,0 2-3 0,2 2-8 0,-1 1-5 0,1 1-10 16,-2 3-14-16,3 3-13 0,-3 0-14 0,1 4-18 0,-1 1-18 0,-1 3-20 15,-2 0-21-15,3 4-12 0,-2 1-9 0,-1 1-5 0,-2 1-5 0,2 1-8 16,-2-1-5-16,0 1-4 0,1 1-3 0,-2-3-6 0,-1 0-6 0,4-3-7 15,-2 2-7-15,0-4-4 0,2-3-4 0,2-1-1 0,-4 0-3 0,4-4-1 16,-1-1-8-16,-1-1 0 0,3-3-5 0,-2-1-2 0,2-2-8 0,-1-3-1 16,1-2 0-16,-2 1-6 0,2-4-2 0,0-2-2 0,0-1-4 0,0-1-6 15,0-1-3-15,0-2-14 0,0-3-11 0,0 0-17 0,0 0-15 0,0 0-20 16,0 0-19-16,0 0-27 0,0 0-26 0,0 0-61 0,0 0-67 0,-3 1-73 16,3-1-76-16,0 0-63 0,-5-1-57 0,3-1-15 0,-1 1-3 0,0-2 10 15,-3 1 13-15,3 0 22 0,-2-2 19 0,3 1 27 0,-1-1 26 0,-2-1 62 0</inkml:trace>
  <inkml:trace contextRef="#ctx0" brushRef="#br0" timeOffset="-124865.89">6610 3639 124 0,'-2'-3'192'15,"1"-2"2"-15,-2 4-2 0,1-1 1 0,-1-1 0 0,3 3 2 0,0 0-1 16,0 0-42-16,0 3-53 0,-1 1-12 0,1 3-5 0,1 0 10 0,-1 4 14 15,2 4 21-15,-1 1 24 0,-1 2 19 0,2 3 16 0,1 5 24 0,-2 0 25 16,1 0 12-16,1 4 11 0,-3-1-1 0,3 0 0 0,1 0-10 0,-1-1-10 16,0 0-18-16,2-4-19 0,0-2-19 0,1 0-19 0,0-4-14 0,0-1-14 15,-1-2-16-15,2-3-22 0,0-3-9 0,0 0-7 0,1-3-7 0,0-1-10 16,2-2-5-16,0-3-5 0,1-2-8 0,2-2-6 0,1-2-9 0,2-4-11 16,1-1-15-16,2-4-14 0,2-5-18 0,-2 1-17 0,4-5-17 0,-1 0-16 15,-1-3-25-15,1 1-27 0,-3 1-71 0,0-1-82 0,-3 2-52 0,-2 2-46 16,0 1-50-16,-4 0-54 0,0 3-13 0,-3 2-3 0,0-1 10 0,-3 3 10 15,-2 1 15-15,1 1 13 0,-1 1 25 0,-1 2 27 0</inkml:trace>
  <inkml:trace contextRef="#ctx0" brushRef="#br0" timeOffset="-124700.35">7075 3993 285 0,'-2'16'425'0,"-4"0"15"0,3-2 11 16,-2 0 1-16,0-3 1 0,2 0 2 0,-2-4-2 0,2 0 1 0,-2-3-1 15,1-1-72-15,2 0-85 0,1-2-109 0,1-1-117 0,0 0-125 0,-3 2-131 16,3-2-79-16,0 0-68 0,0 0-55 0,-4-3-50 0,4-1-13 0,-3-2-2 16,3 1-2-16,0-4 1 0,2 2 2 0,-1-4 5 0,3 0 20 0,-1 0 28 15</inkml:trace>
  <inkml:trace contextRef="#ctx0" brushRef="#br0" timeOffset="-123015.96">7361 2088 3 0,'0'-3'171'0,"0"-2"9"0,0 2 9 15,0 1 7-15,0-3 10 0,0 3 7 0,0 2 6 0,-1-3-37 0,1-2-44 16,0 5-29-16,0 0-20 0,0 0-9 0,0 0-3 0,0 0 0 0,0 0 5 16,0 0 6-16,1-1 5 0,-1 1 5 0,2-2 3 0,1 2 9 0,2 0 11 15,1 0 6-15,0 0 8 0,1 0 9 0,-1 0 8 0,4 0 7 0,-1 0 8 0,0 0-4 16,1 0-6-16,1 0-11 0,-2 0-11 0,-1 0-9 0,3 0-8 0,-3 2-16 15,-1-2-17-15,-1 0-9 0,2 1-12 0,-2 1-8 0,-1 0-11 0,-2-1-9 16,2 1-10-16,-3-1 1 0,-1 1 1 0,2 1-1 0,-3 0-3 0,0-1 0 16,0 2-1-16,0 0-1 0,-3 2 2 0,2-2-1 0,-1 3 0 0,-3-1 1 15,0 1 1-15,0 1 2 0,-1-1-1 0,0 2-2 0,0 0-3 0,-1-1 0 16,1 0-2-16,-2 0-2 0,2 0-1 0,-1-1-1 0,1 1-1 0,1-4-3 16,2 2-3-16,-1-2-2 0,0 0 0 0,3-1-1 0,-1-2-3 0,2-1 0 15,0 0 1-15,0 0-2 0,0 0-2 0,0 3 0 0,0 1 1 0,2-2-1 16,-1 3-1-16,1-2 2 0,1 1 2 0,0 1-3 0,0 1-1 0,0 0 2 15,2 1 2-15,-2-1 0 0,1 0-1 0,-1 3 0 0,0-3 0 0,0 2-1 16,2-2 0-16,-2 0 0 0,-2 1 2 0,1-1-1 0,1-1-2 0,-3 0 4 16,2 0 4-16,-2 0 2 0,0-2 2 0,0 1 9 0,0-1 10 0,-2 0-4 15,1 0-6-15,-1 2 0 0,0-2 1 0,-2 1-1 0,-2 1 0 0,1-1-2 16,0 1 0-16,0 1-5 0,-1-2-6 0,-2 1-19 0,2 1-17 0,1-2-55 16,-1 0-61-16,1 0-75 0,-2-1-79 0,3 0-62 0,1-2-57 0,1 2-30 15,2-3-27-15,0 0-5 0,0 0 0 0,0 0 4 0,0 0 0 16,0 0 15-16,5-1 18 0,1-2 45 0</inkml:trace>
  <inkml:trace contextRef="#ctx0" brushRef="#br0" timeOffset="-122864.25">7731 2380 170 0,'-3'5'208'0,"-2"-1"-3"0,3 0-3 0,-1-2-6 16,-1-1-12-16,1-1-15 0,-2 2-23 0,2-2-25 0,3 0-107 0,0 0-123 15,-5-2-51-15,2 2-37 0,-1-1-7 0,4 1-2 0,-3-1-1 0,0 0 1 16,3 1 5-16</inkml:trace>
  <inkml:trace contextRef="#ctx0" brushRef="#br0" timeOffset="-118930.88">7206 1157 135 0,'-3'1'162'0,"1"0"-5"0,-1-1 6 0,0 1 9 15,1 1-3-15,2-2-6 0,-6 0-36 0,3 2-42 0,0-2-38 16,3 0-32-16,-2 0 1 0,-1 1 11 0,3-1-12 0,0 0-14 15,0 0 7-15,0 0 10 0,0 0-9 0,0 0-13 0,0 0 6 16,0 0 12-16,0 0-7 0,0 0-12 0,0 0 8 0,0 0 12 0,0 0-11 16,0 0-15-16,0 0 5 0,0 0 7 0,0 0-15 0,3 0-26 15,-3 0-11-15,2 2-6 0,-2-2-49 0,5 0-57 0,-5 0-6 0,3 0 3 16,-3 0-6-16,0 0-5 0,6-2 4 0,-6 2 9 0</inkml:trace>
  <inkml:trace contextRef="#ctx0" brushRef="#br0" timeOffset="-116749.71">5565 2526 106 0,'0'-8'140'0,"0"2"15"0,-2 0-2 0,2-1-3 16,0-3-17-16,-1 3-20 0,1 0-23 0,-2-2-24 0,2 1 1 16,0-1 12-16,0 2-12 0,0 1-14 0,2 0 17 0,-1 0 23 15,-1 1-21-15,0 0-32 0,0 4 3 0,0 1 9 0,0 0-13 0,0 0-14 16,0 0 5-16,0 0 13 0,0 0 4 0,0 0-2 0,2 1 29 16,-2 4 32-16,1 0 15 0,1 3 13 0,-2 3 35 0,-2 1 44 0,1 3 18 15,1 3 10-15,-2 1 14 0,2 4 13 0,-3 1 0 0,0 0-4 0,2 2-2 16,-2 2-3-16,1-1-24 0,-1 3-26 0,-1-1-26 0,1 2-30 15,0 1-21-15,0 1-23 0,-2-1-14 0,1 2-12 0,0 0-9 0,1 1-6 16,0 1-4-16,0-3-5 0,0-1-5 0,-1 0-9 0,3-2-4 0,-1 1-6 16,-1-6-4-16,1 0-4 0,2-2-3 0,-2-1-4 0,2-4-3 0,-2 0-7 15,2-3 0-15,0 0-1 0,0-1-3 0,0-4-4 0,0 1-1 0,0-2 0 0,2 0-2 16,-2-3-1-16,0 0-8 0,-2-2-10 0,2 1-9 0,0-2-15 0,0-3-14 16,0 0-13-16,0 0-20 0,0 1-22 0,0-1-40 0,0 0-45 15,0 0-52-15,0 0-57 0,0 0-36 0,0 0-32 0,0 0-25 0,0 0-23 16,0 0-29-16,0 0-31 0,0 0 6 0,0-4 12 0,-2-2 19 0,2 0 22 15,-1-2 38-15,1-1 48 0</inkml:trace>
  <inkml:trace contextRef="#ctx0" brushRef="#br0" timeOffset="-116500.15">5418 3107 70 0,'-5'5'161'0,"0"1"7"0,1 0 3 16,-1 0 6-16,2 2 12 0,-2 0 18 0,0 5 25 0,0 0-39 0,1 1-56 15,-1 4 1-15,2 1 12 0,-2 4 14 0,4-1 14 0,-3 3 11 0,3-2 13 16,-1 3 14-16,2-2 11 0,2-2 7 0,-1-1 3 0,1-2-12 16,0-1-18-16,-1-1-7 0,3-5-8 0,-1 2-18 0,1-4-24 0,1-1-14 0,-2 0-12 15,2-3-11-15,0 2-12 0,1-4-16 0,-1 0-15 0,1 1-14 0,2-3-14 16,-2 1-3-16,4-3 1 0,-1 0-11 0,1-3-11 0,1 0-6 16,1-2-3-16,-2-1-9 0,4-3-10 0,-1 0-14 0,0-1-17 0,-1-1-43 0,-1-1-48 15,0-1-59-15,0 1-65 0,-3-1-43 0,0 2-43 0,-2-3-31 0,-1 3-31 16,-2 0-26-16,-1 2-26 0,1 0-1 0,-3-2 3 0,3 2 14 0,-3 0 14 15,2 2 42-15,1-3 49 0</inkml:trace>
  <inkml:trace contextRef="#ctx0" brushRef="#br0" timeOffset="-115348.34">4653 2442 125 0,'1'-3'142'0,"-1"1"7"0,0 2 11 16,2-1 1-16,-2 1-1 0,0 0-26 0,0-5-30 0,0 2-26 0,-2 0-22 16,2 0 6-16,0 0 12 0,-1 0-13 0,1 3-21 0,0 0 8 15,0 0 14-15,0 0-11 0,0 0-13 0,0 0 10 0,0 5 19 16,-2 1-9-16,2 3-11 0,0 1 10 0,-1 4 22 0,1 4 1 15,-2 3-2-15,2 1 24 0,-2 3 30 0,2 3 16 0,-3 0 14 16,3 2 24-16,-2 0 24 0,1 1 6 0,-1-3-1 0,1 0 8 0,-2-1 5 16,1 0-10-16,-1-2-14 0,2 0-7 0,-1-1-4 0,0-2-20 0,-1-2-19 15,1-1-22-15,1 0-24 0,-1-2-18 0,-1 2-24 0,3-6-16 0,-2 2-16 16,1-4-6-16,-1 0-4 0,2 0-6 0,-1-1-4 0,-1-2-3 0,-1-2-1 16,3 1-2-16,-1-3-4 0,-1 1 1 0,2-3-3 0,0 2 1 0,0-4-1 15,0 0-1-15,-1 3-1 0,1-3-2 0,0 0-2 0,0 0-4 0,0 0-4 16,0 0-16-16,0 0-19 0,-2 2-33 0,2-2-37 0,0 0-61 0,0 0-65 15,-2 1-41-15,2-1-33 0,-3 1-25 0,0 1-24 0,0 0-28 0,3-2-32 16,0 0-19-16,-5 0-13 0,0 0 12 0,-1-2 15 0,3-1 35 0,-2 0 36 16,2-1 62-16</inkml:trace>
  <inkml:trace contextRef="#ctx0" brushRef="#br0" timeOffset="-115099.78">4458 2893 68 0,'-3'7'165'0,"-3"3"10"0,3 1 8 15,0 1 12-15,-1 3 11 0,1-1 6 0,-2 2 5 0,4 4-36 0,-3 1-45 16,3 3-9-16,-1 2-1 0,2 1 19 0,-1 0 24 0,1 1 32 16,1-1 37-16,-1 2 17 0,2-4 12 0,1 2-6 0,0-2-9 0,-1-3-4 15,1-3-6-15,0-1-18 0,1-3-21 0,-1-1-8 0,-2-4-6 0,4-1-20 16,-2-1-22-16,0-4-35 0,0 2-40 0,-1-4-23 0,4 1-21 0,-1-3-5 16,0 0-4-16,4 0-1 0,1-3-2 0,-1-1-3 0,4-2-2 15,0-2-5-15,2-3-4 0,0-1-11 0,2-1-14 0,-1-4-28 0,4-1-30 0,-4-1-71 16,2 1-81-16,-4 0-49 0,2-3-47 0,-4 3-49 0,1 1-49 15,-4 1-25-15,1 2-18 0,-4 1 0 0,0 1-1 0,-1 1 10 0,-3 2 11 16,1 0 25-16,-3 3 30 0</inkml:trace>
  <inkml:trace contextRef="#ctx0" brushRef="#br0" timeOffset="-114914.59">4961 3168 70 0,'-6'0'103'0,"-1"0"-25"0,-2-2-34 0,3 0-35 16,-1 0-7-16,1 1-1 0,-1-3-35 0,-2 1-42 0,4 0-37 0</inkml:trace>
  <inkml:trace contextRef="#ctx0" brushRef="#br0" timeOffset="-114299.85">3739 2445 105 0,'0'0'181'15,"0"0"3"-15,0 0 4 0,0 0 4 0,0 0 5 0,0 0 0 0,0 0 0 16,0-2-52-16,-2 1-68 0,2 1-22 0,0 0-16 0,0 0-5 0,0 0-3 16,0 0-8-16,0 0-6 0,0 0-6 0,0 0-2 0,0 0-9 0,0 0-11 15,0 0-12-15,0 0-13 0,0 0-20 0,0 0-22 0,0 0-48 0,0 0-56 16,4 1-13-16,0 2-3 0,-1 0 1 0,0 0-1 0,1 0 2 0,-1 0-1 16</inkml:trace>
  <inkml:trace contextRef="#ctx0" brushRef="#br0" timeOffset="-114149.77">3840 2493 150 0,'-2'1'157'0,"2"-1"0"0,0 0 0 0,-3 0-1 0,0-1-4 0,0-3-22 16,0 4-26-16,1-1-68 0,2 1-75 0,0 0-54 0,0 0-49 0,0 0-11 15,0 0-5-15,0 0 1 0,0 0 0 0,0-5-1 0</inkml:trace>
  <inkml:trace contextRef="#ctx0" brushRef="#br0" timeOffset="-106481.96">17606 6513 227 0,'-1'-5'271'16,"-1"-1"42"-16,1 0 45 0,-2 1 38 0,1 0 34 0,2-2 18 0,-1 3 12 15,-1 0-41-15,2 1-54 0,0 0-21 0,0 3-12 0,0 0-13 0,0 0-9 16,0 0-24-16,0 0-26 0,0 0-40 0,0 0-41 0,0 0-32 0,0 0-32 15,0 0-14-15,0 0-10 0,0 0-6 0,0 0-7 0,0 0-8 0,0 0-6 16,0 0-5-16,0 0-4 0,0 0 1 0,0 0 4 0,-1 3 0 0,1 1 4 16,-4 2 0-16,4 4 0 0,-1-1 5 0,-1 5 4 0,1 1 5 0,-3 3 4 15,1 3 3-15,1 2 3 0,-2 2-1 0,-1 1-2 0,1-1-6 0,-1 2-7 16,-2 0-5-16,2 0-3 0,1 0-3 0,-4 0-30 0,3-1-31 0,0 0 0 16,1-5 0-16,-3 2 0 0,4-2 0 0,-3-1 0 0,3-4 0 0,1 0 0 15,-1-1 0-15,1-5 0 0,2 0 0 0,-1-1 0 0,-1-4 0 0,2-1 0 16,0 1 0-16,0-5 0 0,0 0 0 0,0 0 0 0,0 0 0 0,0 0 0 15,0 0 0-15,0 0 0 0,0 0 0 0,0 0 0 0,0 0 0 0,0 0 0 16,0 0 0-16,0 0 0 0,0-5 0 0,2-2 0 0,-1-1 0 0,1-4 0 16,1-1 0-16,0-4 0 0,1-1 0 0,2-5 0 0,0 0 0 0,0-5 0 15,3-1 0-15,1-1 0 0,1-2 0 0,-1 1 0 0,4-2 0 0,-1 0 0 16,1 1 0-16,-1 1 0 0,2 2 0 0,-2 1 0 0,0 2 0 16,1 5 0-16,-3 0 0 0,2 4 0 0,-4 3 0 0,1 2 0 0,1 1 0 0,-5 4 0 15,-1 1 0-15,1 1 0 0,-1 2 0 0,-2 2 0 0,3-1 0 0,-3 2 0 16,1 2 0-16,-1-1 0 0,0 2 0 0,2 2 0 0,-2 1 0 15,5 1 0-15,-7 1 0 0,4 3 0 0,0 1 0 0,-2 4 0 0,0 1 0 0,1 0 0 16,-1 3 0-16,0 1 0 0,1 3 0 0,-2-1 0 0,1 2 0 0,-1 0 0 16,-1 0 0-16,3 3 0 0,0-3 0 0,0 1 0 0,0-1 0 0,2 0 0 15,-1 1 0-15,2-2 0 0,1 0 0 0,1-1 0 0,0-1 0 0,1 0 0 16,-2-3 0-16,4-1 0 0,-2 0 0 0,1-3 0 0,0-2 0 0,-1 1 0 16,-1-4 0-16,2-1 0 0,0-2 0 0,-1 0 0 0,1-2 0 0,-2-1 0 15,3-4 0-15,2 0 0 0,-3-4 0 0,4-1 0 0,-2-2-81 0,4-1-111 16,-2-3-94-16,0-1-107 0,2-3-116 0,-2-1-115 0,0 0-32 0,-2-1-14 15,0-2 1-15,-3 3 7 0,1-2 22 0,-3 3 23 0,-2-1 27 0,-3 4 31 16,3-2 36-16,-4 1 40 0</inkml:trace>
  <inkml:trace contextRef="#ctx0" brushRef="#br0" timeOffset="-106332.66">18328 6813 93 0,'-4'18'465'0,"1"0"21"0,-2-3 13 0,2 1 6 16,-3-2 4-16,2-1 2 0,-1-2-2 0,1-1 2 0,1-2-1 0,2-1-17 15,-3-1-19-15,1 1-148 0,2-2-174 0,-4-1-88 0,2 1-67 0,1 0-74 16,1-2-75-16,-1-2-106 0,2-1-113 0,0 0-67 0,0 0-56 0,-1-4-11 16,-1-1-6-16,2-2 2 0,2-2 0 0,-1-2 6 0,2 1 9 0,-1-2 14 15,4 0 19-15</inkml:trace>
  <inkml:trace contextRef="#ctx0" brushRef="#br0" timeOffset="-105781.89">17821 6196 162 0,'-10'-6'267'0,"0"-1"21"15,0-3 19-15,-2 3 20 0,1-2 13 0,1 0 11 0,-2 0 5 0,1 0 4 16,-2 0-52-16,0 3-66 0,2 0-25 0,-3 1-23 0,1 3-6 0,-1-3-3 16,2 4-11-16,-4-2-13 0,2 3-15 0,-2 0-14 0,2 3-8 0,-4 0-9 15,2 1 2-15,-1 2 2 0,3 3 5 0,-5 3 6 0,1 2 2 0,1 2-3 16,-1 3-1-16,0 4-5 0,-3 3 1 0,3 4-2 0,1 1 3 0,0 7 4 16,-4 1 3-16,4 3 1 0,1 3-7 0,0 1-8 0,2 1-5 0,-2 2-3 15,5 1-7-15,0 1-6 0,0 0-9 0,5-1-8 0,-1 2-5 0,2-3-4 16,4-1-8-16,-1 0-3 0,4-2-8 0,-1 0-5 0,4-4 3 0,0-2 2 15,3-2-5-15,3-3-8 0,0-2-5 0,2-4-5 0,3 0-3 0,1-4-26 16,2-4 0-16,3 0 0 0,2-3 0 0,0-3 0 0,3-3 0 0,1-2 0 16,2-2 0-16,2-3 0 0,3-2 0 0,-1-5 0 0,4-1 0 0,0-3 0 15,0-4 0-15,3-1 0 0,2-3 0 0,-2-4 0 0,3-4 0 0,-3-2 0 16,1-1 0-16,-2-2 0 0,2-2 0 0,-6-1 0 0,0-3 0 0,-1 0 0 16,-3-1 0-16,-4-1 0 0,-1 0 0 0,-5 0 0 0,-1-3 0 0,-5 2 0 15,-2-1 0-15,-5-1 0 0,-2 1 0 0,-4-1 0 0,-3 1 0 0,-3-1 0 16,-4 2 0-16,-2 0 0 0,-5 2 0 0,-1 1 0 0,-2 3 0 0,-1 0 0 15,-4 4 0-15,0 3 0 0,0 3 0 0,0 2 0 0,-2 4 0 0,2 4 0 16,-1 1 0-16,0 4 0 0,0 2 0 0,-1 3 0 0,0 3 0 0,0 2 0 16,-3 1 0-16,2 3 0 0,0 0-21 0,-2 4-54 0,2-3-25 0,2 5-24 15,0-3-33-15,1 3-35 0,3-2-84 0,-3 2-97 0,4 0-90 0,2-2-89 16,2 1-49-16,2 1-39 0,2-2 3 0,-1 2 13 0,3-2 21 0,3 2 26 16,-1-6 23-16,3 2 23 0,-2-3 33 0,5-2 36 0</inkml:trace>
  <inkml:trace contextRef="#ctx0" brushRef="#br0" timeOffset="-102515.49">13991 7728 105 0,'-13'7'181'0,"-1"0"11"0,0-3 14 0,-2 1 22 0,2-4 23 0,-2 0 36 0,0-1 36 15,-1-1-18-15,1 1-33 0,-2-1 12 0,4-1 23 0,-2 0 5 0,4 1 4 16,0 1 1-16,0-2 2 0,2 1-4 0,2 1 0 0,-1-1-19 0,4-1-18 16,1 0-32-16,0 2-36 0,1-2-39 0,3 2-38 0,-3 0-28 0,3 0-25 15,0 0-13-15,0 0-9 0,0 0-3 0,0 0-3 0,0 0-5 0,3 0-1 16,4 2 1-16,1-2 2 0,4 4-1 0,2-3 3 0,4 2 1 0,2 0 1 16,7 1 3-16,3-1 1 0,4 0 1 0,5 0 1 0,2 0-4 0,2 1-4 15,6-3-7-15,3-1-5 0,0 0-4 0,2 0-1 0,1 0-1 0,2-3-1 16,-3 1-2-16,3-1-1 0,-2 2-4 0,-1-2 1 0,-3-1-3 0,-3 3-1 15,0-1-2-15,-4-2 1 0,-3 3-1 0,-3-2 0 0,-3 2-5 16,-4-1-1-16,-4 0-2 0,-3 0-4 0,-2 2-2 0,-1-1 1 0,-5 1 0 0,-1 0-2 16,-5 0 0-16,0 0 1 0,-3 0-2 0,-2 0 0 0,0 0-1 0,-5 0 1 15,0 0-1-15,0 0 1 0,0 0-1 0,0 0-1 0,0 0 0 0,0 0-2 16,-5 0-4-16,0 0-3 0,-4 0-10 0,-2 0-9 0,0 1-10 16,-8 1-9-16,0 2-9 0,-3-3-10 0,-2 2-8 0,-3 0-10 0,-3 1-8 0,0-1-10 15,-2 2-4-15,-1-1-4 0,-2 0 1 0,2-1 4 0,0 1 8 16,1-3 10-16,1 2 8 0,2-1 10 0,6-2 9 0,-1 0 4 0,6 0 8 15,3 0 6-15,3 0 7 0,2 0 11 0,3 0 4 0,2 0 5 0,5 0 3 0,0 0 3 16,0 0-1-16,0 0 0 0,5 0 0 0,0 0 0 0,4 0 2 0,-1 0 2 16,0 0 3-16,5 0 2 0,-2-2 1 0,2 2 0 0,2-1 0 15,-2-1 1-15,4 1-1 0,1-1 0 0,-1-1-1 0,2 2 0 0,0-2-4 0,2 0-5 16,-4 0-18-16,5-2-22 0,-3 2-64 0,0-1-68 0,-1-1-81 16,-1 1-82-16,0-1-72 0,-1 2-72 0,-3-1-15 0,-2 0-6 0,1 0 1 15,-2-1 1-15,-2 4 3 0,-3 0 3 0,1-3 19 0,-3 3 22 0</inkml:trace>
  <inkml:trace contextRef="#ctx0" brushRef="#br0" timeOffset="-102264.73">15118 7881 117 0,'3'2'197'0,"0"-2"2"16,-3 0-7-16,0 0-5 0,0 0-13 0,2-2-10 0,-2 2-20 0,0-2-23 15,0 2-102-15,0 0-122 0,0 0-46 0,0 0-34 0,0 0-8 0,0 0-7 16,0 0 0-16,0 0 0 0,0 0 5 0</inkml:trace>
  <inkml:trace contextRef="#ctx0" brushRef="#br0" timeOffset="-101463.33">16759 7980 101 0,'-8'-2'240'0,"0"2"21"0,-1-3 25 16,3 2 25-16,-1-2 16 0,1-2 12 0,3 1 5 0,-3-1 1 0,2 1-63 16,1 1-78-16,3 1-27 0,0 2-16 0,2-1-16 0,1-2-14 0,5 1-10 15,0 2-9-15,1-2-7 0,4 0-10 0,3-1-2 0,2 0-2 0,5-2 2 16,1-1 2-16,2 2 3 0,3-4 0 0,-1 1 0 0,2-2 1 0,0 1-3 16,-1-1-5-16,-1 0-6 0,0 1-13 0,-1 0-17 0,-3 0-18 0,0 1-11 15,-2-1-12-15,0 2-6 0,-4 0-6 0,0 0 0 0,-3 2-1 0,-1-2-4 16,-3 3-8-16,0-2-17 0,-1 2-20 0,-4 0-53 0,-3 2-61 0,0-2-53 15,-3 3-52-15,0 0-32 0,-1 0-31 0,-4-2-42 0,-1 4-48 0,-4-1-16 16,1 2-7-16,-4 1 1 0,-3 1 6 0,0 0 19 0,-6 2 22 16,0-1 53-16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9T15:08:35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 7828 92 0,'0'0'128'0,"0"0"3"0,0 0-3 0,0 0 0 0,-3 0-11 0,3 0-16 0,-2-1-38 0,2 1-48 16,0 0-9-16,0 0-2 0,0 0-2 0,0 0-1 0,0 0-2 0,0 0 0 16,0 0-2-16,0 0-1 0,0 0-1 0,0 0 1 0,0 0-2 0,0 0-4 15,0 0-6-15,0 0-4 0,0 0-23 0,0 0-26 0,2-3-25 0,-2 3-26 16,3-3-6-16,0 1-2 0,-1 1 2 0,-2 1 2 0</inkml:trace>
  <inkml:trace contextRef="#ctx0" brushRef="#br0" timeOffset="12451.08">846 10326 101 0,'0'0'150'0,"0"0"-4"15,-5 2 6-15,3-1 8 0,-3 0-17 0,2 0-23 16,0-1-20-16,-2 2-19 0,2-2-7 0,-3 0-4 15,3 0-6-15,-2 0-8 0,2-2 0 0,0 1 1 16,-1 0 0-16,-1 0-4 0,2-3 2 0,-1 3 1 16,-1-3-3-16,2 2-8 0,0-2 10 0,-1 3 10 15,1 0 4-15,0-2-5 0,0 1 11 0,1 2 8 16,-2-1-5-16,1 1-8 0,3 0-2 16,-2-2 3-16,-1 2-3 0,3 0-3 0,-5 0 4 15,2 2 6-15,-2-2 0 0,0 0 0 16,2 1-4-16,-4-1-2 0,2 0-5 15,0 2-5-15,0-2 14 0,-1 3 23 16,-2-2 25-16,3 0 31 0,0 3 0 0,1-3-3 16,-1 0-6-16,0 3-3 0,-3-3-11 15,4 3-12-15,-3-2-4 0,2 1-3 16,0 1 0-16,1 1-3 0,-2 0-21 0,1 1-27 16,0-1-26-16,0 2-25 15,2 1-5-15,-2-1-2 0,1 0 2 0,1 2-1 16,0 0-1-16,-1 0-1 0,1 0 0 0,2 2-2 15,-3-1 2-15,3-1 0 16,-1 1 0-16,-1 1 1 0,3-2-1 0,-2 2 0 16,-2-2 0-16,2 1-2 15,1 1 2-15,1-2 2 0,-2 0-1 0,2 0 0 16,0 0 1-16,0 1 0 0,0-1 0 0,2 0 0 16,-2 2 0-16,3-2-2 15,1 2 2-15,-2 0-1 0,3 0 4 0,-2-1-1 16,2 1-2-16,0 0-2 15,1-3 1-15,0 2 1 0,0-2-2 0,1 3 0 16,-1-4-1-16,3 2 0 0,-2-1 0 16,-1-1 0-16,2 1 1 0,1-2-1 15,-2 1 1-15,-1-2 1 0,4 1 1 0,-1-3 0 16,-1 1 0-16,2-1-3 0,-1-1 1 0,2 0 0 16,-1 0 0-16,-1-2-1 0,2 2 3 0,-1-2 3 15,-2 0-5-15,1 0-4 0,-1 0 1 0,0 0 3 16,0 0-5-16,1-2-5 0,-1 2 4 0,0-2 6 15,1 1-1-15,-2 0-3 0,1-1 2 0,0-1 5 16,1-1-5-16,-3 2-6 0,1-3 4 0,1 3 8 16,-2-4-4-16,2 1-8 0,-2 1 8 0,-1-2 8 15,2 0-3-15,-3 0-10 0,2 0 7 0,-1 1 8 16,-2-1-7-16,-1 0-8 0,-1 0 4 0,1-1 9 16,0 1-6-16,-2-3-7 0,1 1 6 0,-1-1 9 15,-1-2-7-15,1 2-9 0,-2-4 5 0,0 1 6 16,1-1-5-16,-1 1-8 0,-1-2 5 0,0 1 11 15,0-1-4-15,-2 1-10 0,2 1 6 0,0-2 7 16,0 1-3-16,-1 2-8 0,1-1 9 0,0 1 12 16,0 3 1-16,1-2-2 0,-4 3 7 0,3 0 8 15,-2 0-1-15,0 2-4 0,1 0 1 0,-3 2 3 16,0 0-1-16,0 1 2 0,-2 0-1 0,-1 0-1 16,-1 2-3-16,0 0-5 0,0 2-4 0,-2-2-7 15,0 1-5-15,1 0-3 16,-1 1-4-16,-2 0-2 0,2-2 2 0,0 1 4 15,1 1-4-15,0-1-5 0,0-1-1 16,4 2 1-16,0-2-52 0,2 1-64 16,0-1-65-16,2 0-68 0,4 0-68 0,0 0-67 15,0 0-33-15,0 0-27 16,8 0-8-16,-3 0 0 0,3 0 0 0,0 0 0 16,1 0 2-16,1 0 1 0,-2 2 51 0</inkml:trace>
  <inkml:trace contextRef="#ctx0" brushRef="#br0" timeOffset="15451.97">5181 4098 78 0,'0'-3'168'0,"0"3"4"16,0 0 8-16,-2-2 8 0,2 2 10 0,0-3 12 0,0 3-22 0,-3-1-28 15,3 1-13-15,-2-3-12 0,2 3 11 0,-3 0 17 0,3 0 21 0,-3-2 18 16,0 2 15-16,1 0 13 0,-1 0 5 0,-1-2 4 0,1 2-4 0,-1-1-7 16,-1 1-12-16,2 0-13 0,0 0-13 0,-2-1-13 0,-1 1-23 0,3-1-28 15,-2 1-21-15,-1-2-26 0,1 0-17 0,0 2-21 0,-2-1-12 0,2 1-11 16,-2-2-6-16,1 2-4 0,1 0-2 0,-1 2 1 0,-2-2 0 0,2 1-2 15,-1 1 3-15,1 0 1 0,-3-2-1 0,1 1-1 0,1 0 1 0,-2 0 3 16,-2 1 1-16,3 0 0 0,-2 1 3 0,0 0 1 0,0 1 2 0,-1 0 0 16,-2 3 2-16,2 0 2 0,-1 2 0 0,0 2 0 0,-1 1 2 0,0 1 2 15,1 2 0-15,-2 2 0 0,3 3 0 0,-2-1 0 0,1 3 0 0,-1-1 1 16,2 2 1-16,0 2 1 0,1-1-2 0,0 2-3 0,0 1-1 0,4 0-1 16,-1 0-2-16,0 1-1 0,2 1-1 0,0 1-3 0,0-2 0 0,4 2-1 15,-1-2 0-15,0 1 0 0,4-2-2 0,0-1-5 0,1-1 1 0,3-1 2 16,1-1-1-16,3-2-1 0,0-3 1 0,4 0-1 0,0-2 1 0,5-1 1 15,-1-1 0-15,2-2-2 0,4-2 0 0,-2-2-2 0,5-1 0 0,-2-1 0 16,4-1 2-16,-1-2 0 0,-1-3 0 0,3 0 0 0,-3 0-1 0,3-3 0 16,-3-2 1-16,2 1-1 0,-2-2 0 0,1-3 0 0,-3 0-1 0,0-3 0 15,1 0 0-15,-4-3 0 0,2 0-1 0,-2-3-1 0,-2 0-1 0,-1-2 1 16,0 1-2-16,-3-2 0 0,0-2 1 0,-2 2 1 0,0-1-1 0,-3-1 1 16,-1 1-1-16,-1-1 2 0,-1-1-2 0,-1 2 0 0,-3-2 0 0,1 0 1 15,0 1-1-15,-4-1 0 0,1 0 1 0,-2 2 0 0,-2-3-1 0,-1 2-2 16,-1 0 1-16,-1-1 1 0,-2 0 0 0,1 2 2 0,-4 1 0 0,0 0 3 15,-2 0-1-15,0 0 0 0,-1 3 1 0,-1 0 3 0,-2 4-1 0,2 2 1 16,-4 2-1-16,0 2-1 0,0 4-1 0,-2 1-1 0,-1 1-2 0,2 4 0 16,-3 2-4-16,0 4-6 0,1 1-9 0,-1 3-8 0,-1 1-17 0,2 3-19 15,0 1-21-15,1 2-26 0,2-1-62 0,-1-1-69 0,5 1-58 0,0-1-57 16,3-2-37-16,0 0-29 0,6-2-43 0,0-1-47 0,4-2-4 0,1 1 7 16,1-2 15-16,3-1 18 0,-1-1 22 0,4-2 23 0,0 1 64 0</inkml:trace>
  <inkml:trace contextRef="#ctx0" brushRef="#br0" timeOffset="15834.94">4676 3982 155 0,'-9'0'322'0,"1"0"26"0,0-3 23 0,0 2 7 0,2-2 5 15,0-2 0-15,1-1 0 0,2 2 0 0,1-2 0 0,0 1-86 0,4 2-103 16,0 2-11-16,1 1 10 0,3 1-24 0,2 3-29 0,2 1-14 0,1 3-10 16,1 1 2-16,3 1 5 0,2 4 7 0,0 4 7 0,4 3 7 0,1 1 3 15,0 3 1-15,2 6 0 0,1-1-17 0,2 4-21 0,1 2-10 0,1 3-3 16,-1 0-11-16,1 2-12 0,-2 1-7 0,3-2-4 0,-3 2-3 0,3-1 0 16,-3-2-3-16,-1 1-3 0,1-2-1 0,-3 0 0 0,0-4-1 0,0-2-3 15,-1-1-5-15,1-3-5 0,-3-1-2 0,1-1 1 0,-2-2-2 0,2-3-4 16,-4 0-6-16,0-3-5 0,0 3-3 0,1-4-1 0,-5-1-3 0,2 0-4 15,-2-1-2-15,0-1-2 0,-4-2-1 0,1-1 0 0,0 0 0 0,-3 0-2 16,0-5 0-16,0 3-1 0,-2-3 0 0,-1 0 0 0,-2-2 0 0,2-1-1 16,-2 0 1-16,0-1 0 0,-1-1-2 0,-2-1 1 0,0 0-4 0,0 0-4 15,0 0-23-15,0 0-31 0,0 0-28 0,0 0-30 0,-2-5-33 0,2-2-35 16,-1-2-74-16,-1-4-83 0,1 1-51 0,-3-5-47 0,1-4-40 0,1 0-35 16,-1-4-36-16,0-1-33 0,0 1 16 0,1-1 27 0,-1 1 31 0,-1 1 28 15,2 2 35-15,-1 2 35 0,1 2 75 0</inkml:trace>
  <inkml:trace contextRef="#ctx0" brushRef="#br0" timeOffset="16068.32">5508 4542 279 0,'2'5'361'16,"-4"-3"12"-16,2 1 9 0,-2-1 1 0,-1 1 3 0,0-3-4 0,3 0-4 15,-2 0-21-15,-2 0-22 0,4 0-133 0,-2-2-156 0,2 2-98 0,0 0-85 0,0 0-82 16,0 0-81-16,0 0-41 0,0 0-36 0,0 0-6 0,0-5-1 16,0 2 2-16,0-2 3 0,0-1 21 0,0-1 23 0</inkml:trace>
  <inkml:trace contextRef="#ctx0" brushRef="#br0" timeOffset="16585.43">6341 1547 26 0,'2'-5'352'16,"-2"3"34"-16,0-2 28 0,-2 1 13 0,-1-2 8 0,1 2 5 0,-1 2 5 0,0-2 2 16,-1 0 5-16,1 1-45 0,-1 2-56 0,4 0-48 0,-3 2-48 0,0 4-47 15,0 1-50-15,-1 4-28 0,1 4-23 0,-3 3-15 0,0 7-12 16,-1 5 3-16,1 3 6 0,-4 5 12 0,1 2 11 0,0 4-10 0,-3 1-15 15,2 3 0-15,0-1 1 0,-1 0 2 0,0 0-2 0,3-4-7 16,1 2-8-16,0-3 6 0,2-2 12 0,0-1-11 0,0-1-16 16,2-3-10-16,2-4-12 0,-1-3-6 0,-1 0-7 0,3-4-17 0,0-4-18 15,0 0-30-15,0-3-33 0,0-3-17 0,1-1-15 0,1-3-52 16,1-2-66-16,0-2-93 0,2-1-105 0,-1-4-85 0,0-2-84 16,1-6-10-16,1-1 4 0,1-2 4 0,-1-3 3 0,0-4 25 0,2-2 29 15,-2-2 19-15,-1-3 19 0,2 0 51 0</inkml:trace>
  <inkml:trace contextRef="#ctx0" brushRef="#br0" timeOffset="18537.08">668 9024 238 0,'-7'7'274'0,"0"-2"32"16,1 1 35-16,1-2 35 0,0-1 22 16,2-1 18-16,-3-1 7 0,4 1 8 15,2-2-57-15,0 0-67 0,0 0-47 16,0 0-43-16,0 0-5 0,0 0 4 15,0 0-36-15,0 0-42 0,0 0-27 0,0 0-21 16,0 0-30-16,0 0-35 0,0 0 1 16,0 0 11-16,0 0-25 0,0 0-27 15,6 0 2-15,1 1 13 0,-1 1 11 16,4 1 12-16,2 1 4 0,1 2 3 0,1 1-6 16,2 3-9-16,1 0 13 0,-1 3 17 0,3-1-9 15,-3 3-15-15,-2-2 11 0,2 3 16 0,-4-1 10 16,0 0 9-16,-4-1-17 0,3 1-24 15,-5-2 4-15,-1 0 11 0,-2 3-2 0,0-3-4 16,-3 1-3-16,-3 0-5 0,0 2 12 0,-4-1 10 16,-1 3-7-16,-1 0-11 0,-4 0-1 0,-2 1 0 15,0 1-10-15,-2-2-14 16,1 1-5-16,-3-1-2 0,3-1 1 0,-1-1 0 16,1-3-1-16,0 1 0 0,4-3-10 0,-1-2-14 15,5 0 8-15,2-3 10 16,1-1-5-16,3 0-9 0,2-2 7 0,5 0 12 15,0-1 4-15,6-1 2 0,2-1 4 0,1-1 3 16,5-1 6-16,0 1 3 0,1-1 0 0,2-3-1 16,-2 2 1-16,2-1 1 0,-2 1-2 0,-2-3-2 15,-1 3 1-15,-1-1 2 0,0 0-3 0,-5 2-3 16,1-1-2-16,-2 1-5 0,-2-1-3 0,1 3-2 16,-4-2 0-16,0 2 2 0,-2-1-3 0,0 1-3 15,-3 0 1-15,0 0 4 0,0 0 0 0,0 0-3 16,0 0 4-16,0 0 2 0,0 0-11 0,0 0-15 15,0 0-50-15,0 0-55 0,0 0-134 16,0 0-152-16,-5-1-63 0,2-1-45 0,-3 2-12 16,-2 0-5-16,0 2-1 0,-3 2 0 15,0 3-1-15,1 2-4 0,-1 5 12 0,0 4 15 16</inkml:trace>
  <inkml:trace contextRef="#ctx0" brushRef="#br0" timeOffset="23021.23">1378 7579 51 0,'-3'2'158'0,"3"-1"4"15,0-1 3-15,-2 3 1 0,2-3 3 0,0 0 2 16,0 0-31-16,0 0-39 0,0 0-27 0,0 0-26 16,0 0-8-16,0 0-6 0,0 0-4 0,0 0-2 15,0 0-8-15,0 0-11 0,0 0-3 0,0 0-5 16,0 0-8-16,-4-3-10 0,2 2-9 0,2 1-14 16,0-3-5-16,0-1-4 0,0-1-2 0,0 0-5 15,0-1 1-15,0 2 1 0,0-1 5 0,0-1 3 16,-1 2 11-16,-1-1 13 0,1 0 14 0,-1 1 15 15,-1 0 15-15,1 1 14 0,1 0 18 0,-3 0 16 16,1 1 11-16,0 0 4 0,-3 1 19 0,3 0 20 16,-2-1 15-16,0 2 16 0,0-1 13 0,2 1 10 15,-2 0 11-15,-1 0 10 0,3 0 12 0,0 0 9 16,3 0-5-16,-3 0-9 0,3 0 17 0,0 0 20 16,0 0-25-16,-4 0-38 0,4 0-2 0,0 0 4 15,-1-2-26-15,1 2-35 0,0 0-7 0,0 0-6 16,0 0-24-16,0 0-27 0,0 0-2 0,0 0 4 15,0 0-24-15,0 0-32 0,-3 2 1 0,3-2 8 16,0 0-14-16,0 0-18 0,0 0 22 0,0 0 27 16,0 0-8-16,0 3-19 0,1-1 9 15,1 3 12-15,1 0-19 0,2 1-28 0,0 1 4 0,2 1 12 16,1-1 5-16,0 3 2 0,-1-2 0 0,2 2-1 16,1-3-12-16,-1 2-16 0,0 0 0 15,-1 0 1-15,-1 0 9 0,1 1 8 0,-1 1 18 16,-2-1 17-16,0 0 5 0,-2 3 2 15,0 0 16-15,-1 2 17 0,-4 0-9 0,1 3-18 16,-4 2 0-16,0-1 0 0,0 2 9 0,-5 3 7 16,0 0-5-16,0 1-10 0,-2 2-3 0,-1-4-5 15,1 1-1-15,2-3-2 0,-1 0-17 0,2-5-21 16,2 0 13-16,-1-3 17 0,3-3 2 0,2-2-2 16,0-1-5-16,3-2-8 0,3-2-2 0,-1 0-1 15,4-1 1-15,2 1 2 0,0-3 3 0,3 2 3 16,2-2 6-16,1 0 5 0,2-2 4 0,-1 2 2 15,2-2-2-15,-2 1-2 0,0-2 10 0,0 0 12 16,-2-1-7-16,-2 1-11 0,2 1 6 0,-4-1 10 16,2 0-11-16,-5 0-15 0,1-1 2 15,-1 3 7-15,-1-1-9 0,-2 1-14 16,2 0 9-16,-5 1 11 0,3 0-17 0,-3 0-25 16,1-2 14-16,-1 2 21 0,0 0-15 0,0 0-26 15,4-2-14-15,-4 2-9 0,0 0-84 16,0 0-99-16,0 0-92 0,0 0-90 15,0 0-64-15,0 0-59 0,3 2-3 0,0 0 8 16,-3-2-8-16,3 2-11 0,-3 1 9 0,0-3 15 16,0 6 19-16,-1-2 25 0</inkml:trace>
  <inkml:trace contextRef="#ctx0" brushRef="#br0" timeOffset="23318.62">1459 7956 37 0,'0'2'356'0,"2"2"14"15,-1-1 9-15,-1 0-5 0,3 0-4 16,-3-3 1-16,0 1 7 0,0-1-33 0,0 0-41 16,0 0-103-16,0 0-115 0,0 0-141 0,0 0-146 15,5-1-81-15,-2-1-67 0,2-1-21 0,1-1-8 16,-1-4 3-16,3-2 5 0,-2-1-1 0,2-1-6 16,0-1 32-16</inkml:trace>
  <inkml:trace contextRef="#ctx0" brushRef="#br0" timeOffset="23769.37">3861 7588 113 0,'1'-6'118'0,"1"-1"0"16,-2 2 0-16,0-2-16 0,-2 1-24 0,1 1-64 0,-1-1-76 16,-1 1-37-16,1 0-30 0,-3 0-1 0,-1 1 6 0</inkml:trace>
  <inkml:trace contextRef="#ctx0" brushRef="#br0" timeOffset="24986.09">2521 5884 160 0,'-3'0'170'15,"0"0"5"-15,-3 0 7 0,3 0 8 0,-2-2 4 0,2 2 3 0,-2-1-35 0,0 1-45 16,2 0-21-16,-2 0-17 0,-1 0 5 0,3 0 8 0,-2 1 13 16,2-1 10-16,0 2 19 0,-2-2 20 0,3 0 10 0,-1 2 7 15,3-2 9-15,0 0 7 0,-4 0-8 0,0-2-13 0,4 2 6 0,-1 0 12 16,1 0-22-16,-2-2-29 0,2 2 1 0,0 0 1 0,-3-1-30 15,3 1-38-15,0 0-5 0,0 0 5 0,0 0-25 0,-2-2-28 16,2 2 14-16,0 0 24 0,0 0-25 0,-1-1-33 0,1 1 18 0,0 0 25 16,0 0-23-16,-2-1-35 0,2 1 19 0,0 0 34 0,0 0-8 15,0 0-17-15,0 0 27 0,0 0 33 0,0 0-13 0,3 1-26 16,4-1 24-16,-1 3 35 0,3-2-17 0,1 1-29 0,0 0 19 0,4 1 31 16,0 0-19-16,0 1-30 0,1-1-7 0,2 3-4 0,-3-3-15 0,2 4-17 15,-2-4 3-15,2 4 10 0,-2-1-15 0,0-2-18 0,-1 2 17 16,-2 0 28-16,2 0-17 0,-4-1-26 0,1 1 17 0,1 1 27 15,-3-1-5-15,0 2-13 0,-1-1 10 0,-2 1 18 0,2 1-7 0,-4 0-10 16,-2 1 9-16,-1 2 14 0,0 0-19 0,-3 2-26 0,0-1 19 16,-4 2 27-16,-2 2-2 0,0-2-11 0,-3 1 5 0,0 1 8 15,-1-1-1-15,-1 1-4 0,0-2 5 0,-2 1 4 0,2-1-1 0,1-1-1 16,-3-2 3-16,5 1 5 0,-3-2-4 0,5-1-3 0,-1-2-13 16,1-1-12-16,2-2 8 0,1-1 13 0,3 1-16 0,-2-4-24 15,3 2 10-15,2-3 13 0,0 0-13 0,0 0-19 0,0 0 10 0,5 0 14 16,0-2-11-16,3 1-22 0,0 0 14 0,3-3 15 15,0 2-10-15,6-3-13 0,-1-1 10 0,6 2 18 0,-1-4-9 0,1 1-17 16,0-2 10-16,2-1 15 0,-1 2-10 0,0-2-18 0,-1 2 11 0,-2 0 19 16,-2 1-4-16,-3-1-9 0,0 3-2 0,-3 2-2 15,-1-2 1-15,-1 2 0 0,-1 0-2 0,-1 1-2 0,-3-1 2 0,0 3 1 16,0-2 0-16,-2 2-2 0,1 0 0 0,-4 0 1 0,0 0-9 0,0 0-12 16,0 0 10-16,0 0 15 0,0 0-25 0,0 0-30 0,0 0-23 15,0 0-20-15,0 0-63 0,0 0-73 0,0 0-78 0,0 0-78 0,0 0-79 16,0 0-74-16,0 0-7 0,-4 3 6 0,1 2-4 0,-2 0-5 0,0 0 17 15,0 0 25-15,-1 0 27 0,-2-1 30 0</inkml:trace>
  <inkml:trace contextRef="#ctx0" brushRef="#br0" timeOffset="26636.71">5668 4041 64 0,'-5'5'234'0,"3"-1"25"0,-1 0 22 0,0-1 20 15,0 1 24-15,-2-3 23 0,4 0 17 0,-2-1 18 0,3 0-41 0,-2 1-48 16,2-1-25-16,-3 0-15 0,3 0-8 0,0 0-8 0,0 0-18 0,0 0-18 15,0 0-21-15,0 0-23 0,0 0-21 0,0 0-23 0,0 0-19 0,0 0-17 16,0 0-16-16,0 0-17 0,0 0-14 0,3 4-11 0,0-3-2 0,2 1-4 16,2 2-3-16,2 0-4 0,0-1 1 0,2 2 0 0,0 0 0 0,2-1-1 15,1 2 1-15,1-1 1 0,0-1 1 0,0 2 0 0,0-1 1 0,0 1 0 16,0-2 2-16,-2 2 1 0,1-1 3 0,-1 1 1 0,-2 0 3 0,1 0 1 16,-2 0 3-16,0-2 2 0,-1 2 3 0,-1 1 3 0,-2-2 0 0,1 2 2 15,-1 1 0-15,-2-1-1 0,0 1 0 0,-3 2-1 0,-1 0-2 0,0 0 0 16,-1 2 0-16,-3 0 0 0,0 3 0 0,-4-1-2 0,2 1-2 0,-4 0-2 15,-1 1-1-15,0 2-3 0,0-2 3 0,-3 1 1 0,1-2 2 0,-1 2-1 16,1-2 0-16,0 0-1 0,-1-2-1 0,3-1-1 0,0 0-3 0,2-3 0 16,1 0 0-16,1-1-1 0,1-1-1 0,2-2-2 0,0-1-3 0,3-1-3 15,1-3 0-15,0 0-2 0,1 4 0 0,4-4 0 0,1 1-1 0,2-1 0 16,0-1 1-16,6-1-1 0,-1-1 2 0,1 0 0 0,4-2 0 0,0 0 3 16,3 0-3-16,-2-3 0 0,3 1-1 0,-3-2 1 0,2 1-3 0,-1 0-2 15,-2-2 0-15,0 0-2 0,-1 2 0 0,-2 1-2 0,0-1 0 0,-1-1 1 16,-3 3-3-16,0 0 0 0,-2 0-15 0,-1 3-19 0,0 2-30 0,-3-1-36 15,3 1-64-15,-4-2-74 0,0 1-84 0,-1 0-87 0,-3 2-67 16,0 0-58-16,0 0-15 0,0 0-2 0,0 0-2 0,-5 0 3 0,0 0 12 0,-4 2 20 16,3 1 30-16,-4 2 36 0</inkml:trace>
  <inkml:trace contextRef="#ctx0" brushRef="#br0" timeOffset="28052.74">796 11253 71 0,'0'0'194'0,"0"0"4"16,0 0 0-16,0 0-2 0,0 0-2 0,0 0 1 15,0 0-17-15,0 0-15 0,0 0-128 0,0 0-154 16,0 0-46-16,0 0-29 0,0 0-1 0,-3-5 4 16,3-2-4-16,-2-3-4 0,1-3 2 0</inkml:trace>
  <inkml:trace contextRef="#ctx0" brushRef="#br0" timeOffset="28769.69">958 8808 34 0,'-4'-5'259'16,"1"1"40"-16,0 0 48 0,0 1 44 0,-2 1 42 16,1-1 13-16,2-1 4 0,-1 2-8 0,-2-2-9 15,2 3-49-15,-2 1-56 0,0 1-52 16,-2 3-51-16,0-2-16 0,-1 5-7 0,-3-2-40 15,0 4-42-15,2 4-38 0,-3 0-34 0,-3 5-2 0,2 3 7 16,-3 4 16-16,0 6 18 16,-1 6-10-16,-3 4-20 0,0 7 19 0,0 6 26 15,-4 6-2-15,4 1-11 16,-1 2-3-16,1 0-1 0,2-3-8 0,3-3-9 16,2-6-8-16,2-4-8 0,6-8-8 15,5-8-5-15,3-6-9 0,8-6-10 16,2-6-10-16,7-6-10 0,2-2 5 0,4-3 9 15,4-5 0-15,6-3 1 0,-1-3-2 0,1 0-3 16,2-2 1-16,-1-2 2 0,-1 0-6 0,0 0-8 16,-4 3 2-16,-2-1 3 0,-2 1-5 0,-4 0-4 15,0 3 1-15,-5 0 6 0,-3 2-3 0,-1 1-3 16,-3-1 6-16,-4 3 6 0,-1 0-5 0,-2 0-9 16,-2 1 6-16,-3 1 6 0,0 0-33 0,0 0-41 15,0 0-53-15,0 0-56 0,-1-2-111 0,-4 0-122 16,-1 0-74-16,0-4-58 0,-3-2-17 0,0-2-8 15,-2-5 3-15,0-1 1 0,-2-4-1 16,-1-1-3-16,0-3 30 0,0-2 38 0,-1 1 59 16</inkml:trace>
  <inkml:trace contextRef="#ctx0" brushRef="#br0" timeOffset="29019.02">929 9042 77 0,'0'4'337'16,"0"2"34"-16,-3 5 35 0,1 2 19 0,-1 5 14 15,0 2 15-15,-2 3 17 0,-1 3 27 0,3 5 31 16,0 4-47-16,-2 5-66 0,2 7-59 0,-2 1-59 16,2 5-31-16,-2 1-23 0,-1 3-28 0,0 0-31 15,-1 0-13-15,1-4-8 0,-1 0-17 0,0-5-18 16,0-4-26-16,1-2-30 0,1-5-8 0,0-4-2 16,1-3-36-16,1-4-40 0,3-2-32 0,-2-5-31 15,2-1-75-15,0-4-86 0,0-5-129 16,3-2-140-16,3-4-53 0,-1-6-32 15,3-3-10-15,0-7-1 0,1-4-4 0,1-7-3 16,0-3 24-16,-1-6 28 0,2-4 28 0,-3-2 23 16</inkml:trace>
  <inkml:trace contextRef="#ctx0" brushRef="#br0" timeOffset="30119.48">6065 1759 68 0,'-4'-6'230'0,"3"-1"21"0,-2-1 24 16,-1 0 33-16,-2-2 37 0,5 0 18 0,-2 2 13 0,-1 1 7 0,3-2 2 15,-1 1-57-15,-1 4-68 0,3-2-2 0,-2 2 9 0,2 0-16 16,-1 3-27-16,1-2-9 0,0 3-6 0,0 0-40 0,0 0-49 16,0 0-9-16,0 0-2 0,-2-2-39 0,2 2-46 0,-3-1 11 0,3 1 22 15,0 0-25-15,-2 0-35 0,2 0 11 0,0 0 22 0,-4 1-19 16,1 2-28-16,1 0 17 0,-1 5 26 0,-2-1-10 0,0 4-19 15,0 2 22-15,-2 2 29 0,1 1-15 0,-1 0-24 0,1 0 14 16,-1-1 26-16,0 0-16 0,2-1-25 0,0-2 14 0,0-3 23 16,0-2-18-16,2-1-25 0,0-4 9 0,0 4 17 0,2-5-18 0,-1 1-28 15,2-2 16-15,0 0 21 0,0 0-15 0,0 0-22 0,0 0 14 16,0 0 23-16,0 0-14 0,0 0-21 0,0 0 13 0,0 0 22 16,0 0-14-16,0 0-26 0,0 0 17 0,0 0 23 0,0 0-15 0,0 0-24 15,0 0 7-15,0 0 13 0,0 0-48 0,2-3-59 0,-1 0-78 16,5 0-80-16,-3-2-76 0,2-1-69 0,2 0-41 0,1-3-28 15,1-1-18-15,-1-1-15 0,2-2 7 0,-1-1 12 0,-1 1 0 0,0-3-1 16,0 2 41-16</inkml:trace>
  <inkml:trace contextRef="#ctx0" brushRef="#br0" timeOffset="30604.99">6183 1827 35 0,'-5'-13'204'0,"1"2"17"0,-1-1 28 0,2-2 29 0,0 1 24 16,-1-1 26-16,1 2 15 0,0 2 11 0,1-1-55 0,1 1-68 15,-1 2-13-15,2 1-3 0,0 4 1 0,0 0 1 0,2 1 5 16,-2 2 5-16,5 2-28 0,1 4-38 0,-1 1-10 0,6 2-8 16,-2 4-24-16,1 4-26 0,4 2 6 0,-1 1 6 0,2 1 8 0,-2 3 7 15,2 0-18-15,0 0-25 0,-2 2-13 0,1-2-10 0,-1-2-6 16,1 0-7-16,-3 1-4 0,0-3-4 0,0 1 3 0,-3-3 3 0,3 0-21 16,-3-2-22-16,0-1-57 0,0-3-60 0,-3 2-73 0,2-4-76 0,-2-1-82 15,0-1-82-15,1-3-27 0,-2-1-13 0,-4-4-15 0,3-4-15 0,0-1 0 16,-3-4 1-16,0-5 16 0,0-1 18 0,-3-3 43 0</inkml:trace>
  <inkml:trace contextRef="#ctx0" brushRef="#br0" timeOffset="30769.49">6069 1547 358 0,'-9'16'419'0,"0"2"-15"16,1 1 18-16,1 2 24 0,-1 0 2 0,2 1-3 0,-2 3 11 0,5-4 18 16,1 1-10-16,1 3-13 0,1-2-129 0,1 4-153 15,3-1-78-15,0 1-63 0,2 1 14 0,1-2 29 0,-1-1-15 0,2 0-24 16,1 0-1-16,-1-4 4 0,2 1-15 0,2-1-17 0,-2 1-11 0,3-2-7 15,2-1-74-15,-3 1-86 0,3-2-60 0,0 1-56 0,2-1-79 0,2 2-84 16,0-2-20-16,1-1-2 0,1 1-2 0,1-5-2 0,2 1 2 0,-3-2 1 16,2-5 18-16,1-1 23 0</inkml:trace>
  <inkml:trace contextRef="#ctx0" brushRef="#br0" timeOffset="31187.72">7695 1668 222 0,'-4'7'505'0,"-2"2"21"0,2-1 14 16,-1-1-4-16,2-1-12 0,-1-1 7 0,1-1 9 0,0-3-6 16,3-1-9-16,5 2 6 0,0 0 9 0,1-1-197 0,5 0-242 15,0 1-51-15,2 0-11 0,1 3-24 0,2-3-25 0,1 3 12 16,0-1 20-16,-1 1-13 0,0 1-20 0,-2-1 3 0,-1 0 9 0,1 1-5 0,-2-1-12 15,-2 0 7-15,0 2 9 0,-2-3-6 0,1 2-12 0,-1 0 9 0,-3 2 9 16,1 1-7-16,-2-2-10 0,-3 5 18 0,-1 0 23 0,-1 3 2 16,-4 2-5-16,-3 2 7 0,-2 6 13 0,-4-2 2 0,-2 3 3 0,-3 2 1 15,-1 2 5-15,-1-2 2 0,-1 3-2 0,-2-3 6 0,2-1 5 0,1-2-10 16,-1-2-13-16,4-2 3 0,0-3 4 0,4-1-7 0,1-4-13 0,2-1-4 16,2-3-1-16,2-1-3 0,3-4-3 0,0 1 0 0,4-2-1 0,2 0-3 15,3-2-5-15,0 1 0 0,1-2-3 0,6 3 1 0,-2-3-2 0,6 0 2 16,0 0 0-16,2-3 1 0,2 1-1 0,2-1 1 0,1-1 0 0,-1-2-2 15,2 0-1-15,0-2 0 0,1-1 0 0,-1 1-2 0,-2 1 1 0,-1-2-1 16,-1 2 0-16,-1 1-1 0,-3-2-2 0,0 4 0 0,-2-2 1 0,-3 1-17 16,0 2-20-16,0-1-31 0,-3 1-33 0,0 0-56 0,0 2-59 0,-2-1-94 15,-1 0-98-15,0 1-85 0,0 1-83 0,-5 0-19 0,4 0-2 0,-4 0-1 0,0 0-2 16,0 0 16-16,0 0 20 0,0 0 30 0,-3-2 37 0,0-1 56 0</inkml:trace>
  <inkml:trace contextRef="#ctx0" brushRef="#br0" timeOffset="31386.21">8226 2344 340 0,'0'5'429'0,"-2"-1"7"0,-1-1 3 0,2 0-2 16,-3 0-4-16,1-1-24 0,0-1-33 0,1 1-78 0,-4-2-85 15,3 0-140-15,-2 0-149 0,-1 1-136 0,0 2-130 0,-4 1-52 0,2 1-33 16,-3 0-10-16,-1 3-2 0,-3-3 3 0,-2 3 1 0,-1-1 28 0</inkml:trace>
  <inkml:trace contextRef="#ctx0" brushRef="#br0" timeOffset="35072.57">798 9775 81 0,'-2'14'92'0,"-1"-1"-38"0,1-1-42 16,1-1-9-16,-1-4-2 0,1-1-1 0,1-1 0 16,0-5-68-16,1 2-77 0</inkml:trace>
  <inkml:trace contextRef="#ctx0" brushRef="#br0" timeOffset="35237.61">934 9660 30 0,'-5'12'136'0,"-3"1"-21"0,0-4-47 0,1 0-53 16,2-2-12-16,0-4-2 0,3 1-1 15,2-4 0-15,0 0-73 0,4-6-90 0</inkml:trace>
  <inkml:trace contextRef="#ctx0" brushRef="#br0" timeOffset="35787.98">2103 9615 238 0,'3'0'286'0,"0"0"-6"15,-3 0-10-15,0 0-19 0,0-2-24 0,0 2-15 0,0-3-15 0,0 3-15 16,0 0-16-16,0 0-118 0,0 0-141 0,0 0-62 0,0 0-45 0,6-2-41 0,-6 2-38 16,5 2 1-16,-2-2 8 0,-3 0 20 0,2 2 21 0,-2-2 18 0</inkml:trace>
  <inkml:trace contextRef="#ctx0" brushRef="#br0" timeOffset="35936.98">2074 9695 2 0,'0'4'136'0,"-1"-2"-10"16,-1 2-28-16,0-1-30 0,2-3-31 0,-1 3-29 0,1-3-26 0,0 0-27 0,-2 1-44 16,2-1-48-16,0 0-8 0</inkml:trace>
  <inkml:trace contextRef="#ctx0" brushRef="#br0" timeOffset="39553.53">9864 3991 7 0,'0'-7'221'0,"0"1"21"0,-1 0 20 0,-1 1 20 0,0 1 10 0,1-2 11 0,1 1 7 15,-2 2 4-15,1 0-54 0,-1 0-65 0,2 3-29 0,0 0-15 0,-2-1-18 16,2 1-19-16,0-3-17 0,0 3-24 0,0 0-16 0,0 0-16 16,0 0 20-16,0 0 29 0,0 0 19 0,-1 3 16 0,-1 1 9 0,2 4 3 15,0 2 6-15,2 2 7 0,-2 5 5 0,1 4 5 0,-1 3 7 0,0 2 7 16,0 5 4-16,0 3 7 0,0 1-29 0,-1 5-35 0,-1 1-22 0,0 0-19 15,-1 2-6-15,-1 2-1 0,1-3-3 0,0 1-8 0,-1 0-5 0,-1-3-4 16,2 0-6-16,-2-3-6 0,2 0-8 0,2-4-10 0,-1-4-9 0,-1-1-12 16,3-4-20-16,0-5-18 0,0-1-31 0,0-4-28 0,3-3-86 0,0-1-97 15,-1-3-74-15,-1-4-74 0,-1-3-46 0,4-3-48 0,0-4-8 0,1-5-2 16,0-4 5-16,0-1 8 0,4-6 16 0,-2-1 19 0,-1-4 23 0,0-2 28 16</inkml:trace>
  <inkml:trace contextRef="#ctx0" brushRef="#br0" timeOffset="39937.42">9951 3825 174 0,'2'3'361'0,"-1"1"11"0,1 1 7 0,-1-1 2 0,-1 1 0 16,0-1-2-16,2-1 1 0,-2 0 9 0,3-2 8 0,0 1-64 0,3 0-81 16,-1 1-56-16,2-3-50 0,2 3-34 0,5 1-31 0,-1-1-7 0,6 0-3 15,0 2 3-15,3-2 3 0,0 1 3 0,5-1-1 0,0 0-6 0,1 0-12 16,2 0-6-16,2-1-4 0,-1 1-9 0,1-2-11 0,1 1-6 0,-1 0-5 15,3-2-4-15,-2 1-5 0,0-1 1 0,-1 0 0 0,-2 0 0 0,2 0 0 16,-4-1-1-16,1 1 3 0,-3-4-2 0,1 3 0 0,-2-1-1 0,-4 1 0 16,1-2 0-16,-1 1-2 0,-5 0 0 0,-1 1 0 0,-2-2-2 0,-2 2-5 15,0-1 1-15,-3 1 2 0,-3-1 3 0,1 1 8 0,-4 1 4 0,-2 0 5 16,0 0 1-16,0 0 3 0,0 0-1 0,0 0 1 0,0 0 0 0,0 0-1 16,0 0 1-16,0 0 5 0,3 3 1 0,-3 1 1 0,-3 4-2 0,1 3-4 15,1 0 2-15,-4 4 1 0,2 5 3 0,-2 4 2 0,0 4 9 0,-1 4 9 16,-2 2 1-16,3 4 5 0,-3 4-3 0,3-1-1 0,-1 5-3 0,0 0-4 15,0 0-4-15,2-1-1 0,1-1-4 0,0 0-6 0,1-4-7 0,2-2-5 16,0-4-9-16,0-4-9 0,2-2-8 0,0-4-5 0,1-3-14 0,0-1-10 16,-1-4-16-16,1-2-19 0,0-2-22 0,0-3-26 0,0 0-29 15,0-1-31-15,-1-4-73 0,-1 1-83 0,-1-2-51 0,0-3-44 0,0 0-45 0,0 0-48 16,-3 3-9-16,3-3-3 0,-6 0 15 0,0 0 17 0,-1-3 22 0,1 1 24 16,-5-1 32-16,2 0 29 0</inkml:trace>
  <inkml:trace contextRef="#ctx0" brushRef="#br0" timeOffset="40170.51">9971 4873 7 0,'-12'11'359'0,"2"-2"40"0,2 0 27 0,2-2 13 0,-2-2 7 0,5 2 3 16,0-4 5-16,3 0-2 0,0-3 0 0,0 0-55 0,0 0-67 0,0 0-59 0,0 0-54 16,0 0-62-16,0 0-63 0,0 0-26 0,0 2-17 0,3 1-4 0,0-3-2 15,3 3 4-15,1-3 5 0,1 1 5 0,3 2 4 0,1-1 2 16,5-1 1-16,1-1 2 0,4 1 1 0,1 1-1 0,2-2-3 0,3 2-7 15,1-4-12-15,1 0-7 0,1 1-8 0,1 0-7 0,0-3-8 0,-1 2-6 16,1-1-3-16,-2-2-2 0,-2 2-3 0,-1-1-9 0,-2 1-12 0,-2 0-28 16,-1 1-35-16,-2 1-91 0,-4-1-103 0,2 2-74 0,-6 0-68 0,2 0-45 15,-2 0-40-15,-3 0-10 0,2-1-4 0,-3-1 1 0,0-1 0 0,0 0 8 16,-2-3 12-16,2 0 29 0,-3-3 37 0</inkml:trace>
  <inkml:trace contextRef="#ctx0" brushRef="#br0" timeOffset="40621.14">12544 3914 109 0,'-3'-7'273'0,"1"0"15"0,1 2 13 0,-1-1 9 15,0 2 5-15,2 1 0 0,-3 0 2 0,3 3-6 0,0 0-7 0,0 0-29 0,0 0-30 16,0 3-18-16,-1 3-11 0,1 1-8 0,1 4-6 0,-1 2-4 16,0 4 0-16,-1 4 2 0,1 4 2 0,-2 2 10 0,0 3 9 0,1 5 1 0,-2-1-2 15,-2 2-32-15,2 2-40 0,0-1-19 0,0 1-14 0,-1 1-11 0,0-3-13 16,0 0-11-16,3-2-13 0,-1-1-7 0,-1-1-10 0,3-2-12 0,0-3-14 16,0-2-13-16,3-1-11 0,-1-1-18 0,-1-5-15 0,1 0-18 15,0-3-22-15,-1-2-21 0,2-2-25 0,-1-2-45 0,0-3-49 0,-1 0-82 16,-1-5-87-16,0-1-48 0,0 0-42 0,2-3-34 0,-2-3-35 0,0-1 4 0,0-4 10 15,0-1 15-15,0-3 19 0,0-1 22 0,0-2 21 0,0-3 48 16</inkml:trace>
  <inkml:trace contextRef="#ctx0" brushRef="#br0" timeOffset="40920.75">12552 3753 139 0,'6'-8'218'0,"-1"4"4"0,0 1 39 0,0 3 48 0,1 0 33 15,3 0 29-15,2 1 18 0,3-1 20 0,2 2-61 0,5-2-76 16,1 0-32-16,5-2-25 0,3 2-7 0,3-1-1 0,3-2 1 0,1-2 3 15,-1 2-37-15,2-1-46 0,0-1-27 0,0 3-24 0,-3-3-16 0,-2 3-13 0,0 0-3 16,-3 1 1-16,0 1 0 0,-3 1 0 0,-2 1 3 0,-2 0-1 16,0 3-7-16,-2-3-7 0,-2 3-2 0,1-1-1 0,-5 1-5 0,2-1-4 0,-1 1-3 15,-3 0-5-15,-1 0-4 0,-1 0-5 0,0 1 0 0,-3-2-4 16,2 2 1-16,-4 1 0 0,-1-4 6 0,0 2 6 0,-1 1 3 0,-2 0 2 16,1 0 1-16,-3 2 0 0,3 1 1 0,-1 1 0 0,-2 1 3 0,0 2 1 15,0 2 1-15,0 2 0 0,0 2 2 0,0 3 4 0,-2-1-2 0,2 4-3 16,-3 3-1-16,3 1 0 0,0 3 2 0,0 3 3 0,0 1 0 0,0 2-2 15,0 0 1-15,3 3-2 0,-3-2-4 0,2 2-3 0,-2-2-7 0,0 0-10 0,1-3-16 16,-1 0-16-16,0-4-18 0,3 1-17 0,-3-7-16 0,2-2-18 16,-2-3-53-16,2-3-63 0,-4-4-70 0,2-3-74 0,-2-3-59 0,-1-2-60 15,0-4-16-15,-5-2-10 0,2-2 9 0,-4-1 12 0,0-3 15 0,-2-1 15 16,-2-2 13-16,-2 0 14 0</inkml:trace>
  <inkml:trace contextRef="#ctx0" brushRef="#br0" timeOffset="41088.78">12846 4529 241 0,'-5'14'248'16,"0"1"44"-16,2 0 49 0,3-3 39 0,0 0 35 0,3-3 15 0,4-1 13 16,1-1-24-16,4-1-31 0,1-3-66 0,4 2-73 0,1-4-28 0,2-1-18 15,2-1-2-15,1-2-1 0,0 0-41 0,1-2-52 0,0-1-37 0,-2 0-37 16,0-1-33-16,0 1-33 0,-4-2-69 0,-1 1-81 0,-3 1-56 0,-1 0-56 16,-2 1-52-16,-3 1-54 0,1 1-24 0,-4 0-21 0,0 1-3 0,-5 2-1 15,0 0 1-15,0 0 1 0,-5 0 18 0,0-1 20 0</inkml:trace>
  <inkml:trace contextRef="#ctx0" brushRef="#br0" timeOffset="42789.97">10207 4314 13 0,'0'0'187'0,"0"0"12"0,0 0 7 15,0 0 14-15,3 0 12 0,0 0 13 0,-3 0 12 0,0 0-24 0,0 0-35 16,0 0-12-16,0 0-11 0,0 0 2 0,0 0 2 0,0 0 4 0,0 0 7 0,0 0 3 16,0 0 7-16,0 0-2 0,0 0-4 0,0 0-10 0,0 0-13 15,0 0-13-15,0 0-15 0,0 0-13 0,0 0-19 0,2-2-12 0,-2 2-15 16,0 0-16-16,0 0-13 0,0 0-17 0,0 0-13 0,0 0-11 0,0 0-10 16,0 0-1-16,0 0 3 0,0 0-3 0,0 0-2 0,0 0 3 0,0 0 9 15,0 0-2-15,0 0-1 0,0 0 1 0,0 0 3 0,0 0-2 0,0 0-3 0,0 0 2 16,0 0 3-16,0 0-2 0,0 0-4 0,0 0 1 0,0 0 4 15,0 0-6-15,0 0-3 0,0 0 0 0,0 0 3 0,0 0-2 0,0 0-4 16,0 0 2-16,0 0 5 0,0 0-3 0,0 0-2 0,0 0 1 0,0 0 4 0,0 0-4 16,0 0-4-16,0 0 2 0,0 0 3 0,0 0-5 0,0 0-2 15,0 0 2-15,0 0 4 0,0 0-2 0,0 0-5 0,0 0 2 0,0 0 2 16,0 0-1-16,0 0-2 0,0 0 1 0,0 0 3 0,0 0-1 0,0 0-3 16,0 0 1-16,0 0 3 0,0 0-3 0,0 0-7 0,0 0 3 0,0 0 7 15,0 0-3-15,0 0-1 0,0 0 0 0,0 0 2 0,0 0-3 0,0 0-3 0,0 0 4 16,0 0 2-16,0 0 0 0,0 0-2 0,0 0 2 0,0 0 5 0,0 0-2 15,0 0-5-15,0 0 0 0,1 2 4 0,-1-2-1 0,4 0-1 16,-3 3 2-16,2-2 4 0,-1 0-4 0,0 1-3 0,1 1 2 0,-1-2 5 0,1 3 1 16,0-3 2-16,1 4 3 0,-1-3 3 0,-1 2 0 0,3 0 0 15,-2-1 1-15,2 2 2 0,-2-1 0 0,2 2-2 0,1-1 4 0,-3 1 2 0,2-1-2 16,0-2-4-16,-2 2-2 0,2 1-1 0,-2-1-2 0,3-1-3 16,-3 1 0-16,0-2 0 0,2 1-1 0,-2-1-3 0,-1 0 2 0,0 0 2 15,-1-1 2-15,2-1 0 0,-3-1 1 0,0 0 3 0,0 0 0 0,0 0 0 0,0 0 3 16,0 0 1-16,0 0 2 0,0 0-1 0,0 0 1 0,0 0-1 15,0 0 0-15,0 0-2 0,4-1-3 0,2-1-2 0,-2-4-4 0,3-1-1 16,2-3-2-16,2 0-2 0,0-5-7 0,5-1-8 0,0-4-22 0,1-2-23 16,1-2-68-16,2-1-77 0,-2 0-63 0,2 0-60 0,-2-2-57 0,-1 3-61 0,-1 0-22 15,-2 4-19-15,-1 1-2 0,-4 4-3 0,-1 1 8 0,-1 3 5 16,-4 6 21-16,1 2 23 0</inkml:trace>
  <inkml:trace contextRef="#ctx0" brushRef="#br0" timeOffset="44306.55">10318 4608 146 0,'0'0'197'0,"0"0"9"0,0 0 6 16,0 0 6-16,0 0 8 0,0 0 8 0,0 0-15 0,0 0-22 15,0 0-35-15,-5 0-38 0,5 0-6 0,0 0 2 0,0 0 13 0,0 0 15 16,0 0 10-16,0 0 12 0,-2-2 9 0,2 2 9 0,0 0 2 0,0 0 3 15,0 0-6-15,0 0-4 0,0 0-9 0,-1 0-6 0,1 0-14 0,0 0-18 16,0 0-17-16,0 0-21 0,0 0-18 0,0 0-16 0,0 0-16 0,0 0-12 16,0 0-12-16,0 0-11 0,0 0 0 0,0 0-1 0,0 0-1 0,0 0 1 0,0 0 0 15,0 0 4-15,0 0 0 0,0 0-1 0,0 0 2 0,0 0 0 16,0 0-2-16,0 0-1 0,0 0 1 0,0 0 3 0,0 0 1 0,0 0-4 0,0 0 1 16,0 0-1-16,0 0-1 0,0 0-1 0,0 0-2 0,0 0 0 15,0 0 0-15,0 0-3 0,0 0 0 0,0 0 1 0,0 0-2 0,0 0-2 16,0 0-2-16,0 0-1 0,0 0 0 0,0 0-4 0,0 0 1 0,0 0 0 0,0 0-1 15,0 0 1-15,0 0-1 0,0 0 2 0,0 0 4 0,0 0 8 16,0 0 1-16,1 3-1 0,-1 0 2 0,2 2 1 0,1-1 1 0,-1 2 3 16,1 2-2-16,-1-1-2 0,1 1 2 0,0-2 0 0,-1 1-1 0,2-1-1 15,-2 0-5-15,-1 0-7 0,2 0 0 0,-3-1-1 0,2 0 0 0,1-3 0 16,-3 3-3-16,2-4-1 0,-2-1 1 0,1 2 2 0,-1-2-1 0,0 0 0 16,0 0 0-16,0 0 1 0,0 0-1 0,0 0-1 0,0 0 1 0,0 0 1 15,0 0 0-15,0 0 1 0,0 0-1 0,0 0 1 0,0 0-1 0,0 0-1 16,0 0 1-16,0 0 1 0,0 0-2 0,0 0-2 0,0 0 2 0,0 0 1 15,0 0-1-15,0 0 1 0,0 0-1 0,0 0 1 0,2 1-1 0,1-2 1 16,2-1 0-16,1 1 0 0,-1-4-3 0,1 1 1 0,2-2 0 0,0-2 2 16,3-1-8-16,0-2-7 0,-1 0-16 0,1-2-20 0,-2 3-49 0,1-3-53 15,-1 2-66-15,-1-1-69 0,-3 2-41 0,1 1-35 0,-1 1-49 0,-2 1-50 16,-2 2-12-16,1 1-4 0,-2 4 5 0,-3-5 8 0,1 2 16 0,-2 2 18 16,1-1 52-16</inkml:trace>
  <inkml:trace contextRef="#ctx0" brushRef="#br0" timeOffset="47404.34">12908 4029 100 0,'1'1'140'0,"-1"-1"3"0,0 0 0 15,0 0 0-15,0 0 2 0,0 0-31 0,0 0-39 0,0 0-23 0,0 0-22 0,0 0-5 16,0 0-7-16,0 0-4 0,0 0 0 0,0 0 0 0,0 0 0 16,0 0-2-16,0 0 0 0,0 0 0 0,0 0-2 0,0 0-1 0,0 0 0 15,0 0-2-15,0 0 1 0,0 0-2 0,0 0 1 0,0 0-3 0,0 0-1 16,0 0-2-16,0 0 1 0,0 0-1 0,0 0 0 0,0 0 0 0,0 0 1 0,0 0 3 15,0 0 1-15,0 0 2 0,0 0 3 0,0 0 2 0,0 0 1 16,0 0 4-16,0 0-1 0,0 0 3 0,0 0 1 0,0 0 2 0,0 0 2 16,0 0-2-16,0 0 0 0,0 0-2 0,0 0-2 0,0 0 0 0,0 0-4 0,0 0-2 15,0 0-2-15,0 0 0 0,0 0-4 0,0 0-2 0,0 0-1 16,0 0-3-16,0 0 0 0,0 0-3 0,0 0 0 0,0 0-3 0,0 0-3 16,0 0-2-16,0 0-1 0,0 0-1 0,0 0-1 0,0 0 1 0,0 0 0 15,0 0-1-15,0 0 1 0,0 0 0 0,0 0 0 0,0 0 2 0,0 0 0 16,0 0 3-16,0 0 2 0,0 0 2 0,0 0 2 0,0 0 1 0,0 0 0 15,0 0 0-15,0 0-1 0,0 0 0 0,0 0 1 0,0 0 0 0,0 0-1 16,0 0 1-16,0 0 0 0,0 0 0 0,0 0 0 0,0 0 0 0,0 0-1 16,0 0 1-16,0 0-1 0,0 0 2 0,0 4-1 0,0-4 1 0,0 0 0 15,0 0-1-15,0 0 1 0,0 0-1 0,0 0 0 0,0 0 0 0,0 0 0 16,0 0 0-16,0 0 1 0,0 0 0 0,0 0-1 0,0 0 2 0,0 0 0 16,0 0 1-16,0 0 4 0,0 0 3 0,0 0 3 0,0 0 4 0,0 0 3 15,0 0 7-15,0 0 5 0,0 0 5 0,0 0 8 0,0 0 6 0,0 0 8 16,0 0 7-16,0 0 11 0,0 0 6 0,0 0 8 0,0 0 5 0,0 0 7 15,0 0 3-15,0 0 1 0,0 0-4 0,0 0-3 0,0 0-5 0,0 0-6 16,0 0-6-16,0 0-8 0,0 0-10 0,0 0-9 0,0 0-12 0,0 0-8 16,0 0-9-16,0 0-12 0,0 0-4 0,0 0-6 0,0 0-1 0,0 0-3 15,0 0-1-15,0 0 0 0,0 0-1 0,0 0-2 0,0 0 1 0,0 0 2 16,0 0 0-16,0 0-2 0,0 0 3 0,0 0 2 0,0 0 0 0,0 0-6 16,0 0 3-16,0 0 1 0,0 0-1 0,0 0-2 0,0 0 2 0,0 0 2 15,0 0-2-15,0 0 0 0,0 0 3 0,0 0-1 0,0 0-1 0,0 0-3 16,0 0 2-16,0 0 2 0,0 0-12 0,0 0-12 0,0 0 12 0,0 0 18 15,0 0 8-15,0 0 10 0,0 0 8 0,0 0 9 0,0 0 9 0,0 0 5 16,0 0 8-16,0 0 10 0,0 0 6 0,0 0 9 0,0 0 18 0,0 0 19 16,0 0-9-16,0 0-13 0,0 0-4 0,0 0-4 0,0 0-7 0,0 0-8 15,0 0-6-15,0 0-3 0,0 0-8 0,0 0-5 0,0 0-8 0,0 0-5 16,0 0-8-16,0 0-8 0,0 0-2 0,0 0-1 0,0 0-5 0,0 0-7 16,0 0-2-16,0 0 0 0,0 0-4 0,0 0-4 0,0 0 0 0,0 0 1 15,0 0-3-15,0 0-3 0,0 0 1 0,0 0 2 0,0 0-2 0,0 0-4 16,0 0 2-16,0 0 4 0,0 0-3 0,0 0-2 0,0 0 1 0,0 0 2 15,0 0-1-15,0 0-3 0,0 0 2 0,0 0 2 0,0 0-1 0,0 0-3 16,0 0 1-16,0 0 4 0,0 0-2 0,0 0-4 0,0 0 2 0,0 0 2 16,0 0 1-16,0 0-1 0,0 0 1 0,0 0 0 0,0 0-1 0,0 0-3 15,-1 2 2-15,-1 1 3 0,0 0-3 0,2 0-2 0,-3 2 1 0,3-1 1 16,-3 1-1-16,1 0-2 0,2 2 1 0,-1-1 1 0,-1 1-1 0,1 1-3 16,-1-1 4-16,2 1 2 0,0-2-2 0,0 1-1 0,0 1 0 0,0-1 4 15,0 1-2-15,2-1-2 0,-1 0 2 0,1 0 3 0,-1 0-2 0,1-1-3 16,1 1 1-16,0-4 3 0,-1 2-1 0,1-1-3 0,1 0 0 0,0-1 4 15,-1-2 0-15,2 1-4 0,0-1 3 0,-1 1 2 0,1-2-1 0,0-2 0 16,3 1 0-16,-2-2 4 0,2-2-1 0,-1 2-1 0,2-3 3 0,-1-1 2 16,0-1-1-16,-2-2-1 0,3 2 2 0,-1-2 2 0,-3 2 0 0,2-2-2 15,-1 0 3-15,-3 2 3 0,3-3 3 0,-3 4-1 0,-1-3 6 0,1 3 3 16,-1 0 2-16,-1 0 0 0,-1-1 1 0,0 1 3 0,-1 2 4 0,-1 0 5 16,1-1 1-16,-1 1 2 0,0 1-3 0,-2 0-4 0,-1 1-1 0,2-2-3 15,-2 2-3-15,2 0-5 0,-2 0-2 0,0-1 0 0,1 2-4 0,0 1-3 16,-2-1-5-16,2 1-6 0,-1-1-3 0,-2 1 0 0,2 1-2 0,1 0 0 15,-2 0-3-15,1 0-5 0,0 1-11 0,0-1-13 0,2 2-25 0,0-2-29 16,0 1-70-16,0 1-83 0,0-2-61 0,3 0-57 0,0 0-60 0,0 0-62 16,0 0-13-16,0 0-3 0,0 0 2 0,0 0 4 0,0 0 12 0,0 0 11 15,0 0 25-15,0 0 29 0</inkml:trace>
  <inkml:trace contextRef="#ctx0" brushRef="#br0" timeOffset="47588.38">13023 4111 228 0,'-2'9'292'0,"-1"-1"-1"16,2-2 3-16,-3 0-21 0,2-3-22 0,0 0-32 0,2-3-35 0,0 0-31 16,0 0-34-16,0 0-140 0,0 0-166 0,0 0-58 0,0 0-37 0,0 0-8 15,-5 3-1-15,5-3-1 0,-3 0 0 0,3 0 18 0</inkml:trace>
  <inkml:trace contextRef="#ctx0" brushRef="#br0" timeOffset="49421.43">10409 4659 8 0,'-1'4'246'15,"-1"-1"15"-15,-1 0 16 0,1 0 8 0,-1-1 6 0,0-1 5 0,3-1 4 16,0 0 1-16,-4 0 3 0,4 0-75 0,-3 0-91 0,3 0-32 0,0 0-18 0,0 0-6 16,0 0-4-16,0 0 0 0,0 0-2 0,0 0 8 0,0 0 6 15,0 0 5-15,0 0 2 0,0 0 0 0,0 0 3 0,0 0-4 0,0 0-3 16,0 0-2-16,0 0 4 0,0 0-9 0,0 0-11 0,0 0-13 0,0 0-13 16,0 0-15-16,3 2-17 0,-2 0-6 0,4 0-8 0,-1-1-4 0,1 1-2 15,0 1-17-15,0 0-22 0,0-1-30 0,1 1-36 0,0-1-28 0,-1-1-33 16,1 0-14-16,-1 0-16 0,0 1-7 0,-1 0-6 0,1-2-7 0,0 1-5 15,-2-1-5-15,0 2-3 0,1-2 17 0,-1 0 21 0,-3 0 30 0,1 1 32 16,-1-1 30-16,5 2 32 0,-5-2 14 0,0 0 13 0,0 0 10 0,0 0 9 16,0 0 9-16,0 0 7 0,0 0 6 0,0 0 7 0,0 0 7 0,0 0 5 15,0 0 8-15,0 0 2 0,0 0 7 0,0 0 6 0,0 0 7 0,0 0 8 16,0 0 10-16,0 0 10 0,0 0 11 0,0 0 13 0,0 0 13 0,0 0 12 16,0 0 14-16,0 0 13 0,0 0 16 0,0 0 12 0,0 0 15 0,0 0 13 15,0 0 8-15,0 0 8 0,0 0-8 0,0 0-9 0,0 0-10 0,0 0-11 16,0 0-12-16,0 0-12 0,0 0-15 0,0 0-12 0,-5 0-16 0,2 0-13 15,-2-2-14-15,2 2-13 0,0-1-14 0,0 1-11 0,-1 0-3 0,1-2-1 16,-1 2-2-16,4 0-3 0,0 0-4 0,-3-1-3 0,3 1-4 0,0 0-5 16,0 0-5-16,0 0-4 0,0 0-5 0,0 0-6 0,0 0-4 0,3-2-2 15,4-1-3-15,2 1-1 0,2-3 0 0,4 0 2 0,1-1-2 0,8-3 0 16,1-2-1-16,4 0 2 0,2-3 0 0,4-1 1 0,3-1 0 0,0-1 0 16,3 1 1-16,0-1 0 0,2 1-1 0,-2 1 0 0,0 1 0 0,0 1 0 15,-1 2 1-15,-2 0-1 0,-3 4 2 0,1 0 0 0,-3 1 0 0,-1 1-1 16,2 2-1-16,-4 2-1 0,2-2 1 0,-2 1-1 0,0 1 0 0,-1-1 2 15,1 2-1-15,0-2 0 0,2 1 1 0,-2-2-1 0,0 2 2 0,0-1 2 16,-2-1 4-16,2 0 5 0,0-2 4 0,0 1 3 0,0 0 1 0,-1-1 3 16,-1-1-3-16,1 2-1 0,-3-2 1 0,1 1 1 0,-2 0 0 0,-1 0 0 15,-2-1-2-15,2 1-4 0,-3 1-2 0,-1-1-5 0,-1 3-4 0,-1-2-2 16,-1 1-1-16,-3 0-4 0,0 0 3 0,-2 1 1 0,-3 1-2 0,0 0 0 16,-1 1 0-16,-3 0 0 0,0-1 0 0,-2 1 0 0,-3 0 2 0,0 0 0 15,0 0 6-15,0 0 4 0,0 0 6 0,0 0 3 0,0 0 3 0,0 0 3 16,0 0 3-16,0 0 3 0,0 0 2 0,0 0 2 0,0 0 0 0,0 0 4 15,0 0-1-15,0 0-1 0,0 0-3 0,0 0-5 0,0 0-5 0,0 0-2 16,0 0-5-16,0 0-3 0,0 0-2 0,0 0-5 0,0 0-1 0,0 0-2 16,0 0-1-16,0 0-4 0,0 0 0 0,0 0-1 0,3-2 0 0,-3 2-2 15,3 0-2-15,-3 0 0 0,5 0 0 0,-2 0 2 0,2 0 0 0,-2 0 1 16,1 0 0-16,0 0-1 0,1 0 1 0,-1 0 2 0,-2 0-2 0,3 0-2 16,-2 2 1-16,0-1 1 0,2-1 2 0,-2 0 0 0,3 0-1 0,-1 0-1 15,2 0-1-15,-3 0 0 0,1 0-2 0,3 0 0 0,-4 0-4 0,3 1-3 16,-1-1-5-16,2 0-3 0,-2 0-7 0,2 0-5 0,-3 1-8 0,2-1-10 15,-1 0-9-15,2 2-7 0,-2-2-14 0,0 0-17 0,-1 2-20 0,2-1-27 16,-1-1-52-16,0 1-59 0,0 1-50 0,-1-2-45 0,2 0-19 0,0 1-19 16,0-1-21-16,-1 0-24 0,-1 0-23 0,3 0-26 0,-1 0 6 0,0-1 16 15,-1-1 22-15,1 1 26 0,0 1 58 0,-2-3 66 0</inkml:trace>
  <inkml:trace contextRef="#ctx0" brushRef="#br0" timeOffset="49739.35">12272 4198 133 0,'-3'-2'261'0,"3"2"14"0,0 0 5 0,0 0 5 0,-2 0 0 0,1-1 3 16,1 1 7-16,0 0 6 0,0 0-37 0,1-3-46 0,3 2-15 0,0-1-9 15,2 2-10-15,2 0-10 0,2-2-7 0,2 1-5 0,1 0-3 0,4 0 0 16,-2-1-1-16,5 0-2 0,-2 1-6 0,2 1-5 0,-1-2-23 15,0 0-26-15,0 1-19 0,0 1-18 0,-1 0-13 0,0 0-14 0,-3 0-8 0,2 1-7 16,-4 1-3-16,2 0 2 0,-2 1 2 0,1-1 5 0,-4 0-3 0,1 1-4 16,0 0 2-16,-3 1 3 0,0 0-2 0,0 0-3 0,-2-1 1 15,0 1 1-15,-4-1 10 0,3 1 10 0,-4-1 2 0,-1 0 0 0,0 2-2 0,-1-2-2 16,-4 2 0-16,0 1 3 0,-4 1-3 0,-1 3 0 16,-1 0 0-16,-3 2 2 0,-2 2-2 0,-3 1-4 0,-1 1-14 0,-1 0-15 0,-1 2-18 15,0 1-20-15,-2 0-24 0,2 0-27 0,-2 3-65 0,1-3-76 0,0 1-58 0,1-1-53 16,4-1-65-16,1-2-65 0,4 0-20 0,1-4-10 0,3-2-2 15,1-2 5-15,7-4 14 0,1-4 16 0,1-3 24 0,5-1 27 0</inkml:trace>
  <inkml:trace contextRef="#ctx0" brushRef="#br0" timeOffset="49921.71">12533 4444 350 0,'0'8'419'0,"0"-1"10"0,0-2 5 0,-2 2 1 16,2-3 1-16,0 0-4 0,0-4-4 0,0 0-22 0,0 0-23 16,0 0-144-16,0 0-169 0,0 0-130 0,0 0-124 0,0 0-89 0,0 0-84 0,0 0-40 15,-3 3-29-15,1 0-7 0,1-1-3 0,-2 0 4 0,-2 1 4 0,2 0 19 16,-2 0 28-16</inkml:trace>
  <inkml:trace contextRef="#ctx0" brushRef="#br0" timeOffset="50571.47">10789 4414 57 0,'-3'-3'229'0,"1"2"12"0,-1 1 18 0,0-2 19 15,-2 1 19-15,3 1 15 0,2 0 16 0,-3 0 14 0,-3 0-47 0,2 1-56 16,-1 1-27-16,-2 1-21 0,2 0-1 0,-4 3 5 0,0 0 1 0,-3 1 4 16,0 4-13-16,-1 0-14 0,-4 3-10 0,1 2-10 0,-3 3-9 0,1 0-8 15,-2 3-6-15,-2-2-5 0,1 1-7 0,1 2-5 0,-1-2-14 0,2-1-16 16,0-3-13-16,5 0-15 0,-2-3-6 0,7-1-6 0,-2-3-7 0,3-2-6 15,3-1-8-15,2-2-7 0,0-2-4 0,1 0-1 0,2-3-2 0,0 0-4 16,3 1 0-16,0-1-3 0,2 2 1 0,2-2-3 0,2-2 0 0,-1 2 0 16,3-1 0-16,1-1-3 0,1 1-4 0,1-2-5 0,2 0-13 0,-2-1-16 15,2 0-25-15,0 3-30 0,0-4-65 0,1 2-74 0,-1 0-46 0,0 0-40 16,-2 0-33-16,2 0-29 0,-2-1-46 0,3 1-46 0,-4-2-9 0,3 1 6 16,-2-1 11-16,-1-1 15 0,3 1 25 0,-2 0 30 0,0-1 65 0</inkml:trace>
  <inkml:trace contextRef="#ctx0" brushRef="#br0" timeOffset="50740.36">10878 4681 333 0,'-2'6'421'0,"-3"-1"9"0,2 0 1 0,-2-3 0 0,0 3-3 0,-1-2-3 15,2-2-12-15,0 1-17 0,1-2-61 0,0 1-70 0,1-1-191 0,2 0-220 16,0 0-110-16,-3 2-85 0,1-1-46 0,-1 2-33 0,-1 0-8 0,2 0-3 15,1 2 2-15,-1-2 3 0,-1 1 13 0,3-1 17 0</inkml:trace>
  <inkml:trace contextRef="#ctx0" brushRef="#br0" timeOffset="54488.46">13162 7917 60 0,'-11'3'277'0,"1"-1"41"0,-2 0 26 0,2 1 23 0,2-1 19 0,2-1 20 0,-1 1 8 15,0-2 9-15,2 0-34 0,2 0-48 0,3 0-46 0,-3 0-49 0,3 0-23 16,0 0-18-16,0 0-33 0,0 0-35 0,0 0-23 0,0 0-23 0,0 0-18 16,0 0-17-16,0 0-10 0,0 0-9 0,0 0 9 0,0 0 11 0,0 0 1 15,3 1 4-15,2-1-1 0,1 2 3 0,5-1 0 0,3 2-1 0,5-2 1 16,2 1 5-16,4 0 1 0,5 1 4 0,4-2-1 0,2 1 3 0,5-2-15 16,2 0-17-16,6-2-7 0,-2 2-4 0,5-3-4 0,3 2-2 0,1-3-4 15,0 3-3-15,2-2-5 0,0 0-4 0,1 2-3 0,-1-2 1 0,-1 1 6 16,2 1 6-16,-2-1 3 0,-2-1 4 0,0 2 6 0,2 1 7 15,-3-1 7-15,-2-1 3 0,2 2 6 0,-2-2 4 0,-1 2 1 0,1 0 1 0,-2-1 0 16,0 1 0-16,-1-2-3 0,1 2-2 0,-1-3-1 0,0 2 0 16,2-4-8-16,-2 1-8 0,1-2-5 0,1-2-3 0,0-2-6 0,1 0-5 15,-3-1-1-15,1-1-1 0,0-2-1 0,-2-1-5 0,0 0-2 0,-4-1-5 0,-1-1-6 16,-1 1-2-16,-4-1-7 0,-4 0-4 0,-3 3-8 0,-4-1-11 16,-2 3-8-16,-7-2-8 0,-1 4-25 0,-4 0-27 0,-1 3-44 0,-5 0-45 15,-2 1-97-15,-4 0-103 0,-2 1-78 0,-3-1-73 0,0-1-34 0,-3-1-27 0,-2 1 2 16,-1-4 6-16,-1 0 8 0,-3-1 10 0,0-1 24 0,-2-3 28 15,0 1 44-15</inkml:trace>
  <inkml:trace contextRef="#ctx0" brushRef="#br0" timeOffset="54707.1">15556 7294 80 0,'17'14'211'0,"-1"-1"1"0,1-2 24 0,0-1 27 0,-2-1 32 0,1-2 34 15,1 0 9-15,1-1 5 0,1-2-55 0,0 0-69 0,0 1-14 0,1 0-1 16,1 1 9-16,0 0 16 0,-3 0 14 0,0 1 17 0,2 1-14 0,-3-1-21 15,-2 2-21-15,1 2-25 0,-4-1-2 0,1 1-4 0,0-1 2 0,-2 4 0 16,0-1-26-16,-3 1-33 0,0-1-19 0,-2 2-17 0,2 1-16 0,-4 0-16 16,-2 2-10-16,1 0-8 0,-3 0-10 0,0 1-10 0,-3 2-6 0,-2 0-3 15,-1 2-17-15,-2 1-21 0,-3 0-29 0,0 1-30 0,-2 1-82 0,-4 1-92 16,1-2-61-16,-3 2-53 0,0 0-58 0,-3-1-61 0,0 1-12 0,0-2-3 16,-2-1-1-16,0-1 1 0,2-2 16 0,2-2 20 0,-2-2 29 0,1-2 30 15</inkml:trace>
  <inkml:trace contextRef="#ctx0" brushRef="#br0" timeOffset="54888.35">16014 7966 353 0,'13'14'515'15,"-2"1"11"-15,-1-2 1 0,-4 1-1 0,2-3-2 0,-5 0 1 0,0-2-7 16,0-1-5-16,1-2-15 0,-3-3-20 0,1-2-135 0,-2-1-156 0,0 3-151 0,0 0-152 15,0 2-106-15,0-2-97 0,0 2-47 0,-2 0-40 0,1 1-49 16,-1 0-53-16,0 2-9 0,-3-1 2 0,2 1 17 0,-3-2 18 0,2 0 18 16,-1-2 15-16,0 1 35 0</inkml:trace>
  <inkml:trace contextRef="#ctx0" brushRef="#br0" timeOffset="66959.39">22851 2344 156 0,'0'-1'172'0,"3"-3"9"16,-1 3 9-16,0 0 13 0,-2 1 9 0,0 0 3 0,0 0-22 0,0 0-32 16,0-4-10-16,0 4-3 0,0 0 12 0,0 0 17 0,0-2 19 0,0 2 24 15,-2-3 17-15,0 1 16 0,2 1-6 0,0 1-7 0,-3-4-12 0,2 3-12 16,-1 0-14-16,2 1-12 0,-2-2-8 0,1-1-2 0,-3 2-20 0,1-2-23 16,2 3-26-16,-4-2-28 0,2 1-23 0,-2-1-25 0,2 1-4 0,-2 1-2 15,0-2-2-15,1 1-1 0,-2 1-1 0,-1-2-2 0,2 2-1 0,-1-1-1 16,0 1 0-16,-2 0 1 0,2 0 1 0,-1 0 1 0,1 0-1 0,-2 1 3 15,4-1 1-15,-3 0 0 0,1 2 1 0,-1-2 2 0,1 0-2 0,1 0-2 16,1 1 0-16,-1-1 0 0,0 0-2 0,0 0-2 0,0 0-2 0,-1 0-3 16,2 2-1-16,-1-2-3 0,0 0-1 0,0 0-2 0,0 1-2 0,-1-1-1 15,2 2-1-15,-3-2-1 0,2 0 1 0,0 3-2 0,1-3 0 0,-4 0 1 16,2 3-2-16,1-2-1 0,-2 2 0 0,0 0 0 0,1-2-2 0,-1 4-1 16,-1 0 0-16,0-1 0 0,1 2 0 0,-2 2 1 0,0-2-1 0,0 1 0 15,1 1 0-15,0 0 1 0,0 2-1 0,-2-2 1 0,1 2 0 0,1-2 0 16,-1 2 1-16,1 0-1 0,0-1 2 0,-1 2 0 0,0-2-6 15,1 3-10-15,0-2 13 0,0 3 15 0,-1-2-6 0,3 1-12 16,-2-1 8-16,1 1 11 0,-2 0-6 0,3 0-11 0,-1-2 9 0,-1 1 12 16,2 1-6-16,1-3-8 0,-1 4 15 0,1-3 19 0,0 3-19 15,1-3-25-15,-2 2 15 0,2-2 20 0,1 3-13 0,-2-1-22 16,4-2 18-16,-2 2 28 0,1-1-2 0,0 2-10 0,-1-2 8 0,2 0 12 16,1 1-5-16,-4 3-9 0,2-4 8 0,0 1 11 0,0 2-6 0,2-3-9 15,-1 3 6-15,1-2 13 0,0 0-14 0,0 0-15 0,0 0-5 0,0-1-3 16,1-2 0-16,1 1-2 0,0 1-1 0,2-3 0 0,-1 2-1 0,0-3 0 15,2 1-3-15,0 1 2 0,0 0 1 0,1-2-1 0,2 2 0 0,-2-1 0 16,2 0 0-16,0 2-2 0,3-3 0 0,-1 2-3 0,-1-1-3 0,2 1 0 16,-1-2-1-16,-1 2 1 0,4-1 0 0,-4-1 1 0,1 1 0 0,1-1-2 15,0 0 1-15,-1 0 0 0,0 1 2 0,0-1 2 0,0-1 1 0,0 0 0 16,2 0 1-16,-3 0 1 0,4-2 0 0,-4 2-2 0,4 0-1 0,-1-1 0 16,-2-1-3-16,4 1-1 0,-3-1 1 0,3 1 0 0,-1-1-2 15,-2 1-2-15,3-2-2 0,-1 0 0 0,1 1-1 0,-3 1-1 0,2-3 0 0,1 2 1 16,-2-1 0-16,1 0-1 0,-1 1 0 0,2-1 1 0,-3 0 0 0,0-1-1 15,3 1 0-15,-1 0 1 0,-1-2-1 0,1 2 0 0,2-1 0 0,-1 0 1 16,-2 0 0-16,4-1 0 0,-1-1 0 0,-2 2 3 0,2-2-3 0,0 0 0 16,-2 0 1-16,4-2 0 0,-4 2 1 0,1-1-2 0,1-2 2 0,-2 0-2 15,2 0 1-15,-2 2-1 0,3-4 0 0,-4 2 2 0,2-1-2 16,-1-1-1-16,1 1 0 0,-1-1 1 0,-2 1 0 0,3-1-1 0,-2 1 0 0,-2-2 0 16,2 1 0-16,-3-1-1 0,3 0 2 0,-2 0 1 0,0-1-2 0,1 1-1 15,-2-2 2-15,-1 1 1 0,3-1-2 0,-1-1 1 0,-2 1-1 0,-2 0 1 16,3-2-1-16,-1 3 1 0,-1-3 1 0,-1 0 1 0,2 0-1 0,-4 0-1 15,3-1 0-15,-2-2 3 0,1-1-3 0,2 2 0 0,-4-3 0 0,1 0 1 16,0 0 0-16,2-1-2 0,-4-1 0 0,3-1 3 0,-3 0-2 16,0 0-2-16,0-3 0 0,-1 0 3 0,0 0-1 0,-2-1-1 0,1-1 0 0,-2 1 1 15,1-2 0-15,-2 1-1 0,0 1 1 0,1-1 2 0,-3 2-1 0,0-2-1 16,-1 3 2-16,1-1-1 0,-3 1 1 0,2 1-1 0,-3 2 3 16,1-1 5-16,0 2 2 0,-1 1 6 0,0-1 0 0,-1 5 2 0,-1-3 0 0,2 4-2 15,-4-1 1-15,2 2 0 0,-1 2-1 0,0-1 0 0,-1 2 0 0,-2 0 1 16,-1 2-4-16,1-1-2 0,-3 2-5 0,-2 1-5 0,1 0-1 15,-1 2-2-15,0 0 1 0,-1 0 0 0,-2 2-1 0,0-1 0 0,2 1-1 0,-2 2 1 16,2-1-1-16,2 0 0 0,0 2-1 0,0-3 2 0,2 1-1 0,3 0-1 16,1 0 0-16,2-1-1 0,1-1 0 0,1 1 0 0,3-1-5 15,2 1-10-15,0-2-6 0,3 0-9 0,0 0-18 0,0 0-17 0,0 0-27 0,0 0-27 16,0 0-29-16,-2-2-32 0,-1 1-65 0,3-1-74 0,-1-1-72 0,1-1-71 16,0-2-42-16,0 0-35 0,1-2-31 0,-1-1-30 0,3-2 9 15,-1 1 18-15,1-1 25 0,0 0 27 0,2 0 30 0,1-1 33 0,1 3 65 0</inkml:trace>
  <inkml:trace contextRef="#ctx0" brushRef="#br0" timeOffset="67156.25">23088 2682 58 0,'3'9'320'0,"-3"-4"8"0,-3 2 4 0,3-1-2 0,-1-3-14 0,-5-1-21 0,2 0-45 16,1 0-52-16,2-1-38 0,-4 1-33 0,5-2-161 0,0 0-191 16,0 0-55-16,0 0-27 0,0 0-14 0,0 0-7 0,1-7-4 0,3 5 1 15,-3-4 16-15</inkml:trace>
  <inkml:trace contextRef="#ctx0" brushRef="#br0" timeOffset="67573.5">23357 2332 19 0,'-8'6'232'0,"2"-1"17"0,-2 1 28 0,0-2 30 16,4 2 22-16,-3-5 21 0,4 3 12 0,0-3 11 0,-2 1-41 0,3-2-52 16,2 0-23-16,0 0-15 0,0 0-4 0,0 0-1 0,0 0-8 0,2-3-9 15,3-4-22-15,1 0-23 0,2-2-13 0,8-4-11 0,-2-1-3 0,8-4-2 16,3-3-5-16,5-3-5 0,2-2-8 0,4-3-6 0,3-3-15 0,3 2-18 16,-1-3-7-16,4 2-2 0,-1 0 0 0,-3 2-1 0,1 0-11 0,-2 1-9 15,-4 2-9-15,1 4-8 0,-5-1-7 0,-1 5-5 0,-2 0-4 0,-3 5-2 16,-2-1-2-16,-2 4-3 0,-3-1-3 0,2 2-5 0,-5 2-4 0,1 0-5 15,-3 0-1-15,0 1 1 0,-1 1-1 0,-1 0 0 0,0-1-1 0,-1-1 0 16,0 5-1-16,-3-1 1 0,0 0-1 0,-2 0 1 0,0 1-1 0,1 1 0 16,-4-1 0-16,0 2 1 0,0 2-2 0,-3-2 0 0,0 0-3 0,0 0-5 15,0 0-15-15,0 0-21 0,0 0-28 0,0 0-28 0,0 0-42 0,0 0-47 16,0 0-82-16,0 0-92 0,0 0-63 0,0 0-55 0,0 0-37 0,0 0-31 16,0 0-3-16,0 0 0 0,-5 0 18 0,2 3 21 0,-2-3 26 0,5 0 31 15,-4 0 42-15</inkml:trace>
  <inkml:trace contextRef="#ctx0" brushRef="#br0" timeOffset="67825.38">24201 1542 148 0,'-1'11'288'0,"-1"0"1"0,0 0 2 0,2-1 39 16,2-3 46-16,0 1 32 0,3-3 30 0,-1-2 6 0,4-1 7 0,2 0-74 16,1 0-93-16,2-1-45 0,1 2-37 0,0-1-9 0,3-1-3 0,-1-1 6 15,1 2 3-15,1-2-34 0,-4 2-48 0,2-2-30 0,-2 1-26 0,1-1-11 0,0 1-5 16,-4-1-4-16,3 1-2 0,-1 1-6 0,0 1-5 0,-2-1-4 0,0-1-4 15,-2 2-6-15,-1 2-5 0,0-3-2 0,0 5-3 0,-2-3 0 0,1 1 2 16,-2 1 0-16,-4 0-1 0,1 1-1 0,-1 2-2 0,-2 2 1 0,-2-2-1 16,-2 6-1-16,-3-2 1 0,-1 2-3 0,-3 3-1 0,-2-1-8 0,1 1-8 15,-1 0-17-15,-2 0-19 0,0 0-36 0,1-3-41 0,0-1-82 0,1 0-91 16,1-2-60-16,1-1-54 0,3-4-38 0,0-1-36 0,0-3-5 0,5-1 0 16,4-2 7-16,-4-2 8 0,4-4 16 0,0 2 18 0,2-5 37 0</inkml:trace>
  <inkml:trace contextRef="#ctx0" brushRef="#br0" timeOffset="67941.28">24508 1814 171 0,'-2'11'223'0,"2"0"-1"0,-3-2-11 0,2-1-14 0,-1-1-21 0,-1-3-22 16,2 1-29-16,-2-3-31 0,-1 5-107 0,1-4-121 0,0 3-46 0,-2-2-36 16,0 3-5-16,-1-3-3 0,1 1 2 0,-1 0 0 0</inkml:trace>
  <inkml:trace contextRef="#ctx0" brushRef="#br0" timeOffset="72040.75">18544 9106 122 0,'0'4'283'0,"-1"0"30"0,-1-1 33 0,0-1 19 15,1 1 15-15,-2-1 9 0,1 1 6 0,-1-3-13 0,3 0-20 0,0 0-65 16,0 0-73-16,0 0-27 0,0 0-15 0,0 0-32 0,0 0-36 0,0 0-30 15,0 0-29-15,0 0-21 0,0 0-19 0,0 0-26 0,0 0-28 0,0 0-56 16,0 0-67-16,0 0-38 0,0 0-30 0,0 0-38 0,0 0-40 0,0 0-41 16,1-3-37-16,3-2-10 0,0 0-3 0,0 1 0 0,1-5 4 0,-1 2 18 15,2-2 19-15,-1-1 57 0</inkml:trace>
  <inkml:trace contextRef="#ctx0" brushRef="#br0" timeOffset="72459.81">19567 9137 110 0,'2'3'326'0,"0"1"21"0,-2-1 21 0,2 0 15 0,-2-3 14 16,0 0 10-16,0 0 12 0,0 0 0 0,0 0-2 0,0 0-67 0,0 0-82 15,0 0-59-15,0 0-56 0,0 0-32 0,0 0-25 0,0 0-27 0,0 0-26 16,0 0-22-16,0 0-22 0,0 0-50 0,0 0-60 0,0 0-53 0,0 0-57 16,0 0-48-16,0 0-44 0,0 0-46 0,0 0-43 0,0 0-13 0,0 0-5 15,0 0 2-15,0-5 7 0,-2 0 6 0,0 0 10 0,2-1 40 0</inkml:trace>
  <inkml:trace contextRef="#ctx0" brushRef="#br0" timeOffset="75908.42">19094 6541 128 0,'-3'0'177'0,"2"0"13"0,-3-1 29 0,1-1 33 0,2 2 20 0,-4-2 14 16,2 1-6-16,3 1-14 0,-1 0 7 0,-3 0 12 0,4 0 10 0,0 0 7 15,-3-1 0-15,3 1 0 0,0 0-8 0,0 0-6 0,0 0-25 0,0 0-26 16,0 0-20-16,0 0-18 0,0 0-24 0,0 0-30 0,0 0-25 0,0 0-25 15,0 0-18-15,0 0-15 0,0 0-8 0,0 0-9 0,0 0-4 0,0 0-6 16,0 0-5-16,0 0-6 0,0 0-6 0,0 0-4 0,0 0-3 0,0 0-4 16,0 0-3-16,0 0 0 0,0 0-1 0,0 0-1 0,0 0-2 0,0 0 3 15,0 0 8-15,0 0 10 0,3 0 2 0,1-1 4 0,-1-1 0 0,3 2 1 16,-3 0-1-16,2 0 2 0,-2 0-2 0,0-2 0 0,0 2 0 0,2 0-1 16,-2 0 9-16,2 0 11 0,-2 2-7 0,0-2-8 0,2 2-4 0,-2 0-4 15,2-1 2-15,-2 3 1 0,5-1 0 0,-4-2-1 0,3 2 0 0,-2 0-1 16,1 0 2-16,-1 0 0 0,1 0-8 0,0-1-12 0,-1-1-4 0,0 2 0 15,0 0 0-15,0 0 2 0,1 0 0 0,-2 0-3 0,0 0 1 0,-1 0 0 16,2-1 0-16,-2 1-1 0,-2-1 2 0,3 0 0 0,-3 1 2 0,4-1 4 16,-5-2 11-16,0 1 12 0,0-1 2 0,0 2 1 0,0 4 1 15,0-2 0-15,-5 2 0 0,2 0 0 0,0 3 1 0,-4 0-1 0,3 3 0 0,-3 0-3 16,-2 2-1-16,3-1-1 0,-4-1-5 0,2 2-6 0,-1-4 5 0,1 1 5 16,1-1 2-16,1-2 3 0,-2-1 1 0,4 1 1 0,-3-2 3 0,2-4 3 15,0 3 6-15,1-1 7 0,-1-3-1 0,2 1-1 0,0 0-5 0,0 0-8 16,1-1-14-16,2-1-27 0,-3 0 0 0,3 0 0 0,0 0 0 0,0 0 0 15,0 0 0-15,0 0 0 0,0 0 0 0,0 0 0 0,0 0 0 0,0 0 0 16,0 0 0-16,0 0 0 0,0 0 0 0,0 0 0 0,0 0 0 0,0 0 0 16,0 0 0-16,0 0 0 0,0 0 0 0,3 1 0 0,0-1 0 0,1 0 0 15,2 0 0-15,1-1 0 0,3 1 0 0,-2-1 0 0,4-3 0 0,0 2 0 16,-1-1 0-16,1 0 0 0,1-2 0 0,0 2 0 0,-2-1 0 0,0-1 0 16,3 0 0-16,-3 1 0 0,0 1 0 0,-1-1 0 0,-1 1 0 0,-1-2 0 15,1 3 0-15,-4 0 0 0,3 0 0 0,-3 1 0 0,3-1 0 0,-7 1 0 16,4-1 0-16,-3 2 0 0,-2 0 0 0,3 0 0 0,-3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15,0 0 0-15,0 0 0 0,0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0-21-15,0 0-123 0,0 0-107 0,0 0-121 0,0 0-111 0,0 0-114 16,0 0-38-16,0 0-25 0,-2-4-3 0,-1-1-4 0,1 1 10 0,-1 1 13 16,-3-2 23-16,2 0 26 0,0 3 37 0,-2 0 41 0</inkml:trace>
  <inkml:trace contextRef="#ctx0" brushRef="#br0" timeOffset="79340.84">22122 9192 7 0,'-3'1'203'0,"2"0"4"0,-3 1 2 0,0 0 0 16,0-2-3-16,4 0-6 0,-3 1-14 0,0-1-17 0,-1 0-69 0,4 0-81 16,0 0-76-16,0 0-73 0,-5 0-37 0,2 0-29 0,3 0-7 0,-4-1-3 15,1-1-3-15,-2 0-1 0,4 0 6 0</inkml:trace>
  <inkml:trace contextRef="#ctx0" brushRef="#br0" timeOffset="79675.39">20996 8976 55 0,'-3'-2'224'16,"-3"0"20"-16,3 2 16 0,-2 0 14 0,2-1 6 0,0-1 0 0,1 0 0 15,1 0 3-15,1 2-68 0,-4-1-79 0,4 1-22 0,0 0-3 0,0 0-19 16,0 0-20-16,0 0-26 0,0 0-26 0,0 0-35 0,0 0-38 0,0 0-22 16,0 0-17-16,0 0-19 0,0 0-18 0,0 0-26 0,0 0-26 0,0 0-42 15,5-2-45-15,-2 2-9 0,2-1 0 0,0 0 5 0,3-1 7 0,-5-2 21 16,2 1 23-16</inkml:trace>
  <inkml:trace contextRef="#ctx0" brushRef="#br0" timeOffset="81192.53">21169 6384 7 0,'-2'-3'156'0,"1"0"9"0,-1 0 6 0,1 0 6 0,-3-1 13 0,3 1 12 15,-1 1-11-15,2-3-17 0,-1 4-3 0,1-2-3 0,0 3 20 0,-2-2 24 16,2 2 15-16,-2-3 15 0,2 3 13 0,0 0 12 0,0 0 2 0,0 0 1 16,0 0-8-16,0 0-7 0,0 0-15 0,0 0-16 0,0 0-22 0,0 0-27 15,0 0-28-15,0 0-28 0,0 0-21 0,0 0-19 0,0 0-14 0,0 0-10 16,0 0-2-16,0 0 0 0,0 0-2 0,0 0-5 0,0 5-2 0,0-2-2 16,2 3-3-16,0-1-2 0,-1 2 3 0,1 1 2 0,-1-1 5 0,3 0 3 15,-3 0-5-15,2 0-7 0,-1 0-7 0,1-1-5 0,3 2-3 0,-3-2 2 16,1 0 3-16,-1 0 3 0,2 1 1 0,-2-1 0 0,0 2-3 0,0-2-4 15,3 1-3-15,-1-1-4 0,-2 1-3 0,2 2 0 0,0-2-1 0,0-2 0 16,1 2-2-16,-2 1 0 0,1-3-4 0,0 1-5 0,0 2 2 0,0-2 2 16,1-2 5-16,-2 2 3 0,0 0 2 0,1-1 1 0,-2-1-1 0,0 1 2 15,0-4-1-15,0 2 2 0,2 0 4 0,-4 0 4 0,1-1 5 0,-2-2 4 16,0 0 4-16,0 0 0 0,1 0 0 0,-1 0 1 0,0 0 3 0,0 0 4 16,0 0 4-16,0 0 5 0,0 0 2 0,0 0 2 0,0 4-1 0,0-4 0 15,0 0-5-15,0 0-5 0,0 0-3 0,-1 3-4 0,-1-1-4 0,1 0-6 16,-2 0-5-16,1 1-2 0,-1 2-7 0,0 1-5 0,-2 0-2 0,0 1-2 15,0 2-4-15,1 2-4 0,-4-1-1 0,3-1 0 0,-1 2-4 0,-1-2-3 16,3 0-6-16,-4-2-4 0,3 0-13 0,0 1-12 0,1-3-17 0,-3 0-12 16,4 2-22-16,-3-4-24 0,1 1-27 0,0 1-32 0,2-3-57 0,0 0-63 15,-2 0-74-15,-1-1-76 0,1-1-45 0,2-1-36 0,-2-3-29 0,1 0-26 16,-1 0 6-16,2-4 13 0,-1-1 20 0,0-1 22 0,2-2 31 0,1-3 31 16,1 0 59-16</inkml:trace>
  <inkml:trace contextRef="#ctx0" brushRef="#br0" timeOffset="81427.42">21211 6363 172 0,'4'0'203'16,"0"0"29"-16,0-2 32 0,1 2 35 0,-2-1 40 0,3-1 32 0,-2 1 29 15,1 1-33-15,0-1-44 0,2 1-23 0,-1-2-13 0,1 2 0 0,0-2 1 16,-1 2 1-16,1 0-6 0,0 0-24 0,0 0-30 0,-1 0-38 0,1 0-36 15,-3 0-33-15,4 0-30 0,-3 0-22 0,1 0-20 0,-1 2-10 0,0-2-6 16,0 0-8-16,1 0-5 0,-2 0-10 0,1 0-7 0,-2 0-2 0,1 0-4 16,1 0-18-16,-4-2-20 0,5 2-53 0,-6 0-60 0,3 0-86 0,-1-3-93 15,-2 3-74-15,3-2-67 0,-1 1-14 0,-2 1-5 0,1-4-2 0,-1 0 1 16,-1-1 0-16,-3 1 3 0,3 0 16 0,-2 1 22 0</inkml:trace>
  <inkml:trace contextRef="#ctx0" brushRef="#br0" timeOffset="83491.33">21276 6450 220 0,'0'0'269'0,"0"0"2"0,0 0-2 0,-1 4-1 15,-1-2-4-15,2-2-3 0,-2 1-24 0,-1 1-28 0,-1-2-71 0,-1 0-82 16,2 1-77-16,-2 0-75 0,2-1-38 0,0 2-28 0,-2-2-46 0,2 2-49 15,-3-2-10-15,1 1 0 0,0-1 3 0,0-1 4 0,0-1 23 0,1 0 28 16</inkml:trace>
  <inkml:trace contextRef="#ctx0" brushRef="#br0" timeOffset="96843.1">21216 6349 16 0,'-1'-2'150'0,"-1"0"6"16,0-1 7-16,2 0 6 0,-3-2 4 0,3 4 7 0,-1-3-33 0,-4 2-39 15,4 0-11-15,-1-1-11 0,1 2 8 0,-1-2 8 0,0 0 4 16,1 1 5-16,-3-1 12 0,1 2 13 0,2-2 19 0,-3 1 19 0,1 1 8 0,2-2 8 16,-4 3 10-16,4-2 12 0,-3 1 0 0,3-1 0 0,-1 1-4 0,-1-1-3 15,3 2-3-15,-3 0-3 0,0-1-12 0,-1-1-14 0,1 2-20 0,2 0-18 16,-3-1-12-16,0 1-7 0,1 0-11 0,0 0-15 0,-2 0-5 0,2 0-6 16,-2 0-5-16,1 1-9 0,1-1-1 0,-3 0-2 0,3 2-3 0,0-2-1 15,0 1-1-15,0-1-2 0,-1 0 0 0,1 0-1 0,0 2 4 16,1-2 1-16,-2 1 3 0,4-1-1 0,-2 0-1 0,2 0 2 0,-3 0-1 0,3 0 1 15,0 0 0-15,-1 2-3 0,1-2 0 0,0 0 0 0,0 0-3 0,0 0-3 16,0 0-1-16,0 0-5 0,0 0-2 0,0 0-5 0,0 0-1 0,0 0 0 16,0 0-1-16,0 0-3 0,0 0 0 0,0 0 0 0,0 0-2 0,0 0 0 15,0 0 5-15,0 0 4 0,0 0 1 0,0 0 2 0,0 0 3 0,1-2 4 16,4 2 2-16,1 0 2 0,0 2 2 0,-1-1 2 0,3-1 1 0,1 2-48 16,3-2-13-16,-3 3 0 0,4 0 0 0,-4 0 0 0,2 1 0 0,3 1 0 15,-1-1 0-15,1 1 0 0,-3 1 0 0,2 0 0 0,1 0 0 0,-1-2 0 16,1 3 0-16,-3-2 0 0,2 1 0 0,-2 0 0 0,-1 2 0 0,2-3 0 15,-2 2 0-15,-2 0 0 0,-2 1 0 0,2-1 0 0,-4 0 0 16,3 3 0-16,-4-1 0 0,0 0 0 0,-3 2 0 0,0 1 0 0,-1 3 0 0,-3-1 0 16,0 1 0-16,-3 3 0 0,-2 1 0 0,-1 3 0 0,-1 0 0 15,-3 1 0-15,1-1 0 0,-2 2 0 0,0 0 0 0,0-1 0 0,0 1 0 0,0-3 0 16,3-2 0-16,0-2 0 0,-1-1 0 0,4-2 0 0,2-4 0 16,-2-1 0-16,4-1 0 0,2-4 0 0,0-1 0 0,1 0 0 0,2-3 0 0,0 0 0 15,0 0 0-15,0 0 0 0,0 0 0 0,0 0 0 0,3-1 0 0,4-1 0 16,-1 1 0-16,3-3 0 0,1 2 0 0,1-3 0 0,3 1 0 15,1-1 0-15,0 0 0 0,1-2 0 0,3 1 0 0,0 1 0 0,-1 1 0 0,-1 0 0 16,0-1 0-16,1 2 0 0,-4 0 0 0,3 2 0 0,-2-3 0 16,0 4 0-16,-2-2 0 0,-1 2 0 0,0 0 0 0,-1-1 0 0,-2 1 0 15,-1 0 0-15,-1 0 0 0,-3 0 0 0,0 0 0 0,-4 0 0 0,0 0 0 0,0 0 0 16,0 0 0-16,0 0-154 0,0 0-67 0,0 0-42 0,-2-2-80 0,-3 0-89 16,0 2-61-16,1-3-53 0,-3 1-53 0,1 0-50 0,-3-2 3 0,1 2 18 15,-2-1 29-15,-1-2 33 0,1 2 31 0,2-1 36 0,-2-2 37 0,0 1 39 16</inkml:trace>
  <inkml:trace contextRef="#ctx0" brushRef="#br0" timeOffset="97444.9">21060 6321 54 0,'-5'-3'193'0,"2"-2"19"0,-3 1 21 0,3-1 30 0,-1-1 35 0,3 0 31 16,-1 2 36-16,0-2-18 0,1 0-30 0,-1 1-3 0,2 1 0 0,0-1 2 16,0 2 3-16,0 0-3 0,0 3-3 0,0-4-9 0,0 1-15 15,0 0-24-15,2 0-25 0,-1 0-24 0,1-1-27 0,0 2-20 0,1-1-22 0,0 0-15 16,0 0-17-16,3-2-11 0,1 2-9 0,-2-1-7 0,1 1-3 16,0-2-6-16,3 2-6 0,0 0-5 0,0-1-4 0,0 1-6 0,1 0-5 15,0 2-3-15,0-1-5 0,2 0-2 0,-3 1 0 0,4 1 1 0,-4 1 0 16,3 1 1-16,-2 1-1 0,1 0 9 0,-2 1 9 0,1 2 6 0,2 2 6 15,-4-1 1-15,2 4 1 0,-2-1-5 0,2 4-53 0,-4-1-18 0,3 2 0 16,0 0 0-16,-5 0 0 0,3 2 0 0,-2 1 0 0,-1-2 0 0,-2 1 0 16,-1-1 0-16,1 1 0 0,-2-1 0 0,-2-1 0 0,1 2 0 0,-3-1 0 0,-2-1 0 15,0 2 0-15,0-1 0 0,-1-1 0 0,-4 3 0 0,3-2 0 16,-1 1 0-16,-4 1 0 0,2-2 0 0,0 2 0 0,-1 1 0 0,-1-1 0 0,-1-2 0 16,2 1 0-16,1-2 0 0,0-1 0 0,0-1 0 0,3-1 0 15,-1-4 0-15,4 2 0 0,-1-4 0 0,3 0 0 0,-1-2 0 0,1 1 0 0,1-3 0 16,-1 0 0-16,3-2 0 0,0 0 0 0,0 0 0 0,0 0 0 15,0 0 0-15,0 0 0 0,0 0 0 0,0 0 0 0,0 0 0 0,0 0 0 0,0 0 0 16,0 0 0-16,0 0 0 0,0 0 0 0,0 0 0 0,0 0 0 0,0 0 0 16,5 0 0-16,0 0 0 0,0 0 0 0,1 0 0 0,-1 0 0 15,3 0 0-15,0 0 0 0,0 0 0 0,1-1 0 0,2 1 0 0,0-1 0 0,2-1 0 16,-1 0 0-16,1 1 0 0,5-3 0 0,-4 2 0 0,3-2 0 16,3 2 0-16,-2-1 0 0,3-2 0 0,-1 2 0 0,-1-2 0 0,3 3 0 15,-1-1 0-15,-2 0 0 0,1-1 0 0,-2 3 0 0,1 0 0 0,0-1 0 0,-5 1 0 16,2 1 0-16,-4 1 0 0,0 1 0 0,-2-1 0 0,0 0 0 15,-3 1 0-15,2 1 0 0,-5-1 0 0,0 1 0 0,-3-1 0 0,2 3 0 16,-3-2 0-16,0 2 0 0,-3-2 0 0,2 1 0 0,-4 0 0 0,0 3 0 0,-2-3 0 16,-2 2 0-16,3 0 0 0,-5-1 0 0,3-1-99 0,-1 1-130 15,-4-1-68-15,4-1-74 0,-1-1-78 0,-2-2-80 0,0 1-67 0,1-2-68 16,0 1-3-16,0-2 9 0,1-1 25 0,0 0 30 0,0 1 35 0,4-3 36 16,-2 0 37-16,-1-1 39 0</inkml:trace>
  <inkml:trace contextRef="#ctx0" brushRef="#br0" timeOffset="97926.52">21013 6130 188 0,'-5'-1'270'0,"-3"1"39"0,1 0 38 0,1 0 39 15,1 1 30-15,1-1 27 0,-1 0 8 0,2 2 1 0,-1-2-44 0,4 0-55 16,0 0-18-16,0 0-7 0,0 0-15 0,0 0-16 0,0 0-29 0,0 0-31 16,0 0-31-16,0 0-29 0,0 0-23 0,0 0-21 0,0 0-10 0,5 0-8 15,2 0-7-15,-3 0-3 0,6 1-7 0,-1-1-4 0,3 2 0 0,-2-1 2 16,3 2-2-16,0 0 0 0,3 3-7 0,-2 0-5 0,2 1-4 0,1 3-3 16,-3 0-8-16,3 1-5 0,-2 2 0 0,-1 2-2 0,0 0-1 0,-1 0-2 15,1 2-47-15,-3-1-10 0,-1 1 0 0,1 1 0 0,-5 0 0 0,2 0 0 16,0-2 0-16,-5 0 0 0,0 2 0 0,-1 0 0 0,-1-1 0 0,-2 1 0 15,-3 0 0-15,1 2 0 0,-4 0 0 0,0 0 0 0,-1 1 0 0,0 0 0 16,-4 2 0-16,1-1 0 0,-2 1 0 0,0-3 0 0,2 3 0 0,-3-2 0 16,1 0 0-16,1-3 0 0,2 0 0 0,-1-3 0 0,5 0 0 0,-3-3 0 15,2-2 0-15,2-2 0 0,2-1 0 0,1-5 0 0,-1 3 0 0,3-5 0 16,0 0 0-16,0 0 0 0,0 0 0 0,0 0 0 0,0 0 0 0,5-2 0 16,0-1 0-16,1 2 0 0,1 0 0 0,3-4 0 0,0 2 0 0,1-2 0 15,3 2 0-15,-1-1 0 0,3-2 0 0,-2 1 0 0,0 0 0 0,2 3 0 16,-2-3 0-16,-1 1 0 0,3 2 0 0,-3-3 0 0,-1 4 0 0,2-2 0 15,-1 0 0-15,1 2 0 0,-1-2 0 0,-2 1 0 0,3 1 0 0,-2-1 0 16,0 0 0-16,-1 1 0 0,-1 1 0 0,0-1 0 0,0-1-119 0,-2 1-70 16,1-2-42-16,-2 1-43 0,-1 1-84 0,1-1-91 0,-4 1-65 0,3-1-55 15,-5-1-38-15,2 1-32 0,-3 2 15 0,0 0 24 0,0 0 23 0,0 0 22 16,0 0 33-16,-4 2 34 0,-4 1 40 0,0 0 44 0</inkml:trace>
  <inkml:trace contextRef="#ctx0" brushRef="#br0" timeOffset="100128.96">20428 5971 41 0,'0'0'139'0,"-2"3"-5"0,2-3-12 0,0 0-13 0,0 0-45 0,0 0-50 0,0 0-44 16,0 0-42-16,2-3-34 0,-1 2-28 0,2-4-7 0</inkml:trace>
  <inkml:trace contextRef="#ctx0" brushRef="#br0" timeOffset="100809.33">21188 4695 168 0,'0'-3'354'0,"-2"0"33"15,2-2 32-15,-1 2 19 0,-1 2 17 0,0-2 7 0,-1 0 7 0,2 0 6 16,-1 0 7-16,-1 1-69 0,3 2-84 0,0 0-47 0,0 0-39 0,-3 0-32 15,3 0-31-15,0 0-25 0,0 0-27 0,0 0-14 0,0 0-12 0,0 0-5 16,0 0-4-16,0 0-4 0,0 0-4 0,0 0-3 0,0 0-6 0,0 0-6 16,0 0-7-16,0 0-1 0,0 0 1 0,0 0-4 0,0 0-2 0,3-2 2 15,2 1 2-15,-2 1 0 0,2 0 0 0,1 0 0 0,1 0 3 0,-3 1 1 16,5-1 1-16,-1 2-1 0,1 0 3 0,0-1-6 0,-1 1-8 0,1 1-1 16,-1-2-1-16,3 4-1 0,-3-3-4 0,2 2-1 0,0-1-13 15,0 1-33-15,-2 0 0 0,1-2 0 0,-1 3 0 0,0-2 0 0,0 0 0 0,2 0 0 16,-6-2 0-16,3 2 0 0,-2-2 0 0,-2 1 0 0,0 0 0 15,0-1 0-15,-3-1 0 0,0 0 0 0,0 0 0 0,0 0 0 0,0 0 0 16,-3 5 0-16,2-2 0 0,-4 1 0 0,-2 4 0 0,-1-1 0 0,-1 2 0 0,-1 2 0 16,-1 1 0-16,-3-1 0 0,1 3 0 0,1 1 0 0,-1-3 0 0,3 2 0 15,-2-4 0-15,4 0 0 0,0 0 0 0,2-3 0 0,0-2 0 0,3-1 0 16,-1-1 0-16,1 0 0 0,3-3 0 0,0 0 0 0,0 0 0 0,0 0 0 16,0 0 0-16,0 0 0 0,5 0 0 0,0 0 0 0,1 0 0 0,0 0 0 15,2 0 0-15,0 0 0 0,4 0 0 0,0 0 0 0,2 0 0 0,0 0 0 16,1 0 0-16,0 0 0 0,1 2 0 0,1-2 0 0,1 0 0 0,-4 0 0 15,2 0 0-15,-4 0 0 0,1 0 0 0,0 0 0 0,-2 0 0 0,0-2 0 16,-2 2 0-16,-1 0 0 0,-1 0 0 0,0-1 0 0,-2 1 0 0,0-2 0 16,-2 2 0-16,-3 0 0 0,0 0 0 0,0 0-7 0,0 0-166 0,0 0-61 15,0 0-64-15,0 0-108 0,0 0-114 0,0 0-75 0,-1-4-66 0,-1-1-11 16,2 5 1-16,0-3 20 0,-2 0 25 0,-2 2 27 0,0-1 30 16,-2 2 33-16,2 0 37 0,-3 2 60 0</inkml:trace>
  <inkml:trace contextRef="#ctx0" brushRef="#br0" timeOffset="102412.51">24473 8953 95 0,'-1'0'89'16,"1"0"-36"-16,-8 0-42 0,2-2-9 0,1 1-1 0,-2-2-1 0,1 1 0 15,-2-1-65-15,0-1-79 0</inkml:trace>
  <inkml:trace contextRef="#ctx0" brushRef="#br0" timeOffset="102893.37">24162 7406 182 0,'0'0'229'16,"0"2"7"-16,0-2 7 0,0 0 11 0,0 0 11 0,0 0 12 0,0 3 9 15,0-3-32-15,0 0-41 0,0 3-27 0,0-3-20 0,0 0-16 0,0 0-14 16,0 0-11-16,1 3-14 0,-1-3-11 0,0 0-12 0,0 0-37 0,0 0-42 15,0 0-48-15,0 0-48 0,0 0-48 0,0 0-47 0,0 0-65 0,0 0-70 16,0 0-18-16,0 0-5 0,0 0-1 0,0 0 2 0,0 0 3 0,0 0 5 16,-4 1 25-16</inkml:trace>
  <inkml:trace contextRef="#ctx0" brushRef="#br0" timeOffset="104327.06">24223 6445 111 0,'0'-1'200'0,"0"1"17"0,2-3 19 0,0 0 24 0,-2 3 29 0,0-3 32 15,0 3 3-15,0 0-1 0,0-3-11 0,0 3-14 0,0 0-1 0,0 0 3 16,0 0-1-16,0 0-2 0,0 0-3 0,0 0-9 0,0-2-17 0,0 2-19 15,0 0-29-15,0 0-26 0,0 0-29 0,0 0-25 0,0 0-25 0,0 0-25 16,0 0-17-16,-4-1-15 0,4 1-9 0,-2 0-8 0,-2 1-7 0,0 1-6 16,0 1-1-16,0 1 0 0,-1 1 5 0,-2 1 4 0,1 3 0 0,2 0 0 15,-4 1 4-15,-1 1 7 0,0 0 1 0,1 2 1 0,2 0 1 0,-1 2 1 16,-2-3 1-16,5 2-1 0,-3-1-3 0,2-3-2 0,2 3-2 0,1-3-2 16,1 0 2-16,-1-2 6 0,2 0-1 0,2-1-3 0,-1-1 3 0,3 0 2 15,-1-1 2-15,0-1 2 0,4-1 2 0,-3-1-2 0,5 1-16 0,0-2-20 16,0 1-7-16,2-2-11 0,0 0-6 0,0 0-10 0,3 0-3 0,-2-2-5 15,2 1-4-15,-5-1-6 0,2 1-6 0,0-1-4 0,-3 2-2 0,0 0 2 16,-1-2 13-16,0 1 20 0,0 1 7 0,-3 0 3 0,1-2 1 0,0 1 0 16,-2 1-3-16,3-1-2 0,-4 1-7 0,-2 0-7 0,3-2-15 0,-3 2-11 15,2-1-22-15,-2 1-22 0,0 0-32 0,0 0-37 0,0 0-80 0,0 0-88 16,0 0-66-16,0-2-58 0,0 2-61 0,-4-4-59 0,3-1-7 0,-1 1 3 16,-1-1 14-16,-1 1 11 0,2-3 22 0,1 3 20 0,-3 0 34 0,3-2 37 15</inkml:trace>
  <inkml:trace contextRef="#ctx0" brushRef="#br0" timeOffset="104560.34">24311 6412 1 0,'0'0'340'0,"0"0"30"0,0 0 26 0,0 0 19 0,-3 2 18 0,3-2 10 0,-2 1 6 15,2-1 12-15,-2 2 16 0,2-2-41 0,0 3-54 0,0 1-42 16,-1 1-37-16,1 2-43 0,0 2-45 0,-4 2-25 0,4 1-19 0,-3 1-19 15,2 3-16-15,-3 2-9 0,1 2-7 0,0 1-12 0,-1-1-14 0,-1 1-16 16,2-2-19-16,-1 3-20 0,0-3-23 0,0-1-25 0,1-2-27 0,2-1-30 16,-1-1-32-16,-1-2-49 0,2-2-59 0,-1 1-88 0,2-5-95 0,-2 0-81 15,2-3-78-15,0-3-15 0,0 0-5 0,0 0 7 0,0 0 7 0,0 0 15 16,0 0 16-16,0 0 27 0,0 0 28 0,4-3 52 0</inkml:trace>
  <inkml:trace contextRef="#ctx0" brushRef="#br0" timeOffset="105229.63">26072 8920 113 0,'0'2'212'0,"0"-2"-3"0,0 0-14 0,0 3-12 0,0-3-15 0,0 0-14 15,0 0-22-15,0 0-20 0,0 0-108 0,0 0-125 0,0 0-49 0,1 4-28 16,2-2-13-16,1-1-5 0,-4-1 2 0,3 3 8 0</inkml:trace>
  <inkml:trace contextRef="#ctx0" brushRef="#br0" timeOffset="105593.83">27353 9019 358 0,'0'5'375'16,"-4"-1"7"-16,3 1 4 0,-1-1-14 0,1 1-17 0,-3-3-50 0,3 0-62 16,-1 0-42-16,1-1-42 0,1-1-133 0,0 0-155 0,-6 0-105 0,1-1-96 15,2 1-30-15,-2-4-14 0,0 2-7 0,0-1-6 0,0-3 16 0,-1-1 16 16</inkml:trace>
  <inkml:trace contextRef="#ctx0" brushRef="#br0" timeOffset="106060.29">26723 7508 120 0,'-5'5'173'0,"-1"0"-2"0,3-2-6 0,0 0-6 0,1 0-14 0,-1-1-13 15,2 0-49-15,-3 1-60 0,4-3-76 0,-1 2-84 0,1-2-21 0,0 0-10 16,0 0-5-16,1 5 0 0,3-3 2 0</inkml:trace>
  <inkml:trace contextRef="#ctx0" brushRef="#br0" timeOffset="106209.8">26739 7569 5 0,'-1'1'141'0,"1"-1"-13"0,0 0-14 16,0 0-28-16,0 0-30 0,0 0-25 0,0 0-24 0,0 0-54 0,0 0-60 15,0 0-24-15,0 0-15 0</inkml:trace>
  <inkml:trace contextRef="#ctx0" brushRef="#br0" timeOffset="106344.11">26734 7586 20 0,'-1'2'143'0,"1"-2"-3"0,0 0-7 0,0 0-13 0,0 0-14 15,0 0-35-15,0 0-37 0,0 0-69 0,0 0-71 0,0 0-21 0,0 0-11 16,0 0-6-16,0 0-1 0</inkml:trace>
  <inkml:trace contextRef="#ctx0" brushRef="#br0" timeOffset="108294.35">29380 1438 214 0,'3'-12'281'0,"0"3"12"0,-1 0-1 0,1 0 1 0,-2 2-1 0,-1 0 4 0,5 3-2 0,-5 1 2 16,0-1-34-16,0 4-44 0,0 0 3 0,0 0 11 0,1 3-11 0,2 1-14 16,-1 2-3-16,0 2 1 0,-1 4 7 0,4 1 6 0,-2 2 8 0,1 5 9 15,0 1 5-15,0 3 3 0,0 1-20 0,-1 2-28 0,0 2-32 0,1-1-36 16,-3 2-14-16,1-1-13 0,-1 1-4 0,3-2-6 0,-3 1-3 0,2-2-4 16,-1-2-4-16,0 1-6 0,0-2-5 0,2-3-4 0,-3 0-5 0,1-2-9 15,-1-2-5-15,1-1-6 0,0-3-6 0,-2 1-2 0,1-2-5 0,-1-3-6 16,0 0-4-16,0-2-2 0,0-1-6 0,0 1-7 0,0-3-15 0,0 1-12 15,0-5-19-15,0 0-16 0,0 0-20 0,0 0-18 0,0 0-32 0,0 0-35 16,0 0-75-16,-1 1-86 0,1-1-66 0,-4-1-62 0,1-1-36 0,-2-2-28 16,1-1-24-16,-1-1-26 0,0-1 10 0,1-3 13 0,-3-1 20 0,0-3 17 15,2-2 34-15,-3-1 35 0,1-2 77 0</inkml:trace>
  <inkml:trace contextRef="#ctx0" brushRef="#br0" timeOffset="108395.9">29311 1714 143 0,'-9'-9'212'0,"5"2"1"0,-3 1 1 15,4 0 4-15,-4 4 1 0,4 1 5 0,-3 1 9 0,5 1-31 0,-3 1-39 0,1 1-31 16,-2 0-26-16,4 1-20 0,-2 1-16 0,-1-1-15 0,1 1-11 15,2 2-29-15,-3-3-31 0,0 3-31 0,2-1-28 0,1-2-51 0,1 0-56 0,0 2-37 16,1-4-35-16,1 1-8 0,2-3-8 0,1 2 0 0,0-4 0 0,1 1 7 16,2-2 8-16</inkml:trace>
  <inkml:trace contextRef="#ctx0" brushRef="#br0" timeOffset="108495.96">29560 1703 52 0,'13'7'206'0,"0"-2"7"0,-1 1 9 0,-3 1 10 0,2-3 3 0,-4 2 1 0,-1-2 3 15,0 2-1-15,0-1-65 0,1 0-78 0,-1-1-23 0,-1 2-12 0,0-1-11 0,0-1-13 16,1-1-22-16,-2 2-23 0,1-4-38 0,0 1-40 0,0-1-54 15,1-2-60-15,0-1-22 0,1-1-11 0,1-2-4 0,0 0 2 0,1-3-2 0,1 0 1 16,-2-3 2-16,2-1 1 0</inkml:trace>
  <inkml:trace contextRef="#ctx0" brushRef="#br0" timeOffset="108811.04">30116 1276 271 0,'3'-2'344'0,"-3"2"6"0,0 0 4 0,0 0 4 0,2 2 17 0,0 0 17 16,-1 1 31-16,-1-3 34 0,0 0-29 0,0 0-45 0,0 3-57 0,-1 1-64 15,-3-1-47-15,1 2-44 0,-2-1-13 0,1 3-3 0,-4-2-3 0,2 3-3 0,-2-1-16 16,0 1-19-16,-3 1-31 0,1 0-34 0,1 1-15 0,-4-1-10 0,4 0-10 16,-3 2-10-16,2-2-7 0,0 0-6 0,0 0-8 0,0 2-5 0,0-3-3 15,2 0-4-15,-3-1-2 0,5 0-3 0,-1 0-2 0,1-1 1 0,1-2-3 0,1 1-1 16,1-2 0-16,-1 0 3 0,3-2 3 0,1-1 3 0,0 0 3 16,0 0 3-16,0 0 4 0,0 0 2 0,0 0 4 0,0 0 3 0,0 0 1 0,0 3 4 15,1 0 4-15,-1 2 6 0,4-1 6 0,-4 2 4 0,3 0 6 0,-2 2 6 16,-1 1 3-16,5 0 2 0,-5 2 2 0,3 1 2 0,-3 3-1 0,1-3 1 15,-1 3-1-15,0-1 0 0,2 0-5 0,-2 1-1 0,0-1-6 0,2 0-3 16,-2 0-7-16,0-1-6 0,1-1-13 0,-1 1-14 0,2-4-21 0,-1 4-22 16,-1-5-49-16,0 0-52 0,2 0-68 0,0-2-68 0,-2-2-49 0,0-1-43 15,0-3-47-15,0 0-44 0,0 0-8 0,0 0-1 0,0-4 10 0,1-1 12 16,-1 0 20-16,4-2 20 0,-3-1 48 0</inkml:trace>
  <inkml:trace contextRef="#ctx0" brushRef="#br0" timeOffset="108977.18">29999 1602 39 0,'8'-13'256'0,"-2"5"33"16,1-2 33-16,-2 2 29 0,1 2 22 0,0-2 18 0,-1 1 15 0,3 2 11 15,-3 1-40-15,-1-1-54 0,1 2-28 0,2 0-23 0,-1 0-16 0,-2 2-19 16,1-3-26-16,0 3-30 0,-2-2-24 0,2 3-24 0,-2-1-17 0,3 1-16 16,-3 0-14-16,1 0-10 0,0 0-10 0,0 0-9 0,1 1-3 0,-2 1-1 0,3-1-5 15,-3 0-5-15,0 3-4 0,0-3-4 0,1 4-7 0,-3-2-7 16,1 0-3-16,-1 1-3 0,1 2-2 0,0-1-5 0,-2 1-16 0,-2 0-17 0,0 1-27 16,1 0-25-16,-1 3-59 0,-3-3-69 0,4 1-57 0,-4 1-54 0,2-4-36 15,-3 3-27-15,3-1-30 0,-1-4-27 0,1 1-30 0,-2-3-27 0,5-1 6 16,0 0 15-16,-1-1 22 0,-3-3 25 0,3 2 59 0,-2-3 68 0</inkml:trace>
  <inkml:trace contextRef="#ctx0" brushRef="#br0" timeOffset="109078.33">30096 1596 32 0,'-2'-4'199'0,"2"4"17"0,0 0 9 0,-1-1 6 0,1 1 5 16,0 0 4-16,-2 0-21 0,2 0-25 0,-3-2-31 0,3 2-33 0,0 0-24 15,0 0-22-15,0 0-23 0,0 0-26 0,0 0-30 0,0 0-32 0,0 0-29 0,0 0-31 16,1-1-31-16,1-2-33 0,1-1-40 0,1-2-39 0,0 0-9 0,4-3-2 16,-2 0-1-16,4-2 1 0,1-2 8 0,-2-1 11 0</inkml:trace>
  <inkml:trace contextRef="#ctx0" brushRef="#br0" timeOffset="109313.17">30343 1276 18 0,'0'0'200'0,"0"0"6"0,1 4 5 0,-1-2 7 0,0 3 9 0,-1-1 10 16,-1 2 11-16,0 2 10 0,-1-1-45 0,0 1-61 0,0 0-26 0,-1 3-20 0,3 0-2 15,-2-1 2-15,-2 1 6 0,4-1 9 0,1 1 8 0,0-1 11 16,0 0 5-16,1-1 5 0,5 1 4 0,-1-2 3 0,2 2 2 0,1-2 3 0,1-3 3 16,2 1 0-16,0 1-6 0,3-4-10 0,-1 4-8 0,3-4-10 0,-4 1-13 15,1-1-18-15,3 0-12 0,-5 2-12 0,1-2-9 0,-2 0-10 0,0 1-7 16,-3-1-3-16,0 2-2 0,-2-1-1 0,-2-1 2 0,-2 3 4 0,-1 0 0 15,0 0-1-15,-1 0 1 0,-2 2 2 0,-2 1-2 0,0-2 1 0,-4 2-2 0,1 2-1 16,-4-2-6-16,2 0-5 0,-2-2-4 0,1 2-7 0,-1-1-1 0,1-1-3 16,1-1-3-16,-1-1-2 0,3-1-4 0,0-1-4 0,2-2-17 0,0 1-19 15,3-2-30-15,-1-2-30 0,3 0-74 0,-1-3-81 0,2 1-79 0,2-4-78 16,-1-2-58-16,3-2-51 0,0-2-13 0,4-3 0 0,0 0-1 0,2-1 2 16,0-3 15-16,2-1 18 0,0 2 26 0,1-3 30 0</inkml:trace>
  <inkml:trace contextRef="#ctx0" brushRef="#br0" timeOffset="109761">30883 817 199 0,'2'-10'424'0,"-1"2"17"0,-1 1 3 0,3 0-1 16,-3 3-1-16,2 2 2 0,-2 2 6 0,0 0 7 0,0 0 1 0,0 0-1 0,0 0-108 16,0 0-130-16,0 0-78 0,0 0-67 0,0 0-26 0,2 2-16 0,-1 0-2 0,1 0-1 15,0 2 2-15,-2-1-1 0,3 1-6 0,-2 2-6 0,-1 0-4 0,5 0-2 16,-4 1-3-16,1 0-5 0,-1 0-6 0,3 0-5 0,-3 1-2 0,-1 0-1 15,4 1-14-15,-4-2-14 0,1 1-7 0,-1-1-4 0,2-1-4 0,-2 2-3 16,0-2 2-16,1 0 5 0,-1 0-1 0,0-3 1 0,2 3 3 0,0-2 4 16,1-1 3-16,0 0 0 0,1-1 16 0,1 2 21 0,0-3 7 0,1 1 7 0,1 1 7 15,2-3 6-15,1 1 7 0,-2-1 5 0,4 0-3 0,-1 0-7 0,0-1-5 16,3 0-3-16,-2-3 0 0,2 2 1 0,-3-1-2 0,2 0-7 0,1-2 0 0,-3 1-1 16,3-2-6-16,-4 1-4 0,1 1-8 0,1-2-8 0,-2 1-2 0,-2 1-1 15,1 0-4-15,-3 0-2 0,1 1-17 0,-2-1-19 0,-4 2-46 0,2 1-51 16,-3 1-44-16,0 0-40 0,0 0-22 0,-3-4-18 0,-2 4-15 0,1 0-14 15,-3 0-4-15,0 2 1 0,-3 0-9 0,0-1-10 0,1 2-6 0,-4 0-5 16,4 2 30-16,-5-1 34 0,3 1 39 0,-2-1 38 0,-1 2 23 0</inkml:trace>
  <inkml:trace contextRef="#ctx0" brushRef="#br0" timeOffset="110060.69">30994 960 122 0,'2'2'144'0,"-2"-2"8"0,0 0 0 0,0 0-4 15,4 0 13-15,-4 0 13 0,0 0-45 0,0 0-59 0,0 0-5 16,0 0 9-16,3 0-10 0,-3 0-17 0,0 0 9 0,0 0 15 15,0 0-9-15,0 0-18 0,0 0 5 0,0 0 9 0,0 0-16 0,0 0-22 16,-1 2-2-16,1-2 0 0,-2 3-21 0,0-1-24 0,2 0 3 16,-2 1 11-16,0 1-11 0,0 0-12 0,1-1 5 0,-1 2 16 0,1-3-9 15,-1 2-12-15,0 0 10 0,1-1 12 0,-1 2-5 0,1-3-11 16,1 2 13-16,-2-1 17 0,0 0-3 0,2 0-8 0,0-2 9 0,0-1 16 16,0 0-5-16,-1 3-9 0,1-3 13 0,0 0 18 0,0 0-2 15,0 0-10-15,0 0 11 0,0 0 16 0,0 0-8 0,0 0-14 16,0 0 7-16,0 0 11 0,0 0-7 0,0 0-15 0,0 0 2 0,0 0 6 15,0 0-20-15,0 0-26 0,0 0-4 0,0 0-1 0,0 0-17 16,0 0-24-16,0 0 3 0,0 0 9 0,0 0-14 0,0 0-17 16,-2 3 4-16,2-3 9 0,-1 2-8 0,-1-1-14 0,2-1 14 0,0 0 21 15,0 5-4-15,0-2-5 0,0-3 10 0,2 1 17 0,-2 2-19 0,0-3-24 16,0 0-21-16,3 1-20 0,-3-1-8 0,3 2-5 0,-3-2 8 16,0 0 12-16</inkml:trace>
  <inkml:trace contextRef="#ctx0" brushRef="#br0" timeOffset="110361.19">30956 1065 73 0,'0'0'149'0,"0"0"11"0,0 0 14 16,0 0 2-16,0 3 3 0,0 0-3 0,2 0-1 0,-1 1-28 15,1 1-33-15,-2 1 16 0,1 0 30 0,1 0-5 0,-2 1-8 0,2 0 1 16,-2 1 4-16,2 0-11 0,-2 0-12 0,0-1-4 0,0 0 0 0,0-1-27 0,0 2-30 16,0-2-4-16,0-1 1 0,0 0-26 0,0 1-31 0,0-1-19 0,0-3-19 15,0-2-32-15,0 4-33 0,0-4-26 0,-2 3-22 0,2-3-44 0,0 0-44 16,0 0-22-16,0 0-16 0,0 0-14 0,0-5-15 0,0-1-1 15,2 0-1-15,-2 0 13 0,2-3 16 0</inkml:trace>
  <inkml:trace contextRef="#ctx0" brushRef="#br0" timeOffset="110495.81">31044 1059 82 0,'5'-2'159'0,"2"1"13"0,-3 1-1 0,1 0-1 16,-2 0 4-16,0 1 9 0,0 1-46 0,1-1-59 0,-3 2-7 0,3-1 1 16,-1 1-16-16,-2 0-19 0,1 0 3 0,1 0 8 0,0 0-14 0,-3 0-19 15,1-1-3-15,1 3 0 0,0 0-26 0,-2-1-34 0,0 0-25 16,-2 3-25-16,0-3-42 0,1 1-45 0,-1 0-6 0,-2 2 6 0,1-3-6 15,0 2-7-15,-2 2 3 0,0-2 11 0</inkml:trace>
  <inkml:trace contextRef="#ctx0" brushRef="#br0" timeOffset="110660.34">30916 1237 22 0,'0'0'35'0,"0"0"-27"16,0 0-6-16,-3 2-2 0,0 1-42 0</inkml:trace>
  <inkml:trace contextRef="#ctx0" brushRef="#br0" timeOffset="110728.97">30902 1249 7 0,'2'-4'-5'0</inkml:trace>
  <inkml:trace contextRef="#ctx0" brushRef="#br0" timeOffset="111628.48">30996 1042 83 0,'2'-1'148'0,"-2"-2"1"16,2 0 6-16,-2 1 11 0,0 2-15 0,2-3-16 0,-2 3-5 0,0 0 3 15,0 0-5-15,0 0-8 0,0 0 18 0,0 0 25 0,0 0-6 0,0 0-11 16,0 0 9-16,0 0 12 0,0 0 7 0,0 0 9 0,0 0 22 0,-2 3 26 16,0 2 7-16,2-1 5 0,-2 0-12 0,2 3-12 0,0 0-23 0,0 1-27 15,0-2-2-15,0 4 0 0,0-2-10 0,0 1-9 0,2-2-17 0,-2 0-16 16,4 1-21-16,-1-1-25 0,-2-2-22 0,3 0-22 0,0-1-1 0,1 1 4 0,2-2 7 16,-1 0 7-16,2 0-4 0,0-3-10 0,-2 1-2 0,5-1 1 0,-3 0-9 15,2-1-7-15,0 0-12 0,0-1-13 0,0-1-19 0,-1 1-18 0,0-1-32 0,-1-2-34 16,0 3-69-16,1-1-72 0,-4 0-43 0,2 1-34 0,-4 0-37 0,0 0-40 15,-1-2-30-15,-2 4-28 0,0 0-2 0,0 0 11 0,0 0 14 0,0 0 15 16,0 0 30-16,0 0 36 0</inkml:trace>
  <inkml:trace contextRef="#ctx0" brushRef="#br0" timeOffset="111893.96">30937 1278 95 0,'-3'3'169'16,"3"-3"10"-16,-2 1 12 0,2-1-1 0,0 3-1 0,-1 0 7 0,1-2 12 16,0 2-31-16,0 2-43 0,0-2-7 0,0 2 0 0,0-1 7 0,0 1 8 15,0-1 3-15,1 2 0 0,-1-2-9 0,0 1-11 0,2 0 1 0,1-1 1 16,-3 0-10-16,1 1-10 0,1 0-18 0,-1-2-21 0,3 0-35 0,-3-1-41 15,1 2-16-15,0-1-9 0,1 0-30 0,-2-3-34 0,1 3-31 0,-2-3-27 0,0 0-23 16,0 0-20-16,0 0-27 0,0 0-26 0,0 0-25 0,0 0-29 0,0 0 5 0,2-3 14 16,1 1 4-16,-2-2 4 0,1-1 28 0</inkml:trace>
  <inkml:trace contextRef="#ctx0" brushRef="#br0" timeOffset="112111.8">31018 1299 49 0,'4'0'148'0,"0"0"5"15,2 1 3-15,-3-1 8 0,2 2 2 0,-2 1 3 0,2-1-33 0,-4-1-42 0,4 0-24 16,-2 2-21-16,5-1 0 0,-5-1 4 0,2 1 0 0,0 1-2 0,-4-2 0 15,4 1-4-15,-2-1-4 0,2 2-3 0,-1-2-4 0,0 1-2 0,-3 0-8 0,3-1-9 16,-3 2 3-16,1-1 5 0,-2-2-4 0,1 1-8 0,1 1-3 0,-2-2-2 16,2 3 3-16,-2-3 7 0,0 2-4 0,-4 2-5 0,4 0-2 0,-1-1 1 15,-2 2 1-15,-1-1 3 0,1 1-3 0,0-2 0 0,-5 3 1 0,5-2-1 0,-2 2-1 16,0-4 0-16,2 5-6 0,0-4-7 0,1 0-1 0,-1 0-1 0,2 1-4 16,-1-3-7-16,2-1-10 0,0 0-9 0,0 0-3 0,0 0 2 0,0 0-15 0,0 0-17 15,0 0-14-15,0 0-14 0,3 0-20 0,0-1-18 0,1-1-30 0,-1 0-28 16,0 1-2-16,0-3 3 0,1 2 9 0,-1 0 10 0,-2-1-1 0</inkml:trace>
  <inkml:trace contextRef="#ctx0" brushRef="#br0" timeOffset="112827.88">30861 1514 109 0,'0'0'188'16,"-3"-1"7"-16,3 1 9 0,0 0 9 0,0 0 10 0,0 0 6 0,0 0 5 0,0 0-30 16,0 0-41-16,0 0-7 0,0 0-2 0,0 0 22 0,-3 1 21 0,3-1 30 15,-2 4 31-15,0-1 11 0,2 1 5 0,0 1-3 0,-1 2 0 0,-1 1-9 16,1 2-6-16,1 2-7 0,-5 2-9 0,5-1-15 0,-1 1-17 0,1 3-31 15,-4-1-34-15,3 0-37 0,-1 1-36 0,1-1-18 0,-3-1-13 0,3 0-8 0,1 0-9 16,-3-1-5-16,3-3-8 0,-2 2-7 0,0-3-7 0,1-1-11 0,1-1-9 16,0-1-13-16,-2-1-11 0,2-1-12 0,0 1-11 0,0-5-19 0,0-1-20 15,0 0-40-15,0 0-43 0,0 0-49 0,0 0-47 0,0 0-21 0,0 0-17 16,0 0-1-16,2-1 1 0,-2-4 7 0,0 0 9 0,1 0 8 0,1-1 5 16,0-2 17-16,1 2 16 0,-2-1 40 0,1-2 43 0,0 0 46 0,1 0 50 15,0 0 25-15,0-2 22 0,2 1 10 0,-2-1 10 0,2-1 5 0,-1 2 7 0,0-1 7 16,1 1 7-16,-1-2 9 0,4-1 4 0,-2 3 6 0,1 1 5 0,-2-1 3 15,-1 1 3-15,2 0 4 0,-1-1 8 0,-2 5 7 0,2-1 6 0,-2 1 5 16,1 2 5-16,-1 0 3 0,0 1 6 0,-3 2 1 0,3 0 2 0,-3 0 12 16,3 0 16-16,-2 2 13 0,3 0 10 0,-3 0 0 0,3 0-1 0,-3 1 0 0,1 2 1 15,-1-1 2-15,-1 0 3 0,2 3 0 0,0-1 0 0,-2 0 4 0,0 0 7 16,0 1-7-16,0 0-10 0,0 1-8 0,0 0-6 0,0-1 1 0,-2 1 0 16,2-3-7-16,-2 3-11 0,2-2-8 0,0 2-9 0,-1-2-9 0,1 0-7 15,-2-1-11-15,1 2-9 0,1-3-10 0,-4 1-13 0,4-3-5 0,-1 2-5 16,1-1-8-16,-4 0-9 0,4-2 0 0,0-1 3 0,-1 3-9 0,1-3-14 15,-2 2-18-15,1-1-20 0,1-1-40 0,-3 1-45 0,3-1-31 0,0 0-31 0,-3 0-23 16,0-1-22-16,-1 0-13 0,3-1-8 0,-1-1-7 0,1 1-5 0,-1-3 2 16,2 1 0-16,2 0 19 0,-2 0 18 0,1-1 39 0,1-1 40 0,-1 2 36 15,3-2 30-15,-1 0 23 0,0 1 22 0,1-1 13 0,-1 0 12 0,1 1 9 0,1 0 7 16,-2 0 12-16,-2 2 10 0,3-2 5 0,0 4 3 0,0-2 2 0,-2 0 0 16,2 0 3-16,-1 2 3 0,-2-1 1 0,3 1 2 0,-1-1 2 0,-2 0 0 15,1 1-3-15,-2 1-3 0,2 0-2 0,-2 0-1 0,0 0-3 0,0 0 3 16,0 0-3-16,4 0 0 0,-4 0-3 0,2 0-2 0,-2 0-1 0,2 1-4 15,-2-1 0-15,0 0 0 0,2 2-1 0,-2-2 1 0,0 0-1 0,2 3-1 16,-2-3 1-16,0 2 0 0,0-2 1 0,2 3 0 0,-2-3 0 0,0 3-1 16,0-3 1-16,0 0-1 0,0 3-1 0,0-3 0 0,0 0 1 0,0 0-5 0,0 0 1 15,0 0 0-15,0 0-4 0,0 0-2 0,0 0-11 0,0 0-6 0,0 0-14 16,0 0-14-16,0 0-15 0,0 0-14 0,0 0-25 0,4-2-25 0,-2 1-21 16,1-2-19-16,-1 0-7 0,-1 0 1 0,3-2 2 0,-4-1 3 0</inkml:trace>
  <inkml:trace contextRef="#ctx0" brushRef="#br0" timeOffset="113011.23">31048 1567 144 0,'0'0'153'0,"1"0"3"0,-1 0 1 0,4 0 1 0,-1 0 1 16,-2 2-29-16,4-1-37 0,-2 0-19 0,-2 3-20 0,1-3-7 0,0 1-4 16,1 1-3-16,-2-2-5 0,1 1-4 0,0-1-5 0,-1 2-2 0,3-2 0 15,-4 1 1-15,1-1-4 0,1 3-1 0,-1-3-6 0,-1-1-3 0,0 3-3 16,0 0-2-16,0-3-2 0,0 5 1 0,0-3-3 0,0 3 0 0,0-2 1 16,-1 0-1-16,1 2 0 0,-2-3 0 0,1 2-1 0,1-1-1 0,-2 1 1 0,0-1-1 15,1 1 0-15,1 0 0 0,-2 0-2 0,0-1 0 0,1 0 0 0,1 1-3 16,-2 0-4-16,1-1-5 0,1 0-6 0,0-2-6 0,-2 2-7 0,2-3-10 15,0 0-11-15,0 0-16 0,0 0-15 0,0 0-15 0,0 0-14 0,0 0-28 0,3-3-30 16,0 2-3-16,1-2 1 0,-3 1 6 0,4-1 6 0</inkml:trace>
  <inkml:trace contextRef="#ctx0" brushRef="#br0" timeOffset="113197.13">31100 1645 102 0,'1'0'117'0,"-1"0"1"0,2-3 1 15,-2 3-19-15,2-1-22 0,-2 1-23 0,3-2-25 0,-3 2-14 0,1-3-14 0,-1 3-6 16,0 0-4-16,0 0-1 0,0 0-3 0,0 0 3 0,0 0-1 15,0 0 1-15,0 0 2 0,0 0 0 0,0 0 4 0,0 0 5 0,0 0 2 0,0 0 5 16,0 0 5-16,0 0 2 0,0 0 4 0,0 0 2 0,0 0 4 0,0 0 3 16,0 0 2-16,0 0 3 0,0 3 3 0,0-3-1 0,0 0 0 0,0 3-2 15,0-3-4-15,0 0-1 0,0 3-3 0,0-3-3 0,0 0-4 0,0 0-6 16,0 0-6-16,0 3-11 0,0-3-10 0,0 0-15 0,0 0-15 0,0 0-22 0,0 0-24 16,0 0-27-16,0 0-24 0,0 0-7 0,0 0 0 0,0 0-1 0,5 0 3 15</inkml:trace>
  <inkml:trace contextRef="#ctx0" brushRef="#br0" timeOffset="113577.81">31131 1576 153 0,'0'0'168'0,"0"0"3"0,0 0 2 0,0 0 3 0,0 0 3 0,0 0 2 15,0 0-37-15,0 0-51 0,0 0-16 0,0 0-12 0,0 0 0 0,0 0 7 16,0 0 2-16,0 0 4 0,0 5 2 0,0-2-2 0,0 1-2 0,0 0-2 16,-1 1-4-16,1 0-2 0,0 0-4 0,-2 0-2 0,2 0-9 0,-2-1-7 15,2 2-16-15,0-1-15 0,0-1-17 0,0-1-16 0,0 3-22 0,0-3-19 16,0 2-16-16,0-2-14 0,0-3-13 0,0 3-16 0,0-3-11 0,0 3-13 16,0-3-21-16,0 0-21 0,0 0-27 0,0 0-27 0,0 0 2 0,0 0 10 15,0 0 17-15,0 0 19 0</inkml:trace>
  <inkml:trace contextRef="#ctx0" brushRef="#br0" timeOffset="113777.8">31131 1617 78 0,'4'-5'144'0,"-1"1"2"0,-2 1 6 0,3-2 2 0,-1 1-8 16,0 0-9-16,1 0-34 0,-1 1-35 0,1 0-18 0,-3 2-9 0,3-2-5 15,-1 0-1-15,-2 1 0 0,3 0 1 0,-3 1 2 0,2 0 3 0,1-1 2 0,-4 2 1 16,2 0 3-16,-2 0 3 0,4 0 3 0,-3 0 3 0,1 2 0 0,-1 0 0 16,1 0-4-16,-2 1-2 0,2 2-3 0,-2 1-2 0,0-2-6 0,-2 4-2 15,0-2-5-15,2 1-3 0,-1 1-5 0,-1-1-4 0,1 1-5 0,1-1-4 16,-4 1-2-16,4-2-1 0,0 0 0 0,0 0-3 0,0 0-2 0,0-2-6 15,4 1-12-15,-3-2-15 0,1 0-18 0,-1 0-19 0,3-3-23 0,-1 4-25 16,-3-4-37-16,5 0-42 0,-5 0-19 0,4 0-12 0,0-4-2 0,-3 4 1 16,5 0 2-16,-4-3 5 0,1 0 11 0</inkml:trace>
  <inkml:trace contextRef="#ctx0" brushRef="#br0" timeOffset="113947.35">31195 1662 90 0,'-2'2'175'16,"2"-2"3"-16,0 0-1 0,0 4 5 0,-2-1 1 0,2 0-1 0,-1 0-1 16,-1 1-47-16,1-1-57 0,-3 2-24 0,2-2-19 0,-2 4-9 0,0-1-8 15,0-1-3-15,0 2-2 0,-1 1-5 0,1-1-6 0,0-1-9 0,-2 0-11 16,1 0-13-16,2 1-12 0,-2-2-15 0,2 1-14 0,-1-1-18 0,3-1-15 16,-2-1-30-16,0 0-36 0,3-3-8 0,0 0-8 0,0 0 4 0,0 0 5 15,0 0 7-15</inkml:trace>
  <inkml:trace contextRef="#ctx0" brushRef="#br0" timeOffset="114062.35">31131 1782 112 0,'4'0'143'0,"-1"1"7"0,-3-1 2 16,3 0 5-16,0 2-12 0,-1-2-17 0,1 1-30 0,0 1-34 0,0-1-15 0,0 1-7 16,0-1-6-16,1 1-3 0,0-1-2 0,0-1-4 0,-1 1-4 0,2 1-5 15,1-2-6-15,-2 0-4 0,1 0-9 0,0-2-9 0,0 2-13 0,0-1-15 16,2 0-21-16,-2-1-22 0,0 1-33 0,0-2-37 0,0 1-8 0,-2 1-7 16,1-1-2-16,-1-1 2 0,0 1 0 0</inkml:trace>
  <inkml:trace contextRef="#ctx0" brushRef="#br0" timeOffset="114277.81">31315 1518 110 0,'0'0'183'16,"0"0"2"-16,0 0 4 0,1 1 3 0,3 1 4 0,-4 1 11 0,1 0 12 0,-1 3-48 15,0-2-59-15,-1 1-26 0,1 4-20 0,-2-2-12 0,0 2-8 0,1 0-3 0,1 2-1 16,-4-2-3-16,3 2-1 0,-1-3-5 0,1 2-4 0,-2 0-11 0,1-3-12 15,1 2-13-15,1 0-13 0,-3-1-16 0,3-1-14 0,-2 1-16 0,0-2-16 16,1 1-19-16,1-2-18 0,0-1-23 0,0-4-22 0,0 5-27 0,0-5-27 16,0 0-6-16,0 0-1 0,0 0 11 0,0 0 12 0,0 0 15 0</inkml:trace>
  <inkml:trace contextRef="#ctx0" brushRef="#br0" timeOffset="114479.12">31323 1657 46 0,'5'-6'164'0,"-1"-1"9"0,2-1 7 0,1 0 6 0,-2 1 10 0,1 0 10 15,2 0-23-15,0-1-30 0,0 0-18 0,0 2-15 0,0-1-7 0,1 0-4 16,-1 1 6-16,-2 1 7 0,2 0 2 0,0 1 2 0,-2 0-2 0,1 2-3 15,-2-1-16-15,-1 1-21 0,1 1 12 0,-1 1 18 0,-2 1 4 0,0 1 1 16,-1-2-2-16,1 5-6 0,-1 0 1 0,-1 1-1 0,-1 1 2 0,-1 3-1 0,2-1-4 16,-1 3 0-16,-3 0 7 0,3 1 11 0,-4 2-20 0,1-1-28 0,2 0-12 0,1 3-8 15,-3-2-7-15,3-1-4 0,1 1-12 0,0-2-13 0,1 1-8 0,3-2-4 16,-1-1-3-16,1-1-3 0,1-1-1 0,0-2-1 0,-1 1-7 0,1-3-5 16,2 0-20-16,0 0-22 0,0-4-43 0,-2 1-52 0,-1-1-38 0,3-2-35 15,-1-1-24-15,-2 1-23 0,1-2-20 0,0-2-19 0,-2 1-20 0,2-1-24 16,-2-1-23-16,-1 0-24 0,0 2 12 0,0-2 20 0,-2-1 44 0,0 2 48 0,0-1 40 15</inkml:trace>
  <inkml:trace contextRef="#ctx0" brushRef="#br0" timeOffset="114629.08">31414 1695 140 0,'-8'1'306'0,"4"1"6"0,-2-1 0 16,2-1 2-16,3 2 2 0,1-2 3 0,0 0 4 0,0 0-10 0,1 1-12 16,3 2-61-16,0-1-71 0,2-2-43 0,-1 1-41 0,2 1-29 0,1-2-27 0,1 0-8 15,-1 0-2-15,0 0-3 0,3 0-4 0,-3 0-32 0,1 0-38 0,-2 0-42 16,2 0-42-16,-3 0-36 0,1 0-38 0,-2 0-48 0,-1 0-53 0,-4 0-13 0,5 0-4 15,-5 0 2-15,0 0 1 0,3 0 1 0,-3 0 1 0,0 0 30 0</inkml:trace>
  <inkml:trace contextRef="#ctx0" brushRef="#br0" timeOffset="114961.61">28764 2670 72 0,'-14'13'396'0,"2"-1"24"0,4-1 10 0,4-3 11 0,4-1 5 0,5-3 2 16,8-4 6-16,6-3 4 0,8-1 0 0,4-4 0 0,11-1-90 0,5-1-113 15,5-3-80-15,10 2-75 0,6-5-28 0,4 3-19 0,5 0-10 0,5-2-9 16,3 0-4-16,2 1-5 0,-3 1-1 0,4 1-1 0,-1 1 7 0,0 2 12 15,-2 1 10-15,2 3 7 0,-2-1 2 0,0 3 0 0,-2-2-3 0,4 2-3 0,-1-3-2 16,-1 4 0-16,4-3 0 0,-2-1 1 0,0 1 0 0,-2-1-3 16,1 0-12-16,-3 0-11 0,1 2-11 0,-6-2-10 0,0 0-4 0,-3 1 0 0,-4-1-2 15,-2 1-4-15,-4 1-6 0,-1 0-7 0,-6 1-18 0,-4-2-21 0,-3 2-38 0,-6-1-44 16,-3 1-84-16,-8 1-93 0,-2-1-69 0,-5 2-61 0,-5-1-41 0,-8 0-33 16,-1 1-7-16,-9 1-1 0,-4 0 7 0,0 0 7 0,-3 0 18 0,-4 0 19 15,-3 0 37-15</inkml:trace>
  <inkml:trace contextRef="#ctx0" brushRef="#br0" timeOffset="115077.45">31694 2577 286 0,'-1'15'330'0,"-2"-3"-30"0,-1 0-40 0,3-3-48 0,-4-1-50 16,2 0-63-16,-2-1-69 0,5-4-17 0,-4 3-11 0,0-1-86 16,-1 1-104-16,1 1-67 0,-4-4-60 0,-3 4-11 0,0-1-6 0</inkml:trace>
  <inkml:trace contextRef="#ctx0" brushRef="#br0" timeOffset="116279.42">24744 9063 222 0,'-6'6'229'0,"1"-3"-20"0,-3 2-28 0,-3-1-31 16,1-2-35-16,1 0-50 0,1 0-51 0,-3-2-35 0,1-2-34 0,2 0-69 16,-3-2-75-16,3 0-26 0,0-2-15 0,0-3 4 0</inkml:trace>
  <inkml:trace contextRef="#ctx0" brushRef="#br0" timeOffset="116711.84">24094 7574 51 0,'0'0'77'0,"0"0"-37"0,-5 0-20 0,0 0-16 0,2-2-2 15,3 2-2-15,0 0-50 0,0 0-61 0</inkml:trace>
  <inkml:trace contextRef="#ctx0" brushRef="#br0" timeOffset="117761.48">24293 6588 92 0,'-2'4'168'0,"2"-1"-1"15,-1 0-3-15,1-3-1 0,0 0-6 0,0 0-3 0,0 0-27 0,0 0-32 16,0 0-46-16,0 0-48 0,0 0-20 0,0 0-8 0,0 0-10 0,0 0-12 15,0 0-11-15,0 0-14 0,0 0-35 0,0 0-41 0,0 0-5 0,0 0 1 16,0 0 2-16,0 0 4 0,0 0 2 0</inkml:trace>
  <inkml:trace contextRef="#ctx0" brushRef="#br0" timeOffset="119646.5">26033 9126 134 0,'0'0'214'16,"0"3"11"-16,-4-2 9 0,4-1 8 0,0 0 8 0,0 0 7 0,0 2 7 0,-1 1-34 16,-1-1-43-16,2-2-26 0,-2 1-20 0,2-1-4 0,0 2 3 15,0 0 6-15,0-2 4 0,-1 3 0 0,1 0-4 0,0-3-5 0,0 0-5 16,0 0-10-16,0 0-9 0,-2 2-22 0,2-2-27 0,0 0-49 0,0 0-55 15,0 0-53-15,0 0-55 0,0 0-44 0,0 0-47 0,0 0-58 0,0 0-62 16,0 0-20-16,0 0-8 0,5 0 0 0,-5 0 2 0,3 0 14 0,1-2 19 16,-1-2 36-16</inkml:trace>
  <inkml:trace contextRef="#ctx0" brushRef="#br0" timeOffset="119944.54">27125 9114 49 0,'0'0'219'0,"1"0"5"0,-1 0 1 0,0 0 0 15,4 0-6-15,-4 0-8 0,3 1-14 0,-3-1-15 0,0 0-73 0,0 0-86 16,0 0-63-16,0 0-56 0,0 0-54 0,0 0-53 0,0 0-15 0,0 0-6 16,0 0-1-16,0 0 0 0,0 0 7 0,-2-3 8 0</inkml:trace>
  <inkml:trace contextRef="#ctx0" brushRef="#br0" timeOffset="120932.22">26511 7492 35 0,'0'0'131'0,"0"0"1"0,4 2 2 0,-4-2 0 0,0 0-1 0,0 0 1 15,0 0-44-15,0 0-55 0,0 0-18 0,0 1-9 0,0-1-14 0,1 3-14 16,-1-3-34-16,0 0-39 0,0 0-20 0,0 0-15 0,0 0-5 0,2 3-1 16,-2-3 0-16,0 0 1 0</inkml:trace>
  <inkml:trace contextRef="#ctx0" brushRef="#br0" timeOffset="121095">26518 7556 15 0,'0'0'8'0,"0"0"-6"0,-3 1-2 16,3-1-14-16</inkml:trace>
  <inkml:trace contextRef="#ctx0" brushRef="#br0" timeOffset="121211.52">26549 7531 122 0,'0'0'128'0,"-3"3"-14"0,3-3-21 0,0 0-28 15,0 0-29-15,0 0-31 0,-3 0-56 0,3 0-64 0,0 0-17 0,0 0-8 16</inkml:trace>
  <inkml:trace contextRef="#ctx0" brushRef="#br0" timeOffset="121929.99">25934 6357 294 0,'-4'6'332'0,"-1"-3"24"0,1 1 23 0,1-1 19 0,2-1 22 16,-4 1 12-16,5-2 13 0,0-1-16 0,0 0-21 0,0 0-55 15,0 0-62-15,0 0-40 0,0 0-35 0,0 0-26 0,0 0-25 0,0 0-15 16,0 0-17-16,2 2-13 0,2 1-14 0,-1-2-10 0,1 0-11 0,2 1-6 16,2 1-7-16,1 0-5 0,3 0-6 0,-3 2 1 0,7-3-1 0,-3 3-6 15,1-2-5-15,2 2-6 0,-1-2-5 0,0-1-6 0,0 2-4 0,1-1-3 16,0 0 1-16,-2 0-4 0,0-2-1 0,-1 2-2 0,0-1-1 0,-1-1-3 15,0 2-5-15,-4-1 1 0,1-1-1 0,-3 1-2 0,2-2-1 0,-3 3-1 16,-2-3-2-16,3 1-1 0,-3-1-1 0,-3 0 0 0,0 0 0 0,2 2 0 16,-2-2 0-16,0 0 5 0,0 0 7 0,0 0 5 0,0 0 5 0,0 0 5 0,0 0 7 15,0 0 5-15,0 0 3 0,0 0 5 0,0 0 3 0,0 0 2 16,0 0-2-16,0 0-1 0,0 0 1 0,-2 1-5 0,1 1-4 0,1-2-4 16,-3 0-4-16,-2 1-5 0,4 0-7 0,-2-1-5 0,-1 2-1 0,1-2-7 15,1 2-3-15,-2-1 0 0,0 1 0 0,1 3-1 0,-3 0-1 0,1 3-1 16,1 1 0-16,-3 0-1 0,2 4-3 0,-1 1-2 0,-2 2 0 0,2 2-1 15,0 2 1-15,-1 1 2 0,1 0 1 0,-2-1-1 0,3 1-1 0,1 1-1 16,0-3-2-16,-1-1-13 0,2 0-20 0,2-2-22 0,-4 0-21 0,4-4-29 16,-1 0-30-16,1-2-42 0,1-1-51 0,0-1-92 0,-2-2-101 0,0 0-88 15,2-2-84-15,0-4-18 0,0 0-4 0,0 0 14 0,0 0 18 16,0 0 22-16,0 0 24 0,0-6 27 0,4 1 32 0,-4-5 45 0</inkml:trace>
  <inkml:trace contextRef="#ctx0" brushRef="#br0" timeOffset="122995.55">25114 5829 31 0,'-2'6'256'16,"1"-2"14"-16,-1 0 4 0,1 1 4 0,-1-3-1 0,2-2 1 0,0 0-1 16,0 0 0-16,0 0-42 0,-2 4-50 0,2-4-47 0,0 0-44 0,0 0-29 15,0 0-30-15,0 0-39 0,0 0-43 0,0 3-50 0,-1 0-51 0,1-3-57 16,-2 3-56-16,0 0-13 0,2 1-3 0,-1-1-1 0,1-3-2 0,-2 4 2 15,2-4 1-15,0 0 1 0</inkml:trace>
  <inkml:trace contextRef="#ctx0" brushRef="#br0" timeOffset="123113.61">25118 5781 14 0,'-7'13'323'0,"-1"-1"13"0,0 0 3 0,0-1 0 0,-3-2 0 0,3-2-1 15,0 1-8-15,0-4-9 0,4-1-55 0,-1-2-60 0,0 1-142 0,0 0-163 16,0-1-104-16,-1-1-90 0,3-3-27 0,-2 1-16 0,0 1-3 0,2-4 0 15,0 0 0-15,0-2 0 0,-4-1 9 0</inkml:trace>
  <inkml:trace contextRef="#ctx0" brushRef="#br0" timeOffset="123778.69">24196 4510 75 0,'-3'-4'238'0,"3"0"18"0,0-1 15 0,-1 0 18 16,2 2 15-16,-1 0 22 0,0 3 21 0,0 0-10 0,0 0-17 16,0 0-25-16,0 0-30 0,0 0-7 0,0 0-8 0,0 0-8 0,0 0-10 0,0 0-11 15,0 0-9-15,0 0-12 0,0 0-12 0,0 0-16 0,0 0-16 0,0 0-14 16,0 0-11-16,0 0-14 0,0 3-17 0,0 0-11 0,-1 2-10 16,1 1-6-16,-3-2-8 0,1 3-5 0,-1 1-4 0,0 1-4 0,-2-1-3 0,2 2-4 15,0-1-3-15,-2 0-3 0,-1 3-7 0,1 0-2 0,-1 0-4 16,-1 2-2-16,2-2-5 0,1 2-3 0,-4 0 0 0,3 0-2 0,-1-1-2 15,-1 2-1-15,3-3-1 0,-2 0-2 0,3-3-2 0,-1 2 0 0,1-4-1 0,1-1-1 16,1 0 1-16,1-1-1 0,1-1 2 0,1 0 2 0,0 0 1 0,3-1 5 16,-1 0 5-16,2-1 1 0,2 2 1 0,0-2 3 0,2 0 2 15,1 1 0-15,-2-1 1 0,1 0 0 0,2-2 2 0,1 1-1 0,-1-1-3 16,1-1 0-16,1 1-2 0,-1-2-3 0,0 0-6 0,1 2-2 0,-1-3 2 16,1 3-3-16,-3-2 1 0,-1 1-4 0,2 0 1 0,-2 1-1 0,-4-2-3 15,3 2 0-15,-2-2-2 0,-2 2 1 0,-1 0-1 0,0-1 0 0,-4 1-1 16,3 0 0-16,-3 0-2 0,0 0-5 0,0 0-8 0,0 0-14 0,0 0-18 15,0 0-21-15,0 0-24 0,0 0-29 0,1-4-32 0,-1 4-65 0,-1-3-75 16,-1-1-68-16,1 0-68 0,-1 0-68 0,0-2-64 0,1-2-13 0,-2 2-1 16,-1-1 13-16,3-2 15 0,-3 1 23 0,1-1 24 0,2 0 30 0,-2 1 32 15</inkml:trace>
  <inkml:trace contextRef="#ctx0" brushRef="#br0" timeOffset="124028.63">24344 4452 119 0,'-3'0'312'15,"0"0"28"-15,3 0 26 0,-4 1 27 0,4-1 30 0,0 0 19 0,0 0 22 16,0 0 4-16,-1 0 3 0,1 0-52 0,0 0-62 0,0 0-36 0,-2 3-28 16,2-3-24-16,-2 1-24 0,2 3-17 0,-3-1-17 0,3 2-19 0,-1 3-21 15,1 2-12-15,-2 3-12 0,0 1-8 0,-1 4-7 0,2 4-5 0,-5 2-7 16,3 0-8-16,-2 3-6 0,1 0-9 0,0-1-10 0,-1 2-9 0,0-3-7 16,-1 1-10-16,3-2-6 0,0-2-9 0,-1 1-8 0,0-4-7 0,0-1-8 15,1-1-5-15,2-2-5 0,-1-2-4 0,-1-1-5 0,2-4-11 0,-1 2-11 16,0-4-20-16,2-1-23 0,-1-1-24 0,1-1-25 0,0-3-31 0,0 0-32 15,0 0-39-15,0 0-41 0,0 0-85 0,0 0-96 0,0 0-71 0,0 0-69 16,0 0-29-16,0 0-16 0,0 0 13 0,0 0 19 0,1-3 24 0,-1-2 27 16,0-2 29-16,0 1 32 0,0-3 39 0</inkml:trace>
  <inkml:trace contextRef="#ctx0" brushRef="#br0" timeOffset="125028.81">22768 4202 97 0,'-9'7'233'0,"1"0"6"0,-1 1-1 0,1-2 0 0,2-2 0 0,1 1-3 16,0-2-17-16,4 0-21 0,-5-2-78 0,4 1-95 0,0-1-71 0,2-1-69 16,0 0-53-16,0 0-52 0,0 0-12 0,0 0-4 0,0 0-1 0,2-3 0 15,1-1-1-15,3-1 6 0</inkml:trace>
  <inkml:trace contextRef="#ctx0" brushRef="#br0" timeOffset="125197.08">22798 4179 104 0,'-5'5'256'0,"0"-2"25"0,0-1 9 0,0 1 11 0,-1-2 1 0,2-1 4 0,0 0-2 15,-1 0-3-15,2-1-82 0,0 1-98 0,-2-1-73 0,4 1-66 0,-4-2-53 16,2 0-52-16,2 0-68 0,-1-1-74 0,0 0-24 0,2-2-9 0,0-1-5 16,-1-1-3-16,1-4 2 0,1 2 3 0,1-4 27 0</inkml:trace>
  <inkml:trace contextRef="#ctx0" brushRef="#br0" timeOffset="126228.85">22918 2530 81 0,'0'0'243'16,"0"0"21"-16,0 0 18 0,3 2 21 0,-3-2 26 0,3 0 22 0,-3 0 24 16,0 0-13-16,0 0-19 0,0 0-27 0,0 0-28 0,0 0-18 0,0 0-17 15,0 0-12-15,-3 1-14 0,0-1-13 0,-1 2-17 0,1-2-19 0,-2 0-23 16,1 0-20-16,-2 0-21 0,1 0-13 0,-2 0-12 0,3 0-14 0,-3 0-15 16,2 0-4-16,-2 0-1 0,0 0-7 0,3-2-4 0,-5 2-2 0,2 0 0 15,1 0 2-15,-2 2 1 0,-1-2-1 0,0 1 0 0,1-1-1 0,0 2-1 16,-1-2-2-16,0 1-2 0,-1 3-2 0,0-3 0 0,1 0-3 0,3 0-3 15,-4 1 1-15,2 0 0 0,-1 1-3 0,1-2-3 0,0 1-1 0,-1-1 0 16,2 2-2-16,-1-1-1 0,-2 0 0 0,1 3 1 0,1 0-2 0,0 1 0 16,0 0 0-16,-1 0-1 0,0 1 3 0,0 2-1 0,-1 0 2 0,2 0 0 15,-2 0 1-15,2 4-1 0,-3-2 3 0,3 1 4 0,-1 2-2 0,-1-1 0 16,1 2 1-16,-1 2 1 0,-1-1 0 0,3 2-1 0,-1 0 3 0,0 0 1 16,1 3-1-16,0-1 1 0,-1 2-1 0,5-1 2 0,-4 3-2 0,3 0-2 15,2 0-2-15,2 2 1 0,-3 1-2 0,4-2-2 0,4 4 0 0,-4-4 0 16,4 3-2-16,1-1-3 0,3-2-2 0,-2 0-2 0,2 1 1 0,2-4-4 15,2 1 1-15,1-2 0 0,3-2 0 0,-2-1-2 0,3-3 0 0,3-2 1 16,1 0-1-16,3-4-2 0,1 0 1 0,4-5 3 0,-2-1-3 0,3-3 0 16,0-3 0-16,3-4 3 0,2 1-4 0,-2-5-2 0,0-1 1 0,0-3-2 15,1-3 1-15,-3-2-1 0,1 1-1 0,0-3 2 0,-4-1-3 0,0-1-2 16,-2 0-1-16,-2 1 2 0,-1-2-1 0,-2 1-3 0,-4 1 2 0,2 1 0 16,-3 0 0-16,-3 2-2 0,-4 1 1 0,4-1 3 0,-5 2-2 0,-4 1-2 15,1 1 2-15,-2-2 0 0,1 3-1 0,-4-3 1 0,0 2-1 0,-4-2 2 16,0 0-1-16,-1 0 1 0,-2-3 1 0,-1-1 2 0,-4-1 1 0,1-1-3 15,-3-4 1-15,-1 3 3 0,-2-3-1 0,-1-2 1 0,0 1 0 0,-3 1 2 16,2-2-2-16,-1 3 0 0,-2 1-8 0,-1 1 0 0,3 4 0 0,-1 1 0 16,0 2 0-16,-1 4 0 0,2 3 0 0,-1 0 0 0,1 4 0 0,-2 2 0 15,1 2 0-15,1 3 0 0,-2 1 0 0,1 3 0 0,-3 1 0 0,4 0 0 16,-4 2 0-16,3 4 0 0,1 0 0 0,-1 0 0 0,2 2 0 0,0 0 0 16,3 0-14-16,-1 1-49 0,3 0-25 0,-2 1-28 0,3-2-31 0,3-1-33 15,-2 2-65-15,4-2-71 0,2 1-95 0,0-2-98 0,1 2-64 0,2-2-57 16,1 1-7-16,1 1 4 0,2-2 19 0,-1 4 23 0,3-2 25 0,1-1 27 15,-1 2 34-15,0-3 31 0</inkml:trace>
  <inkml:trace contextRef="#ctx0" brushRef="#br0" timeOffset="126413.35">22943 3036 184 0,'1'13'478'0,"3"-2"-1"0,-4 1 0 15,0-2-2-15,-4-1-7 0,3-1-16 0,-2-2-17 0,-1-2-54 0,1-1-61 16,3-3-77-16,-1 2-78 0,1-2-249 0,-6 0-283 0,6 0-74 0,-3 2-29 16,-1-1-7-16,1 0-1 0,3-1 4 0,-5 0 7 0,4 2 14 0,1-2 17 15,-5 1 56-15</inkml:trace>
  <inkml:trace contextRef="#ctx0" brushRef="#br0" timeOffset="132446.31">19788 9375 14 0,'-6'0'114'0,"3"-3"-6"0,2 1-7 0,-1 1-15 0,0-1-16 0,2 2-53 0,-3-4-65 16,3 1-37-16,-1 0-33 0,-1 0-6 0,0-2 3 0</inkml:trace>
  <inkml:trace contextRef="#ctx0" brushRef="#br0" timeOffset="133013.15">18716 9046 35 0,'0'0'177'0,"0"0"5"16,0 0 2-16,4 0 3 0,-4 0-1 0,0 0 3 0,0 0-15 0,0 0-14 0,0 0-46 16,0 0-49-16,0 0-12 0,0 0-7 0,0 0 0 0,0 0-4 15,0 0 0-15,0 0 4 0,0 0-2 0,0 0 0 0,0 0-2 0,0 0-4 16,3-2-3-16,-3 2 0 0,0 0-6 0,0 0 0 0,0 0-13 0,0 0-17 0,1 0-23 15,3-1-24-15,-4 1-28 0,5 0-26 0,-1 0-54 0,2 0-57 16,-1 0-12-16,3-1-1 0,0 1 0 0,0 0-2 0,1-2 0 0,-1 1 1 16,0-2 10-16</inkml:trace>
  <inkml:trace contextRef="#ctx0" brushRef="#br0" timeOffset="133246.34">19474 9219 17 0,'3'-5'158'0,"0"2"5"16,-1-1 5-16,-1 2 8 0,-1 2 3 0,0 0 6 0,0-3-24 0,0 3-30 16,0 0-31-16,0 0-25 0,0 0-9 0,0 0-7 0,0 0-4 0,0 0-6 15,0 0-5-15,0 0-3 0,0 0-8 0,0 0-9 0,0 0-12 0,0 0-16 16,0 0-17-16,0 0-20 0,0 0-18 0,0 0-14 0,0 0-24 0,0 0-28 15,0 0-33-15,0 0-36 0,0 0-8 0,0 3-2 0,-1-1 4 0,1-2 0 16,0 4 9-16</inkml:trace>
  <inkml:trace contextRef="#ctx0" brushRef="#br0" timeOffset="133364.51">19534 9193 43 0,'0'0'109'0,"0"-3"-15"0,0 0-16 0,0 3-23 0,0 0-29 0,0 0-40 0,0 0-44 15,0 0-31-15,0 0-29 0</inkml:trace>
  <inkml:trace contextRef="#ctx0" brushRef="#br0" timeOffset="133579.5">19543 9189 49 0,'0'0'57'0,"0"0"-25"0,0 0-25 0,0 0-26 15,0 0-24-15,0 0-25 0</inkml:trace>
  <inkml:trace contextRef="#ctx0" brushRef="#br0" timeOffset="133847.84">19545 9189 29 0,'-2'1'118'0,"2"-1"-7"0,0 0-11 0,0 0-16 15,0 0-21-15,0 0-48 0,0 0-60 0,0 0-36 0,-4-1-33 0,4 1-11 16,0 0-3-16</inkml:trace>
  <inkml:trace contextRef="#ctx0" brushRef="#br0" timeOffset="134864.79">18748 8998 103 0,'-2'3'158'0,"-1"-1"-2"0,2 1-3 0,-4-2-12 0,5-1-9 16,0 0-26-16,-3 1-26 0,3-1-96 0,0 0-110 0,0 0-26 0,0 0-5 15,0 0-1-15,0 0-2 0,0 0 1 0</inkml:trace>
  <inkml:trace contextRef="#ctx0" brushRef="#br0" timeOffset="135129.44">19667 9145 30 0,'1'3'300'0,"2"0"13"0,-1-1 6 0,0 1 2 0,-1-1 0 0,-1-2 0 0,0 0-4 16,0 0-11-16,0 0-15 0,0 0-97 0,0 0-114 0,0 0-87 15,0 0-79-15,0 0-63 0,0 0-62 0,0 0-51 0,0 0-47 0,0 0-10 0,0 0 0 16,0 0-1-16,0 0 1 0,0 0 13 0,0 0 15 0</inkml:trace>
  <inkml:trace contextRef="#ctx0" brushRef="#br0" timeOffset="135279.81">19698 9145 168 0,'0'3'174'0,"-1"0"-5"16,1-3-6-16,-3 2-9 0,3-2-9 0,-2 3-10 0,2-3-10 0,0 0-80 16,-3 1-96-16,3-1-58 0,0 0-53 0,0 0-10 0,0 0-5 0,0 0 3 15,0 0 0-15,0 3 6 0</inkml:trace>
  <inkml:trace contextRef="#ctx0" brushRef="#br0" timeOffset="135429.47">19710 9193 6 0,'-4'5'178'0,"1"-1"2"16,-2-1 0-16,4 2 0 0,-4-2-1 0,2 0-1 0,0-2-7 0,-2 1-10 15,3-1-75-15,-1 1-90 0,2 1-52 0,-3-2-41 0,4-1-39 0,0 0-34 16,0 0-8-16,0 0-1 0,0 0-1 0,0 0 0 0,0 0 1 0</inkml:trace>
  <inkml:trace contextRef="#ctx0" brushRef="#br0" timeOffset="135563.31">19728 9163 47 0,'0'2'163'15,"0"-2"-2"-15,-4 1-4 0,4-1-9 0,0 0-12 0,-3 0-19 0,3 0-24 16,0 0-88-16,-3-3-99 0,3 3-36 0,-2-1-23 0,2 1-7 0,-2-4-5 16,-1 3 1-16</inkml:trace>
  <inkml:trace contextRef="#ctx0" brushRef="#br0" timeOffset="135696.41">19708 9158 29 0,'-3'5'154'0,"-1"-3"-1"0,1 1-4 0,2-2-8 0,1-1-6 16,0 0-18-16,-5 2-20 0,5-2-90 0,0 0-106 0,0 0-34 0,0 0-17 16,0 0-2-16,-3-2-3 0,3 2-1 0</inkml:trace>
  <inkml:trace contextRef="#ctx0" brushRef="#br0" timeOffset="135829.66">19722 9171 53 0,'-3'1'151'0,"0"1"-1"16,0-2-10-16,3 0-12 0,0 0-16 0,-3 0-15 0,3 0-67 0,-4-3-75 16,1 1-52-16,3 2-41 0,-2-3-12 0,-1 0-3 0,3 0-1 0</inkml:trace>
  <inkml:trace contextRef="#ctx0" brushRef="#br0" timeOffset="137512.93">1043 8977 47 0,'-2'3'143'0,"2"-3"6"0,-1 0 3 15,-2 2 3-15,1-1 0 0,-2 1-2 0,0-2-43 16,4 0-54-16,-1 2-30 0,1-2-24 15,0 0-59-15,0 0-67 0,0 0-12 0,1-4-5 16,5-2-2-16,-2 0-7 0,0-3-1 0,1-4-4 16</inkml:trace>
  <inkml:trace contextRef="#ctx0" brushRef="#br0" timeOffset="138615.47">2039 9207 99 0,'-3'-2'147'0,"1"-1"1"16,1 0 2-16,-2 0-1 0,-1 1 1 0,1 0 2 0,0-1-48 0,-1 1-56 16,2 1-18-16,-1-1-10 0,1 1-5 0,2 1-3 0,-3-2-3 0,3 2-2 15,0 0-2-15,0 0-1 0,0 0 1 0,0 0-2 0,0 0-1 0,0 0 0 16,0 0-1-16,0 0-2 0,0 0 0 0,0 0 2 0,0 0-2 0,0 0-1 16,0 0 0-16,0 0 3 0,0 0-2 0,0 0 0 0,0 0 1 0,0 0 0 0,0 0-1 15,0 0-2-15,0 0-4 0,0 0-4 0,0 0-12 0,3 0-10 0,2 0-16 16,-1 0-20-16,-4 0-34 0,5-1-40 0,0 1-7 0,0 0-1 0,1-2-3 15,-1 2 2-15,1-2 1 0</inkml:trace>
  <inkml:trace contextRef="#ctx0" brushRef="#br0" timeOffset="139246.34">2104 9142 31 0,'-3'2'165'0,"-2"-2"4"15,0 0 3-15,-1 0 2 0,1-2 3 0,-2 0 2 0,0 2-16 0,1-1-25 16,-1 0-39-16,-2 0-43 0,1 1-6 0,2 0-2 0,-1-2 3 0,0 2 5 15,0 0-1-15,1 0-3 0,-1 0 2 0,-1 0 2 0,1 0-4 0,-1 0 1 0,1 0-3 16,-1 2-1-16,-1-2 2 0,1 1-3 0,-2-1 4 0,1 1 2 16,1 0-5-16,0-1-7 0,-1 2-1 0,-2 0 1 0,3-1 3 0,-2 2 3 0,1-1 5 15,1-1-2-15,-2 1-3 0,2 1-3 0,-2-1-3 0,0 0 1 0,2 3-3 16,-3-2-6-16,3 0 1 0,-3-2 8 0,0 2-6 0,2 0-4 0,-1 0-3 16,-2-1-4-16,2-1-7 0,0 2-8 0,-2-1 7 0,2 1 10 15,-1-1-5-15,0 0-6 0,0 1 1 0,0 0 3 0,0 0-10 0,1 2-9 16,0 1-1-16,0 0 3 0,0 3-7 0,2 0-9 15,-1 4 6-15,1 2 10 0,0 5 3 0,3 4 7 16,-2 3 15-16,4 4 17 0,-1 4 9 0,4 2 3 16,0 4 10-16,0 1 12 0,2-2-8 0,1 0-8 15,0-3 4-15,3-3 12 0,-1-4-9 0,0-4-9 0,1-2-6 0,1-5-6 16,2-2-16-16,-1-2-17 0,3-2-2 0,0 0 1 0,2-2-12 16,1 1-15-16,3-1 12 0,2 1 16 0,1-2-5 0,0-1-13 15,2 1 10-15,2 0 15 0,3-3-12 0,0-1-15 0,1-1 7 0,0-2 15 16,2 0-12-16,1-3-20 0,-1-3 15 0,0-2 22 0,-2-3-13 15,2 1-20-15,-3-5 15 0,1 0 22 0,-2-3-14 0,-1 0-24 0,0-1 14 16,-1-2 24-16,0-1-1 0,-5 1-5 0,3 2 6 0,-3-2 7 0,-2 0-7 16,0 2-8-16,-2 0 6 0,0 0 10 0,0 0-9 0,-1 0-13 0,-3 2 9 15,0-3 14-15,0 2-8 0,-1 2-9 0,-1-3-6 0,1 0-1 0,-2 1 2 16,-2-1 6-16,1-2-3 0,0 3-2 0,-2-3 2 0,0 1 4 0,-2 0 1 16,-2-1 0-16,1-1 5 0,-2 0 1 0,0 1-3 0,-2-2-5 0,-1-1-1 0,0 2 2 15,-2-4-5-15,-2 3-5 0,0-3 2 0,-2-1 0 0,-4 0-1 16,2 0-5-16,0-1-16 0,-3 0-19 0,-1 0 9 0,0 0 16 0,0 2-9 15,-2-1-14-15,-1 3 10 0,0 1 16 0,0 1-10 0,-1 3-14 16,1-1 10-16,-2 3 15 0,0 2-10 0,1 2-15 0,1 2 26 16,0 1 33-16,-2 2-21 0,2 1-35 0,-1 2 8 0,-1 2 16 0,2 0-12 0,0 2-18 15,-1 1 9-15,0 1 15 0,3 2-13 0,-1 0-15 0,-1 2 9 0,3-1 15 16,-1 3-9-16,2 0-15 0,-1 0 9 0,3 3 14 0,-1-4 3 0,2 4 0 16,0-1-1-16,3 0 1 0,0 0-5 0,1-2-3 0,2 1-13 0,0-1-14 15,2 1-41-15,1-1-42 0,2-3-50 0,0 1-48 0,3-1-26 0,2-4-23 16,0 2-47-16,4-4-55 0,1 1-20 0,3 0-15 0,1-4 1 0,0 0 5 15,0 0 12-15,-1-3 15 0,1-1 38 0,-1-1 47 0</inkml:trace>
  <inkml:trace contextRef="#ctx0" brushRef="#br0" timeOffset="139363.44">2259 9217 98 0,'3'14'177'0,"-3"-5"-9"0,0 1-13 0,0-2-16 16,-1-4-43-16,1-4-48 0,0 0-24 0,0 0-20 0,0 0-75 0,0 0-91 15,4-4-22-15,-2-3-3 0,1 0 1 0</inkml:trace>
  <inkml:trace contextRef="#ctx0" brushRef="#br0" timeOffset="140247.46">18413 9088 17 0,'0'2'179'0,"0"1"3"0,-2-1-1 0,-1 0 2 15,0 0-1-15,0-2 1 0,-2 0-7 0,2 0-6 0,-2-2-74 0,2 2-88 16,3 0-38-16,0 0-26 0,0 0-47 0,0 0-53 0,0 0-14 0,2 4-11 15,1 0 0-15,0 1-2 0,2-3 1 0,1 0 1 0</inkml:trace>
  <inkml:trace contextRef="#ctx0" brushRef="#br0" timeOffset="140431.67">19458 9155 56 0,'3'1'190'0,"-3"-1"4"0,0 0 2 16,0 0 0-16,0 0 5 0,-1-3-1 0,-3 0-2 0,0 1-35 0,-2-1-44 15,1 2-55-15,0-1-57 0,0 0-28 0,4 0-25 0,-4-1-47 0,2 1-50 16,1-1-27-16,-2 0-21 0,0-2-6 0,1 1-3 0,0 0 1 0,-2-2 0 16,0-1 1-16</inkml:trace>
  <inkml:trace contextRef="#ctx0" brushRef="#br0" timeOffset="141149.51">19736 8592 87 0,'5'-11'172'0,"2"2"9"0,-4 0 11 16,-2 2 7-16,4-2 12 0,-5 2 10 0,0 2-32 0,-3-1-43 0,1-1-12 15,-1 5-4-15,0-3 4 0,-2 2 5 0,2-1 5 0,-2 0 4 0,-1 1 6 16,-2 1 5-16,0-1 3 0,2 1 2 0,-2 0 6 0,-3-2 8 0,1 3 5 16,2-1 4-16,-2 0-2 0,-2 1-7 0,3 0-9 0,-5 1-7 0,-1-2-9 0,1 2-13 15,1 2-15-15,-4-1-14 0,3 0-8 0,-3 1-12 0,-1 3-14 16,-1-2-20-16,5 1-12 0,-4 2-12 0,1-1-6 0,1 1-6 0,-1 0-4 16,3 1-2-16,-2 1-1 0,2 1-3 0,-2 0 1 0,2 1-1 0,1 3-2 15,-3 1-1-15,3 3 0 0,1 1 3 0,1 1-1 0,-2 2-3 0,2 3 2 16,1 0 1-16,0 3-1 0,2 0 0 0,1 1 0 0,-1 1-1 0,3 0-1 15,1-1-1-15,1 1 4 0,1-1 6 0,2 1 3 0,0-2 1 0,2 0 2 16,1 0 4-16,1-3 1 0,1 3 1 0,2-2-1 0,1-1 1 0,0-1 0 16,2 0 1-16,0-1 1 0,6-1-1 0,-4-2 0 0,6-1-4 0,-4 0-2 15,6-2 1-15,-2 1-3 0,4-2-1 0,0-1-1 0,1-1-2 0,0-2 1 16,4-1 1-16,-2 1 0 0,2-4 0 0,0-2 0 0,1-1-2 16,0-2-3-16,0-1-1 0,2-2-1 0,0-3-3 0,-1 1-1 0,1-4-2 0,-4-1 1 15,1 1 0-15,2-3-2 0,-4 1-1 0,-3-2-1 0,0 1-1 0,0-1 0 16,-4 0 0-16,-1 1-2 0,0 0 0 0,-2-1 1 0,-4 1 1 15,1-1 2-15,0 1 0 0,-6-1 0 0,3 1-3 0,-2-2 2 0,-3 1 1 0,1-2-1 16,-1-2 0-16,-1 1-1 0,-2-1 3 0,4-3-1 0,-4 2-1 0,-1-2-1 16,0-1-1-16,0-3-2 0,-1 1-1 0,-4 0 1 0,2 0 0 15,-2-1-1-15,0-1 0 0,1-1-1 0,-4 0 1 0,-1 0-1 0,-1 2-2 0,0-2 1 16,-1 1-1-16,0 1 0 0,0 0 1 0,-1 2-1 0,-3 2 2 16,0 0-1-16,0 1 0 0,0 3 0 0,-2 3-1 0,0 1 0 0,1 2-1 15,-3 1-1-15,1 4-1 0,-2 2 0 0,2 4 0 0,-2 0 0 0,2 5-4 0,-3 2-2 16,2 4-4-16,0 1-5 0,0 3-3 0,3 3-9 0,-1 0-7 15,3 3-13-15,0 0-13 0,2 0-37 0,1-1-42 0,0 2-71 0,3-4-82 16,4 2-32-16,-3-3-26 0,5 0-29 0,2-4-30 0,2-1-32 0,1-3-29 16,2 0-3-16,3-1 8 0,1-4 13 0,1 1 14 0,0-4 39 0,2-1 43 15</inkml:trace>
  <inkml:trace contextRef="#ctx0" brushRef="#br0" timeOffset="141296.93">19903 8956 118 0,'4'8'218'0,"1"-1"7"0,-4-1 4 0,-1 0 6 0,2-1 1 0,-2-1 1 16,0 1 0-16,-2-2-2 0,2-2-65 0,0-1-81 0,-1 4-42 0,1-4-32 16,0 0-28-16,0 2-26 0,0 1-19 0,1 0-21 0,-1 0-22 0,2 0-25 15,-1-1-46-15,1 1-50 0,1-1-11 0,-1 2-3 0,0-3 2 0,-1 2 4 16,-1-3 8-16,0 0 11 0</inkml:trace>
  <inkml:trace contextRef="#ctx0" brushRef="#br0" timeOffset="141963.56">18489 8795 22 0,'-5'4'158'0,"0"0"5"0,1-1 6 15,-3 1 4-15,1-2 5 0,1 0 1 0,-1 1 0 0,1-1-48 0,2 0-62 16,-2 1-16-16,2-1-5 0,-1-1-8 0,0 1-5 0,3-1-5 0,1-1-7 16,0 0-12-16,0 0-15 0,0 0-20 0,1-4-23 0,5-3-45 0,-1-1-48 15,2-3-26-15,2-2-15 0,4-4-6 0,-4-4 1 0,4-3-1 0,3-4 2 16,-3-2 1-16</inkml:trace>
  <inkml:trace contextRef="#ctx0" brushRef="#br0" timeOffset="142163.6">19145 7425 105 0,'-3'7'189'0,"-2"-1"7"0,1-1-2 0,-1 1-6 0,-2-2 2 16,2-1 7-16,-2 3-19 0,1-3-24 0,1 2-71 0,1-1-80 16,1 1-30-16,2-1-17 0,-3 1-25 0,4-1-23 0,0-1-43 0,0 2-49 15,2-2-8-15,0 0 4 0,-1-1-2 0,2 0-7 0,-1 0 8 0</inkml:trace>
  <inkml:trace contextRef="#ctx0" brushRef="#br0" timeOffset="142816.93">18486 8899 88 0,'-7'11'172'0,"3"-4"5"0,-3 2 5 0,0-2 8 0,0-2 7 0,1 1 9 16,1-1 12-16,-1-1-45 0,2 1-58 0,-2-2-6 0,3 0 3 0,2-2 10 15,-3 1 11-15,4-2 13 0,0 0 12 0,0 0 13 0,0 0 10 0,0 0 2 16,0 0 3-16,0 0-9 0,0 0-11 0,0-3-11 0,0 0-14 16,0-5-10-16,4-1-10 0,-1-3-16 0,2-5-17 0,2-4-14 0,3-4-17 0,1-6-18 15,5-4-15-15,1-5-9 0,2-5-3 0,3-3-1 0,3-7 2 0,1 0-1 16,4-4 2-16,0 0 0 0,3-3-1 0,0-3 1 0,0 3 3 16,0-1-1-16,2-1 0 0,-3 2 1 0,0 2 6 0,-2 1-5 0,-2 6-5 0,0 0 0 15,-5 4 2-15,1 5 0 0,-2 2-4 0,-5 4 2 0,0 5 2 0,1 3-3 16,-6 3-4-16,-2 3 1 0,2 3 2 0,-3 2-4 0,-1 2-2 15,-4 4 3-15,2 2 3 0,-3 2-3 0,2 1-4 0,-3 3 2 0,0 2 2 0,-1-2-1 16,-1 5-2-16,0 0 1 0,0 0 3 0,0 0-2 0,0 0-5 16,0 0 2-16,0 0-1 0,0 0-3 0,0 0-4 0,0 0-15 0,0 0-16 15,-1 3-50-15,-3-1-55 0,1 1-43 0,1 1-39 0,1-1-24 0,-1 3-23 0,1-1-16 16,-4-1-17-16,4 2-28 0,-1 0-31 0,2 0-24 0,-1-1-21 16,1 1 9-16,-4-2 18 0,4 2 46 0,-1-1 55 0,-1-1 44 0</inkml:trace>
  <inkml:trace contextRef="#ctx0" brushRef="#br0" timeOffset="143132.84">19061 7406 131 0,'-6'-5'177'0,"-2"1"16"0,2 0 23 15,-1 1 6-15,1-1 6 0,0 2 12 0,-4-1 14 0,6 0-60 0,-3 2-79 16,6 1-8-16,-4-2 5 0,5 2-16 0,-2-1-23 15,2 1 5-15,0 0 8 0,0 0-22 0,2 0-31 0,1-2-3 0,0 1 4 16,4 1-20-16,-1 0-26 0,5-3 2 0,-2 3 9 0,1 0-6 0,2 0-8 16,0 3 8-16,2-3 7 0,-3 1-5 0,0 1-9 0,3-1 5 0,-3 1 9 15,3-1-4-15,-2 2-7 0,-3 0 5 0,2-1 7 0,-1 1 5 0,-2-1 4 16,-2 2 4-16,2-3 6 0,-2 2 7 0,-3 0 7 0,2 1 14 0,-2-2 17 16,0 1 5-16,-1 1 8 0,0 1 0 0,-2 1 0 0,0 1 0 0,0 3-1 15,-2 0-3-15,0 1-7 0,-1 2-2 0,-2 0-7 0,2 3-9 0,0-1-9 16,-2-2-55-16,4 2-64 0,-3-1-45 0,2-2-37 0,0-1-29 0,2 0-30 15,2-2-45-15,2-3-49 0,-1 1-9 0,2-5-4 0,0-2 1 16,1 0 1-16,-1-2 2 0,4-3 0 0,-2-3 42 0</inkml:trace>
  <inkml:trace contextRef="#ctx0" brushRef="#br0" timeOffset="143566.17">19218 7342 26 0,'-10'5'170'0,"1"-1"13"0,-1-1 9 0,2 0 13 0,0 0 20 16,-1-1 21-16,3-1-10 0,1 2-13 0,-2-3-31 0,4 2-30 0,-1-2-13 15,4 0-9-15,0 0-6 0,0 0-7 0,0 0-8 0,3-5-10 16,-2-1-7-16,4-3-11 0,3-1-18 0,2-7-21 0,2-1-14 0,4-4-15 0,5-3-4 16,1-7-3-16,3-4-2 0,4-3 1 0,2-2 12 0,4-4 14 0,0 2 14 15,3-3 13-15,0-3 12 0,1 0 9 0,0-1 9 0,1 1 11 16,0-1 3-16,1 1 3 0,-5-1 6 0,1 2 2 0,-3 2 4 0,1 1 1 0,-5 1-11 16,0 3-10-16,-3 4-13 0,0 4-15 0,-4 2-9 0,-3 5-9 15,0 1-12-15,-4 4-9 0,1 1-4 0,-1 2-3 0,-3 3-7 0,-2 2-6 16,1-2-2-16,-2 6-1 0,-2 0-1 0,1-1-4 0,-2 5-3 0,-2-1 1 0,-1 1-4 15,0 1-4-15,-3 1 0 0,2 1 3 0,-3 1-4 0,0 1 0 16,0 0-1-16,0 0 1 0,0 0-1 0,0 0-1 0,0 0 0 0,0 0 0 16,0 0-2-16,0 0-1 0,0 0-1 0,0 0 2 0,0 0-19 0,0 0-23 15,0 0-53-15,0 0-60 0,0 0-57 0,0 0-55 0,0 0-33 0,0 0-28 16,0 0-46-16,-3 1-52 0,2 1-11 0,-3 1-5 0,1 1 1 0,2 1-1 16,-4-1 17-16,1 1 23 0,1 1 53 0</inkml:trace>
  <inkml:trace contextRef="#ctx0" brushRef="#br0" timeOffset="143832.37">20011 6096 31 0,'-3'-2'172'0,"2"-1"3"0,1 2-1 16,-2-3 0-16,4 1 3 0,-1-2 0 0,2 0 2 0,4-2-44 0,-1-1-53 15,7-1-27-15,-2-1-18 0,3-1-5 0,3 1-4 0,4-1-3 0,0-1-2 16,1 2 0-16,1-1 0 0,1 1 1 0,-2 2 0 0,2 1 0 0,0 2 1 15,-2-1-3-15,-1 3-1 0,-1 0 0 0,-1 3 3 0,-2 0 1 0,1 0-3 16,-2 2-1-16,-1 0 2 0,-2 0 0 0,-2 1 0 0,2 2 0 0,-4-2-2 16,-1 1 2-16,1 2-1 0,-4-1 1 0,0 1-1 0,-2 0-2 0,-1 1-3 15,-2 2-4-15,-2-1-5 0,-1 2 0 0,0 0-2 0,-2 1-9 0,-1 0-12 16,-3 1-20-16,0-1-22 0,1 2-19 0,-4-3-21 0,2 1-50 0,1-1-54 16,-2-2-16-16,1-3-8 0,-1 2 0 0,0-3 0 0,0-2 0 0,2-2 1 15,-4-2 9-15</inkml:trace>
  <inkml:trace contextRef="#ctx0" brushRef="#br0" timeOffset="144347.54">20316 5729 37 0,'-7'9'174'0,"1"-4"15"0,-1 1 13 0,2-1 11 0,-1-2 9 0,3-2 7 15,-2 1 3-15,5-2-52 0,0 0-64 0,0 0-19 0,-3-2-9 0,3 2-7 16,3-4-8-16,-1-1-5 0,2-2-8 0,3-3-11 0,1 0-12 0,1-2-6 15,4-3-3-15,1-1 1 0,3-4 5 0,3-1 14 0,3 0 14 0,1-1 18 16,3-3 16-16,3 0 12 0,-2 0 7 0,4-2 10 0,3 1 9 0,-4 1 12 16,4-1 14-16,2 1 14 0,-3-1 15 0,6 2 3 0,-1-1 2 0,3 1-8 15,1-2-7-15,5-1-13 0,4-1-13 0,3-1-5 0,4-1-6 0,4-4-8 16,2-2-8-16,3 0-16 0,3-5-17 0,3-1-17 0,-1-1-17 0,5-2-13 16,-4 0-9-16,5 0-7 0,-5-2-7 0,4 4-3 0,-5-2-5 0,0 4-6 15,-1-1-5-15,-2 4-3 0,-2 0-2 0,-2 2 2 0,-2 3 1 0,-3 1 0 16,-1 2-2-16,0 2 1 0,-4 1-1 0,-3 1 2 0,0 1-2 0,-1 3 2 15,-4 1-1-15,-1 1 1 0,-2 0 0 0,0 4-1 0,-6 1 1 0,0 0-2 16,-4 3-2-16,-3 1-1 0,-4 1-2 0,-2 2 1 0,-4 1-3 16,-3 1 2-16,-5-1 0 0,0 5-1 0,-4-3 1 0,-4 4 1 0,2-1-1 0,-5 1 1 15,0 1 1-15,-3 0 1 0,0 0-1 0,0 0-3 0,0 0-5 16,0 0-13-16,0 0-12 0,0 0-28 0,0 0-33 0,-3 0-74 0,-2 0-83 16,-2 1-46-16,0 1-34 0,-2-1-29 0,-4 3-30 0,2-2-38 0,-2 3-49 0,-2-1-4 15,-1 1 3-15,-2 0 10 0,0 2 16 0,-2-1 27 0,-2-2 34 16,2 4 75-16</inkml:trace>
  <inkml:trace contextRef="#ctx0" brushRef="#br0" timeOffset="144580.81">22669 3945 77 0,'7'5'189'0,"-2"3"0"0,2-2 1 0,-2 2 0 0,1-2 1 15,2-2 2-15,3 2-2 0,2-1 1 0,3 1-67 0,0-2-83 16,2 2-25-16,5-1-12 0,2 2 0 0,0-1 4 0,2-1-1 0,3 1-1 15,-1-1 1-15,1-2 1 0,-2 3-1 0,0-4 0 0,-1 1 0 0,-3 1 2 16,0-2 4-16,-2-1 4 0,-3 3 7 0,2-1 8 0,-6 0 5 0,-2 0 5 16,0 0 4-16,-2 1 8 0,-5 1 1 0,1 2 0 0,-6 1 0 0,-1 1 0 15,-1 0-2-15,-3 3-3 0,-4 3-9 0,-1 0-9 0,-4 1-31 0,-1 2-37 16,-3 2-28-16,-4 1-29 0,0 1-25 0,-1-1-24 0,-3 3-39 0,2-3-45 16,-2 0-16-16,2 0-12 0,-1-1-1 0,2-4 1 0,5-3 5 0,-2 0 5 15</inkml:trace>
  <inkml:trace contextRef="#ctx0" brushRef="#br0" timeOffset="144715.75">23220 4284 161 0,'9'6'223'0,"0"0"5"0,-4-2 5 0,0 2 1 16,-2-3 2-16,-1 0 0 0,-2-3-1 0,1 2 2 0,-1-2-71 0,0 0-87 16,-1 3-48-16,-1-1-42 0,-1 3-29 0,-2 0-25 0,-1 1-37 0,-3 1-37 15,1 3-42-15,-5-1-43 0,-3 2-9 0,3 1-2 0,-6 2-1 0,1-1 0 16,-2 1 1-16,-2-1 3 0</inkml:trace>
  <inkml:trace contextRef="#ctx0" brushRef="#br0" timeOffset="146130.94">1408 8284 26 0,'-5'-4'167'0,"-2"-2"5"0,2 1 3 15,0-1 13-15,-3 0 16 0,2 0 0 0,-2 2-3 16,2-1-42-16,-1 2-47 0,1 0-21 0,0 0-16 16,1 2 5-16,2 1 6 0,3 0-7 0,0 0-11 15,3 4 3-15,2 4 7 0,6 2-7 0,2 4-9 16,4 2 0-16,5 2 2 0,2 5-7 0,6 1-12 0,3 3 5 15,3 1 7-15,0 1-7 0,3-3-8 0,-3 3-3 0,2-3-3 16,0-1 0-16,-5-1-2 0,0-1-9 0,-3-2-8 0,0-1 6 0,-3 0 11 16,-3 0 1-16,0 0-5 0,-4-3 8 0,-1 0 10 0,0 1 4 15,-3-3 1-15,-2 1 12 0,-3-3 10 0,0 3-5 0,-1-3-11 0,-2 1 5 16,-2-2 10-16,0 0-13 0,-1-2-12 0,0-1-7 0,-4 2-6 16,1-2 1-16,1 0 2 0,-3 0-13 0,0-2-14 0,0-1-12 0,0 0-10 15,-1 0 0-15,-1 0 2 0,0-1-30 0,1-1-35 0,-1 0-30 0,1 1-30 16,-1 0-21-16,-1-2-21 0,1 1-19 0,-4-1-22 0,3 2-12 0,-2-2-11 15,0 0-42-15,1 0-45 0,-3 0-10 0,0-1-2 0,0 0 26 0,-1 0 30 0,0-2 34 16,-3 0 34-16</inkml:trace>
  <inkml:trace contextRef="#ctx0" brushRef="#br0" timeOffset="146318.23">1848 8894 20 0,'0'5'190'0,"0"-2"1"0,1-1 0 15,-1-2 1-15,2 4 0 0,-2-2 1 0,0-2-1 0,2 3-29 0,-1-1-36 16,1 2-43-16,-1-1-45 0,4 0-18 0,-2 3-9 0,2 0-6 0,-2 0-5 15,2 0 3-15,1 3 1 0,-1 0 0 0,1 0 0 0,-1 0-1 0,1 0 0 16,-1 0 4-16,0-2 0 0,0 1 0 0,2-2-3 0,-2 0 0 0,0-2-1 16,-2 1 2-16,2-2 0 0,0-2-1 0,2-1-3 0,-2-1 1 0,0-2 0 15,0-2 0-15,1-3-1 0,-1 0-7 0,1-4-8 0,0-4-7 0,-1-2-10 16,0-1-9-16,0-3-14 0,0-5-14 0,-1 1-16 0,1-2-38 0,0-1-43 16,-2 0-18-16,0-3-15 0,-1 3-2 0,-1-1 0 0,-1 1 5 0,0 2 6 15</inkml:trace>
  <inkml:trace contextRef="#ctx0" brushRef="#br0" timeOffset="146730.34">1608 7932 103 0,'-2'4'125'0,"2"0"-2"0,-2 1-13 15,2-2-15-15,0-3-50 0,2 3-55 0,1 0-53 0,-1 0-50 0,-2 0-13 16,3 0-3-16,1 0 0 0</inkml:trace>
  <inkml:trace contextRef="#ctx0" brushRef="#br0" timeOffset="150548.57">27250 4350 133 0,'-4'-2'147'16,"3"0"3"-16,-1 1 4 0,1-2 5 0,-2 2 4 0,1-1-23 0,1 0-30 16,1 2-26-16,-2-2-27 0,2 2 2 0,0 0 2 0,-1 0 10 0,1 0 8 15,0 0 11-15,-5-1 10 0,5 1 15 0,-4 1 13 0,3-1 11 0,1 0 9 16,-2 1 2-16,1 0 1 0,1-1-5 0,-4 2-8 0,4 1-7 0,0-3-9 15,-1 1-12-15,1-1-12 0,0 0-14 0,0 0-13 0,0 0-21 0,0 0-24 16,0 0-21-16,0 0-23 0,0 0-15 0,0 0-14 0,0 0-14 0,0 0-15 16,0 0-20-16,0 0-25 0,0 0-22 0,0 0-22 0,0 0-25 0,0 0-23 15,0 0-42-15,0 0-40 0,0 0-3 0,0 0 5 0,0 0 7 0,0 0 11 16,0 0 12-16,0 0 15 0</inkml:trace>
  <inkml:trace contextRef="#ctx0" brushRef="#br0" timeOffset="84155.52">16155 10319 190 0,'2'-29'490'16,"-2"-1"17"-16,0 0 18 0,-5 1 10 0,2 1 12 0,1 1 6 0,-4 1 2 15,1 4 3-15,2 0 0 0,-2 4 0 0,2 2-1 0,-1 4-185 0,0 1-224 16,3 3-52-16,-1 2-15 0,2 6-11 0,0 0-10 0,3 3-9 0,1 6-8 16,2 2-1-16,-2 3 1 0,1 4 1 0,3 5 2 0,0 4 2 0,1 3 4 15,-1 3 4-15,2 2 3 0,1 5 3 0,-2-1 0 0,3 2 2 0,0 0-2 16,-1 0 1-16,3 0 1 0,-1-2-3 0,0-1-4 0,4-4-2 0,2 0-2 16,0-2-4-16,2-5-4 0,2-1-6 0,1-3-28 0,3-4-11 0,6-1 0 15,3-6 0-15,4-3 0 0,5-3 0 0,3-6 0 0,9-7 0 0,8-7 0 16,8-7 0-16,7-9 0 0,10-11 0 0,10-9 0 0,12-11 0 0,6-10-13 0,9-10-98 15,11-11-46-15,4-7-85 0,10-10-90 0,3-7-125 0,5-7-132 16,-2-1-42-16,-5 0-21 0,-6 0-2 0,-7 3 2 0,-6 1 6 0,-11 6 4 16,-14 6 25-16,-10 10 28 0,-14 8 44 0,-17 12 47 0</inkml:trace>
  <inkml:trace contextRef="#ctx0" brushRef="#br0" timeOffset="84654.71">9883 11212 12 0,'0'-27'421'0,"0"2"27"0,-2-1 18 0,2 0 18 0,-3 3 3 0,1 2 2 0,-1 1-1 16,-1 2 1-16,2 3 3 0,-1 2 4 0,2 4-73 0,1 4-86 16,1 7-102-16,4 5-107 0,2 8-30 0,0 5-14 0,3 7-11 0,2 5-9 15,2 7 6-15,0 7 7 0,2 3 8 0,0 5 5 0,-2 1 6 0,4 4 7 16,-4 0 2-16,3-1 2 0,-1 2 0 0,1-4 2 0,-2-2-5 0,2-4-3 16,1-3-5-16,2-4-2 0,5-4-7 0,2-5-9 0,5-9-6 0,4-5-8 15,7-10-9-15,9-8-10 0,8-10-6 0,8-10-3 0,13-11-7 0,7-13-10 16,10-11-12-16,13-13-11 0,10-12-24 0,11-14-29 0,12-13-32 0,16-13-31 15,12-13-32-15,8-11-31 0,13-10-78 0,9-10-90 0,3-4-88 0,3-2-84 16,3-5-55-16,2 1-47 0,-1 4-6 0,-8 2 3 0,-3 9 20 0,-5 5 24 16,-4 6 29-16,-13 9 33 0,-6 11 30 0,-7 9 31 0</inkml:trace>
  <inkml:trace contextRef="#ctx0" brushRef="#br0" timeOffset="87553.62">21169 9094 1 0,'-11'1'178'0,"1"-1"6"16,-2 0 7-16,2-1 3 0,0 0 7 0,-2-2 4 0,3 0 5 0,0-2 6 15,0 2-66-15,5 0-75 0,-3-1-21 0,2 4-6 0,0-2-1 0,4 1-7 16,-1-1-4-16,2 2-6 0,0 0-5 0,0 0-6 0,0 0-5 0,0 0-5 16,0 0-7-16,0 0-10 0,2-2-18 0,1 0-23 0,2 0-29 0,1 1-29 15,4-2-46-15,1 0-50 0,2-2-10 0,2 0-1 0,4 0-1 0,2-4 1 16,2-2 0-16,4-1-1 0,2-3 6 0</inkml:trace>
  <inkml:trace contextRef="#ctx0" brushRef="#br0" timeOffset="87738.85">22369 9207 118 0,'-13'9'241'16,"2"-5"6"-16,-3-2 4 0,1 1 2 0,-2-3 1 0,0-3-1 0,0 3-1 16,2-3-15-16,-3 0-19 0,3 0-84 0,-1 0-97 0,1 1-38 0,2 1-24 15,-3 1-34-15,5 0-37 0,-4 0-36 0,2 1-36 0,0 1-37 0,-2-1-38 16,2 1-8-16,-2-2-1 0,-1 1-1 0,1 1 2 0,0-4 10 0,-2 1 14 15</inkml:trace>
  <inkml:trace contextRef="#ctx0" brushRef="#br0" timeOffset="87887.28">21039 9264 23 0,'-13'7'200'0,"1"-2"2"0,1-3-1 0,1-2 0 16,-1-2-2-16,3-3-9 0,0 1-7 0,2-2-16 0,-2 1-21 0,5 0-82 0,2 3-97 15,1 2-35-15,0 0-20 0,0 0-46 0,4 1-55 0,6 2-9 16,-2 2-4-16,0-1 2 0,1 1 1 0,4-1 9 0,-4 3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9T15:11:14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 3249 227 0,'-15'-8'293'0,"-1"-1"29"16,-3-1 56-16,1 1 61 15,-1-4 8-15,3 3-6 0,2 0 11 0,3 2 15 16,5 2-75-16,4 3-94 0,5 2-17 16,7 2 1-16,9 2-30 0,3-1-37 15,8 2-18-15,13 1-12 0,4-1-61 0,10-1-71 16,5-1-10-16,7-1 5 0,7-1-12 0,0-1-16 15,3-3-3-15,0 0-1 0,0 1-58 16,-6 2-72-16,-2-2-131 0,-6 3-145 0,-5 1-63 16,-9 2-46-16,-2 3-1 0,-8 2 8 0,-6-1 4 0,-5 2-2 0,-5 0 1 15,-3-1 2-15,-6-2 5 0,-2 1 3 0</inkml:trace>
  <inkml:trace contextRef="#ctx0" brushRef="#br0" timeOffset="2084.67">13921 4387 66 0,'-1'-6'151'0,"-3"-1"12"0,-1-1 9 15,2-1 9-15,-3 2 10 0,3-1-5 0,-2 1-12 0,0-1-12 0,1 0-14 16,-3 3 10-16,1-2 22 0,2 3 18 0,-1 0 23 0,-2 1 19 0,2-2 19 16,-1 4 9-16,0-1 4 0,1 0 2 0,0 1-1 0,2 1-7 0,0 0-12 15,0 0-16-15,0 0-20 0,3 0-21 0,-5 0-24 0,5 0-24 0,0 0-23 16,0 0-25-16,-3 0-24 0,0 0-16 0,3 0-14 0,0 0-11 0,0 0-10 15,0 0-5-15,0 0-4 0,0 0 1 0,0 0-2 0,3-1 1 0,3 1 2 16,0-2 4-16,2 2 3 0,2 0 2 0,4 0 2 0,1 2 3 0,2-2 3 16,0 0 1-16,5 1 1 0,0-1-1 0,4 0 2 0,-4 0-3 0,3 0-3 15,2 1-3-15,-2 1-2 0,2-2-1 0,-2 0-4 0,1 2 0 0,-1-1-2 16,-1-1-1-16,-1 2-1 0,1 1 2 0,-1-3 2 0,-2 3 1 0,1 0 1 16,-2 0 2-16,0-1 4 0,2 3-1 0,-1-3 1 0,1 3-1 0,2-1-1 15,1-2-3-15,-1 2-3 0,4-1 0 0,1 0 1 0,2-2-3 0,1 0-2 16,1 1-2-16,3 1 1 0,2-3-4 0,0 1-1 0,2-1-2 0,1 0 2 15,0 0-2-15,0 0-2 0,0 0 1 0,0 0 2 0,2 0-2 0,0 0-2 16,-2 0 1-16,3 0-1 0,-3 0 0 0,1 0 0 0,1 2-1 0,-1-1 1 16,-1 1 1-16,1 2-1 0,-2-2 1 0,1 1 2 0,0 1 0 0,-3 1 1 15,2 0 2-15,-2-1 3 0,3 2 1 0,-2-1 1 0,0 1 4 0,1 0 2 16,0 0-2-16,0 0 0 0,2-2-2 0,-1 2 0 0,1-1 0 0,1-1 0 16,2 1-2-16,2-1 1 0,-1-1-3 0,3 0 0 0,-1-1-3 0,2 1-3 15,2-2-2-15,-2 1-4 0,3-1 3 0,-1-1 1 0,-1 0 0 0,1 0-2 16,0 0 0-16,-1 0-3 0,1 0 0 0,-2-1 0 0,0 1-2 0,0-2 1 15,-2 2 0-15,2 0-1 0,-2 0 3 0,-2 0-1 0,-1 0 0 0,1 0 0 16,-3 2 0-16,1-2 3 0,-1 1 1 0,-1-1 0 0,-2 2 1 0,1-2 1 16,0 1 2-16,-1 0 0 0,-2 1 1 0,0 0 1 0,0-2-2 0,-2 1-2 15,0-1 1-15,1 2 0 0,-1-2-1 0,-1 0-4 0,1 0 1 0,-3 0 0 16,2 0-2-16,-3 0-1 0,0 0 0 0,-1 0 1 0,-1 0-1 0,-1 0 1 16,-1 0-1-16,-1 0 4 0,-3 0-1 0,0 0 0 0,-1 0 1 0,-1 0-1 15,-4 0 0-15,2 0 1 0,-4 0 0 0,0 3 0 0,-2-3 0 0,0 1-3 16,-2-1 0-16,-2 1 1 0,2-1-1 0,-4 0-4 0,-2 2 2 0,2-2 1 15,-4 0-3-15,0 0 0 0,-1 0 2 0,-3 0 0 0,0 0-1 0,0 0-2 16,0 0 1-16,0 0 1 0,0 0-1 0,0 0-1 0,0 0 1 0,0 0 1 16,0 0 0-16,0 0-1 0,0 0 0 0,0 0 1 0,0 0-2 0,0 0 0 15,0 0 0-15,0 0 2 0,0 0-1 0,0 0-1 0,0 0 0 0,0 0 3 16,0 0-1-16,0 0 0 0,0 0-2 0,0 0 2 0,0 0 0 0,0 0-2 16,0 0 1-16,0 0 1 0,0 0-2 0,0 0-5 0,0 0-8 0,0 0-10 15,0 0-23-15,0 0-28 0,0 0-24 0,0 0-27 0,-2-2-33 0,-1 1-37 16,-2-3-83-16,-2 4-97 0,0-3-77 0,-1-2-74 0,0 1-51 0,-3-1-47 15,0-1 3-15,0 1 8 0,-1 1 21 0,-3 0 24 0,1 1 28 0,1 1 28 16,-4-1 33-16,4 0 37 0</inkml:trace>
  <inkml:trace contextRef="#ctx0" brushRef="#br0" timeOffset="11370.62">7897 1113 202 0,'-6'1'269'0,"-2"0"32"0,1 1 34 16,1-2 33-16,-1 0 31 0,3 2 25 0,-1-1 24 0,2-1-24 0,0 1-36 15,3-1-32-15,0 0-30 0,0 0-19 0,0 3-17 0,3-1-24 0,0 0-31 16,1 0-29-16,-1-1-34 0,2-1-28 0,2 1-29 0,-2 1-20 0,0-1-18 16,3-1-12-16,-2 2-11 0,5 0-7 0,-1-1-5 0,-1-1-6 0,5 1-1 0,-1 0 0 15,3-1 0-15,-2 2 0 0,3-2 0 0,1 0-6 0,-1 0-1 0,-1 0-5 16,0 0-6-16,-2 0-4 0,2-2-3 0,-2 2-2 0,0 0-4 0,1 0 0 0,-3 0-2 15,-1 0-4-15,3 0-3 0,-4 2-9 0,1-2-8 0,0 2-18 0,0-1-19 16,-3 1-25-16,0-2-27 0,0 1-61 0,-2 1-73 0,-1-1-63 0,0 1-65 16,-2 0-39-16,0-2-36 0,-3 0-38 0,0 0-37 0,0 0-5 0,0 0 9 15,0 0 16-15,0 0 20 0,0 0 24 0,0 0 26 0,-4 1 65 0</inkml:trace>
  <inkml:trace contextRef="#ctx0" brushRef="#br0" timeOffset="11568.69">8081 1195 183 0,'-7'8'210'0,"1"1"21"0,1 0 26 0,0 0 46 16,2 0 56-16,-3 3 41 0,1-1 39 0,0 3-35 0,2 1-54 0,-2 2-16 16,-1 2-7-16,0 0-3 0,1 6-2 0,0-4-4 0,-1 6-6 0,1 0-20 0,0-2-20 15,-1 0-45-15,0 4-53 0,3-2-40 0,-2-1-39 0,2-1-20 0,-1 0-16 16,1 0-11-16,2-1-8 0,-2 0-14 0,1-4-13 0,2 3-18 0,0-3-22 16,-1-1-23-16,1-1-27 0,0-1-46 0,0-1-53 0,0-2-73 0,1-2-77 15,-1-2-51-15,0 0-41 0,0-3-50 0,2-2-50 0,-2-1-9 0,3-1 3 16,-3-3 12-16,0 0 17 0,3-3 20 0,2-4 21 0,-2 1 46 0</inkml:trace>
  <inkml:trace contextRef="#ctx0" brushRef="#br0" timeOffset="11718.98">8051 1549 80 0,'0'3'182'0,"0"0"7"0,0 0 8 16,0 2 15-16,0-3 20 0,1 2 15 0,-1 0 14 0,0 3-43 0,0-3-55 15,0 1-29-15,3 2-23 0,-3 0-10 0,0-2-7 0,2 2-6 0,-2-1-6 16,1 0-17-16,1 0-21 0,-1-1-47 0,1-1-53 0,1 0-45 0,-1 1-48 0,1 0-49 15,0-2-56-15,-1 0-12 0,3-1-2 0,-1 0 0 0,-1 0 1 0,2-2 0 16,0 0 2-16,1-4 12 0</inkml:trace>
  <inkml:trace contextRef="#ctx0" brushRef="#br0" timeOffset="11870.84">8266 1384 98 0,'6'-6'253'16,"-2"2"7"-16,1 1 3 0,-2 0 5 0,2 1 14 0,0 0 15 0,-2 2 28 0,3 2 27 15,-1-2-24-15,0 2-39 0,1-1-29 0,1 1-25 0,0-1-18 16,1 1-15-16,0-2-4 0,0 3-2 0,3-2-2 0,0 1-7 0,-1-2-13 0,2 0-15 15,-2 0-28-15,1 0-30 0,3 0-22 0,-4 0-21 0,4-2-18 0,-3 2-25 16,0-1-29-16,0-2-32 0,0 1-58 0,-1 1-66 0,-1-2-54 0,-1-1-54 16,-1 2-35-16,-1-1-30 0,0 0-47 0,-1 0-50 0,-2 0-11 0,-1-2-4 15,-1 1 3-15,-1-1 4 0,0-1 17 0,0 0 25 0,-1 2 58 0</inkml:trace>
  <inkml:trace contextRef="#ctx0" brushRef="#br0" timeOffset="12505.46">8466 1114 61 0,'0'0'181'15,"0"0"9"-15,0 0 10 0,0 0 18 0,0 0 20 0,0 0 48 0,0 0 52 16,0 5 2-16,0 0-9 0,-1 3-3 0,-1 0-2 0,2 1 3 0,-2 2 4 16,1 3 6-16,-1 0 7 0,-1 2-2 0,0 2 0 0,0 2-13 0,0-2-11 15,1 3-41-15,-1 1-46 0,1 1-45 0,-1 1-45 0,0 0-24 0,1 1-17 16,-1 1-13-16,0-2-13 0,0 2-10 0,0-5-12 0,1 2-7 0,1 0-8 16,-1-5-6-16,-1 0-7 0,1-2-8 0,1-2-7 0,-1-1 0 0,2-1-3 15,-3-1-2-15,3-2-2 0,-2-2-1 0,2-1 0 0,-1-1-1 0,-1-2 0 0,2 0-4 16,-3-2-2-16,3-1-3 0,0 0-3 0,-4-1-3 0,-1-1-2 15,2 1-7-15,-1-2-6 0,-2 1-7 0,1-1-8 0,-1 0-9 0,0 0-7 0,1-3-8 16,-1 2-10-16,1-4-5 0,0 1-10 0,-1-2-6 0,1-2-12 0,4-1-10 16,-1-2-8-16,0-2-16 0,4 0-16 0,0-4-33 0,1 1-38 0,3-4-25 15,0-1-19-15,2 2-6 0,0-4-5 0,4 2 8 0,0-1 10 0,-1 4 9 0,1 0 13 16,1 1 13-16,1 2 14 0,-1 2 22 0,1 2 24 0,-1 2 45 0,0 2 51 16,-1 2 35-16,1 1 34 0,-1 1 27 0,1 1 23 0,-2 2 11 0,3 0 11 15,-4 0 9-15,4 2 13 0,-3-1 17 0,-1 1 17 0,2 1 14 0,-1 1 16 16,-2-1 12-16,1 2 14 0,-2-2-2 0,2 0-3 0,-4 1-10 0,3-1-10 15,-2 0-10-15,-1 2-9 0,-1-1-10 0,0-1-8 0,2 0-20 0,-3 2-20 16,-1-1-16-16,0 0-14 0,-1 3-17 0,-1-1-20 0,1 0-2 0,-2 1 2 16,0 1-3-16,0 1-3 0,-2 1 1 0,1 0 1 0,-2 2-2 0,-1-1-2 0,-1 3 3 15,1-1 3-15,-4 1-4 0,3 1-2 0,-3 0 2 0,2-2 1 0,-2 0 0 16,0 3-4-16,2-4 1 0,-1 0 3 0,1-2 2 0,0 1 6 0,3-3 1 0,1 0 3 16,-1 0 0-16,3-2 0 0,-2-1 6 0,2-2 6 0,0 0 0 0,2 2 3 15,0-1 2-15,-1 1 4 0,3 0 1 0,-1 0-1 0,1 2-1 0,1-1-1 16,-2 0-2-16,2 0-1 0,1 1 3 0,-1 0 3 0,3 3 0 0,-2-3 0 15,-1 1 3-15,0 1 3 0,0 0-1 0,-1-1-1 0,2 2 4 0,-1-1 4 16,-2 0 1-16,2 0 3 0,-2 1 3 0,1-1 3 0,-3 2 3 0,2-1-1 16,-1 1-4-16,-2-2-4 0,0 3-4 0,0 0-5 0,-2-2-2 0,2 1-2 15,-3 1-4-15,0-2-4 0,1 1-5 0,-1 0-2 0,-2-1-7 0,2 0-2 16,-2-1-5-16,-1 0-3 0,3-1-2 0,-2 1-1 0,0-4-1 0,1 3-2 0,0-2-4 16,-2 0-3-16,0 0-5 0,1 0-8 0,0-2-5 0,1 1-9 15,-3-2-9-15,1 0-12 0,0-2-12 0,1 1-10 0,-1-3-16 0,-1-2-15 0,1-1-14 16,0 0-13-16,1-2-8 0,0-1-7 0,2-1 3 0,-2 1 4 15,2-2 6-15,-1 0 6 0,2 1 4 0,0 2 2 0,-1 0 0 0,3 2-6 0,-1 1-2 16,-1 1-3-16,2 2 0 0,0 3-1 0,0 0 3 0,0 0 2 0,0 0-6 16,0 0-9-16,0 0-22 0,0 0-19 0,0 0-18 0,-2 3-17 15,2 0-12-15,0 2-10 0,0 1-17 0,0-1-21 0,0 1 9 0,0 1 12 0,0-2 9 16,4 1 6-16,-1-1 11 0,2 0 10 0</inkml:trace>
  <inkml:trace contextRef="#ctx0" brushRef="#br0" timeOffset="12653.63">8821 1551 37 0,'12'1'206'0,"-1"0"21"0,0 3 21 0,-3-1 25 15,0-3 20-15,-3 4 12 0,1-1 7 0,-1 0-21 0,-1 0-31 0,-2 0-23 0,1 1-24 16,1-2-3-16,-3 3-2 0,2-3-16 0,-3 1-20 0,2 1-19 0,-2-1-23 16,0 1-22-16,2 0-24 0,-2-1-32 0,0 1-31 0,-2-1-60 0,2 0-67 15,0 0-53-15,0 0-48 0,0-3-53 0,-2 2-51 0,1 2-31 0,-2-1-30 16,-1-2-6-16,1 1-2 0,0-1 0 0,-3 2 4 0,1-1 18 0,-1-1 24 16</inkml:trace>
  <inkml:trace contextRef="#ctx0" brushRef="#br0" timeOffset="12919.56">7848 1871 393 0,'-6'11'417'16,"0"-2"7"-16,2-1-1 0,3-2 5 0,-1-2-2 0,2-1 9 0,3-1 5 15,2 1 7-15,3-3 5 0,0 0-71 0,2 1-88 0,3-1-85 0,2 0-84 16,4 2-25-16,4-2-13 0,1 1 1 0,6-1 5 0,2 0 2 0,4 0 3 15,2-1-2-15,3-1 0 0,1 1-5 0,3-1-4 0,0 1-9 0,0-3-8 0,1 3-3 16,0-1-4-16,-3 0-5 0,-1 0-9 0,-4 2-4 0,-1 0-5 16,-4 2-3-16,-3 0-4 0,-3-1-5 0,-2 1-7 0,-4 2 0 0,-1-1-1 0,-3 1 0 15,-2 0 0-15,-1-2-11 0,-3 3-12 0,-3-2-34 0,0-2-34 0,-2 2-55 16,-1 0-56-16,-2-1-106 0,-3-2-116 0,0 0-72 0,0 0-61 0,-5 1-13 16,1-1-6-16,-2 1 0 0,-2-1-3 0,0 0 9 0,-2-1 8 0,-1 1 30 15,3-1 33-15,0-1 55 0</inkml:trace>
  <inkml:trace contextRef="#ctx0" brushRef="#br0" timeOffset="13052.34">8863 1867 112 0,'6'8'427'0,"-2"0"22"0,-1 0 16 15,-1-1 5-15,-1-2 3 0,1 1 2 0,-1-3-2 0,1 2 0 0,1-2-3 16,-3-3-44-16,1 1-57 0,-1-1-115 0,0 5-125 0,-1-3-119 0,1 3-116 16,-3-2-86-16,1 0-82 0,2 0-56 0,-3 0-52 0,2 0-41 0,-3-1-40 15,3 1-7-15,1-3-2 0,0 0 2 0,0 0 3 0,0 0 19 0,0 0 22 16,0 0 49-16</inkml:trace>
  <inkml:trace contextRef="#ctx0" brushRef="#br0" timeOffset="13851.98">9592 1124 29 0,'0'-7'281'0,"3"2"42"0,-3-2 31 0,0 1 29 0,0 2 21 0,0-2 18 0,2 2 8 16,-1 0 10-16,-1 4-44 0,0-3-51 0,0 3-41 0,0 0-36 0,0 0-33 16,0-4-30-16,0 4-38 0,0 0-37 0,0 0-31 0,0 0-29 0,3 4-17 15,-1-1-17-15,1 1-10 0,-1 3-8 0,1 0-4 0,0 2 2 0,-1 0-3 0,4 2-4 16,-1 1-4-16,-1-2-5 0,1 2-15 0,2 0-20 0,-1 0-46 0,-1-2-55 15,2 1-58-15,0 0-55 0,1-2-34 0,0-2-29 0,1 1-31 0,-1-4-30 16,0 2-35-16,1-5-37 0,1-1-5 0,0 0 5 0,0-1 10 0,2-4 15 16,-3 0 48-16,2-3 56 0</inkml:trace>
  <inkml:trace contextRef="#ctx0" brushRef="#br0" timeOffset="14102.07">9921 1074 216 0,'3'-3'241'0,"-1"1"14"0,-1-1 9 0,-1 3 9 0,0 0 2 0,0 0 5 0,0 0-23 15,0 0-24-15,-4 3-45 0,-3-1-49 0,2 1-29 0,-3 3-22 0,-4 1-18 16,2 1-15-16,-4 0-15 0,0 4-16 0,-2 1-6 0,-1 0-9 0,-2 1-3 15,1 1-1-15,-1 0-2 0,-3 0 2 0,5-1-1 0,-4 2 0 0,4-4 1 16,-2 3-1-16,3-3 10 0,2-1 13 0,1-2 23 0,1 1 26 0,2-4 17 0,2-1 18 16,-1 0 20-16,4-2 20 0,2 0 13 0,1-1 10 0,-1-1 6 0,3-1 8 15,0 0 3-15,0 0 3 0,0 0-10 0,0 0-9 0,3 0-22 0,0-1-24 16,2-1-19-16,2 1-18 0,0-2-18 0,1 1-22 0,0-1-11 0,3-1-8 0,0 3-10 16,2-4-9-16,1 2-4 0,-3-2-2 0,3 2-4 0,1 0-2 15,-2-1-1-15,2 1 1 0,-2 0-4 0,1 1-2 0,-1-1-5 0,2 0-8 0,-3 2-10 16,0-1-12-16,1-1-21 0,-2 2-24 0,0 0-58 0,-3-1-67 0,0 0-49 0,0 2-48 15,-2-1-45-15,-1 1-43 0,-2-2-39 0,-3 2-38 0,0 0-4 16,0 0 6-16,0 0 9 0,-2-3 10 0,-1-2 23 0,0 0 26 0,-3 3 58 0</inkml:trace>
  <inkml:trace contextRef="#ctx0" brushRef="#br0" timeOffset="14303.2">9777 916 84 0,'3'-1'211'0,"-3"1"7"16,0 0 29-16,0 0 32 0,3 0 45 0,-1 4 47 0,-1 1 36 0,1 2 34 0,0 4-49 15,-1-1-68-15,-1 5-22 0,2 0-13 0,-1 5-1 0,-1 1 0 0,0 1 2 16,0 2 1-16,-3-1-27 0,3 5-29 0,-3 1-42 0,1-2-46 0,-1 3-34 0,-3-1-33 16,3 3-11-16,-2 0-10 0,0-1-8 0,1 2-10 0,-1-1-9 15,-2-1-8-15,1 0-13 0,3-2-15 0,-2-3-16 0,1-2-17 0,0-2-17 0,3-4-20 16,-1-3-31-16,-1-1-34 0,3-4-74 0,-2-2-83 0,-2-3-45 0,2 0-39 16,1-3-25-16,1-2-20 0,-2-2-21 0,-1-3-18 0,0 0-8 0,-2-3-2 15,2 0 12-15,-1-3 17 0,0-3 30 0,-2 2 34 0,1-1 76 0</inkml:trace>
  <inkml:trace contextRef="#ctx0" brushRef="#br0" timeOffset="14721.29">9636 1471 35 0,'-3'-9'186'0,"-2"2"11"0,2-1 5 0,0 0 3 0,0 3 2 16,2 1 4-16,-1-3 3 0,2 4-34 0,0 3-41 0,3-3-27 0,-3 3-22 16,0 0-8-16,3 2-5 0,3-1-6 0,-1 0-5 0,1 3-2 0,-1-3-3 15,2 4 2-15,0-4 0 0,0 4 6 0,-1-3 5 0,2 1 8 0,1 2 6 16,-1-2 9-16,0 0 5 0,2 1 0 0,1-3-4 0,-2 1-2 0,1-2 2 16,1 2-2-16,-2 0-1 0,1-2-1 0,2 0-1 0,-2 0-8 0,-2-2-5 15,3 2-13-15,-2 0-10 0,-2 0-9 0,-1 0-12 0,2 0-4 0,-3 0-3 16,0 2 1-16,-2-2-1 0,0 0 22 0,-3 0 23 0,2 3 5 0,-2-3 7 15,0 3-1-15,-2 2-2 0,0-2-1 0,-1 2-3 0,-2 1 1 0,0 0 1 16,-2 2-1-16,-1 1-1 0,1 0-6 0,-1-2-4 0,-2 2-22 0,0 1-25 16,0 0-11-16,-2-2-6 0,4 3-2 0,-3 0-4 0,0-2 1 0,1 2 3 15,2-1 1-15,-2 0 1 0,3-1 5 0,-1 1 4 0,2 1 6 0,-1-2 6 0,3 0 4 16,-1 0 7-16,2-1 2 0,1 3 1 0,2-1 2 0,0-2 1 16,0 3 3-16,2-2-1 0,0 0 1 0,1 1-2 0,0-2-4 0,1 1-3 0,1 0-7 0,0 0-4 15,1-1-6-15,-1-1-6 0,4-1-1 0,-2 2-2 0,2-4-2 16,-1 2-1-16,3-1-4 0,0-2-4 0,-1-3-4 0,2 4-7 0,1-4-8 0,1 0-11 15,-1 0-11-15,0-4-12 0,3 2-14 0,-4-2-15 0,2-1-14 16,-2-1-16-16,0 2-13 0,-1-3-13 0,-3 2-3 0,1-1-4 0,-2 1 4 16,-1-1 6-16,-3 0 6 0,-1 2 10 0,0-1 11 0,-1-1 15 0,-2 2 16 0,-1-3 19 15,-3 4 25-15,0-4 31 0,-1 3 23 0,-2-3 21 0,0 2 22 0,0-1 15 16,-4 1 10-16,1-1 5 0,-1 3 8 0,-3-1 11 0,2 1 2 0,-1-1 5 16,0 3 1-16,-2 0 1 0,3-1-8 0,-2 2-9 0,0 0-11 0,2 0-10 15,1 0-13-15,1 0-15 0,0 0-11 0,1 2-9 0,2-2-22 0,0 0-23 16,2 0-34-16,0 0-37 0,1 0-76 0,2 0-87 0,3 0-65 0,0 0-60 15,0 0-56-15,2-3-54 0,-1-3-13 0,4 0-1 0,3-2 1 0,1-1 4 16,2-3 12-16,3-3 16 0,2-1 27 0,3-3 34 0</inkml:trace>
  <inkml:trace contextRef="#ctx0" brushRef="#br0" timeOffset="14969.27">10087 1191 32 0,'11'-13'324'0,"0"2"28"16,0 2 18-16,-3 1 20 0,-2 2 11 0,1 2 11 0,-2 1 9 0,-1 1 11 0,-4 2-12 15,0 0-20-15,0 0-56 0,0 0-66 0,-3 4-51 0,2-1-45 0,-1 4-28 16,-3 1-24-16,0 0-20 0,-3 1-17 0,0 3-13 0,-1 0-11 0,-2 0-10 0,1 2-11 15,1-1-7-15,0 1-7 0,0-2-12 0,0 1-11 0,3-1-6 0,1-1-3 16,2 0-1-16,1 0-4 0,1 0 2 0,2-2 3 0,-1 1 0 0,3-1 0 16,2 0 3-16,0 0 3 0,0-2 0 0,2 0 3 0,0 3 1 0,-1-2 3 15,2-1 2-15,1 1-1 0,-2-1 2 0,1 0 1 0,0 3 0 0,1-2 1 16,-2-1 1-16,-1 0 5 0,0 0 0 0,-1 3 0 0,1-2 1 0,-1 2-1 16,-2 0-1-16,0-1 0 0,-1 3-2 0,-2 0-1 0,-2-1-3 0,-2 4-4 15,-1-1-9-15,-4 2-11 0,-1-1-18 0,0 1-22 0,-2-1-28 0,-1 2-28 16,-1-2-72-16,-2-2-79 0,3-1-55 0,-2 0-49 0,2-4-33 0,-1-2-27 15,3-2-23-15,1-3-22 0,-1-1-14 0,3-1-15 0,0-3 9 0,1 0 16 16,0-5 28-16,2 2 29 0,-1-2 115 0,4 0 136 0</inkml:trace>
  <inkml:trace contextRef="#ctx0" brushRef="#br0" timeOffset="15086.73">9933 1668 20 0,'-4'-9'92'0,"4"1"48"0,-2 1 43 0,2 1 49 0,0 1 49 15,0 0 30-15,0 4 24 0,0 1 37 0,0 0 38 0,0 0-25 0,0 0-38 16,4 0-19-16,0 1-12 0,1-1-16 0,1 4-13 0,-1-1-17 0,3-2-17 16,0 2-22-16,1 2-26 0,-1-3-22 0,3 3-25 0,0-2-36 0,-1 2-41 0,2-1-21 15,-1-1-16-15,2 2-13 0,1-2-11 0,-1 1-12 0,1-1-10 0,-1 0-28 16,4-1-29-16,-2 1-81 0,0-2-92 0,-2-1-73 0,4 2-66 0,-4-2-58 15,3 0-52-15,-2 0-11 0,-1-2-2 0,1 1 0 0,0-2 2 0,-1 3 5 16,0-2 7-16,-1 1 22 0,1-2 26 0</inkml:trace>
  <inkml:trace contextRef="#ctx0" brushRef="#br0" timeOffset="15735.25">10586 1195 63 0,'2'-10'409'0,"0"1"44"0,-1 1 18 0,-1 2 9 0,0 2 9 0,0 1 5 16,0-2 3-16,0 1 1 0,2-1 1 0,-1 3 0 0,-1 2-90 0,0 0-111 0,0 0-74 15,0 0-67-15,0 0-41 0,0 0-39 0,0 0-14 0,0 0-7 0,0 0-7 16,0 0-4-16,0 0-4 0,0 0-2 0,0 0 1 0,0 2-1 0,0-2-3 16,0 3-2-16,0-3-8 0,0 5-6 0,0-5-6 0,2 1-6 0,-2-1-2 15,0 3-2-15,0 1-2 0,2-3-1 0,-2-1 0 0,1 2 0 0,-1 2-1 0,0-4-1 16,2 1 1-16,-2-1 0 0,0 0 0 0,0 3-1 0,0-3 0 0,0 0 0 15,0 3 0-15,0-3-1 0,0 0 0 0,0 0 1 0,0 0-1 0,0 0 0 16,0 0 1-16,0 0 2 0,0 3-2 0,0-3 0 0,0 0 1 0,0 0 1 16,0 0 0-16,0 0-1 0,0 0 1 0,0 2 1 0,0-2-1 0,0 0-1 15,-2 2 1-15,2-2 1 0,-3 0-1 0,3 0-1 0,-2 2 2 0,2-2-1 16,-3 2-1-16,3-2-2 0,0 0 1 0,0 0 1 0,0 0 0 0,0 0 0 0,0 0 1 16,0 0 0-16,0 0 0 0,0 0-2 0,0 0 1 0,0 0 1 0,0 0 0 15,0 0-1-15,0 0 2 0,0 0 3 0,0 0-1 0,0 0-1 0,0 0 6 16,0 0 5-16,0 0 6 0,0 0 6 0,0 0 4 0,0 0 7 0,0 0 5 0,0 0 5 15,0 0 4-15,0 0 5 0,0 0 2 0,0 0 5 0,0 0 1 0,-1-2 3 16,1 2-3-16,0 0-8 0,0 0-5 0,-4 2-5 0,4-2-5 0,-3 0-8 16,0 1-4-16,0 1-4 0,0 1 0 0,-2 0 1 0,2 2-2 0,-2 2 3 15,-1 0-5-15,-2 2-2 0,0 2 0 0,0 1 3 0,0 1-1 0,-3 1-2 16,0 1 2-16,0 1 0 0,-1 1-1 0,0-2 0 0,-2 3-3 0,2 0-6 16,-1-2-6-16,-3 2-7 0,3 0-7 0,-1 0-7 0,1-1-9 0,-2 1-12 0,2-2-9 15,-1 2-8-15,3-1-15 0,1-4-14 0,-1 1-16 0,3-2-17 16,2-4-21-16,1 2-24 0,3-4-28 0,2-2-29 0,2-1-68 0,-2-3-72 0,5-2-32 15,1-1-20-15,2-2-3 0,2-1-4 0,-1-3 7 0,2-2 8 0,2 0 14 16,-2-2 14-16,3 0 22 0,-1-1 24 0,0-1 35 0,1 1 38 16,-3 1 79-16,1 1 89 0,-2 0 46 0,0 3 35 0,-1 0 22 0,-3 1 19 0,-1 3 26 0,1 0 25 15,-4 2 47-15,1 2 53 0,-3 1 46 0,3 1 45 0,-1 0 21 0,1 3 10 16,-2 1 7-16,1 2 5 0,1 0 0 0,-1 2-1 0,-1 2-1 0,1 1-4 16,0 1-14-16,-1 1-16 0,2-3-36 0,-3 5-44 0,2-1-40 0,-2 0-41 15,0 1-22-15,0 1-15 0,0-1-12 0,0 2-12 0,0 0-7 0,0 0-5 16,-2 0-7-16,-1 0-8 0,2 0-14 0,-1 0-16 0,-1 0-24 0,-1 0-27 15,1-1-36-15,-1-1-35 0,1-2-79 0,-2 0-88 0,3-3-79 0,-2 0-78 16,0-5-54-16,1 1-44 0,0-4-11 0,3-3-1 0,-3-3 8 0,0-1 11 16,3-4 18-16,4-4 20 0,-1-1 29 0,-1-4 33 0</inkml:trace>
  <inkml:trace contextRef="#ctx0" brushRef="#br0" timeOffset="15872.18">10621 1310 243 0,'12'-13'313'15,"0"1"28"-15,-2 1 30 0,-1 4 25 0,0 2 28 0,-1 0 11 0,0 1 12 0,2 2 0 16,-1-2-1-16,1 2-85 0,-1-1-104 0,2 1-57 0,0-1-45 0,-1 1-16 15,-1 1-5-15,1-2-27 0,-2 3-30 0,1-1-25 0,-1 1-26 0,0-2-14 0,0 2-14 16,1 0-6-16,-1-1-4 0,0 1-37 0,2-3-43 0,-1 3-74 0,-2 0-84 16,-1-2-54-16,2 1-45 0,-2-1-46 0,-1 1-40 0,-2 1-10 0,-3 0-4 15,3-4 1-15,-3 4 2 0,0 0 6 0,0 0 8 0,0 0 32 0</inkml:trace>
  <inkml:trace contextRef="#ctx0" brushRef="#br0" timeOffset="16152.76">10844 1119 325 0,'-3'-5'383'0,"0"1"24"16,0-1 14-16,1 3 11 0,0 1 6 0,2 1 2 0,0 0 8 0,0 0 9 0,0 0-44 15,0 0-56-15,-3 1-50 0,2 4-53 0,-2 0-52 0,-2 2-54 0,0 3-22 16,0 0-21-16,-1 0-11 0,1 4-8 0,-4 0-4 0,1 0-3 0,0 1-7 0,0 2-8 16,-3-1-8-16,3 1-8 0,-1-1-11 0,-1 0-13 0,1 2-10 0,-1-4-11 15,1 3-11-15,1-1-8 0,2-1-7 0,-1-1-7 0,2-2-6 0,-1 0-5 16,0-2-1-16,3-1-2 0,0-3 0 0,-1 0 0 0,3-2 4 0,-1 1 4 16,2-2 4-16,0-3 5 0,0 0 5 0,0 0 7 0,0 0 4 0,0 0 7 15,0 0 4-15,0 0 4 0,0 0 2 0,0 0 2 0,0 0 0 0,0 0 3 16,0 0-2-16,0 0 1 0,0 3 1 0,0-3 2 0,0 4 0 0,2-1-1 15,-2 2 0-15,0 1 0 0,0 0-1 0,0 3 0 0,0 0-1 0,0 3 0 16,-2 2 1-16,0-1 0 0,1 4 1 0,-1-1-1 0,-2 1-2 0,1 1-2 16,0-2-3-16,-1 2-2 0,1-1-9 0,0 1-7 0,1-3-17 0,-1 1-17 15,1-1-37-15,1-1-46 0,-1-3-63 0,1 0-69 0,-2 0-40 0,3-4-34 16,0-1-28-16,3-1-26 0,-3-5-33 0,0 0-32 0,4-2-11 0,0-2-9 16,-1-2 12-16,3-4 17 0,-1 0 38 0,0-3 45 0,2-3 65 0</inkml:trace>
  <inkml:trace contextRef="#ctx0" brushRef="#br0" timeOffset="16519.25">10688 1571 67 0,'3'-14'226'0,"2"-1"28"0,-2 4 28 0,3 1 27 15,-1-1 34-15,-2 2 31 0,2 2 15 0,0-1 12 0,1 4-28 0,0-2-35 16,0 1-22-16,2 1-18 0,-1 1-15 0,2-1-10 0,-1 2-20 0,0-1-27 16,0 1-22-16,1-1-25 0,-1 3-30 0,0 0-34 0,0 0-27 0,0 0-28 0,-2 0-13 15,2 3-9-15,-3-3-4 0,0 4-2 0,2-3-5 0,-2 1-5 0,-1 2-2 16,0-1-3-16,-2 0-1 0,1 2-2 0,-1-2-3 0,-1 4 1 0,1-3-2 16,-2 3-1-16,-2 1-1 0,1 1 0 0,-1-1-2 0,-1 2 0 0,-2 1-2 15,-1-1-2-15,-1 1-2 0,1 1-4 0,-2-2-4 0,2 1-6 0,-1 0-4 0,-2-3-2 16,3 2-3-16,-1-3-3 0,1-1 0 0,0 1 0 0,-2-2-1 15,3-1 4-15,0-1-1 0,-1 0 1 0,4-1 3 0,-2-1 1 0,2 0 4 0,2-1 5 16,-4-1 4-16,2 0 6 0,2 1 2 0,-1-2 5 0,-1-1 2 16,2 3 3-16,0 0 0 0,0-1-1 0,0 1-1 0,0 0 2 0,0 0-1 0,0 0 1 15,0 0 0-15,0 0-1 0,0 0 0 0,0-3-3 0,0 3-1 0,0 0 0 16,5 0-4-16,-1 1-1 0,-1 1 0 0,2-1-1 0,-2 2 1 0,2 0-1 16,-2 0 0-16,2 2 0 0,1-1 0 0,-3-1 1 0,2 3 0 0,-2-1 0 15,2-2 0-15,-2 4 0 0,-1-3 0 0,1 1 2 0,0 1 0 0,-1 0 0 16,1-1 0-16,-2 1 0 0,2-2 0 0,-3 0 3 0,0 3 0 0,0-1 1 15,0 0 0-15,0 0 1 0,-1 0 1 0,-1 1 1 0,2 1-2 0,0-1-1 16,-1 1 0-16,1-1 0 0,0-1-2 0,0 2 1 0,0-2-2 0,1 1-3 16,1-2-3-16,-1-2-3 0,3 4-18 0,-1-3-20 0,3 0-46 0,-1-3-51 15,4 1-86-15,-1-4-97 0,2-1-79 0,0 0-78 0,2-3-19 0,1 0-2 16,1-1-1-16,-1-2 2 0,-1-1 1 0,2 0 2 0,-1 0 18 0,-2 1 19 16,0 0 46-16</inkml:trace>
  <inkml:trace contextRef="#ctx0" brushRef="#br0" timeOffset="16655.43">11228 1764 46 0,'5'9'341'0,"-2"1"31"0,1 1 26 0,-3-2 26 0,2 0 26 16,-1-2 7-16,-2-1 2 0,3 0-2 0,-1 0 1 0,-1-1-61 0,-1 1-70 0,0-1-68 15,0 2-64-15,0-3-62 0,-1 2-66 0,-1-1-82 0,1 0-87 0,-1-2-82 16,0 2-81-16,-1-2-40 0,0 0-37 0,1-1-47 0,2-2-54 0,0 0-12 0,-3 2 1 16,3-2 2-16,-3-2 3 0,0 0 18 0,-2 0 20 0,2-1 56 15</inkml:trace>
  <inkml:trace contextRef="#ctx0" brushRef="#br0" timeOffset="17172.32">8936 2068 238 0,'-13'3'446'16,"-1"2"17"-16,3-1 5 0,1 1 4 0,1-2-2 0,4 0 3 0,0 0 4 15,4-2 2-15,1-1 2 0,0 0-57 0,3 0-72 0,2-1-82 0,6-2-87 0,0 0-60 16,3 0-55-16,7-4-8 0,4 4 3 0,3-5 10 0,7 0 10 0,3-1 3 16,8-2 4-16,3 3 4 0,6-2 2 0,4 3 3 0,6-2 3 0,3 2 0 15,3 1-2-15,2 1 2 0,3 0-1 0,1 4-3 0,1 0-8 0,1 1-3 16,1 1-5-16,-2 0-2 0,0 4-2 0,-3 0-2 0,2 1-2 0,-1-1-6 15,-3 2-6-15,1 2-4 0,-2-2-3 0,-1 0-4 0,1-1-8 0,-2 3-2 16,0-4-31-16,-3 2-10 0,0 0 0 0,-4-3 0 0,0 2 0 0,-3-1 0 16,-3-1 0-16,-4 2 0 0,-3-2 0 0,-4 1 0 0,-2 0 0 0,-6-2 0 0,-6 1 0 15,-2-3 0-15,-6 3 0 0,-4-1 0 0,-4-2 0 0,-5 1 0 0,0-2 0 16,-5 1 0-16,-1-1 0 0,-5 0 0 0,0 0-33 0,0 0-118 0,0-3-49 16,-5-1-107-16,1-1-122 0,-4-1-104 0,-3 0-99 0,-2-3-24 0,-1-1-5 15,-4-1-1-15,-2 0 2 0,-2 0 16 0,-4-3 18 0,-1 2 32 0,-1-1 35 16,-2 1 45-16</inkml:trace>
  <inkml:trace contextRef="#ctx0" brushRef="#br0" timeOffset="17319.21">10914 2091 180 0,'0'19'471'16,"3"-1"-10"-16,-3-1-16 0,0-2-37 0,0-2-42 0,0-1-83 0,-3-3-91 0,1-3-79 15,2-1-76-15,0-5-23 0,0 4-11 0,-3-3-189 0,3-1-229 0,-5 0-47 16,-1-1-10-16,0 1 13 0,-4-2 14 0,2 0 37 0</inkml:trace>
  <inkml:trace contextRef="#ctx0" brushRef="#br0" timeOffset="24169.92">9771 14355 199 0,'-2'-7'375'0,"-1"3"28"0,1 0 23 0,-1 1 22 0,0 2 10 0,1-1 7 15,2 2 17-15,-3 0 15 0,0 3-12 0,1-2-21 0,-2 4-63 0,2 0-75 16,-1 3-53-16,0 2-50 0,1 3-27 0,-2 0-24 0,0 4-17 0,1 1-19 16,-2 0-10-16,1 3-9 0,1 0-14 0,-2 0-16 0,3 2-17 0,1-2-16 15,-1 1-13-15,2-1-11 0,0 0-16 0,0-1-18 0,3-2-16 0,-3-2-18 16,2 0-22-16,1-1-23 0,0-3-43 0,1-1-45 0,-2-1-94 0,1-1-105 16,1-1-90-16,-3-4-84 0,3 0-24 0,-3-2-9 0,-1-2 7 0,5-2 8 15,-2 0 9-15,2-3 12 0,1-2 19 0,-1-2 23 0,0-2 43 0</inkml:trace>
  <inkml:trace contextRef="#ctx0" brushRef="#br0" timeOffset="24421.04">9984 14256 112 0,'7'0'249'0,"-3"-2"27"16,-1 4 46-16,0-1 55 0,-1 2 46 0,1 0 47 0,-1 2 27 16,-1 1 22-16,-1 0-45 0,2 4-56 0,-2 1-27 0,2-1-18 0,-2 4-11 0,1 1-10 15,-1 0-21-15,0 1-19 0,0 1-46 0,2 1-47 0,-2 0-44 0,2-2-44 16,-1 2-22-16,2 0-12 0,3 0-12 0,-1-1-11 0,0-1-6 15,1-1-7-15,1-1-3 0,2-1-5 0,-1 1-2 0,-2-4-2 0,2 2-3 0,1-3-3 16,-2-2-4-16,-1-1-2 0,-1 1-5 0,0-3-9 0,-1 1-3 16,1-3-3-16,-3 0-3 0,-1-1-4 0,-1-1 1 0,0 0-1 0,0 0-1 0,0 0-2 15,0 0-4-15,0 0-5 0,-1 2-17 0,-4 0-21 0,-1 0-20 0,1-1-19 16,-3-1-28-16,0 1-31 0,-1-1-46 0,-1 0-52 0,-1 0-95 16,0 0-107-16,0 0-91 0,1-2-90 0,1-5-16 0,0 1-2 0,2-3 17 15,1-3 22-15,1-1 19 0,-1-4 19 0,3-3 30 0,1 0 28 0,2-4 47 0</inkml:trace>
  <inkml:trace contextRef="#ctx0" brushRef="#br0" timeOffset="24569.76">10038 14295 240 0,'6'-12'396'16,"1"1"31"-16,-1 4 16 0,-2 1 14 0,1-1 17 0,-1 5 17 0,0-1 13 16,-2 1 11-16,-2 2-20 0,5 0-31 0,-2 0-68 0,1 0-75 0,1 2-66 0,0-2-64 15,1 0-36-15,2 0-30 0,0 0-14 0,2 0-14 0,-1 0-18 16,2 0-16-16,0 0-14 0,1-2-12 0,0 2-14 0,1-1-15 0,-1 1-21 16,-1-3-22-16,1 3-28 0,0-2-33 0,-2 1-59 0,-1-1-71 0,0 0-76 15,-1 2-78-15,-3 0-60 0,0 0-58 0,0 4-28 0,-4-1-21 0,1 3-1 16,-4-1 4-16,-1 6 14 0,0 0 19 0,-3 2 25 0,-3 2 29 0,0 3 63 15</inkml:trace>
  <inkml:trace contextRef="#ctx0" brushRef="#br0" timeOffset="24986.22">9771 15133 325 0,'-5'5'450'0,"3"-2"20"0,-2 0 10 16,2 0 6-16,0-1 6 0,2-2 4 0,0 0 2 0,0 0 4 0,0 0 5 15,2-2-65-15,0-1-79 0,2 1-81 0,-2 1-82 0,4-1-54 0,-1 1-51 16,4-3-14-16,-2 3-6 0,1 0-6 0,1 0-5 0,-1 1-3 0,2-2-5 16,-1 2-4-16,2 2-4 0,-3-2-6 0,0 1-7 0,3 0-4 0,-5 0-7 15,2 4 0-15,-3-2-3 0,0 0-1 0,-1 2 0 0,-2 1 1 0,1 0 2 16,-3 1 1-16,0 1-1 0,-2 1 0 0,-1 0 1 0,-1 1-1 0,-1 1-3 15,2 2-1-15,-2-1 0 0,-1-1-4 0,-1 0-2 0,1 0-5 0,0-2-1 16,3 0-3-16,-2-1-2 0,3-2-2 0,1-2 1 0,-1 1-2 0,0-2 0 16,2-1 1-16,0-2 1 0,0 4-1 0,2-1 0 0,1 0 0 0,-1-2 1 15,3 4-1-15,0-3 1 0,-1 2 0 0,4-1 1 0,-2 0-1 0,2 0-1 16,-3 1 1-16,4-1 0 0,-4 2 1 0,0 1 1 0,1-2 0 0,-1 2 5 16,-2-1 3-16,-1 4 1 0,0 0 2 0,-2 1 2 0,-2 1 0 0,-1 0 0 15,-2 4 1-15,-1-2 3 0,-3 2-2 0,0 1-1 0,-2 1 1 0,1-1-2 16,-2 2-8-16,-1-3-9 0,1 2-18 0,2-2-17 0,1-2-24 0,-1-2-26 15,1-1-38-15,4-2-45 0,-1-1-96 0,2-2-108 0,1-4-78 0,3-1-73 16,0 0-37-16,0-4-30 0,0-1-1 0,3-4 6 0,2 0 14 0,0-1 13 16,3-4 25-16,3 0 22 0,0-4 41 0</inkml:trace>
  <inkml:trace contextRef="#ctx0" brushRef="#br0" timeOffset="25155.06">10153 15109 344 0,'8'-5'374'0,"-1"0"36"0,-1 1 39 16,0 3 28-16,-3 1 27 0,0 0 21 0,-1 3 17 0,1 2 15 0,-1 1 11 15,-1 2-79-15,-1 3-99 0,2 4-60 0,-2 2-51 0,-2 4-28 0,2 1-19 16,-3 5-35-16,2 0-41 0,-1 3-25 0,-1 2-24 0,1 1-29 0,-1-3-28 16,0 1-30-16,0-1-30 0,3 0-29 0,-1-3-27 0,1-1-33 0,1-4-34 15,-1 1-70-15,3-5-77 0,0 0-87 0,-3-2-92 0,3-2-69 0,-3-1-63 16,0-2-8-16,0-1 6 0,0 1 13 0,-3-4 17 0,0 0 20 0,0 0 19 16,2-2 28-16,-1 0 31 0</inkml:trace>
  <inkml:trace contextRef="#ctx0" brushRef="#br0" timeOffset="27753.58">12983 14505 13 0,'-6'-3'389'0,"0"-1"54"0,0 3 23 0,-1-1 16 0,-2 1 18 0,4-2 15 16,0 2 11-16,0-1 8 0,-1 1 5 0,3 1 1 0,0-3-89 0,3 3-107 16,-2 0-72-16,2 0-63 0,0 0-53 0,0 0-48 0,0 0-17 0,0 0-13 15,5 0-13-15,1 0-12 0,2 0-11 0,2 3-5 0,2-3-4 0,1 1-2 16,1-1-2-16,1 0-1 0,2 0 0 0,-3 2 1 0,3-2-5 0,-1 0-2 16,-2 0-5-16,-1 1-4 0,0-1-4 0,-2 0-2 0,-3 3 3 0,0-3 4 15,-1 3 2-15,-3-2 4 0,-1 4 3 0,-1-2 1 0,-2 4 1 0,-2 0 4 16,0 0 3-16,-3 0 2 0,-2 4 5 0,-1 1 3 0,1 0 4 0,-4 2 3 15,1 1-2-15,-2-2-2 0,-2 1-1 0,3-1-1 0,1 3-3 16,-2-5-2-16,2 1-2 0,2-3-1 0,0 0-3 0,2-2-7 0,0 0 0 0,3-1-6 16,1-3-3-16,-1 1-7 0,1-2-2 0,2-2-2 0,0 0-3 0,0 0-5 15,0 0-4-15,2 1-5 0,1 1-13 0,0 1-15 0,2-3-17 0,0 0-11 16,3 0-14-16,0 0-15 0,0-2-16 0,1 1-16 0,2-2-20 0,0-2-24 16,3-1-22-16,-3 0-21 0,2-1-22 0,0-1-23 0,-2-1-13 0,1-1-8 15,0 0 7-15,-1 1 14 0,-1-2 15 0,0 0 12 0,0 2 16 0,-1 0 18 16,-1 2 26-16,0-2 26 0,-2 3 34 0,4 1 33 0,-6 2 55 15,1 0 55-15,2 2 57 0,-3 1 57 0,1 1 19 0,3 2 12 0,-3 2 11 16,1-2 10-16,-1 3 11 0,1 0 9 0,0-1 4 0,1 2 0 0,-1 0-5 0,1 1-9 16,-1-1-25-16,3-1-26 0,-2 0-32 0,1 0-27 0,1-1-12 0,-1-1-6 15,0 1-9-15,1-2-7 0,0-2-9 0,0 1-7 0,0-4-7 0,0-1-5 16,1 0-1-16,-2 0-2 0,0-3 0 0,1 1 3 0,-1-5 3 16,-3 0 2-16,2-3 6 0,-3 1 6 0,1-1 2 0,-4 0 3 0,2-1 3 0,-3-1 0 15,-3 2 2-15,2-1 0 0,-4 2 5 0,1 2 1 0,-3-1 0 16,2 1-4-16,-3 2-2 0,-1 1-4 0,1 1-9 0,0 0-9 0,-2 1-5 15,0 1-6-15,0 4-4 0,2-3-3 0,-3 4-3 0,3 1-4 0,-2 1-17 0,1-1-21 16,1 3-27-16,0 1-29 0,3 0-33 0,-2 0-35 0,1 2-66 16,2-2-75-16,-1 1-102 0,2-2-112 0,0 1-66 0,1-1-57 0,-1-3-13 15,3 3-2-15,0-5 11 0,0 0 18 0,0 3 25 0,0 1 29 0,2 0 30 16,-1-2 36-16</inkml:trace>
  <inkml:trace contextRef="#ctx0" brushRef="#br0" timeOffset="29053.39">16211 13129 207 0,'-2'-2'252'0,"1"-2"34"15,-1 3 40-15,0-1 41 0,1 1 35 0,1 1 30 0,-2-3-4 0,2 3-17 16,0 0-29-16,0 0-29 0,0 0-11 0,0 0-10 0,0 0-11 0,0 0-16 15,0 0-28-15,0 0-29 0,0 0-38 0,0 0-39 0,0 0-33 0,0 0-34 16,0 0-18-16,0 0-16 0,0 0-10 0,0 0-9 0,0 0-1 0,3 2-1 16,1-2-1-16,0 1-2 0,4-1-5 0,0 1 0 0,2 1-2 0,0-1-1 15,0 1 1-15,1 0 3 0,1 0 2 0,1 1-2 0,-3 0 0 0,4 0-3 16,-3 4-6-16,0-4-8 0,-1 4-4 0,-1-3-2 0,2 2-1 0,-5 2 0 16,2-2 2-16,-3 1-1 0,0 1 0 0,-2 1-2 0,0-2-2 0,-1 2 0 15,-2 0 0-15,-5 0 0 0,1 2 2 0,0-1 3 0,-1 0 1 0,-1 0 2 16,0 0 2-16,-3 2 4 0,0-1 2 0,1-1 2 0,-1 1 4 0,1-1 3 15,2-1 1-15,-1-1 0 0,-1-1 0 0,1 0 1 0,2 0-4 0,-1-3-2 16,2 1-4-16,1-3-3 0,0 2-4 0,1-3-6 0,-2 1-3 0,4-2-4 16,0 0-5-16,0 0-2 0,0 0-2 0,0 0 0 0,4 2-2 0,-1-1-3 15,1 0 0-15,1 0 1 0,1-1-10 0,0 2-11 0,5-2-17 0,2-2-20 16,1 0-18-16,0-1-17 0,4 0-23 0,-1-5-22 0,2 1-31 0,0-1-36 16,2-2-71-16,-3 0-83 0,0 2-70 0,3-3-65 0,-5 2-54 0,1-1-54 15,-3 1 5-15,0 0 18 0,-1 0 16 0,-1 2 16 0,-2 0 23 0,1 3 23 16,0-1 31-16,-3 0 33 0</inkml:trace>
  <inkml:trace contextRef="#ctx0" brushRef="#br0" timeOffset="29320.82">16745 13127 128 0,'1'-2'381'0,"-1"2"18"0,2-2 11 16,1 1 8-16,-3 1 6 0,3-2 12 0,1 2 11 0,1 0 15 0,-1 0 11 16,1 0-51-16,-1-1-61 0,3 1-75 0,-1-1-79 0,-1 1-44 0,4-2-35 15,-1 2-12-15,0 0-8 0,2-2-3 0,-1 2 0 0,1 0-8 16,-1 0-8-16,2 0-9 0,-1 2-11 0,-1-2-2 0,1 3 0 0,-2-2 3 0,-2 2 2 15,0 2-1-15,-1-1-1 0,0 2 1 0,-2 2 4 0,-2 1-1 0,-1 1 0 16,-3 2 2-16,2 2 1 0,-7-1 4 0,0 4 3 0,-2 1-1 0,0 0 0 16,-2 2-5-16,1-2-5 0,0-1-8 0,0 1-5 0,1-1-6 0,1-2-9 15,1-2-4-15,2-1-4 0,-1-1-6 0,4-2-7 0,2-4-8 0,-4 3-4 16,5-3-6-16,0-1-5 0,2-1-1 0,1 2-2 0,0-4-9 16,2 2-14-16,1-1-18 0,1 0-21 0,-1-2-21 0,6 0-22 0,-2-4-29 0,2 1-34 15,1-3-60-15,0 1-65 0,1-2-93 0,-3-1-98 0,3 1-70 16,-3 0-63-16,-1-1-6 0,1 1 10 0,-5 1 18 0,1 2 23 0,-2 2 20 15,-2 0 21-15,-3 2 31 0,6 0 34 0</inkml:trace>
  <inkml:trace contextRef="#ctx0" brushRef="#br0" timeOffset="30037.08">16411 14070 33 0,'2'-4'316'0,"-1"2"19"0,-1 2 12 15,0-1 2-15,0 1 1 0,2-4 28 0,-2 3 32 0,3-1 28 0,-3 2 20 16,4 0-49-16,0 0-66 0,4 2-50 0,-2-2-43 0,1 1-35 0,-1 1-31 15,5 0-14-15,-1 0-10 0,-2-1 2 0,2 1 5 0,-2 1-24 0,0 0-29 16,2 2-20-16,-2-2-20 0,-2 1-7 0,0 1-8 0,-1-1 0 0,0 2-2 16,-2-1-1-16,2 2-1 0,-5-1-1 0,1 2 1 0,-2 1-3 0,1 0-3 15,-5 1-4-15,1 3-2 0,-1-4-3 0,-2 5-3 0,2 0-5 0,-4-3-2 16,1 2-5-16,3-1-3 0,-1-1-5 0,0-1-4 0,0 0-2 0,2-2-3 16,1 2-4-16,2-4-2 0,-1 0 0 0,2 0-1 0,3 0-1 0,-3-1-2 15,3-1 0-15,3 2 0 0,-2-1 1 0,2-1-1 0,-1 1 1 0,1-1 0 16,2 2 1-16,1-3 0 0,-2 4 0 0,1-4 1 0,1 2-1 0,-3 1 0 15,2-1 2-15,-1-1-1 0,-2 2-1 0,2 0 0 0,-2-2 0 0,-2 3 0 16,-1-1 1-16,-1-1 1 0,1 2 1 0,-2 0 1 0,0 0 0 0,-2 0 1 16,1 3-2-16,-2-2 1 0,-1 1-4 0,1-2-5 0,2 2-9 0,-5-2-14 15,3 1-23-15,-1-1-26 0,-1-2-44 0,4 0-49 0,-1-1-97 0,-1 0-107 16,3-4-89-16,0 0-85 0,0 0-19 0,3-4-3 0,-1 0-1 0,1-3 5 16,4 2 11-16,-3-4 11 0,5-2 24 0,-1 1 29 0,2-3 43 0</inkml:trace>
  <inkml:trace contextRef="#ctx0" brushRef="#br0" timeOffset="30238.9">16978 14019 288 0,'1'0'351'0,"1"1"34"0,-2 4 36 0,-2 0 28 0,-1 2 23 0,-2 1 18 16,0 2 17-16,0 1 11 0,-4 3 15 0,3 1-87 0,-2 2-105 0,1 1-58 0,-2 3-44 16,3-3-26-16,-1 1-23 0,4 1-31 0,0-1-33 0,1-1-23 0,4-1-21 15,1-2-15-15,5-2-15 0,0-1-13 0,5-3-11 0,0 0-6 0,4-3-1 16,0-1-2-16,5-2-1 0,-1-1-7 0,2-2-9 0,-2-2-13 0,3-1-16 15,-1-2-21-15,-2-1-22 0,0 0-34 0,-1 0-31 0,-4-1-79 0,1 1-89 16,-4-2-64-16,-1 1-60 0,-3 2-57 0,-1-2-56 0,-2 1-9 0,-2-2 4 16,-2 1 12-16,0 1 11 0,-4-1 18 0,0 0 20 0,-2 0 29 0,1 0 35 15</inkml:trace>
  <inkml:trace contextRef="#ctx0" brushRef="#br0" timeOffset="30372.46">17170 14066 36 0,'-6'4'365'0,"1"-1"50"0,0 3 47 0,-1 1 23 0,0 2 19 0,-2 2 16 16,2 2 10-16,-1 2 11 0,-1 2 8 0,-3 2-52 0,3 2-63 0,-1 3-69 15,-4 0-68-15,4 3-59 0,-3 0-61 0,2 1-63 0,-1 1-68 0,2 0-51 16,-1-1-51-16,3-1-105 0,-1-2-118 0,3 3-97 0,1-4-93 0,-2-1-44 0,4 0-28 16,-1-2-10-16,1-1-1 0,-3-2 2 0,2 3 4 0,0-4 17 15,1 0 19-15,-1 0 30 0,2-3 36 0</inkml:trace>
  <inkml:trace contextRef="#ctx0" brushRef="#br0" timeOffset="30839.47">16539 15307 323 0,'-3'-1'454'0,"2"-3"12"0,-3 3 5 0,4-1 5 15,0 2 5-15,0 0 5 0,2-2 10 0,0 0 6 0,2 2 8 16,1-1-57-16,0 1-71 0,3 0-103 0,-2 0-108 0,2 1-55 0,2-1-42 16,0 4-11-16,0-3-1 0,1 1-5 0,0 0 0 0,0 1-6 0,-3 2-6 15,3-1-5-15,-3 2-4 0,0-1-6 0,-1 1-4 0,0-1 1 0,0 2 1 16,-4 0 1-16,0 1 5 0,-1-2 1 0,-1 4 0 0,-2-2 6 0,-1 3 1 15,-1 0 2-15,-2 1 2 0,-1 2 1 0,-4-1-2 0,-1 2 3 0,1 0-2 16,-2 2-1-16,1-2-3 0,1 1-2 0,-2-1-5 0,2-1-4 0,2-1-5 16,1 1-4-16,2-2-5 0,0-1-3 0,3-1-3 0,2 0-3 0,0 0-4 15,2-2 0-15,1 0 3 0,2 0 0 0,3 0-2 0,-2 0 2 0,0-3 1 16,3 2 0-16,1 2-1 0,-2-3 0 0,0 1 2 0,0 0-1 0,1 0-1 16,-2-1 0-16,-1-1-1 0,-1 2-1 0,0-1 0 0,-1-1-2 0,0 0 2 15,-3 3-3-15,1-2 0 0,-4 0-4 0,1 3-5 0,-3 0-17 0,-2 0-18 16,0 0-21-16,-2 1-22 0,-2 1-40 0,1-1-46 0,0-1-97 0,-1 2-113 15,-1-4-98-15,3-1-99 0,3 0-21 0,-1-5-6 0,6-1 6 0,-3-2 2 16,3-4 17-16,0-2 17 0,4-2 22 0,1-4 21 0,3-2 43 0</inkml:trace>
  <inkml:trace contextRef="#ctx0" brushRef="#br0" timeOffset="31072.07">16930 15283 112 0,'9'0'280'0,"0"1"38"0,0 1 43 0,-3 1 43 0,2-1 28 0,0 2 25 16,1 0 12-16,1-2 7 0,-2 3-41 0,0-2-54 0,3 1-47 0,-2-1-49 15,-1 1-18-15,3 1-11 0,0 0-30 0,-3-1-35 0,3-1-40 0,-3 2-40 16,2-1-25-16,-1 2-20 0,1-1-5 0,-4-1 2 0,2 1 2 0,1 2 2 16,-1-1 5-16,-1 2 4 0,-1-1 2 0,2 4 2 0,-4-1 6 0,1 2 5 15,-2 2 9-15,-1 4 9 0,-2 1 4 0,0 2 6 0,-2 5-5 0,-1 1-4 16,-2 4-7-16,-1 4-7 0,-3 2-12 0,-1 3-7 0,2 3-9 0,-4 2-10 16,2-2-20-16,-1 4-27 0,-1 0-36 0,2 0-42 0,0-2-43 0,0 0-45 15,2-3-85-15,-1-1-95 0,0-4-101 0,5-1-104 0,-3-1-53 0,2-7-44 0,0-2-9 16,1-1 1-16,-2-2 14 0,3-5 15 0,-4-3 28 0,6-3 31 15,-3-3 37-15,3-5 36 0</inkml:trace>
  <inkml:trace contextRef="#ctx0" brushRef="#br0" timeOffset="32689.51">19978 14139 67 0,'0'-9'434'0,"-1"3"28"0,1 0 14 0,-2 0 10 0,0 3 5 16,2 0 2-16,0 3 4 0,0 0 4 0,0 0 10 0,0 0-23 0,0 0-25 16,0 0-89-16,0 0-99 0,0 4-74 0,-2 2-66 0,0 3-23 0,2 0-16 15,-2 3-8-15,-1 1-5 0,2 4-4 0,-4 0-1 0,2-1-8 0,-1 4-6 16,1-2-20-16,0 0-19 0,0 0-20 0,0 0-19 0,1 0-19 0,1-3-20 16,1-1-24-16,1 2-26 0,-1-4-54 0,5 0-64 0,-4-3-92 0,2 0-101 15,-1-3-74-15,5-3-66 0,-3-2-14 0,1-1-1 0,4-3 7 0,-1-3 13 16,0-3 15-16,2-3 15 0,2-1 23 0,0-2 27 0</inkml:trace>
  <inkml:trace contextRef="#ctx0" brushRef="#br0" timeOffset="32920.15">20217 13933 7 0,'3'1'260'0,"-1"3"28"0,-2-1 32 0,0 3 46 0,0-1 50 16,0 2 29-16,0 0 22 0,0 1 17 0,1 2 12 0,-1 1-57 0,2 1-76 15,-1 1-38-15,1 3-26 0,0-2-15 0,1 2-11 0,0 1-22 0,0 0-26 16,2-1-36-16,1 1-37 0,0-2-23 0,1 3-19 0,-1-2-15 0,2-1-12 15,1 1-12-15,0-2-8 0,0 0-7 0,0-3-1 0,-1 2-6 0,-1-3-3 16,-1-1-7-16,2 0-4 0,-3-1-11 0,-2-2-11 0,0 0-6 0,-1-1-4 16,-2-2-1-16,-4 2 0 0,1 0-2 0,-2 1 0 0,-2-2-6 0,-1 2-7 15,-2 2-13-15,-4-2-11 0,3-1-25 0,-3 2-26 0,1 1-46 0,0-5-51 16,-1 2-92-16,1 0-100 0,1-4-87 0,2-2-82 0,1-1-21 0,0-2-10 16,2-3 4-16,1-4 5 0,3-1 14 0,-2-3 12 0,3-3 23 0,2-5 24 15,2 1 50-15</inkml:trace>
  <inkml:trace contextRef="#ctx0" brushRef="#br0" timeOffset="33038.96">20231 14055 357 0,'5'-14'443'15,"2"3"23"-15,-4 4 17 0,1 0 11 0,-1 2 11 0,-1 1 13 0,-1-1 13 16,3 4 9-16,-3-2 6 0,-1 3-72 0,3 0-88 0,-1 3-87 0,1-2-85 16,1 2-55-16,-1 0-45 0,3-2-22 0,-2 3-16 0,3-1-12 0,-1 0-11 15,1-2-20-15,2 2-22 0,1 0-29 0,-1-2-30 0,4-1-44 0,-4 2-49 16,4-2-104-16,-1 0-111 0,0 0-90 0,2-2-87 0,-3 2-18 0,0-1-6 16,1 1-1-16,0 1 0 0,-3-1 7 0,0 3 8 0,-2 1 20 0,-1 2 23 15,-1 1 41-15</inkml:trace>
  <inkml:trace contextRef="#ctx0" brushRef="#br0" timeOffset="33655.61">19967 15249 14 0,'0'-10'272'0,"-3"2"28"0,2 0 29 0,-1 1 24 0,0 0 23 16,1 3 24-16,-1 1 20 0,1-1 4 0,-1 2-1 0,0 1-45 0,2 1-58 15,-5 1-21-15,2 1-16 0,-1 1-21 0,-1 1-24 0,0 4-23 0,1 0-18 16,-5 3-20-16,5 2-16 0,-5 3-17 0,2 2-20 0,1 2-10 0,-2 0-10 16,0 1-7-16,5 0-8 0,0 0-7 0,1 1-4 0,2-3-6 0,3 0-8 15,1-1-2-15,2-1-3 0,1-2-5 0,3 0-5 0,1-3-2 0,2-2 0 16,1-1-4-16,0 0-1 0,2-4-3 0,0 0 0 0,0 0-7 0,-1-2-5 15,2-2-4-15,-2-1-3 0,0 0-2 0,-2 0-6 0,0-1-2 0,1-2-3 16,-2 2-9-16,-4-3-8 0,1 3-7 0,-3-1-6 0,1-2-12 0,-4 3-11 16,0-1-21-16,0 0-23 0,-1 0-23 0,-2 0-24 0,0 2-39 0,0-4-43 15,-2-1-81-15,2 0-89 0,-1 1-49 0,-1-3-39 0,0 2-40 0,-1-1-41 16,2-1-1-16,-3-1 9 0,1-1 20 0,1 0 23 0,1 0 24 0,-1-2 22 16,1 0 42-16</inkml:trace>
  <inkml:trace contextRef="#ctx0" brushRef="#br0" timeOffset="33820.61">20158 15156 191 0,'0'-5'350'0,"0"5"18"0,0 0 22 0,0 0 22 0,0 0 24 0,-2 3 25 16,-2 2 18-16,1 1 17 0,-2 1-21 0,1 4-28 0,-1 1-56 0,0 0-63 16,-3 2-47-16,4 4-45 0,-4 1-20 0,1 0-15 0,2 3-19 0,-4-2-15 15,4 1-25-15,-1 0-23 0,1 0-19 0,0-1-13 0,2 1-14 0,-3-3-17 16,5 0-10-16,-3 0-9 0,3 0-13 0,-1-3-17 0,0 1-14 0,1-1-19 16,1-1-21-16,0-3-27 0,0 2-34 0,0-3-35 0,1 0-77 0,-1-2-89 15,0-2-67-15,2 0-65 0,-2-3-63 0,3 0-62 0,-3-3-8 0,4-1 6 16,0-4 10-16,2-1 11 0,1-1 23 0,-1-2 20 0,2-2 32 0,1-1 37 15</inkml:trace>
  <inkml:trace contextRef="#ctx0" brushRef="#br0" timeOffset="34072.98">20329 15227 168 0,'18'-8'285'0,"-6"-2"28"0,2 3 35 0,-1 0 40 16,0 2 30-16,1-1 31 0,1 3 14 0,-2 0 11 0,-1 2-50 16,2-1-64-16,-1 2-39 0,-4 0-33 0,5 2-18 0,-3 1-17 0,-1-2-23 0,1 2-25 15,-3 1-29-15,-2 1-31 0,3 1-28 0,-4 0-25 0,-2 2-10 0,1 0-9 16,-3 2 1-16,-1 0-1 0,0 3-3 0,-1-1-7 0,-4 3 1 0,0-1 0 15,-3 3 3-15,0 1 4 0,0 0-2 0,-1 3 0 0,-2-2-1 0,1 2 1 16,1 1-5-16,-2-3-3 0,1 0-5 0,2-1-2 0,2-1 1 16,2-2-4-16,0 0 0 0,1-2-1 0,3-1-2 0,3-1-6 0,1-2-2 0,0-2-5 15,2 1-2-15,4-2-7 0,0-2 0 0,3 1 0 0,0-4-5 16,3 1-10-16,2-4-20 0,0-1-26 0,0 0-32 0,2-2-32 0,2-3-50 16,-2 0-55-16,0-2-103 0,0 0-115 0,-2 2-94 0,3-3-93 0,-5 1-21 0,-1-1-5 15,-2 2 3-15,1 0 6 0,-3 2 20 0,0-1 24 0,-1 2 30 16,-4 0 26-16,4 2 47 0</inkml:trace>
  <inkml:trace contextRef="#ctx0" brushRef="#br0" timeOffset="35821.1">23181 14298 31 0,'-4'-7'402'0,"-4"2"52"0,3-1 18 0,0 3 12 15,1-2 8-15,0 2 4 0,1 0 3 0,2 0 5 0,-4 2-1 0,4-2-1 16,1 3-74-16,0 0-89 0,0 0-68 0,0 0-60 0,6 1-49 0,-3-1-45 15,3 2-13-15,1-1-9 0,1 1-4 0,2-1-1 0,0 2-2 0,1 0 0 16,3 0 0-16,-2 2 1 0,1-2-17 0,-3 1-17 0,1-1-11 0,0 2-9 16,-1-2-7-16,-4 1-4 0,1-1 1 0,-3 1-1 0,-1 0 4 0,0 1 1 15,1-2 4-15,-4 2 2 0,0 1 3 0,-4 0 4 0,3 1 2 0,-2 3 3 16,-3-1 2-16,-2 3 2 0,0 0-2 0,-4 1 3 0,-2 2-5 0,3 0-6 16,-3 0-4-16,1 0-5 0,4-1-8 0,-4-1-4 0,4 1-3 0,2-3-3 15,0-1-3-15,4 0 0 0,-1-1-5 0,4 0 0 0,0-1 0 0,2-1-2 16,1 1 0-16,5-1 3 0,-4 2-7 0,5-1 0 0,-3-1 0 0,5-1 0 15,-2 2 0-15,1-2 0 0,2 0 0 0,-4 0 0 0,4 0 0 0,-4-2 0 16,1 1 0-16,-1-1 0 0,-2-1 0 0,1 2 0 0,-3-3 0 0,-1 2 0 16,-1-3 0-16,-2 4 0 0,-2-2 0 0,-4 1 0 0,0 2 0 0,-4 0 0 15,1 3 0-15,-5 0 0 0,-3 2 0 0,0 1 0 0,1 0 0 0,-2-1 0 16,0 0 0-16,4 0 0 0,-2-1 0 0,3-3 0 0,4 1-8 0,0-1-93 16,2-4-33-16,2 1-32 0,2-1-55 0,3-3-61 0,0 0-103 0,0 0-114 15,3-3-75-15,5-1-67 0,2-1-14 0,-1-1 2 0,4-4 18 0,3 1 21 16,-2-4 30-16,3-2 28 0,1-1 33 0,1-2 32 0,-1-2 56 0</inkml:trace>
  <inkml:trace contextRef="#ctx0" brushRef="#br0" timeOffset="36053.89">23469 14316 123 0,'12'-8'330'0,"-3"3"27"0,0 3 30 0,0-1 31 0,0 0 32 0,-1 1 17 0,1 0 13 16,4 1 12-16,-4 0 9 0,3-1-61 0,1 1-74 0,2-1-60 0,0 2-58 16,0-1-27-16,2-2-25 0,-2 3-25 0,0 0-26 0,1 0-27 0,0 0-30 15,-2-2-15-15,0 2-11 0,-3 2-10 0,2-2-7 0,-2 0-8 0,-1 4-4 16,-1-2-2-16,0-1 1 0,-2 2 0 0,-1 0 1 0,-1 0 9 0,0 2 9 15,-1-3 8-15,1 3 6 0,-3 0 9 0,-1 1 6 0,-1 1 7 0,-1 3 7 16,-1-1 3-16,-3 4 2 0,-1 0 1 0,2 4 2 0,-4 1-1 0,-2 3 0 16,-1 3-8-16,2 1-11 0,-3 4-7 0,-2 0-20 0,1 6-55 0,1 0 0 15,-1 2 0-15,2 3 0 0,-1 1 0 0,0 1 0 0,2 2 0 0,2 0 0 16,0 2 0-16,0-3 0 0,-2 2 0 0,6-1-28 0,-3-1-136 16,2-3-53-16,2 1-102 0,0-3-117 0,0-3-107 0,-3-1-104 0,3-4-21 0,1-3-3 15,-1-3 7-15,1-3 6 0,1-3 25 0,-3-5 26 16,3-1 32-16,-3-6 32 0,3-2 44 0</inkml:trace>
  <inkml:trace contextRef="#ctx0" brushRef="#br0" timeOffset="36938.01">26239 12909 143 0,'10'-20'289'0,"-1"2"29"0,-1 0 24 0,-1 2 25 0,-1 2 20 0,2 0 22 0,-2 3 19 16,-3 2 17-16,2 2-41 0,-2 0-58 0,-1 3-30 0,0 0-26 0,-2 4-23 15,0 0-21-15,0 0-20 0,0 0-19 0,-2 2-16 0,0 2-17 0,-1 3-18 16,-2 0-19-16,2 2-16 0,-2 3-20 0,-2 2-10 0,0 1-11 0,3 3-9 16,-3 1-9-16,2 2-6 0,-2-1-11 0,4-1-8 0,-1 2-8 0,4-1-7 15,0-2-2-15,2 0 1 0,3 0-1 0,1-2 0 0,2-1-1 0,0-2 1 16,1 3 1-16,5-3 0 0,-1 3-1 0,1-4 0 0,1 4 1 0,0-3-1 0,0-1-5 15,-1 0 0-15,0 0-3 0,0-1-3 0,-3-1-3 0,1 1-1 0,-2-4-3 16,-2 2 3-16,-1-1 1 0,-1-1 6 0,-1-1 5 0,-1 0 4 16,-2-1 3-16,-1 0 0 0,-4 2 1 0,2-1-1 0,-5-2 0 0,-1 2 2 0,-2 0 0 15,-1 1 3-15,-2 0 0 0,-3 0 0 0,0-1-2 0,-1 0-4 16,0 0-2-16,0-2-2 0,0 1 3 0,0-2 1 0,2-1 2 0,0-2 7 16,2 0 5-16,-1 0-2 0,2-2 0 0,1 1-3 0,2-4-1 15,3 1-6-15,1-2-4 0,-1-2-4 0,4-1-2 0,1-2-6 0,4-2-9 0,1 0-5 16,1-4-6-16,6-1-9 0,0-2-7 0,1 0-1 0,2-1-1 0,0-3 0 15,3 1 1-15,-1 1 2 0,0-2 5 0,0 1 1 0,-1 2 0 16,-1-2 5-16,-2 4 2 0,-1 0 4 0,-3 0 5 0,0 1 2 0,-2 4 6 0,-2-1 1 16,0 1 2-16,-4 2 0 0,-1 2 1 0,0-1 0 0,-1 2-3 0,-4 0 3 15,1 2-1-15,-2 1 1 0,0 0-2 0,-3 1-2 0,0 2 0 0,-2 0-5 16,1 2-8-16,-3 1-13 0,0 0-13 0,0 0-16 0,1 3-18 0,-1 0-18 16,0 2-24-16,4-2-32 0,-4 5-35 0,4 0-88 0,1 1-101 15,-1 0-62-15,2 1-59 0,1-1-49 0,2 2-49 0,4-1 0 0,0 1 12 0,4-1 14 16,1-1 15-16,1 0 23 0,5-1 22 0,-2-4 33 0,6 1 34 0</inkml:trace>
  <inkml:trace contextRef="#ctx0" brushRef="#br0" timeOffset="37154.93">26712 12862 120 0,'8'-1'363'0,"-3"1"18"0,0 0 14 0,-2 0 10 0,-3 0 21 0,1 1 20 16,-1-1 21-16,0 3 22 0,0 2-7 0,-1-2-12 0,-1 3-64 0,-1 1-78 15,0 2-63-15,-4 1-60 0,1 2-26 0,-2 4-17 0,4 1-11 0,-5-1-7 0,5 2-16 16,-4 1-13-16,7 1-19 0,-3-1-17 0,4-1-14 0,4 0-13 15,-1 0-6-15,4-2-9 0,0 0-4 0,2-3 0 0,1 1-3 0,2-3 0 16,1 0-5-16,3-4-3 0,-3 3-9 0,1-4-9 0,0-2-12 0,0 1-10 16,0-2-10-16,-2 0-13 0,2-3-19 0,-5 0-19 0,4 0-24 0,-4-3-26 15,-1 3-62-15,0-3-69 0,-2-2-72 0,1 2-75 0,-4-3-52 0,2 2-48 16,-4-3-21-16,3 3-14 0,-3-3 4 0,-1 0 7 0,0 2 19 0,2-3 18 16,-2 1 23-16,0-1 26 0,0 0 64 0</inkml:trace>
  <inkml:trace contextRef="#ctx0" brushRef="#br0" timeOffset="37273.67">26915 12995 36 0,'0'-8'289'0,"0"0"23"0,0 4 20 15,-2 1 42-15,2 3 46 0,-2 1 29 0,-1 3 24 0,0-1 16 0,0 5 16 16,-3 0-58-16,-1 2-71 0,3 2-44 0,-3 2-40 0,1 2-25 0,-2 1-19 16,0 1-22-16,-2 1-21 0,1 2-43 0,1 1-49 0,-1-1-44 0,1 4-43 15,-1-1-59-15,0 1-64 0,3 1-117 0,0-1-128 0,0 0-88 0,-2 0-79 16,3-1-21-16,-2 0-6 0,6-1-3 0,-4 0 1 0,3 0 0 0,0-2 4 16,0 0 15-16,2-2 19 0,2 1 44 0</inkml:trace>
  <inkml:trace contextRef="#ctx0" brushRef="#br0" timeOffset="38006.21">26227 14769 182 0,'-6'0'369'0,"1"-3"40"0,2 3 30 0,-4 0 25 15,4-2 21-15,0 1 19 0,1-1 15 0,2 2 10 0,0 0-28 0,0 0-38 16,0 0-54-16,0 0-59 0,0 0-57 0,0 0-57 0,0 0-45 0,2-3-38 16,1 0-28-16,2 0-26 0,1-1-20 0,2-2-20 0,5-2-12 0,0-1-15 0,2 0-7 15,1-3-10-15,5 0-4 0,-1-3-6 0,-1 1-1 0,3-2-2 16,-1 0 0-16,0-1 0 0,-3 1-1 0,-2-2-1 0,1 1 1 0,-4 1 1 16,1 1 0-16,-4-2 0 0,-2 4-1 0,-1-2 1 0,-2-1 0 0,-1 3 0 15,-1 0 0-15,-3-1 0 0,0 1 0 0,-3-1-1 0,-2 2 0 0,0-1 3 16,-3 0-1-16,2 3 1 0,-2-1 0 0,-2 3 2 0,1-2-1 0,-1 3 1 15,-1 3-1-15,1-3 0 0,0 5 0 0,0 0 1 0,1 2-1 0,-1 2 0 16,2-1 0-16,-1 4-1 0,1 1-1 0,3 1 0 0,-1 3-1 0,1 1-2 16,0 3 0-16,3 1 1 0,-2 3-1 0,1 0 0 0,3 0 0 0,0 0 1 15,3 4-1-15,-1-2 0 0,2 1 2 0,1 0 0 0,0-2 0 0,1 0-1 16,1 0 2-16,2 0 1 0,-3-1 1 0,4 0-1 0,-2 1 1 0,1-3 3 16,-1 0 3-16,0 1 3 0,0 1 4 0,1-2 6 0,-4 1 4 0,2 1 5 15,-4-2 4-15,0 3 4 0,-1 1 7 0,-1 0 5 0,-1 1 4 0,-1 0 1 16,-2 2 0-16,-1 1-2 0,1-1-3 0,-2 1-4 0,0 0-5 0,1 2-4 15,-2-2-7-15,-1-2-6 0,2 2-16 0,2-2-16 0,-2 1-29 0,2-2-27 16,2-1-29-16,-4 1-27 0,5-3-32 0,-1 0-37 0,1-3-81 0,0-2-92 16,0-1-72-16,1-1-67 0,-1-1-60 0,3-2-58 0,-1-2-3 0,-1-3 10 15,2-2 20-15,-3-1 24 0,0 0 23 0,5-1 24 0,0-4 35 0,2-1 34 16</inkml:trace>
  <inkml:trace contextRef="#ctx0" brushRef="#br0" timeOffset="38254.54">26881 14466 70 0,'4'-7'307'0,"0"5"8"0,0 0 6 16,-3 0 24-16,-1 2 30 0,3 4 35 0,2 2 36 0,-4 0 14 0,1 1 12 15,-1 4-50-15,-1-1-59 0,2 2-53 0,-2 5-51 0,2-2-17 0,-2 3-10 16,1 1 2-16,1 1 1 0,1 2-20 0,0 1-23 0,2-2-33 0,2-1-32 16,2 3-14-16,-3-2-8 0,5-1-11 0,0 2-8 0,0-3-11 0,1 1-10 15,-2 0-7-15,2-2-9 0,-3-1-5 0,2-1-6 0,-1-1-5 0,-2-2-1 16,-2-1 1-16,0-1 3 0,-3-3 3 0,1 0 3 0,-3-1-4 0,-2-2-3 15,-3 1-2-15,-1-3-3 0,-2 2-12 0,-3-2-13 0,-1 2-21 0,-4-3-22 16,0 1-34-16,-2 2-37 0,1-4-84 0,-3 1-90 0,1-2-111 0,3 0-117 16,-1-3-55-16,2-4-40 0,2-1-11 0,2-3-2 0,3-2 9 0,3-2 12 15,0-3 21-15,3-5 21 0,2-1 31 0,3-3 38 0</inkml:trace>
  <inkml:trace contextRef="#ctx0" brushRef="#br0" timeOffset="38372.92">27001 14526 353 0,'13'-11'474'0,"0"5"19"15,-4 2 21-15,1 2 17 0,2 2 15 0,-4 2 12 0,4 1 7 0,-2 2 7 16,-2-2 1-16,4 4 0 0,0-1-129 0,-1-1-158 0,0 2-84 0,3-1-69 15,-2-2-30-15,2 1-25 0,-2-1-32 0,1-1-37 0,1-1-38 0,-2-2-43 16,0-2-54-16,-2 1-57 0,-1 1-105 0,0-2-117 0,-1 1-80 0,-1-4-72 16,-4 2-15-16,0-1-5 0,-1 1 1 0,-4-2 3 0,1 2 14 0,-6 0 17 15,-1 2 27-15,-4 0 27 0,-3 1 51 0</inkml:trace>
  <inkml:trace contextRef="#ctx0" brushRef="#br0" timeOffset="39271.44">9244 13125 102 0,'0'-11'235'0,"2"-1"17"16,-2 1 18-16,0 0 19 0,3 0 23 0,-3 2 23 0,2 0 26 0,-2 0 22 15,1 1-40-15,-1 4-53 0,2-2-18 0,-2 3-10 0,3 0-8 0,-3 3-4 16,0 0-9-16,0 0-9 0,0 0-13 0,0 0-13 0,0 0-15 0,0 0-13 15,0 0-13-15,0 0-14 0,-3 3-17 0,3 0-18 0,0 3-9 0,-2 2-7 16,2 1-4-16,0 3-2 0,-1 0 4 0,-1 6 0 0,-1 1 12 0,1 3 9 16,1 4 4-16,-1 2-1 0,-1 6-2 0,0 1-5 0,-1 7 3 0,0 1 2 15,-4 6-1-15,2 4 0 0,-1 5-2 0,-2 3-5 0,-4 7-7 0,2 3-69 16,-3 4-36-16,-2 3 0 0,0 4 0 0,-1 4 0 0,-4 2 0 0,1 2 0 16,1 3 0-16,-3-2 0 0,0 1 0 0,2 0 0 0,-2-2 0 0,2-3 0 15,2 0 0-15,0-3 0 0,1-5 0 0,2-1 0 0,2-4 0 0,-1-2 0 16,4-4 0-16,-1-1 0 0,2-6 0 0,3-3 0 0,-1-2 0 0,2-5 0 15,1-4 0-15,-1-5 0 0,4-1 0 0,-1-6 0 0,2-5 0 0,0-4 0 16,0-5 0-16,0-3 0 0,2-3 0 0,-1-5 0 0,2-2 0 0,0-2 0 16,0-5 0-16,1-2-104 0,0-3-95 0,1-6-48 0,2-2-99 0,0-4-112 15,0-7-92-15,1-2-92 0,1-7-14 0,0-6 2 0,-1-3 3 0,1-6 6 16,0-2 24-16,-3-4 27 0,-1-3 32 0,1-2 34 0,-1-2 46 0</inkml:trace>
  <inkml:trace contextRef="#ctx0" brushRef="#br0" timeOffset="39954.65">9181 13177 196 0,'-2'-9'275'0,"1"-1"30"0,-1-1 25 0,-1 2 24 15,3-1 21-15,-2 2 19 0,1-1 19 0,-1 3 23 0,2-1-55 0,0 0-69 16,2 3-26-16,-1 0-16 0,1-1-10 0,1 0-10 0,0 1-15 0,2 1-18 16,2-1-17-16,2-1-17 0,0-1-12 0,1 2-14 0,4-1-17 0,-1-1-15 15,4 2-6-15,1-1-3 0,2 1-7 0,2 1-6 0,1-2-8 0,2 4-8 16,2-1-5-16,1 2-7 0,2 0-4 0,2 0-7 0,-1 2-3 0,4-1 0 16,0 0-5-16,1 3-1 0,2 0-4 0,0 1-6 0,2-1-2 0,-1 2-3 15,2 0-1-15,2 2-2 0,1 1-4 0,-1-2-5 0,1 2-2 16,0 0-2-16,1 2 0 0,-1-2-3 0,-1 2 1 0,1-1 1 0,-3-1-1 0,0 1-1 15,-3 2-1-15,-2-1 3 0,-1-1-3 0,-1 2-1 0,-3-1 0 16,-1-2 1-16,-3 2 0 0,-2 0-4 0,-4-2 1 0,1 1-4 0,-3-2-1 0,-3 0-3 16,1 0-2-16,-4-3-2 0,-1 1 0 0,-4-1-2 0,0-2 2 0,0 1-1 15,-2-2-1-15,-1 1-1 0,-2-2 1 0,-1-1 0 0,-2 0 0 16,0 0-1-16,2 3 5 0,-2-3 4 0,0 0-9 0,0 0-2 0,0 0 0 0,0 0 0 16,0 0 0-16,0 0 0 0,0 0 0 0,0 0 0 0,0 0 0 0,0 0 0 15,0 0 0-15,0 0 0 0,0 0 0 0,0 0 0 0,0 0 0 16,0 0 0-16,0 0 0 0,0 0 0 0,0 0 0 0,0 0 0 0,0 0 0 0,0 0 0 15,0 0 0-15,0 0 0 0,0 0 0 0,0 0 0 0,0 0 0 0,0 0 0 16,0 0 0-16,0 0 0 0,0 0 0 0,0 0 0 0,0 0 0 16,0 0 0-16,-2 3 0 0,0 3 0 0,1 2 0 0,-2 2 0 0,-1 2 0 0,-2 2 0 15,2 4 0-15,-1 2 0 0,-2 2 0 0,2 2 0 0,-2 1 0 16,1 2 0-16,1 0 0 0,-2 3 0 0,2 2 0 0,2-1 0 0,-3 3 0 16,2 4 0-16,-1 1 0 0,0 2 0 0,0 2 0 0,0 3 0 0,-2 3 0 0,0 0 0 15,2 3 0-15,-1 3 0 0,1 0 0 0,-4 2 0 0,4 0 0 16,0 1 0-16,-1 4 0 0,0-2 0 0,-2 2 0 0,3 1 0 0,2 0 0 15,-2 1 0-15,0 2 0 0,2 0 0 0,0 3 0 0,1 1 0 0,-2 0 0 0,2 3 0 16,-1-1 0-16,-2 2 0 0,2 0 0 0,-2-1 0 0,-1 0 0 0,0 1 0 16,1-2 0-16,-1 0 0 0,1-2 0 0,0-2 0 0,0-4 0 0,1-2 0 15,1-5 0-15,1-3 0 0,1-8 0 0,-1-2 0 0,2-7 0 0,0-7 0 16,0-3 0-16,2-7 0 0,-1-6 0 0,-1-1 0 0,0-6 0 0,2-1 0 16,-2-1 0-16,0-5 0 0,0 0 0 0,0 0 0 0,-2-6 0 0,-1-2 0 15,1-2 0-15,1-5-227 0,-1-3-110 0,-1-3-123 0,0-5-103 0,-1-5-97 16,3-1-23-16,-1-5-2 0,1-2 7 0,-2-1 9 0,1-4 20 0,-1-1 23 15,-2-2 35-15,2-1 38 0,0-2 47 0</inkml:trace>
  <inkml:trace contextRef="#ctx0" brushRef="#br0" timeOffset="40640.18">12612 13044 5 0,'3'-10'187'0,"0"2"8"0,-1-2 2 16,-1 2 10-16,1-2 12 0,1 3 24 0,-1 0 28 0,-1-2 8 0,1 1 2 16,-2 0-5-16,2 1-6 0,-1 1 6 0,1 0 11 0,-1 0 3 0,-1 2 1 15,0-1 3-15,0 2 0 0,0 3-5 0,0 0-7 0,0 0-22 0,0 0-27 16,0 0-37-16,0 0-42 0,0 0-32 0,0 0-30 0,0 0-12 0,0 0-8 15,0 0-4-15,-1 3-1 0,-1 2-1 0,1 2 4 0,-1 4 4 0,0-1 3 16,-1 5 5-16,2 3 9 0,-1 3 6 0,0 3 9 0,-1 2 6 0,1 5 11 16,1 3-3-16,-1 1-5 0,-2 4-2 0,2 3-1 0,-1 5-4 0,0 4-4 15,1 1-6-15,-1 7-5 0,0 1-6 0,0 5-21 0,-1 3-66 0,0 3 0 16,-1 4 0-16,-1 0 0 0,3 4 0 0,-2 1 0 0,0 1 0 0,0 0 0 16,1 0 0-16,-1-2 0 0,2-1 0 0,-2-3 0 0,3-3 0 0,-2-1 0 15,2-5 0-15,0-4 0 0,-1-1 0 0,3-6 0 0,-3-3 0 0,3 0 0 16,0-6 0-16,-3-4 0 0,3-1 0 0,0-4 0 0,-1-4 0 0,-1-3 0 15,2-1 0-15,0-5 0 0,-1-2 0 0,1-2 0 0,0-4 0 0,0-1 0 16,-2-3 0-16,2-1 0 0,0-4 0 0,0-1 0 0,0-1 0 0,0-1 0 16,0-4 0-16,0 0-102 0,0 0-111 0,2-7-51 0,-2-1-88 0,0-2-102 15,1-5-73-15,1-5-74 0,2-2-30 0,-1-6-27 0,0-6 6 0,4-4 11 16,-1-5 28-16,2-2 32 0,1-5 34 0,0-3 33 0,-1-2 45 0</inkml:trace>
  <inkml:trace contextRef="#ctx0" brushRef="#br0" timeOffset="41156.91">12721 12828 260 0,'0'0'421'0,"0"-3"21"0,3 0 14 0,-3-2 5 16,0 2 2-16,2-2 9 0,0 3 9 0,1-3 13 0,-2 1 15 0,5-3-51 15,-1 3-66-15,2 0-83 0,1-2-88 0,4 0-44 0,2 0-33 0,3 0-16 16,3-2-13-16,3-2 0 0,4 1 2 0,2-2-6 0,2 2-7 0,3-1-10 15,2-1-10-15,0 2-11 0,4 0-11 0,-2 0-9 0,0 4-9 0,0-2-4 16,3 1-9-16,-5 3 0 0,2 1-1 0,0 1-3 0,0 2-5 0,-3 1-3 16,1-1-1-16,-1 5-4 0,-2-2-3 0,0 1-1 0,-1 2 0 0,-2 0 1 15,-3-1-2-15,-2 2 0 0,0 1 3 0,-4-2-4 0,0 2 0 0,-4-1 3 16,-3 1 2-16,1 0 0 0,-3 0 1 0,-2-2 1 0,-2 1 1 0,-1 1 2 16,-2 0-1-16,1-2 2 0,-4 0 5 0,1 1-2 0,0-1 1 0,-3 0 2 15,2-1 1-15,-2 0 1 0,0-2 0 0,0 1-1 0,0-1-1 0,-2 1 0 16,2-3-1-16,-3 2-2 0,3-1 1 0,0-2-3 0,-1 2-3 0,-1 0-1 15,0-1-2-15,2 0 0 0,-1 2-4 0,-1-1-3 0,-1 1-2 0,3 2-3 16,-3 0 0-16,0 3 1 0,-2 0 1 0,2 3 4 0,1 1 2 0,-2 1 4 16,0 2-4-16,1 4-10 0,0 3 0 0,1 1 0 0,-1 4 0 0,0 5 0 15,1 2 0-15,-2 5 0 0,2 7 0 0,-1 3 0 0,0 6 0 0,1 6 0 16,-1 4 0-16,2 4 0 0,-3 7 0 0,1 2 0 0,1 4 0 0,1 2 0 16,-1 2 0-16,1-1 0 0,-2 2 0 0,3-2 0 0,0-3 0 0,3-1 0 15,-3-3 0-15,1-4 0 0,-1-3 0 0,0-3 0 0,2-4 0 0,-2-2 0 16,1-4 0-16,-1-1 0 0,0-3 0 0,0-1 0 0,0-3 0 0,-1-1 0 15,-1-1 0-15,1-4 0 0,-4-2 0 0,2-1 0 0,-2-4 0 0,2-2 0 16,-2-4 0-16,-1-3 0 0,0-1 0 0,1-4 0 0,0-4 0 0,0-1 0 16,2-6 0-16,-2 1 0 0,2-4 0 0,0-2 0 0,0-3 0 0,2 0 0 15,-1-2 0-15,1 0 0 0,1-3 0 0,-2 2 0 0,2-2-53 0,-2 2-235 16,-3-2-109-16,5 0-125 0,-4 0-130 0,-1-2-30 0,0-2-5 0,-2 1 4 16,0-1 5-16,1 1 14 0,1-1 14 0,-3-3 35 0,3 0 38 0,-1 0 44 15,1-2 44-15</inkml:trace>
  <inkml:trace contextRef="#ctx0" brushRef="#br0" timeOffset="41890.14">15920 12616 180 0,'-4'-6'254'0,"1"1"9"0,-2 1 7 0,-1 1 6 0,2-1 7 0,-3 4 11 0,2 0 17 16,0 0 23-16,-2 0-39 0,2 3-50 0,2 0-10 0,-2 1 2 15,2 1-2-15,-2 1-5 0,2 0 3 0,0 0-2 0,-2 1 6 0,2 2 8 16,2 0 1-16,-3 1-2 0,3 1-10 0,-1 3-17 0,0-1-19 0,1 2-23 0,-1 3-24 15,2 2-21-15,0 0-9 0,0 3-6 0,0 3-4 0,2 0-4 16,-1 5 2-16,1 2-1 0,1 3 0 0,-1 0 0 0,1 6 1 0,-1 3 1 16,1 4-1-16,0 4-4 0,-2 4-3 0,1 4-1 0,-1 7-8 0,-1 0-7 15,-1 9-80-15,-1 3-6 0,1 5 0 0,-2 4 0 0,1 5 0 0,-1 4 0 16,2 2 0-16,-3 2 0 0,1 2 0 0,0 3 0 0,0 0 0 0,-1 0 0 16,0-1 0-16,-2-2 0 0,3-1 0 0,-4-4 0 0,2-2 0 0,0-3 0 0,-1-1 0 15,-1-6 0-15,0-2 0 0,-1-1 0 0,2-4 0 0,-4-2 0 16,2-3 0-16,0-3 0 0,-2-2 0 0,0-4 0 0,2-3 0 0,-2-4 0 15,1-6 0-15,1-4 0 0,0-7 0 0,3-5 0 0,-2-5 0 0,4-7 0 16,-2-4 0-16,1-5 0 0,3-3 0 0,-1-5 0 0,2-3 0 0,0-5 0 0,0 0 0 16,3-3 0-16,1-4 0 0,1-4-21 0,-1-4-157 0,4-4-44 0,-2-6-91 15,2-1-98-15,0-6-108 0,1-4-106 0,0-3-27 0,0-4-8 16,0-4 4-16,1-1 10 0,-2-3 22 0,0 0 20 0,1-5 30 0,-1 1 29 0,0-4 42 16</inkml:trace>
  <inkml:trace contextRef="#ctx0" brushRef="#br0" timeOffset="42623.15">16089 12762 112 0,'-2'-7'214'0,"-1"5"13"0,0 0 11 16,1-1 16-16,-1 2 15 0,3 1 20 0,-1 1 19 0,-3-1-18 0,3 2-30 15,-1-1-14-15,2-1-11 0,0 0-1 0,-2 2 7 0,2-2-4 0,0 0-5 16,0 0-4-16,0 0-1 0,0 0 1 0,0 0 0 0,2 1-7 0,1 0-11 16,2 1-17-16,2-2-15 0,3 0-19 0,2 0-16 0,2 0-16 0,5-2-16 15,4 2-6-15,3-1-2 0,-1 0-2 0,7-1-3 0,2-1-13 0,3 2-11 16,1 1-11-16,2 0-6 0,0 1-2 0,0 1-4 0,-2 1 3 0,3 1 2 15,0 1-1-15,0 4 0 0,-1-2 0 0,1 2-3 0,0 0-4 0,0 0-4 16,3 2-5-16,-1 0-2 0,1-3-3 0,-1 3-4 0,4-1-1 0,-2-1 1 16,2 0-6-16,-1 0-2 0,1 0-3 0,1-3-2 0,-1 1-3 0,1 0-2 15,-1-3-2-15,-1-1 2 0,1 0-2 0,-2-2-2 0,-3 1 0 0,0-2 2 16,-3 0-3-16,-4 0-2 0,-3-2-1 0,-4 2-1 0,-3-1-2 0,-3 0 0 16,-6 1 0-16,-2 0 1 0,-2 0-2 0,-4 0-2 0,-1 1 3 0,-4 0 3 15,1-1 4-15,-4 0 10 0,1 2 1 0,-1-2 5 0,0 3 1 0,0 2-2 16,0-3 2-16,-1 3 1 0,1 0 0 0,0 0-1 0,0-3-1 0,-4 3 5 15,4-3-3-15,0 3 0 0,-1-2-7 0,1-1-7 0,0-2-4 0,0 0 0 16,0 0-1-16,-2 3 3 0,2-3-2 0,0 0-1 0,0 0 3 0,0 0-1 16,0 0 0-16,0 0-1 0,0 0 1 0,0 0-8 0,-1 3-1 0,-1 0 0 15,0-1 0-15,-4 2 0 0,3 2 0 0,-2 0 0 0,1 0 0 0,-3 1 0 16,2 2 0-16,-4 0 0 0,4 2 0 0,-3-2 0 0,3 3 0 0,1 0 0 16,-4 1 0-16,2 3 0 0,-1 0 0 0,2 0 0 0,1 4 0 0,-4 2 0 15,3 2 0-15,0 1 0 0,-1 4 0 0,1 1 0 0,-1 3 0 0,0 2 0 16,-1 2 0-16,3 3 0 0,-4 1 0 0,0 3 0 0,0 2 0 0,0 1 0 15,-2 2 0-15,0 0 0 0,-2 3 0 0,0 0 0 0,1 2 0 0,1 1 0 16,-1 1 0-16,0 2 0 0,3 0 0 0,2 0 0 0,-2 2 0 0,7 0 0 16,-3 0 0-16,4 0 0 0,4 2 0 0,-3-4 0 0,7 4 0 0,-2-3 0 15,2 2 0-15,2 2 0 0,0 0 0 0,0 0 0 0,1-1 0 0,0 5 0 16,-1-3 0-16,1 2 0 0,0-1 0 0,-2 0 0 0,3 0 0 0,-2-2 0 16,0 0 0-16,0-1 0 0,0 0 0 0,-3-1 0 0,1-1 0 0,-3 0 0 15,2-2 0-15,-4 1 0 0,-1-4 0 0,-2 0 0 0,-2 0 0 0,-1-4 0 16,-1-2 0-16,-2-2 0 0,-3-4 0 0,1-4 0 0,-4-1 0 0,-1-4 0 15,-1-4 0-15,0-3 0 0,-3-3 0 0,2-3 0 0,-2-3 0 0,3-3 0 16,-4-3 0-16,6-3-172 0,-1-3-44 0,-1-4-45 0,4-2-93 0,-1-3-101 16,5-4-94-16,1-4-90 0,3-3-17 0,2-3 1 0,2-2 10 0,1-3 13 15,4-2 25-15,0-1 29 0,3-2 32 0,0-2 29 0,3 0 47 0</inkml:trace>
  <inkml:trace contextRef="#ctx0" brushRef="#br0" timeOffset="43390.25">19395 12628 141 0,'-7'-16'250'0,"-2"2"24"0,3 0 13 0,-1 3 10 16,1-3 18-16,-2 3 18 0,2 3 24 0,0 0 23 0,1 3-44 0,0-2-58 16,2 4-17-16,-2 2-8 0,2-3-9 0,2 3-10 0,1 1-20 0,0 0-22 15,0 0-6-15,0 0-5 0,-4 1-8 0,1 1-11 0,1 1-13 0,-1 3-13 16,2 3-13-16,-1 0-12 0,0 5-6 0,-1 2-3 0,2 4-1 0,1 1 4 15,-2 7 1-15,4 1 5 0,-2 4 5 0,1 3 4 0,2 1 5 0,1 5 3 16,-1 3-2-16,2 2-4 0,0 2-1 0,-1 5-1 0,2 3-4 0,-1 2-4 16,-2 4-5-16,1 4-4 0,-3 2-4 0,-1 4-5 0,0 1-9 0,0 4-85 15,-1 3 0-15,-3 2 0 0,1 2 0 0,-2 2 0 0,-1 3 0 0,2-2 0 16,-1 4 0-16,0 0 0 0,0-1 0 0,0-1 0 0,4-1 0 0,-4-1 0 16,4-1 0-16,-1-3 0 0,1 1 0 0,1-5 0 0,-2 0 0 0,2-2 0 15,0-3 0-15,-2 0 0 0,2-3 0 0,-3-1 0 0,3-1 0 0,-2-3 0 16,-1 0 0-16,0-5 0 0,-2 0 0 0,2-4 0 0,-3-2 0 0,0-5 0 15,-1-2 0-15,2-5 0 0,1-5 0 0,-4-5 0 0,3-4 0 0,2-6 0 16,0-3 0-16,0-6 0 0,1-4 0 0,0-5 0 0,2-6 0 0,0-5 0 16,0-4-93-16,2-4-76 0,1-7-26 0,2-4-28 0,0-7-40 0,1-5-41 15,3-5-76-15,1-4-89 0,0-4-74 0,2-2-74 0,-1-6-1 0,3-1 14 16,-3-4 20-16,1-1 24 0,0-3 21 0,-2-2 24 0,-1-1 25 0,2-3 27 16,-4-1 41-16</inkml:trace>
  <inkml:trace contextRef="#ctx0" brushRef="#br0" timeOffset="44054.97">19409 12664 151 0,'-3'-16'214'15,"0"0"24"-15,1-1 24 0,1 0 30 0,-1 2 32 0,0-2 25 0,2 3 21 16,2 2-30-16,0 0-41 0,-2 3-23 0,1 1-19 0,-1 2-2 0,3 1 4 15,-3 1-7-15,2 1-8 0,-2 3-17 0,0 0-19 0,0 0-25 0,0 0-24 16,0 0-11-16,0 0-8 0,3 0-9 0,2-2-9 0,3 2-2 0,-2 0-2 16,4 0-5-16,2-1-8 0,2 1-2 0,5-1-2 0,2-1-1 0,6 0-2 15,1 1-7-15,6-1-1 0,0 0-14 0,7-1-12 0,2-1-11 0,4 2-9 16,1-3-5-16,6 1-7 0,-1 2-3 0,3-3-2 0,1 4-1 0,1-2-5 16,-2 2-4-16,-1-1-3 0,-3 2-2 0,0 0-1 0,-3 2-1 0,-3 1-1 15,-3-2 1-15,-4 2-1 0,-1 2 0 0,-4-1-1 0,-3 1-2 0,-2-1-2 16,-3 1 1-16,0 0-3 0,-4 0 3 0,-3-1-1 0,-2 2 0 0,-1-2 0 15,-2 1-1-15,-1-3 1 0,-3 3 0 0,0-2 1 0,-5 0 0 0,2 0 2 16,-4-1 3-16,0-1 2 0,-1 0 2 0,-2-1 3 0,0 0 2 0,0 0 1 16,0 0 4-16,0 0 1 0,0 0 2 0,0 0 2 0,0 0 1 0,0 0 0 15,0 0 1-15,0 3-3 0,0-3-1 0,-2 3-1 0,2-1-2 0,-1 1-3 16,-1 0-3-16,0 1-1 0,1 1-4 0,1-1 0 0,-4 2-1 0,4 0-3 16,-1 2-2-16,-1-1-1 0,2 1-2 0,0 1 0 0,0 0 0 0,0-1-2 15,2 2-2-15,-2-2 2 0,1 1 0 0,1 2 0 0,0-2 0 0,-1 2 3 16,1-2 2-16,0 3 1 0,-1-2 4 0,2 0 4 0,2 1 2 0,-4 1 2 15,1 2 3-15,1-1 2 0,-1 3 2 0,-1 0 2 0,2 2 1 0,-1 0 4 16,1 3 0-16,1 1-1 0,-3 4-15 0,2 1-18 0,0 2 0 0,-1 3 0 16,-1 1 0-16,1 5 0 0,-1 0 0 0,-1 2 0 0,0 3 0 0,0 4 0 15,-1 2 0-15,-1 2 0 0,1 3 0 0,-4 3 0 0,2 0 0 0,2 3 0 16,-4-2 0-16,1 4 0 0,0-2 0 0,-1 0 0 0,2 0 0 0,-3-2 0 16,3 3 0-16,-1-2 0 0,1-1 0 0,0 0 0 0,1 1 0 0,-1-1 0 15,1 2 0-15,-1 0 0 0,3 2 0 0,-1 0 0 0,1-1 0 0,-5 3 0 16,5 0 0-16,-1 0 0 0,-1 3 0 0,2-2 0 0,-2 2 0 0,1-1 0 15,-1 0 0-15,2 0 0 0,-1-2 0 0,-3 0 0 0,3-4 0 0,-1 0 0 16,1-3 0-16,-3-5 0 0,3 1 0 0,-1-6 0 0,1-1 0 0,1-5 0 16,-2-3 0-16,0-3 0 0,2-4 0 0,-2-4 0 0,2-3 0 0,-2-5 0 15,2 0 0-15,-2-7 0 0,2 0 0 0,0-5 0 0,-1-2 0 0,1-1 0 16,0-4 0-16,0 0 0 0,0 0-38 0,0 0-161 0,0 0-63 0,-2-4-66 16,2-2-102-16,0-4-109 0,0 0-62 0,2-5-52 0,-1 0-8 0,3-3 4 15,2-1 11-15,-2-4 19 0,3 1 29 0,1-6 30 0,3 2 41 0,-3-5 42 16</inkml:trace>
  <inkml:trace contextRef="#ctx0" brushRef="#br0" timeOffset="44722.03">22492 12370 77 0,'0'-8'192'16,"0"1"6"-16,0 2 6 0,0-2 11 0,0 3 11 0,0 1 18 0,0 0 19 15,0 3-19-15,0 0-27 0,0 0-12 0,0 0-7 0,0 0 0 0,0 0-1 16,0 0 8-16,0 0 6 0,0 0 2 0,0 0-5 0,0 0-8 0,0 0-6 16,0 0-13-16,0 0-10 0,0 0-13 0,0 0-12 0,2 4-9 0,0 0-7 15,0 3 0-15,0 2 2 0,0 3-1 0,1 3 1 0,2 4 7 0,-1 4 11 16,0 4 10-16,0 5 6 0,1 3 4 0,1 6 3 0,1 2-4 0,-1 7 0 15,1 2-9-15,-3 4-10 0,2 4-5 0,1 2-10 0,-1 5-8 0,1 2-9 16,-3 1-12-16,4 5-12 0,-3 3-11 0,0 2-10 0,-2-1-11 0,2 3-9 16,-4 3-21-16,2-3-32 0,2 1 0 0,-4 2 0 0,2-2 0 0,1-1 0 15,-1-1 0-15,0-1 0 0,0-2 0 0,1 0 0 0,-1-5 0 0,0-1 0 16,1-3 0-16,-1-1 0 0,1-4 0 0,-1-2 0 0,-1-5 0 0,-1-2 0 16,-1-4 0-16,0-2 0 0,0-4 0 0,-1-2 0 0,-1-6 0 0,0-2 0 15,-1-4 0-15,1-4 0 0,-1-4 0 0,-1-5 0 0,1-3 0 0,0-5 0 16,-4-2 0-16,2-5 0 0,0-3-59 0,-2-3-97 0,2-5-38 0,-1-2-39 15,3-7-75-15,-2-2-82 0,1-7-78 0,1-3-76 0,3-6-54 0,2-4-51 16,3-5 3-16,0-4 18 0,3-3 27 0,1-5 28 0,-1-5 31 0,1-2 31 16,5-3 36-16,-2-3 38 0</inkml:trace>
  <inkml:trace contextRef="#ctx0" brushRef="#br0" timeOffset="45373.32">22584 12256 247 0,'-6'-10'333'0,"-2"-1"31"0,1 3 22 0,-2-2 22 0,4 3 13 0,0-2 14 0,2 2 4 16,2 0 6-16,-3 3-50 0,3-1-61 0,1 0-53 0,1 3-53 0,1-2-33 16,1 2-33-16,4-1-23 0,-2 0-23 0,5-2-14 0,1 0-12 0,2 0-6 15,5 0-3-15,0-1-2 0,3-1 3 0,3-1 1 0,4 1 1 0,1 1 1 16,2-2 1-16,4 2-4 0,2 2-5 0,1-3-4 0,1 5-6 0,0-3-5 15,4 4-7-15,1-1-6 0,-1 2-10 0,1 0-6 0,-3 0-3 0,2 2-6 16,1-1-4-16,-1 1-2 0,0 0-3 0,-2-1-1 0,-1 1 0 0,-2-2-5 16,1 4-2-16,-3-3-3 0,1 1 0 0,-2-1 0 0,-4-1-2 0,2 2-1 15,-6-1 1-15,0 1 0 0,-3-1 0 0,-2 1 1 0,-6 2 1 0,-1-1 3 16,-3-1 1-16,-3 1 6 0,0-2 2 0,-2 1 3 0,-4-1 2 0,-1 1 3 16,-1-1 0-16,-1-1 3 0,0 0 3 0,0 0 2 0,0 0 1 0,0 0 2 15,0 0 1-15,0 0-2 0,0 0 0 0,0 0-5 0,0 0 1 0,0 0-2 16,0 0-2-16,0 0 0 0,0 0-3 0,0 0 1 0,0 0-1 0,0 0-1 15,0 0 1-15,3 1-4 0,-1 1-2 0,0 0 1 0,-1 1-4 16,2 0 0-16,-1 0-1 0,0 1-2 0,2-1 0 0,-1 2-1 0,-1-2-2 0,1 1 0 16,-1-1-1-16,1 1-3 0,-2 0-1 0,3 1 1 0,-3-3 1 0,1 3 2 15,-1-1 0-15,3 1 0 0,-3-1 3 0,2 1-3 0,0 0 2 0,-1 0-1 16,1 3 1-16,-1-3-2 0,1 3 1 0,0 0 0 0,0 1 3 0,1 0-1 16,-3 1-1-16,2 0 3 0,3 4-1 0,-3-2 5 0,2 3 0 0,0 0 4 15,-2 3 2-15,2 1 1 0,0 0-1 0,1 3 5 0,-3 2 4 0,0 3-1 16,2 2 0-16,-2 1-1 0,-1 1 2 0,0 4-2 0,-1 1-18 0,-1 0-11 15,0 3 0-15,0 1 0 0,-1 2 0 0,-1 0 0 0,0 3 0 0,-1 2 0 16,-2 0 0-16,2 1 0 0,-2 5 0 0,4 0 0 0,-5 2 0 16,3 1 0-16,1-1 0 0,-1 4 0 0,-1-1 0 0,4 1 0 0,-3 2 0 0,2 0 0 15,1-2 0-15,0 1 0 0,-2-1 0 0,2 1 0 0,0-2 0 0,0 2 0 16,2-1 0-16,-1-1 0 0,2 1 0 0,1 0 0 0,-1 2 0 0,0-3 0 16,5 2 0-16,0 2 0 0,0-3 0 0,1 3 0 0,4-2 0 0,-2 0 0 15,1 0 0-15,1-2 0 0,2-1 0 0,0 1 0 0,0-5 0 16,-1 1 0-16,0-4 0 0,-2-2 0 0,0-1 0 0,-1-4 0 0,0-4 0 0,-5-3 0 15,1-4 0-15,-3-6 0 0,-2-1 0 0,1-7 0 0,-3-2-210 0,-3-4-86 16,-2-6-94-16,0-1-104 0,1-7-106 0,-5-3-44 0,2-3-29 16,-1-4 2-16,-2-5 13 0,2-3 17 0,-1-1 25 0,1-7 26 0,3-2 30 0,0-2 38 15,2-3 46-15</inkml:trace>
  <inkml:trace contextRef="#ctx0" brushRef="#br0" timeOffset="46054.73">25466 12341 77 0,'0'-4'152'0,"0"1"3"0,0 1 1 0,0 2 2 0,2-2 4 0,-1-1 4 0,-1 3-36 16,0-4-39-16,4 3-20 0,-3 0-14 0,3-1 2 0,-1-1 5 0,0-1 11 16,1 4 11-16,-1-3 21 0,1-1 21 0,1 3 18 0,-2 0 18 0,-2-1 14 0,3 1 11 15,-4 1 0-15,0 0 0 0,0 0-5 0,0 0 0 16,0 0 11-16,0 0 10 0,1 1 9 0,1 1 7 0,-1 0-7 0,4 2-8 0,-4 2-8 15,2 1-9-15,-1 4-5 0,1 2-5 0,2 3 5 0,-2 4 2 0,2 4 6 16,0 3 5-16,2 2-13 0,-2 7-18 0,2 3-10 0,-2 1-12 0,1 5-10 16,2 3-10-16,-4 3-5 0,1 3-2 0,2 1-8 0,-3 3-5 0,1 2-6 15,0 1-4-15,-2 3-10 0,2 0-10 0,-2 0-5 0,0 3-1 0,-1-2-10 16,1 0-11-16,0 1 1 0,-1 0-1 0,-1-1-6 0,2-3-16 0,-1 1-25 16,-1 0 0-16,2-1 0 0,-1-2 0 0,1-2 0 0,-1 0 0 0,1 1 0 15,0-3 0-15,2-1 0 0,-2 2 0 0,3-3 0 0,-3 0 0 0,1-1 0 16,-1-3 0-16,-2 2 0 0,1-4 0 0,-2 0 0 0,0-1 0 0,-2-3 0 15,2-2 0-15,-3-3 0 0,2 0 0 0,-3-3 0 0,1-2 0 0,0-2 0 16,-1-2 0-16,-1-3 0 0,2-3 0 0,-1-3 0 0,1-1 0 0,-2-4 0 16,2-3 0-16,2 0 0 0,-1-4 0 0,-1-2 0 0,2-2 0 0,-1-1 0 15,1-2 0-15,1-2 0 0,0 0-16 0,-4-3-125 0,3-3-25 0,-1-2-31 16,0 0-30-16,1-7-53 0,1-1-56 0,0-2-73 0,1-6-73 16,1-3-58-16,1-4-53 0,4-3-10 0,0-3 0 0,1-5 21 0,2-3 27 0,2-4 24 15,3-4 25-15,2-4 31 0,1-3 29 0,0-2 55 0</inkml:trace>
  <inkml:trace contextRef="#ctx0" brushRef="#br0" timeOffset="46904.98">25659 12301 163 0,'-5'-10'253'0,"-1"-1"14"0,1 4 17 0,-1-1 17 15,5 1 17-15,-2 1 18 0,1 0 17 0,0 3 17 0,1 1-45 0,1 2-61 16,0 0-25-16,0 0-16 0,0 0-12 0,0 0-5 0,0 0-10 0,0 0-8 16,0 0-10-16,1-3-4 0,3 2-12 0,-3 1-10 0,2-2-9 0,3 2-6 15,2-1-11-15,4 1-10 0,1 0-3 0,5 0-1 0,6-2-4 0,3 0-6 16,3 2-1-16,4 0-4 0,5-1-4 0,3 1-6 0,2 0-5 0,4-1-6 16,-2 1-9-16,6 0-8 0,-5-1-8 0,4 1-9 0,-1 0-6 0,-2 0-7 15,1-2-4-15,-5 2-5 0,2 0-1 0,-3 0-1 0,-2-2-2 0,0 2-3 16,-2-1 1-16,-2 1 0 0,-2-2-2 0,1 1-1 0,-3-1 2 0,-1 1 1 15,-2-3 0-15,-5 3-3 0,2 0 1 0,-3 1 1 0,-2-1-1 0,-3 2-2 16,0 0-2-16,-6 0-2 0,1-1-2 0,-5 0-2 0,-1 2 1 0,0-2 0 16,-3 2 0-16,-1-2-1 0,0 0 0 0,-3-4 3 0,3 4 2 0,-4 0 7 15,3-1 5-15,-3 1 5 0,1 0 3 0,5 0 3 0,-1 1 0 0,0-1 2 16,0 2-1-16,1 0 0 0,2-1 1 0,0-1 2 0,0 2-3 0,0-1-1 16,1 2-5-16,1-1-4 0,-2 0-7 0,2-1-5 0,-2 1-2 0,2 0-3 15,0 1 0-15,-1-1 0 0,-1-1-2 0,-2 2 2 0,2 0-3 0,1-1 0 16,-1-1 0-16,1 0 3 0,-5 3 0 0,4-3 1 0,-2 1 4 0,-1-1 4 15,2-1 1-15,-3 2 2 0,2-2 0 0,1 1 3 0,-3-1-1 0,1 0 0 16,3 0 2-16,-2 0-1 0,2 0 0 0,0 0-3 0,0 0 2 0,1 0-4 16,0 0-3-16,-1 0-5 0,0 0-1 0,1-1-1 0,-1 1-1 0,-2 0-3 15,1 0 1-15,-1 0 0 0,-2 1-1 0,1-1-1 0,-2 0 1 0,-3 0 1 16,5 0-1-16,-5 0-1 0,0 0 2 0,0 0 1 0,0 0-1 0,0 0-1 16,0 0 1-16,0 0 2 0,0 0 1 0,0 0-1 0,0 0 1 0,0 0 1 15,0 0-1-15,0 0 0 0,0 0 1 0,0 0 0 0,0 0 0 0,0 0-2 16,0 0 1-16,0 0 1 0,0 0-3 0,0 0 0 0,0 0-1 0,0 0 1 15,0 0-2-15,0 0-2 0,0 0 0 0,0 0 1 0,0 0 2 0,2 2 0 16,-2-2 2-16,1 1 0 0,3 2 1 0,-4-2 0 0,1 3 0 0,2 0 2 16,-1 1 1-16,-2 1 1 0,0 0 0 0,1 0 3 0,-1 0 0 0,0 3 1 15,-1-2-1-15,1 4 1 0,-2-1-1 0,-1 2 1 0,2 0-2 0,-3 3 1 16,1 0-11-16,-2 3 0 0,2 0 0 0,-2 2 0 0,-1 1 0 0,-2 2 0 16,4 3 0-16,-1 1 0 0,-2 0 0 0,3 4 0 0,-4 1 0 0,3 1 0 15,2 3 0-15,0 0 0 0,3 2 0 0,-3-1 0 0,1 2 0 0,2 0 0 16,0 0 0-16,0 2 0 0,0-1 0 0,2 1 0 0,-2-1 0 0,1 1 0 15,1-1 0-15,-1 2 0 0,3 0 0 0,-1 0 0 0,2 2 0 0,1-1 0 16,-3 1 0-16,3-1 0 0,1 2 0 0,-3-1 0 0,2 1 0 0,1 0 0 16,-1-1 0-16,1-1 0 0,-3 2 0 0,1-3 0 0,3 4 0 0,-2-2 0 15,-1 1 0-15,2-1 0 0,-3 3 0 0,2-1 0 0,-3 0 0 0,2 3 0 16,-2-1 0-16,1 2 0 0,-3-1 0 0,-1 2 0 0,0-1 0 0,0 0 0 16,-1 0 0-16,-3 3 0 0,0-3 0 0,-1 3 0 0,-3 0 0 0,2 1 0 15,-1 2 0-15,-1-4 0 0,-1 5 0 0,1-2 0 0,-1 3 0 0,1-3 0 16,-3-1 0-16,3 1 0 0,0 1 0 0,-3-4 0 0,3 1 0 0,2-1 0 15,-1-1 0-15,1-2 0 0,0 1 0 0,1-3 0 0,2-1 0 0,0-1 0 16,1-4 0-16,2 1 0 0,0-4 0 0,0-1 0 0,2-4 0 0,1-2 0 16,-2-2 0-16,3-4 0 0,-1-1 0 0,0-1 0 0,1-5 0 0,-1-4 0 15,1 0-130-15,1-3-63 0,-2-4-40 0,2-2-38 0,-2-3-83 0,0-2-94 16,1-2-64-16,1-4-58 0,0-3-34 0,0-5-27 0,0-1 11 0,-1-3 21 16,4-4 25-16,-2-3 20 0,2 0 30 0,-1-3 27 0,-1-4 38 0,2 1 44 15</inkml:trace>
  <inkml:trace contextRef="#ctx0" brushRef="#br0" timeOffset="48939.05">10128 12840 201 0,'-10'12'320'0,"0"0"37"0,0-2 29 0,3-2 25 0,-2-1 17 0,3-1 17 16,3-3 9-16,-2 2 7 0,3-3-47 0,-1 0-60 0,1 0-38 0,2-2-35 15,0 0-28-15,-1 3-29 0,1-3-28 0,0 0-31 0,0 0-20 0,0 0-16 16,0 0-11-16,0 0-9 0,0 0-7 0,0 0-6 0,0 0-5 0,0 0-7 16,0 0-7-16,1-3-6 0,3-2-6 0,-1 1-8 0,0-2-4 0,2 0-7 15,3-3-6-15,1 0-4 0,-1-5-3 0,3 1-4 0,3-3-2 0,1-2 0 16,2-1 0-16,1-2 1 0,2-4 3 0,5-1 4 0,2-2 0 0,1-3 1 16,4 0 0-16,3-3 3 0,1-2-4 0,4-2-1 0,2 1-4 0,3-4-1 15,-1 1-2-15,2-1 0 0,3-1-2 0,-3-1-2 0,4 1-3 0,-3-1-2 16,1 1-1-16,0 1-1 0,-1-1-2 0,2 1-3 0,-1 1 0 0,-1 1-1 15,-1 2 1-15,0-1-2 0,-2 2-1 0,2-1 0 0,-2 3 0 0,-2 2-1 16,1-2-1-16,-3 1 1 0,1 3-4 0,-1 0-1 0,-1 0 1 0,-1-1 1 16,-1 4 1-16,-2-2-1 0,2 2 1 0,-4 0 3 0,1 2-2 0,-3 1 0 15,-1-2 1-15,0 5 1 0,-3 0 0 0,-3 2 0 0,-2 1 4 0,0 2 2 16,-4 1 2-16,-1 2 1 0,0 1 1 0,-1 0 1 0,-2 2 2 0,-1-1-1 16,0 2 2-16,1 0-1 0,-3 2 1 0,3-4 0 0,-3 4-1 0,2-2-2 15,-2 1 0-15,2 0-1 0,-1 0-3 0,-1 0 0 0,-1 0-11 0,1 1-4 16,-3 2 0-16,0-2 0 0,-2 1 0 0,2 1 0 0,-3 1 0 0,-2 0 0 15,2-1 0-15,-2 2 0 0,0 0 0 0,0 1 0 0,-1 0 0 0,0 0 0 16,0 1 0-16,-2 1 0 0,2-2 0 0,-2 2 0 0,0 0 0 0,2-3 0 16,-2 3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0,1 3 0 16,2 0 0-16,2 0 0 0,-2 2 0 0,4 1 0 0,-1 3 0 0,5 0 0 15,-3 2 0-15,3 5 0 0,2-1 0 0,0 3 0 0,0 0 0 0,0 4 0 16,3 0 0-16,-2 4 0 0,0 1 0 0,2 2 0 0,-2 1 0 0,-1 3 0 16,0 0 0-16,-1 5 0 0,1-3 0 0,-2 4 0 0,-1-1 0 0,-1 1 0 15,2 0 0-15,-3-2 0 0,0 2 0 0,0-2 0 0,1 1 0 0,-1-2 0 16,-1-1 0-16,1-2 0 0,1-1 0 0,-3 0 0 0,2-3 0 0,0 1 0 15,1-3 0-15,-2-2 0 0,1 0 0 0,0-4 0 0,0 2 0 0,-2-2 0 16,-1-3 0-16,1 0 0 0,-1-1 0 0,1-4 0 0,-3 1 0 0,0-2 0 16,1-1 0-16,-1-1 0 0,-2-3 0 0,1-1 0 0,1 0 0 0,-3-3 0 15,2 0 0-15,-2-3 0 0,2 3 0 0,-2-3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0,1 1 0 0,1 1 0 0,-1 0 0 16,4 1 0-16,-4 0 0 0,2 1 0 0,1 1 0 0,-1 1 0 0,0 0 0 15,0 0 0-15,1 1 0 0,-1 0 0 0,0 1 0 0,0 1 0 0,-2 1 0 16,2 0 0-16,-1-2 0 0,0 2 0 0,-1 0 0 0,-1-1 0 0,0 0 0 16,2 0 0-16,-2-2 0 0,0 1 0 0,2 0 0 0,-2-2 0 0,0-2 0 15,0 2 0-15,1 0 0 0,-1-1 0 0,0-2 0 0,2 1 0 0,-1 1 0 16,-1-3 0-16,0 3 0 0,0-1 0 0,2-2 0 0,-2 1 0 0,2 1 0 15,-1-1 0-15,-1 1 0 0,0-2 0 0,2 0 0 0,-2 1 0 0,1 1 0 16,-1-4 0-16,0 1 0 0,2 1 0 0,-2-2 0 0,0 0 0 0,0 4 0 16,0-4 0-16,0 0 0 0,0 0 0 0,0 0 0 0,0 0 0 0,0 0 0 15,0 0 0-15,0 0 0 0,0 0 0 0,0 0 0 0,0 0 0 0,0 0 0 16,0 0 0-16,0 0 0 0,0 0 0 0,0 0-126 0,0 0-34 0,0 0-31 16,0 0-71-16,0 0-83 0,0 0-101 0,0 0-103 0,0 0-51 0,-5-2-41 15,0 0 0-15,1 1 9 0,-1 0 20 0,-2 0 19 0,0-3 25 0,0 3 21 16,-1-2 30-16,0 0 31 0</inkml:trace>
  <inkml:trace contextRef="#ctx0" brushRef="#br0" timeOffset="49356.87">12601 12378 200 0,'0'-5'284'0,"0"2"21"0,0 3 16 0,0-3 11 0,0 3 8 0,0 0 5 16,0 0 41-16,0 0 48 0,0 0-42 0,0 0-61 0,2 0-21 0,1 3-11 16,0-1-13-16,1 3-12 0,1-2-12 0,0 4-11 0,0 0-2 0,1 1-4 15,-1-1 2-15,3 4 3 0,-4-1-31 0,1 2-41 0,0 1-17 0,-2 1-11 16,2 1-13-16,-2 1-12 0,2 0-15 0,-2-2-14 0,0 2-10 0,0-1-10 16,0 0-10-16,1-2-10 0,-3 1-9 0,3-2-7 0,-1-2-8 0,-2 0-9 15,2-2-3-15,0 0-5 0,-3-2-4 0,3-4-7 0,-3 3-14 0,2-2-15 16,-2-3-23-16,0 0-23 0,0 0-27 0,0 0-27 0,0 0-38 0,0 0-41 15,0 0-93-15,0 0-104 0,0 0-88 0,0 0-85 0,2-3-33 0,-1-2-23 16,1 3 9-16,-1-3 13 0,1-1 22 0,0 1 23 0,-1-1 27 0,4 1 25 16,-2 0 40-16</inkml:trace>
  <inkml:trace contextRef="#ctx0" brushRef="#br0" timeOffset="49907.84">10353 13273 118 0,'1'7'391'0,"-1"1"37"0,0 0 12 0,0-2 8 0,-1 0-1 0,-1-2 1 0,0 0-1 16,2-4-1-16,0 0 0 0,0 0-2 0,0 0-109 0,0 0-134 15,0 0-82-15,0 0-77 0,0 0-107 0,0 0-115 0,0 0-73 0,0 0-65 16,0 0-57-16,0 0-55 0,5 0-13 0,2-1-3 0,0-2-1 0,1 0 3 16,0-1 0-16,3-4 2 0,2 1 21 0,1-3 27 0</inkml:trace>
  <inkml:trace contextRef="#ctx0" brushRef="#br0" timeOffset="53824.15">12024 10915 13 0,'0'0'264'0,"-3"0"25"0,-2 0 26 0,3 0 16 0,-1 2 22 0,0-2 14 16,0 1 14-16,-1-1 22 0,1 1 23 0,3-1-57 0,-1 0-78 0,1 0-27 16,0 0-15-16,0 0-16 0,0 0-16 0,0 0-19 0,-3 4-20 0,3-4-16 15,0 0-15-15,0 0-14 0,0 0-15 0,0 0-21 0,0 0-23 0,0 0-16 16,0 0-11-16,0 0-9 0,0 0-8 0,0 0-6 0,0 0-7 0,0 0-7 16,4 0-9-16,1 0-15 0,-2 0-17 0,2 0-41 0,2-2-47 15,-1 0-90-15,1 2-102 0,0-1-83 0,1 0-83 0,0-2-16 0,1 0-7 0,-1-2 1 16,0 2-1-16,0-1 3 0,-2 1 4 0,-1 0 11 0,1-2 14 0,-1 2 41 15</inkml:trace>
  <inkml:trace contextRef="#ctx0" brushRef="#br0" timeOffset="53990.47">12523 11052 201 0,'7'9'358'0,"-3"-1"3"0,1-1 0 0,-3 0-20 0,1-1-25 16,0-1-56-16,-1-1-61 0,2-3-52 0,-2 3-52 0,-2-4-106 0,3 1-121 16,0 0-93-16,-3-1-84 0,4 2-31 0,-4-2-18 0,0 0-3 0,0 0 0 15,0 0 22-15</inkml:trace>
  <inkml:trace contextRef="#ctx0" brushRef="#br0" timeOffset="54138.83">12710 10980 270 0,'-2'3'289'0,"-1"1"14"0,-3 0 4 0,1-2 0 0,2 1 1 0,-2-1 3 16,2 1-3-16,-2-2-5 0,2 2-70 0,-3-3-83 0,4 3-98 0,2-3-97 15,-4 0-60-15,4 0-49 0,0 0-65 0,0 0-69 0,-4-1-16 0,1-1-1 16,0-1-4-16,-2 2-1 0,4-2 3 0,-3-1 2 0,2 2 14 0</inkml:trace>
  <inkml:trace contextRef="#ctx0" brushRef="#br0" timeOffset="61808.91">17163 12793 189 0,'-4'3'381'0,"1"1"50"0,0-3 21 0,0 0 17 0,-1 1 12 16,4-2 11-16,-1 0 11 0,-2 1 6 0,1-1-26 0,2 0-34 0,0 0-66 16,0 0-71-16,0 0-57 0,0 0-52 0,0 0-48 0,0 0-48 0,0 0-20 0,0 0-15 15,0 0-11-15,0 0-12 0,0 0-7 0,0 0-7 0,0 0-6 16,0 0-4-16,0-3-5 0,2 1-4 0,1-4-2 0,3 1 0 0,-1-4-3 16,3-2 0-16,4-4-3 0,3-3 0 0,2-4-1 0,1-4-2 0,2-3 0 15,4-3-1-15,1-4-2 0,-1 0-1 0,5-3-1 0,-1-4 2 0,0 5-2 16,-1-3-1-16,3 2 0 0,-1 0-1 0,-1 3 0 0,-1 2 1 0,1 0 1 15,-2 5 0-15,-1 0 2 0,0 4 0 0,1 1 2 0,-3 3 3 0,1 1 1 16,0 0 0-16,-1 2 3 0,1 2 2 0,-3 0 1 0,3 1-1 0,-1 0 1 16,2-1 0-16,-1 2 0 0,-1-1 1 0,0 1-1 0,1 0 1 0,-1-1 1 15,-2 4-1-15,3-3 1 0,-4 0 0 0,1 3-1 0,-1 0-1 0,-1 1 0 16,-1-1 3-16,-1 1-2 0,-2 1 0 0,0 0 0 0,0 0 0 0,-3 1-1 16,-1 1-3-16,0 1 1 0,-1 2-3 0,-2-3-1 0,-2 3-2 0,-1 0 1 15,-2 2 0-15,0-1-1 0,2 1 0 0,-4 1 0 0,-1 1 1 0,0 0-2 16,0 0 0-16,0 0 0 0,0 0 4 0,0 0 1 0,2-2 0 15,-2 2 8-15,1-2 10 0,-1 2 3 0,4-1 5 0,-3 1 2 0,4-1 4 0,-2-1 2 16,1 2-3-16,0-3 1 0,2 2 1 0,-1-2-2 0,1 1-3 16,-1-1-1-16,2 1 0 0,0 0-7 0,-2-1-11 0,2 0-3 0,-1 0-6 0,0 1-2 15,0 1-5-15,-1-1-1 0,0 1 2 0,-2-2-3 0,2 1-1 0,-2 1 0 16,0 1 2-16,-3 0-1 0,0 0-1 0,0 0 1 0,2 0 1 16,-2 0-2-16,0 0-1 0,0 0 1 0,0 0 1 0,0 0-1 0,0 0-1 0,0 0 0 15,0 0 3-15,0 0-3 0,0 0-1 0,0 0 1 0,0 0 2 16,0 0-2-16,0 0 0 0,0 0 1 0,4 0 2 0,-1 0 0 0,1 0-2 15,-1 0 1-15,0 1 3 0,0-1 0 0,1 2 2 0,0-1 5 0,0 1 2 16,2-1 4-16,-2 1 5 0,1 1 2 0,2-3 0 0,-1 4 4 0,2-1-1 16,0 0 1-16,1 2 4 0,-1-2-1 0,5 1 1 0,-4 1-28 0,4-1-4 0,-2 1 0 15,2 0 0-15,1 1 0 0,0 1 0 0,2-1 0 0,0 1 0 0,3 2 0 16,-2-1 0-16,2 2 0 0,0 0 0 0,0 1 0 0,3 1 0 0,0 1 0 16,2 1 0-16,-2 0 0 0,2 4 0 0,1-2 0 0,-1 2 0 0,-2-2 0 15,0 4 0-15,2 0 0 0,-1-2 0 0,-3 1 0 0,0 1 0 0,0 1 0 16,-4-2 0-16,2 1 0 0,-4-1 0 0,2 2 0 0,-5-1 0 0,0 0 0 15,0 2 0-15,-1-3 0 0,-2 1 0 0,-2-2 0 0,0-2 0 0,0 1 0 16,-1-2 0-16,-2-2 0 0,2-1 0 0,-2-1 0 0,-1-2 0 0,1-2 0 16,-2-1 0-16,1-1 0 0,-1-1 0 0,-1-3 0 0,0-1 0 15,0 0 0-15,0 0 0 0,0 0 0 0,0 0 0 0,0 0 0 0,0 0 0 0,0 0 0 16,0 0 0-16,0 0 0 0,0 0 0 0,0 0 0 0,0 0 0 16,-3 0 0-16,-3-3-43 0,3 2-122 0,-2-2-36 0,2-1-67 0,-2-1-77 15,0-1-94-15,-2 0-100 0,1-1-59 0,1-2-53 0,-2-2 0 0,1 1 10 16,-2-1 22-16,2 1 24 0,-1-2 26 0,1 3 26 0,0-1 32 0,-2 0 31 15</inkml:trace>
  <inkml:trace contextRef="#ctx0" brushRef="#br0" timeOffset="62741.15">19080 12139 6 0,'0'-3'179'0,"0"3"9"0,0-3 11 16,0 3 11-16,0-3 14 0,0 3 14 0,0 0 14 0,0 0-21 0,0 0-32 15,0 0-9-15,0 0-5 0,0 0 25 0,0 0 30 0,0 0 23 0,0 0 22 16,2 2 9-16,-1 1 6 0,2 1 1 0,1 1-2 0,0 4-5 0,0 0-5 16,1 2-10-16,1 3-12 0,1 1-13 0,2 3-11 0,-3 0-34 0,2 3-37 15,-1 2-32-15,2-1-30 0,-1 1-19 0,-2 1-13 0,1-2-14 0,2 1-9 16,-1-3-13-16,-2 2-8 0,2-3-23 0,0-3-24 0,-4 2-26 0,4-4-24 15,0-2-32-15,-2-1-30 0,-2-2-86 0,-1-2-102 0,-2-3-104 0,1 0-107 16,-2-4-30-16,0 0-18 0,-2-6-3 0,1-2-1 0,-2-1 12 0,-1-3 16 16,0 0 20-16,-4-3 21 0,3-3 27 0</inkml:trace>
  <inkml:trace contextRef="#ctx0" brushRef="#br0" timeOffset="64690.42">18236 11343 231 0,'-5'-3'272'0,"0"1"31"0,2-1 30 0,2 2 28 16,-3-3 25-16,0 4 28 0,4 0 1 0,-2-2-3 0,2 2-39 0,0 0-47 15,0 0-17-15,0 0-9 0,0 0-14 0,0 0-15 0,0 0-22 0,0 0-24 16,0 0-26-16,0 0-22 0,0 0-23 0,-3 0-21 0,3 0-16 0,0 0-13 16,0 0-8-16,-3 0-8 0,3 0-8 0,0 0-6 0,0 0-7 0,0 0-9 15,0 0-6-15,0 0-7 0,0 0-6 0,0 0-2 0,0 0-4 0,0 0-6 16,0 0-5-16,0 0-1 0,0 0-4 0,0 0-6 0,0 0 0 0,2 0-1 15,2-2 1-15,2 2-3 0,-1 0 4 0,2 0-1 0,1 0 0 0,2 0 0 16,0 0 0-16,1 0 1 0,2 2-1 0,-2-2-1 0,0 2 2 0,1-2-1 16,0 2 1-16,-3-2-5 0,2 0 0 0,0 0-2 0,-3 0-3 0,1 0-1 15,-2-2 1-15,-2 1 2 0,1 0 0 0,-3 1 0 0,2 0 2 0,-5 0 3 16,0 0 0-16,1 0-1 0,-1 0 0 0,2 4 0 0,-4 1 0 0,1 1 0 16,-4 1 0-16,2 2 1 0,-3 3-2 0,-1 0 1 0,1 2-2 0,-3-1-2 15,1 2-2-15,-2-1-1 0,4-1 1 0,-3-1 0 0,-1-1 2 0,2-2 4 16,0-2 7-16,2 0 9 0,1 0 4 0,0-4 0 0,0 1 2 0,2-1 3 15,0-1-1-15,-1 1-2 0,2-3 2 0,2 0-3 0,0 0-1 0,0 0-1 16,0 0-3-16,0 0-3 0,0 0-7 0,0 0-9 0,0 0-3 0,0 0-2 16,3 1-1-16,2 1-4 0,-1-2 2 0,3 1 2 0,-1-1-1 0,2 2 0 15,1-2 0-15,1 0 3 0,1 0-3 0,0 0-5 0,0-2-7 0,2 1-10 16,-4 1-13-16,4-3-14 0,-2 1-14 0,0 1-13 0,0-2-20 0,0 0-16 16,0-2-21-16,-1 2-23 0,-1-2-40 0,1 1-44 0,-2 0-75 0,-2-2-84 15,0 1-42-15,-1-1-38 0,0 0-38 0,-2-1-39 0,0-1 3 0,1 0 13 16,-3 1 14-16,-1-2 19 0,2-1 22 0,-2-1 24 0,1 0 40 0</inkml:trace>
  <inkml:trace contextRef="#ctx0" brushRef="#br0" timeOffset="64973.2">18527 11108 158 0,'4'-4'205'0,"-2"3"19"0,1-3 21 0,2 3 17 0,0 0 17 16,-2 1 19-16,5 0 24 0,-7 0-22 0,4 0-34 0,0 1-6 0,-2-1 0 16,4 1 1-16,-3 1-2 0,4 0 2 0,-2-1-1 0,1 0-15 0,-1 2-20 15,3-1-14-15,-2 2-11 0,-1-2-19 0,2 1-21 0,0 1-21 16,-2-1-24-16,2 1-26 0,-3 0-27 0,2-1-11 0,0 2-5 0,-2-1-1 0,0 2 2 15,-2 0 2-15,0 0 3 0,-1 2 2 0,-2 0 2 0,0 2 3 16,-2 0 3-16,0 2 4 0,-2 0 4 0,-1 1 1 0,-3 1 4 0,2 0 2 0,-2 1 2 16,0-1 3-16,-3 2 2 0,5-1 2 0,-2-2 5 0,-2-1-2 0,1 0-1 15,2-1-4-15,3-3-4 0,-3 0-4 0,4-1-7 0,-3-2-5 0,4-1-6 16,1 0-8-16,-1-3-5 0,2-1-8 0,0 0-7 0,0 0-8 0,3 2-10 16,2-2-4-16,-1 0-4 0,1 0-6 0,3 0-7 0,-1-2-8 0,4 1-9 15,-2-1-14-15,1-1-14 0,2 0-17 0,-1 0-16 0,-1 1-24 16,2-3-23-16,0 0-42 0,-3-1-45 0,2 2-92 0,-1-1-100 0,-4 1-79 0,3 1-75 15,-2-2-18-15,-1 2-11 0,-1 2 12 0,-2-2 13 0,0-1 15 0,-3 4 19 16,0 0 20-16,2-2 25 0,-2 2 44 0</inkml:trace>
  <inkml:trace contextRef="#ctx0" brushRef="#br0" timeOffset="66673.75">17705 10053 20 0,'-4'-5'179'15,"1"3"9"-15,2-4 3 0,-1 3 8 0,-1 1 7 0,2-3 10 0,1 4 10 16,0 1-25-16,0-5-36 0,0 5-3 0,0 0 1 0,0-1 19 0,0 1 21 16,0 0 22-16,1-4 19 0,-1 4 12 0,0 0 10 0,0 0 2 0,0 0 3 15,0 0-6-15,0 0-3 0,0 0-12 0,0 0-15 0,0 0-20 0,0 0-21 16,0 0-28-16,0 0-27 0,0 0-25 0,0 0-25 0,0 0-14 0,0 0-12 15,0 0-7-15,0 0-7 0,0 0-3 0,0 0-4 0,0 0-4 0,0 0-2 16,0 0-2-16,0 0 0 0,0 0-1 0,0 0-3 0,0 0-1 0,0 0 0 16,0 0-2-16,0 0-2 0,0 0-1 0,0 0 1 0,0 0-2 0,0 0 0 15,0 0-1-15,0 0 1 0,0 0-1 0,0 0-1 0,0 0-1 0,0 0 0 16,0 0-4-16,0 0-3 0,0 0 1 0,0 0 0 0,0 0-1 0,0 0 0 16,0 0 2-16,0 0 0 0,0 0 3 0,0 0-2 0,0 0 1 0,0 0 1 15,0 0 2-15,0 0 2 0,0 0 5 0,0 0 1 0,0 0 2 0,0 0-1 16,0 0 2-16,0 0 3 0,0 0-3 0,0 0-1 0,0 0-1 0,0 0 1 15,0 0 0-15,0 0-5 0,0 0 0 0,-3 2-1 0,3-2-1 0,0 0-5 16,0 0 0-16,0 0-1 0,0 0-3 0,0 0-3 0,0 0-2 0,0 0-1 16,0 0-1-16,0 0-3 0,0 0 2 0,0 0 0 0,-2 2-2 0,2-2-1 15,0 0-1-15,0 0 1 0,0 0-1 0,0 0-1 0,0 0 0 0,0 0 2 16,0 0-2-16,0 0 0 0,0 0 1 0,0 0 1 0,0 0-1 0,0 0-2 16,0 0 0-16,0 0 3 0,0 0-1 0,0 0-2 0,0 0 2 0,0 0-1 15,0 0 1-15,0 0-3 0,0 0 2 0,0 0 1 0,0 0 0 0,0 0-4 16,0 0 3-16,0 0 0 0,0 0 0 0,0 0-2 0,0 0 0 0,0 0 2 15,0 0-1-15,0 0-2 0,0 0 1 0,0 0 3 0,0 0-1 0,0 0-3 16,0 0 1-16,0 0 2 0,0 0-1 0,0 0-2 0,0 0 1 0,0 0 3 16,0 0-1-16,0 0-3 0,0 0 2 0,0 0 2 0,0 0-1 0,0 0-3 15,0 0 0-15,0 0 3 0,0 0-2 0,0 0-1 0,0 0-12 0,0 0-11 16,0 0-20-16,0 0-22 0,0 0-16 0,0 0-13 0,0 0-31 0,0 0-31 16,0 0-82-16,0 0-92 0,0 0-76 0,0 0-72 0,0 0-59 0,0 0-51 15,2 3-3-15,0 0 10 0,-2 0 19 0,0-3 20 0,0 4 17 0,-2-1 17 16,0 0 26-16,-1-1 34 0</inkml:trace>
  <inkml:trace contextRef="#ctx0" brushRef="#br0" timeOffset="68590.33">24086 11979 147 0,'-8'6'247'0,"0"0"24"0,0-3 25 0,2 2 27 16,0-1 33-16,-1-2 32 0,0 2 24 0,0-1 20 0,1-1-38 0,-1-1-53 15,2 0-16-15,1 2-8 0,-2-1-7 0,3-2-10 0,-1 1-13 0,1-1-16 16,0 1-20-16,3-1-22 0,-3 0-28 0,3 0-32 0,0 0-30 0,0 0-28 16,0 0-17-16,0 0-14 0,0 0-11 0,0 0-13 0,1-2-8 0,1-4-12 15,1 0-8-15,4-5-9 0,-3 0-4 0,5-2-7 0,1-3 0 0,1-4-2 16,0-2 0-16,4-3-1 0,0 0 2 0,1-4 2 0,5 1 2 0,-4-1 0 15,4-2 1-15,1-1 2 0,1 1 2 0,1 0 3 0,2-1 4 0,0 0 4 16,0-2 2-16,2 1 0 0,0 2 2 0,1-2-1 0,-1 1 2 0,2 0-1 16,-1 0 2-16,4-2 2 0,-1 3 1 0,-2 0-1 0,1 0 1 0,1 0-1 15,0 1-4-15,-2 2-2 0,0-1-2 0,0 2 3 0,-5 0-4 0,2 3-1 16,0 0-2-16,-3 1-3 0,-1 3-1 0,-3 1-3 0,-2 3-3 0,-2 0 1 16,0 1-4-16,-3 3-1 0,1 1-1 0,-6 2 0 0,1 0-2 0,-1 3-3 15,-2 0 1-15,-1 3 4 0,0-1 0 0,-2 0-1 0,0 3 1 0,-3 1 3 16,0 0 0-16,0 0-3 0,0 0 3 0,0 0 1 0,0 0 0 0,0 0-1 15,0 0 0-15,0 0-1 0,0 0 0 0,0 0-3 0,0 0-1 0,0 0-1 16,0 0 0-16,0 0-4 0,0 0 2 0,0 0 1 0,0 0-1 0,0 0-2 16,0 0 1-16,0 0-1 0,0 0-1 0,0 0-1 0,0 0 1 0,0 0 0 15,0 0 0-15,0 0-1 0,0 0 0 0,0 0 3 0,2-1-2 0,-2 1-2 16,0 0 1-16,3 0 1 0,3 1 0 0,-1 0 0 0,-2-1 1 0,4 4 1 16,-2-3 1-16,2 4-1 0,-1-1 1 0,2 2 4 0,1 0 1 0,0 3 3 15,0 0 4-15,1 5 5 0,2-1 2 0,0 2 2 0,0 3 4 0,4 0-12 16,-2 5-16-16,5-1 0 0,0 4 0 0,0 1 0 0,3 1 0 0,2 3 0 15,-2 1 0-15,5 3 0 0,-2-1 0 0,2 4 0 0,0-1 0 0,0 1 0 16,0-1 0-16,-3 3 0 0,-1-3 0 0,3 0 0 0,-5-1 0 0,0-1 0 16,1-2 0-16,-1 0 0 0,0-2 0 0,-3-2 0 0,1 0 0 0,-1-2 0 15,1-2 0-15,-5 0 0 0,2-2 0 0,-3-2 0 0,1-2 0 0,-5-1 0 16,1-3 0-16,1-1 0 0,-5-3 0 0,0 0 0 0,-2-2 0 0,0-3 0 16,0 0 0-16,-3-2 0 0,4 0 0 0,-5-1 0 0,0-3 0 0,0 0 0 15,0 0 0-15,0 0 0 0,0 0 0 0,0 0-92 0,-6-2-109 0,1 1-44 16,-2-3-95-16,1 0-108 0,-5 0-101 0,2-2-100 0,-3-2-23 0,0-2-3 15,-1 1 13-15,-1-4 14 0,-3 2 32 0,-1-1 39 0,1 0 31 0,-4 0 32 16,4 0 39-16</inkml:trace>
  <inkml:trace contextRef="#ctx0" brushRef="#br0" timeOffset="70991.09">24730 10178 59 0,'-2'-2'239'0,"0"0"12"0,1 1 12 0,1 1 14 0,0 0 14 16,0 0 7-16,0 0 9 0,-4-2 2 0,4 2 2 0,-3 0-31 0,2 2-40 0,-5 1-7 16,3 0-5-16,-1 1-2 0,-1 0-4 0,2 3-9 0,0 0-7 15,0 0-11-15,0 1-10 0,-2 0-6 0,2-1-1 0,2 1-18 0,-1 1-17 16,0-2-24-16,2 2-24 0,2 0-19 0,0-1-20 0,-1-1-7 0,1 2-4 15,4 0-1-15,-2 0 0 0,1 0-2 0,2 0 2 0,1 0-2 0,1 0-4 16,1 0-1-16,-1 2 0 0,2-2-2 0,0 0-1 0,-1 0-1 0,2-2 0 16,-2 2-3-16,-1-1-2 0,4-1-2 0,-4 1-3 0,-1-1-2 0,2-1-3 15,-2 0-1-15,-4 0-1 0,3-1-2 0,-2 1-3 0,-1-1 1 0,-1 0-1 16,-1 1 1-16,-1 1-1 0,-1-2 0 0,-1 2 1 0,-1 3-1 0,-4-2 0 16,2 3 2-16,-3 0 1 0,-1 1 0 0,-3 1 1 0,2-1 4 0,-3 2 0 15,2-1 4-15,-2-1-1 0,1 0 2 0,-1-1 0 0,2-3 1 0,-1 0 2 16,0 0 3-16,3-4 0 0,0 1-2 0,2-4-1 0,-3 1-2 0,4-2-1 15,-2-2-3-15,4 1-4 0,0-4-1 0,1 1-4 0,1-4-2 0,-1-2-2 16,4-2-3-16,-1-1-4 0,1-4-1 0,3 0-2 0,-1-2 0 0,3-1-1 16,-1-2-2-16,3-1 1 0,0 0-2 0,-1 3 0 0,2-3 0 0,-2 2-1 15,0 2 0-15,0-2 2 0,3 3 0 0,-3-1-1 0,-1 2 0 0,1 0 1 16,-1 1 1-16,0 1 0 0,-3 1 0 0,1 2 2 0,-2-1 1 0,2 2-1 16,-2 1 2-16,-1-1 2 0,-1 2-2 0,1-2-1 0,-2 2 2 0,-2 1 0 15,2-2 1-15,-1 3 0 0,-4 0-1 0,2-2 0 0,-2 3-3 0,2 0-1 16,-2 0-3-16,0 0-4 0,1 1-7 0,-4 2-7 0,2 0-10 0,-1 2-9 15,1-1-17-15,-1 2-17 0,0 0-19 0,0 3-22 0,-1-1-39 0,3 1-44 16,-4 1-83-16,5-1-92 0,-1 3-70 0,-2-1-65 0,4 1-21 0,0 0-9 16,1 3 5-16,1 0 9 0,-2-2 16 0,6 1 15 0,-3-1 21 0,3-1 22 15,0-2 40-15</inkml:trace>
  <inkml:trace contextRef="#ctx0" brushRef="#br0" timeOffset="71207.73">25030 10023 211 0,'-2'7'294'0,"1"3"34"0,-4 1 37 0,4 1 38 0,-3 1 36 16,0 1 19-16,-1 3 17 0,0 2-5 0,0 2-8 0,-2 3-54 0,2 2-61 16,-2 1-32-16,3 0-25 0,-1 0-18 0,0 1-23 0,-1-3-32 0,3 1-36 15,0-3-36-15,3-2-33 0,0-2-17 0,1-4-17 0,2 0-10 0,3-3-13 16,1 0-13-16,1-5-14 0,1 2-6 0,4-2-6 0,0-1-3 0,1-2-4 16,-2-1-5-16,4-1-7 0,-2-1-11 0,4-1-12 0,-2-1-15 0,1-1-17 15,-1-1-21-15,3-1-19 0,-5-1-35 0,3-1-39 0,-1 0-76 0,0-1-85 16,-2 1-48-16,-1-4-42 0,0 3-45 0,-4 0-44 0,0-2-8 0,-2 3-3 15,-2-2 12-15,0 1 15 0,-4-1 18 0,-1 1 19 0,0-3 35 0,-1 3 41 16</inkml:trace>
  <inkml:trace contextRef="#ctx0" brushRef="#br0" timeOffset="71342.17">25166 10243 330 0,'-6'-6'392'0,"-3"0"36"0,5 5 24 0,-4-1 20 16,2 4 12-16,3 1 13 0,-2 3 8 0,0 3 11 0,-1 0-32 0,1 4-45 16,2 4-55-16,0 1-55 0,-1 5-53 0,1 0-49 0,0 2-38 0,-2 4-34 15,4 3-23-15,-5-1-21 0,3 2-18 0,-2 2-20 0,1-1-31 0,0 1-34 16,2-3-45-16,0 2-50 0,1-4-104 0,-1-2-119 0,2-1-112 0,0-2-117 15,2-1-29-15,-1-1-13 0,3-5-2 0,-3-2-1 0,-1-2 7 0,0-2 7 16,0-3 20-16,0-3 23 0,-1-1 34 0</inkml:trace>
  <inkml:trace contextRef="#ctx0" brushRef="#br0" timeOffset="76408.28">13240 10358 101 0,'-4'0'210'0,"0"0"12"0,4 0 6 16,-4 0 5-16,4 0 8 0,0 0 6 0,0 0-6 0,0 0-10 0,0 0-47 15,0 0-53-15,0 0-23 0,0 0-11 0,0 0-3 0,0 0 2 0,0 0 13 16,0 0 20-16,0 0 16 0,0 0 18 0,0-1 15 0,4-1 17 0,-3-2 2 16,2 0 1-16,1 1-1 0,0-2 2 0,0-1 1 0,0 1 2 0,1-2-8 0,3 1-9 15,-2-1-23-15,-1 0-23 0,2 0-20 0,-3 0-17 0,4-1-19 16,-2 1-22-16,1-1-5 0,-1 1-3 0,3-2-4 0,-1 0-1 0,2 1-3 16,2-2 1-16,1-1-2 0,0-1 2 0,1 0-1 0,4-1 0 0,0-2-3 15,3 0-5-15,1-3-2 0,2-2-2 0,1-1-3 0,4-1-1 0,1-3-2 16,0-1 0-16,4-3-2 0,0-1-1 0,2-1-1 0,2-3 1 0,1 2-4 15,-2-4-3-15,3 0 1 0,0-2 3 0,0 3 1 0,0-3-2 0,-1 0 1 16,4 1 3-16,-2 0 0 0,3-3 0 0,-1 3-2 0,1-1-2 0,2 1-2 16,0-1-5-16,1-1-1 0,2 0 0 0,-3 2-3 0,3-2-4 0,-1-1-1 15,0 3-1-15,0-2-2 0,-1 2-3 0,-1-2-1 0,3 2 0 0,-1-1 1 16,-1-1-1-16,0 1 2 0,1 1 3 0,1-3 0 0,-1 2-1 16,2-1 0-16,-1 0 0 0,3-2 0 0,0 2 0 0,0 0 1 0,-1-1 0 0,1 1-2 15,0-2 0-15,-1 2 0 0,0 0-1 0,-2 1-1 0,0 0 0 0,0 0 0 16,-5 1 2-16,3 1-1 0,-2 1-1 0,-2 2 1 0,-1 0 1 15,-1 2 0-15,-1 1-1 0,-1 3 2 0,-2-1 1 0,-3 3 0 0,0 1 1 0,-3 1-1 16,-1 2 0-16,-3 3-1 0,-2 2 1 0,-1 0 1 0,-3 1 0 16,-1 3 0-16,-4 0-1 0,0 3-1 0,-3-2 2 0,-1 4-1 0,-1 0-1 0,-3 0-1 15,1 3 2-15,0-1 0 0,-5 1-2 0,3 1 1 0,-2-1 0 0,1 2-2 16,-2 0 0-16,0 0 1 0,0 0 0 0,-2 2 0 0,1-3 0 16,0 3 0-16,-3 0 1 0,2 0-1 0,-2 0 1 0,0 0 0 0,0 0 0 0,0 0 1 15,0 0 0-15,0 0 6 0,0 0 5 0,0 0 2 0,0 0 6 16,0 0 2-16,0 0 3 0,0 0 2 0,0 0 1 0,0 0 4 0,0 0-1 15,0 0 2-15,0 0-1 0,0 0 0 0,0 0 1 0,0 0-6 0,0 0-4 0,0 0-5 16,0 0-2-16,0 0-4 0,0 0-3 0,0 0-1 0,0 0-1 16,0 0-4-16,0 0 0 0,0 0-1 0,0 0 1 0,0 0-1 0,0 0 0 0,0 0 1 15,3 0 1-15,-3 0-1 0,0 0-1 0,0 0 2 0,0 0 0 16,0 0 0-16,0 0 1 0,0 0-2 0,0 0 2 0,0 0 0 0,0 0-2 16,0 0 1-16,0 0-1 0,0 0 0 0,0 0-2 0,0 0 1 0,0 0 0 0,0 0 0 15,0 0-2-15,0 0 0 0,0 0 0 0,0 0-1 0,0 0-2 16,0 0 0-16,0 0 1 0,0 0 0 0,0 0 1 0,0 0 0 0,5 0 1 15,-4 0-5-15,2 3-7 0,1-1 4 0,-3 2 7 0,4 0 1 0,-2 3-1 0,2-3 2 16,3 3 1-16,-4 1 1 0,1 1 3 0,2 0 4 0,-1 1 5 0,2 1 4 16,-2-1 2-16,0 4 7 0,3-1 7 0,-3 1-2 0,3 0-3 15,-2 3 1-15,1 0 6 0,-2-1 1 0,3 2 1 0,-1 0-1 0,0 2-1 0,1-1-4 16,1 1-4-16,-2 1-3 0,0-1-3 0,3 3 0 0,-2-2-1 16,-1 2-20-16,2 1-3 0,-2-2 0 0,1 2 0 0,-1 2 0 0,1-2 0 15,-1 1 0-15,2 1 0 0,-1-2 0 0,1 1 0 0,0 1 0 0,0-1 0 0,0-1 0 16,0 2 0-16,0-1 0 0,0-1 0 0,0 2 0 0,0-2 0 15,0 0 0-15,0 0 0 0,-1-2 0 0,2 2 0 0,-1-1 0 0,-1 0 0 16,2-1 0-16,0 0 0 0,2 0 0 0,-4 0 0 0,3 0 0 0,-2 0 0 16,3-2 0-16,-2 3 0 0,2-2 0 0,-2-1 0 0,3 3 0 0,-3-2 0 15,0 1 0-15,2 0 0 0,-2 1 0 0,0-2 0 0,2 2 0 0,-2 0 0 16,1 0 0-16,-2 0 0 0,0-1 0 0,2 1 0 0,-2 1 0 0,-1-1 0 16,0 1 0-16,1 0 0 0,0-2 0 0,-2 3 0 0,1-4 0 0,-1 2 0 15,0 0 0-15,1-2 0 0,-1 1 0 0,-2-1 0 0,2 1 0 0,2 0 0 16,-2-1 0-16,-2 1 0 0,2-1 0 0,1 0 0 0,-1 0 0 0,-1 1 0 15,-1 1 0-15,3-2 0 0,-1 0 0 0,0 2 0 0,-1-1 0 0,0 0 0 16,1 0 0-16,0 0 0 0,-1 1 0 0,2-2 0 0,-3 1 0 0,2 1 0 16,-1 0 0-16,0-3 0 0,0 3 0 0,-1-1 0 0,2 1 0 0,-3-4 0 15,4 4 0-15,-2-1 0 0,-1 1 0 0,1-1 0 0,0 1 0 0,-1-1 0 16,2 2 0-16,1 0 0 0,-3 0 0 0,1 2 0 0,2-2 0 0,-1 1 0 16,2 2 0-16,-2-2 0 0,0 2 0 0,0-4 0 0,3 2 0 0,-3 0 0 15,2 0 0-15,1-2 0 0,-2 0 0 0,-1 0 0 0,5 1 0 0,-5-1 0 16,1-1 0-16,-1 1 0 0,3 0 0 0,-3-3 0 0,0 1 0 0,1 1 0 0,1-3 0 15,-2 0 0-15,0 1 0 0,1-1 0 0,-2 0 0 0,1 1 0 16,-2-1 0-16,1 3 0 0,0-3 0 0,-1 1 0 0,1 1 0 0,0-3 0 16,-2 4 0-16,2-1 0 0,-1 1 0 0,0-2 0 0,-1-1 0 0,3 1 0 15,-2-2 0-15,1 1 0 0,-1-2 0 0,2 0 0 0,-4-1 0 0,1-1 0 16,0-1 0-16,2-2 0 0,-4 0 0 0,3-4 0 0,-3 2 0 0,0-1 0 16,0-2 0-16,0-1 0 0,-1 0 0 0,1-1 0 0,-1 0 0 0,0-2 0 15,-1 1 0-15,-1-2 0 0,2 0 0 0,-2-2 0 0,0 0 0 0,0 0 0 16,0 0 0-16,0 0 0 0,0 0 0 0,0 0 0 0,0 0 0 0,0 0 0 15,0 0 0-15,0 0 0 0,0 0 0 0,0 0 0 0,0 0 0 0,0 0 0 16,0 0 0-16,0 0 0 0,0 0 0 0,0 0 0 0,0 0 0 0,0 0 0 16,0 0 0-16,0 0 0 0,0 0 0 0,0 0 0 0,0 0 0 0,0 0 0 15,0 0 0-15,0 0-105 0,0 0-94 0,-3-2-52 0,-1 1-108 0,1 0-120 16,-2-3-87-16,-1 1-81 0,-2-2-16 0,-1-1 0 0,-1 0 7 0,-2 0 9 16,-1 0 20-16,-3 1 24 0,0 1 39 0,-1 1 43 0,-1 3 52 0</inkml:trace>
  <inkml:trace contextRef="#ctx0" brushRef="#br0" timeOffset="82209.3">18612 11662 239 0,'2'3'262'16,"-2"2"6"-16,4-2 1 0,-2-2-2 0,0 1 1 0,-2-2-2 0,0 0 0 15,0 0-37-15,0 0-47 0,1 3-57 0,-1-3-58 0,0 0-39 0,0 0-33 0,0 0-37 16,0 0-42-16,0 0-29 0,2 1-27 0,-2-1-53 0,5 0-58 15,-5 0-12-15,0 0-2 0,0 0 2 0,1 0 1 0,-1 0 6 0,5-1 7 16,-3-2 11-16</inkml:trace>
  <inkml:trace contextRef="#ctx0" brushRef="#br0" timeOffset="82675.08">19869 12744 11 0,'-1'10'230'0,"-1"-2"2"0,0 3 3 0,1-1 0 16,-1-2-2-16,1 2-5 0,-3-3-3 0,3 1-20 0,-1-1-21 16,1-2-68-16,-1 1-76 0,-1-3-48 0,3 0-42 0,0-3-39 0,0 3-39 15,0-3-46-15,0 0-49 0,0 0-8 0,0 0-1 0,0 0 3 0,0 0 5 16,0 0 6-16,0 0 7 0</inkml:trace>
  <inkml:trace contextRef="#ctx0" brushRef="#br0" timeOffset="89475.83">16969 6766 85 0,'-1'-1'179'0,"1"1"5"0,-2-2 9 0,2 2 7 0,0 0 10 0,-3 0 10 0,3 0-22 15,0 0-30-15,-3 0-14 0,3 0-10 0,-3 0 7 0,3 0 13 0,0 0 18 16,0 3 17-16,0-3 24 0,0 0 21 0,0 0 10 0,0 0 5 0,0 0 2 16,-5 2-2-16,5-2-4 0,0 0-3 0,0 0-9 0,0 0-9 0,0 0-19 15,0 0-16-15,0 0-26 0,0 0-26 0,0 0-26 0,0 0-29 0,0 0-14 0,0 0-14 16,0 0-9-16,0 0-8 0,0 0-8 0,0 0-6 0,0 0-6 0,0 0-6 16,0 0-2-16,0 0-2 0,0 0 0 0,0 0 0 0,5-2-2 15,-4-1 0-15,4 1 2 0,0 0 0 0,1-3 1 0,1 1-1 0,0-1-1 0,3-1 1 16,0 0 1-16,0-1 2 0,2-2 0 0,-1 1-1 0,3-1-2 15,-1 0-2-15,2-1-1 0,0-1 0 0,2 1-3 0,-1-1-2 0,1 0 0 16,2-2-1-16,0 1-1 0,1-1 0 0,-2 2-1 0,4-2-2 0,0-2 0 16,-1 3-1-16,3-3-1 0,-1-1 0 0,2 2-2 0,1-1 0 0,-2-2 0 15,3 1 0-15,-1-1 0 0,1 0 0 0,3 1 1 0,-1-2 1 0,2 0 0 16,-1 0 0-16,4 0-1 0,0-1 5 0,1-2 1 0,3-2 2 0,1 2 3 16,4-3-1-16,0 0 1 0,1-1 0 0,2-2 1 0,3-3-1 0,3 1-1 15,-1-2 1-15,1-2-1 0,5-2 3 0,-2-1 0 0,4 0-4 0,-4-2-1 16,5-1-2-16,1-1-1 0,-1 0-1 0,1-2 2 0,3 1 0 0,-3-1-1 15,1 1-1-15,1-2 3 0,0 1 2 0,1 0-2 0,0 0-3 0,-1 0-1 16,1 0 2-16,0 0-1 0,1 1 0 0,-1 1-1 0,0 0 0 0,1-1-3 0,0 3 1 16,-1 0-1-16,-1-1 0 0,0 3-1 0,0-1-1 0,-1-1 3 15,-2 5 0-15,0-1 1 0,-1 0 0 0,-3 1 0 0,1 2 1 0,-3 2 3 16,-3 1-1-16,-1 0 6 0,1 3-1 0,-7 0 2 0,2 5 1 0,-7-1 0 16,-1 3 0-16,-3 2-1 0,-1 1 1 0,-6 1 1 0,-3 4 3 0,-1-1-3 15,-5 2-2-15,-3 2 1 0,-4 1-3 0,1 0-2 0,-5 1-4 0,-2 2-7 16,-1 2-7-16,-2-2-17 0,2 3-16 0,-5 0-30 0,0 0-35 0,0 0-52 15,0 0-58-15,-5 0-94 0,-1 0-104 0,-1 0-80 0,-2 3-75 16,-4 0-15-16,1 1-6 0,-6 1 7 0,-1 4 9 0,-3 0 13 0,-3 1 17 0,-2 1 29 16,-1 2 32-16,-1 2 54 0</inkml:trace>
  <inkml:trace contextRef="#ctx0" brushRef="#br0" timeOffset="90261.82">18378 5410 3 0,'16'0'331'0,"-4"1"15"15,-2 1 11-15,-2 1 11 0,-3-1 11 0,3 1 11 0,-7-2 0 0,1 1-1 16,-2-2 2-16,0 0 1 0,0 0-96 0,1 3-118 0,-1-3-70 0,0 0-56 16,2 1-70-16,-2-1-69 0,2 1-61 0,-2-1-58 0,0 0-76 0,0 0-75 15,0 5-23-15,0-5-7 0,0 0-3 0,0 0-3 0,0 0 1 0,0 3 3 16,0-3 12-16,0 0 14 0</inkml:trace>
  <inkml:trace contextRef="#ctx0" brushRef="#br0" timeOffset="91860.62">16190 7459 27 0,'-8'2'206'0,"0"1"4"0,3 0 1 0,-1 0 8 0,1-2 8 15,-1 2-2-15,3 0-8 0,-2-3-23 0,4 2-26 0,1-2-53 0,0 0-56 16,0 0-14-16,0 0 1 0,0 0-3 0,0 0 1 0,0 0 33 0,0 0 38 15,3 1 29-15,2 1 27 0,1-1 30 0,2 1 31 0,1-2 2 0,4 3-3 16,-1-2 6-16,6 4 8 0,1-1 6 0,3 1 6 0,1 0-5 0,2 3-9 16,1 0-27-16,3 2-33 0,1 1-31 0,0 0-31 0,0 2-20 0,0-1-18 15,3 1-2-15,-3 2 0 0,2-3 1 0,0 2 1 0,-2-1-1 0,1-3-5 16,-1 3-4-16,-1-3-4 0,-1-1-5 0,0 0-6 0,1-1-6 0,-1-1-3 16,-3-1-5-16,0 0-7 0,-2 0-4 0,1-2-3 0,-1 2-4 0,-3-2-6 15,-1 1-4-15,-1-3-2 0,-2 1-4 0,-2 0-5 0,-1-1 0 0,-2-1-1 16,0 2-2-16,-3-1-2 0,-1 0-7 0,-1-1-8 0,-3-1-14 0,2 1-15 15,-5-1-18-15,0 0-17 0,3 0-46 0,-3 0-50 0,0 0-104 0,0 0-117 16,0 0-82-16,5-1-71 0,-4 0-17 0,2-3-2 0,-1 0 4 0,-2-4 9 16,0 1 12-16,0-3 15 0,0-1 18 0,2-1 19 0,-2-2 46 0</inkml:trace>
  <inkml:trace contextRef="#ctx0" brushRef="#br0" timeOffset="92692.88">24244 10791 237 0,'0'0'297'0,"0"0"25"0,0 0 20 0,0 0 18 15,0 0 15-15,0 0 14 0,0 0 10 0,0 0 6 0,0 0-51 0,0 0-63 16,0 0-42-16,0 0-35 0,0 0-17 0,0 0-11 0,0 0-18 0,3 0-20 16,-1 1-15-16,1-1-17 0,2 2-12 0,-4 0-12 0,2-1-2 0,2 0-6 15,-2-1-6-15,4 2-8 0,-2-2 4 0,4 0 5 0,0 0-1 16,1 0-1-16,6 0-2 0,-2 1-2 0,8-1 0 0,0 2-1 0,5-1-2 0,1 0-5 16,4-1-4-16,1 2-3 0,2-2-3 0,2-2-1 0,1 2-8 0,1-2-10 15,4 0-9-15,-4-1-8 0,1 1-4 0,1-2-2 0,-2 1-2 16,1-1-1-16,-2 0 1 0,0 2 5 0,-3-1-1 0,-4 1-2 0,-1-1 1 0,0 1 1 15,-1 0-3-15,-6 0-1 0,0 0-1 0,-3 2 1 0,1-1-3 0,-7 1 0 16,2 0 4-16,-7 1 2 0,3-1 4 0,-5 2 2 0,-1-2 8 16,-2 0 6-16,-1 0 2 0,-3 0 1 0,0 0 4 0,0 0 2 0,0 0 2 0,0 0-2 15,0 0-1-15,0 0 4 0,0 0-8 0,0 0-5 0,0 0-5 0,0 0-5 16,0 0-16-16,0 0-18 0,0 0-22 0,0 0-18 0,0 0-29 16,0 0-29-16,-3 0-37 0,-4 0-42 0,1 2-90 0,0-2-102 0,-2 1-90 0,0 0-89 15,-1 3-28-15,-1-1-17 0,0 0 8 0,-2 1 12 0,-1 2 16 0,0-1 18 16,-1 1 26-16,0-1 28 0,-2 0 36 0</inkml:trace>
  <inkml:trace contextRef="#ctx0" brushRef="#br0" timeOffset="92825.97">25186 10821 156 0,'5'3'320'0,"-2"-1"-10"0,1 2-15 0,-3-3-38 0,2 1-48 16,-3-2-42-16,0 0-40 0,0 0-54 0,0 0-56 0,0 0-80 0,0 0-82 0,-4 3-76 15,4-3-74-15,-5 0-17 0,0 0-9 0,0 0 12 0</inkml:trace>
  <inkml:trace contextRef="#ctx0" brushRef="#br0" timeOffset="96344.22">20706 4498 18 0,'-2'-5'156'16,"-1"1"6"-16,0 1 3 0,1 1 6 0,1-2 3 0,-3 1 7 0,3 1-26 0,-1 1-31 15,0-2-23-15,2 3-20 0,-1-2 1 0,1 2 5 0,0 0 13 0,0 0 12 16,0 0 15-16,1-1 16 0,-1-3 16 0,0 4 14 0,2 0 13 15,-2 0 10-15,3-2 14 0,-1 1 13 0,1 1 3 0,-1-2 0 0,1 0-5 0,-3 2-5 16,3-1-19-16,-1 0-16 0,1 1-20 0,-3 0-16 0,3-2-21 16,-3 2-18-16,0 0-16 0,0 0-14 0,0 0-18 0,0 0-18 0,0 0-10 0,0 0-6 15,0 0-6-15,0 0-3 0,0 0 4 0,3 2 6 0,-3-2 2 0,1 1 1 16,3 0 3-16,-3 1 3 0,3 1 2 0,-3-1 2 0,2 3 0 16,1-1 1-16,-1 2-2 0,2 0-1 0,1-2 2 0,-2 4 1 0,3-2-5 0,-1 1-5 15,1 2 2-15,0 1 2 0,1-2 2 0,2 2 1 0,1 0 3 16,-3 0 2-16,1 1 5 0,2-1 5 0,-1 2 2 0,1 2 5 0,0-1 1 15,-2 1 1-15,3-1 2 0,0 1 1 0,-1 2-3 0,0-1-4 0,2 0-3 0,0 0 0 16,-1 0-3-16,-1 2-5 0,0-3-2 0,3 2-4 0,-1 0-4 0,0 1-1 16,-1-1 0-16,1 1-1 0,1 1 2 0,-1 0 1 0,-1 0 1 0,1 0 0 15,3 1-1-15,-3-1 3 0,2 0-2 0,0 0-1 0,-1-2 3 0,0 2-1 16,1 0 0-16,0 1 2 0,0-3-1 0,0 2-1 0,-2 3-2 16,3-1-2-16,-2-1-2 0,2 2 0 0,-2 0-4 0,0 2-4 0,1-2 2 15,0 0 2-15,0 2-3 0,-1-3-1 0,0 4-2 0,2-1 0 0,-2-1-2 16,2 1-1-16,-3-1-1 0,1 2 0 0,2 2 0 0,-2-3 0 0,2 3 1 0,-2-1 0 15,3 1-5-15,-1 0-14 0,0 1 0 0,3 1 0 0,-5-1 0 16,3 2 0-16,1 0 0 0,-1-1 0 0,1 1 0 0,1-1 0 0,-1 0 0 16,0 1 0-16,1-2 0 0,-1-2 0 0,0 2 0 0,0-2 0 0,1 0 0 15,-1-1 0-15,0 0 0 0,1 0 0 0,-1 0 0 0,-1 0 0 0,2-1 0 16,-2 2 0-16,0-1 0 0,1-1 0 0,-1 2 0 0,-1-1 0 0,2 0 0 16,-1-1 0-16,-1 4 0 0,1-2 0 0,-1 0 0 0,0 1 0 0,0 1 0 15,1-2 0-15,1 2 0 0,-3-2 0 0,1 3 0 0,1-3 0 0,-1 1 0 16,2-1 0-16,-2 2 0 0,2-3 0 0,0 2 0 0,-1-3 0 0,0 3 0 15,0-2 0-15,1 0 0 0,-2 2 0 0,2-2 0 0,-1 0 0 0,0 1 0 16,1 1 0-16,-2-1 0 0,2 2 0 0,-2-1 0 0,2 2 0 0,-2-1 0 16,2 2 0-16,0-1 0 0,-2 1 0 0,2 1 0 0,-1 0 0 0,-2-1 0 15,3 2 0-15,-1 0 0 0,1-1 0 0,-1 2 0 0,2-1 0 0,-3 0 0 16,1 1 0-16,1 0 0 0,-1-2 0 0,-1 0 0 0,3-2 0 0,-1 1 0 16,0 1 0-16,-1-2 0 0,3-1 0 0,-2 2 0 0,1-1 0 0,-1-1 0 15,2 0 0-15,-1 2 0 0,0-4 0 0,2 3 0 0,-2-3 0 0,1 2 0 16,1-2 0-16,-2 1 0 0,1-1 0 0,1 1 0 0,-4 0 0 0,2 0 0 15,-1 0 0-15,1-1 0 0,-1 1 0 0,-2-1 0 0,3-1 0 16,-3 2 0-16,1-2 0 0,0 1 0 0,0 0 0 0,-3 0 0 0,3-2 0 0,-1 3 0 16,2 0 0-16,-2-1 0 0,-1 1 0 0,1 0 0 0,1 0 0 0,1 0 0 15,-2-1 0-15,-1-1 0 0,1 1 0 0,0-1 0 0,0-1 0 0,-1 0 0 16,0-1 0-16,1 1 0 0,-2-2 0 0,2-1 0 0,-2 1 0 0,2 1 0 16,-2-1 0-16,0 0 0 0,0 0 0 0,-1 0 0 0,1 0 0 0,1-1 0 15,-1 1 0-15,-1 2 0 0,1 0 0 0,-3-2 0 0,2 3 0 16,1-2 0-16,-3 1 0 0,1-1 0 0,-1 1 0 0,1-1 0 0,0 1 0 0,-1-1 0 15,2 1 0-15,-4-1 0 0,3 0 0 0,-2-2 0 0,2 3 0 0,-3-2 0 16,2 0 0-16,0 1 0 0,-1-1 0 0,1-1 0 0,-2 1 0 0,1-2 0 16,1 0 0-16,-2 1 0 0,-1-1 0 0,3-1 0 0,-1-1 0 0,-2 2 0 15,1-3 0-15,0 0 0 0,1 1 0 0,-2-2 0 0,1 0 0 0,1 0 0 16,0-1 0-16,-1 2 0 0,-1-3 0 0,1 2 0 0,-1-1 0 16,3-1 0-16,-3 1 0 0,2 0 0 0,1 0 0 0,-3 0 0 0,1-1 0 0,-1 1 0 15,3-1 0-15,-1-1 0 0,-2 0 0 0,2 0 0 0,2 2 0 16,-4-2 0-16,2 1 0 0,0-1 0 0,-2 0 0 0,4 2 0 0,-3-2 0 15,0 0 0-15,0 0 0 0,-1 0 0 0,0 0 0 0,0-1 0 0,2-2 0 0,-6-1 0 16,3 2 0-16,-2-3 0 0,-1 0 0 0,1-1 0 0,0-1 0 16,-4-1 0-16,1 1 0 0,-1-2 0 0,3-1 0 0,-4 2 0 0,1-3 0 15,-1-1 0-15,0 0 0 0,0 0 0 0,2 2 0 0,-2-2 0 0,0 0 0 0,0 0 0 16,0 0 0-16,0 0 0 0,0 0 0 0,0 0 0 0,0 0 0 0,0 0 0 16,0 0 0-16,0 0 0 0,0 0 0 0,0 0 0 0,0 0 0 0,0 0 0 15,0 0 0-15,0 0 0 0,0 0 0 0,0 0-95 0,-2 1-68 16,2-1-52-16,-5 0-54 0,2-1-98 0,-3-1-106 0,0 1-84 0,-1-4-83 0,-2-1-11 15,-2 0 1-15,0-3 11 0,-2 0 14 0,-1-1 19 0,-1-1 22 0,0 2 37 16,0-2 41-16,2 1 52 0</inkml:trace>
  <inkml:trace contextRef="#ctx0" brushRef="#br0" timeOffset="99293.4">24004 9072 81 0,'3'0'262'16,"-3"0"2"-16,0 0 4 0,0-2-1 0,-5 1-4 0,4-1-18 0,-2 0-24 16,1 1-30-16,-3 0-32 0,4 1-109 0,-3 1-123 0,4-1-85 0,0 0-76 15,-3 1-21-15,3-1-7 0,0 0-3 0,-3 2-2 0,3-2 0 0,0 0 3 16</inkml:trace>
  <inkml:trace contextRef="#ctx0" brushRef="#br0" timeOffset="99463.96">24372 9163 45 0,'0'0'105'0,"0"0"-44"0,0 0-48 0,0 0-10 0,-3-3-2 16,2-1-1-16,-3 1 0 0,3 0-57 0,-2-2-70 0</inkml:trace>
  <inkml:trace contextRef="#ctx0" brushRef="#br0" timeOffset="99610.56">24391 9199 8 0,'0'0'58'16,"0"0"-37"-16,0 0-11 0,0 0-9 0,-3 0-12 0,3 0-15 0</inkml:trace>
  <inkml:trace contextRef="#ctx0" brushRef="#br0" timeOffset="113963.87">9110 16741 222 0,'-8'-4'330'0,"-1"-2"61"15,2 1 30-15,-1-1 23 0,-1 0 12 0,3 0 11 0,-1 0 8 0,1 2 7 16,1 1-60-16,0-2-75 0,-1 3-32 0,3 1-27 0,-2 0-32 0,0 0-32 0,2 2-53 16,-2 0-59-16,-2 0-26 0,2 4-16 0,-2 1-9 0,1 3-5 0,1 2-3 0,-4 1-2 15,4 4 0-15,-1 4-1 0,-1 3 5 0,3 2 6 0,-2 5-2 16,2 1 1-16,1 2-2 0,2 3-1 0,-1 0-3 0,2 0-5 0,0-1-6 0,3-1-3 16,-1-1-5-16,1-3-5 0,3-3-4 0,0-1-7 0,2-4-5 0,0-1-5 15,3-4-3-15,-1-1-1 0,1-2-3 0,3-4 1 0,-1 1 1 0,1-4 1 16,0-1 2-16,0-1 1 0,2-4 0 0,0-1 2 0,0-3 1 0,1-2-1 15,2-3 0-15,-1-3-1 0,-1-4 1 0,2-6 1 0,1-1-1 0,-2-5-1 0,-1-3-2 16,-1-5-2-16,0-2-1 0,-2-6-2 0,0 0-1 0,-4-2 0 0,2-1-1 16,-2 2 0-16,-4-1 3 0,1 0 6 0,-4 5 4 0,-1 2 7 0,-2 4 4 15,-2 2 2-15,-1 5 2 0,-2 3 1 0,-3 3 0 0,-2 3-1 0,-4 3 0 16,1 3-2-16,-2 2-1 0,-3 2-1 0,-1 2-7 0,1 2-4 16,-2 3-7-16,-2 1-4 0,-1 2-6 0,4 3-4 0,-2 1-4 0,2 2-2 0,0 5-10 15,0-1-8-15,3 4-14 0,1 0-12 0,2 2-24 0,-1 0-25 0,4 0-31 0,4 2-33 16,-2-2-92-16,3 0-101 0,4 0-75 0,1-1-69 0,3-2-38 0,3-3-30 15,2 0 2-15,2-5 5 0,2-1 13 0,4-1 15 0,1-4 23 0,3-1 28 16,3-3 34-16</inkml:trace>
  <inkml:trace contextRef="#ctx0" brushRef="#br0" timeOffset="114361.8">13123 16499 158 0,'-4'-7'421'0,"1"-1"36"0,0 3 28 0,-2 0 13 0,2 1 11 16,-1 1 7-16,1-2 9 0,-1 4 2 0,3-1 3 0,1 2-60 0,0 0-72 0,-4 0-68 15,3 3-66-15,-2 2-64 0,1 1-63 0,-1 4-27 0,0 4-20 0,1 2-7 16,-2 7-5-16,0 2-3 0,0 5-3 0,0 3-1 0,1 5-1 0,-2 1-1 15,1 4-7-15,-1 3-4 0,0 0-6 0,2 2-22 0,-2-1-22 0,2 0-38 0,0-1-36 16,3-2-72-16,-2-3-80 0,2-4-119 0,0-4-132 0,2-4-65 0,0-6-52 16,-1-3-12-16,2-6-4 0,-1-5 2 0,0-6 3 0,-2-3 12 0,4-5 17 15,0-5 30-15,2-3 30 0</inkml:trace>
  <inkml:trace contextRef="#ctx0" brushRef="#br0" timeOffset="114911.79">16748 16706 105 0,'3'-5'360'0,"0"-1"23"0,1 1 13 0,-1 2 9 0,0 1 21 0,0 0 24 15,2 0 9-15,-1 2 7 0,1 2 14 0,0 0 14 0,2 0-98 0,-1 3-124 16,1-1-51-16,3 2-32 0,-2 2-23 0,4-1-17 0,-2 2-13 0,1 0-7 16,0 0-22-16,2-1-23 0,-1 3-11 0,0-1-6 0,0 0-12 0,-1 1-16 0,2-1-10 15,-2-1-10-15,0 2-5 0,0-2-4 0,-3 0-5 0,3 1-2 16,-3-1-2-16,0 2 2 0,1-1-1 0,-4 2-1 0,-2 0 0 0,1 0 1 0,-3 3-1 16,-2 1 0-16,-1 3 0 0,-1-1 0 0,-4 1 1 0,0 2-1 0,-3 0 7 0,0 2 6 15,-2-2 6-15,1 0 4 0,-2 2 9 0,-3-4 6 0,4 0 5 0,-4-1 6 16,3-1 12-16,1-5 14 0,1 3 0 0,-1-5-3 0,2 1 3 0,2-4 6 15,1-1-4-15,2-1-7 0,-1-1-6 0,3-1-7 0,2-1-6 0,-1 0-8 16,2-2-6-16,0 0-3 0,0 0-13 0,0 0-15 0,3 0 1 0,2-2 3 16,2 0-4-16,2-1-6 0,-1 0-3 0,5 0 1 0,0-2-6 0,3 0-6 0,0-1-3 15,4-1-8-15,-2 1-11 0,4-1-13 0,2-2-19 0,-1 2-20 0,1-2-34 16,3 0-38-16,2-1-66 0,-3 2-75 0,3-3-79 0,-1 2-79 0,2-3-67 16,-1 2-63-16,1-2-10 0,-2 0 3 0,2 0 11 0,0-1 13 0,2 0 19 0,-1 1 19 15,0 2 35-15,2 1 37 0</inkml:trace>
  <inkml:trace contextRef="#ctx0" brushRef="#br0" timeOffset="115345.49">20244 16413 150 0,'0'-7'491'16,"0"3"7"-16,2 2 0 0,-1 0 2 0,2-1 0 0,-1 1 2 0,-2 2-1 16,3-1 0-16,2 1-1 0,-1 0 3 0,3 0 2 0,-1 0-175 0,3 0-212 15,0 0-63-15,0 0-31 0,2 1-4 0,-1 1-1 0,-1-1-1 0,4 1 0 16,-4 1 0-16,2 0 0 0,-1 1-2 0,-1-1 2 0,-1 2-2 0,0-1-3 15,1 2-3-15,-2-1-4 0,-1 1 0 0,-1 1 0 0,1 1-1 0,-3-1-1 0,-1 4 0 16,-1 0-1-16,-1 3 0 0,0 3-2 0,-3-1 1 0,3 4 3 0,-3-1-3 16,-1 1 0-16,1 0-1 0,-1 0 1 0,-1 0-2 0,2 0 0 0,2-4 0 15,-1 0 1-15,0-2 0 0,2-1 0 0,0-1-1 0,2-1 1 0,0-3-2 0,-1 2-1 16,4-3 1-16,0 0 0 0,0 2 0 0,2-4 2 0,0 2-1 0,-1 1 0 16,1-1-1-16,2 0 1 0,-3-1 0 0,1 1 0 0,1 1 1 0,-4-1 0 15,4 2 0-15,-3 0 1 0,0 2 0 0,-4-1-1 0,2 1-1 0,-3 4-1 16,0 1-5-16,-3 0-6 0,2 4-20 0,-4 1-25 0,0 0-37 0,-3 2-45 15,2-1-82-15,0 1-93 0,-3-1-85 0,0-3-83 0,3-1-24 0,-1-1-11 16,1-3-4-16,1-2 0 0,-1-3 4 0,3-3 7 0,2-3 19 0,1-3 26 16,0 0 40-16</inkml:trace>
  <inkml:trace contextRef="#ctx0" brushRef="#br0" timeOffset="115813.9">23948 16156 318 0,'-1'-1'383'0,"-4"1"15"0,1 1 7 0,-1 2 0 0,0 1 13 0,-2 3 13 15,1 2 12-15,-1 3 10 0,-2 1-21 0,1 3-25 0,-1 4-80 0,3 1-95 16,-2 5-47-16,1-1-36 0,1 5-18 0,-2 0-14 0,5 0-1 0,-2 2 1 16,4-1-9-16,1-1-13 0,1 0-9 0,3-1-7 0,2-2-10 0,3-2-8 15,2-2-8-15,7-3-9 0,-2 0-4 0,2-2-7 0,3-3-4 0,1-1-5 16,4-4-7-16,-3 1-7 0,2-4-11 0,-1 1-12 0,2-3-17 0,-1 0-22 16,-2-2-34-16,0-1-40 0,1-2-87 0,-4 0-103 0,-2-2-75 0,0 0-70 0,1-2-40 15,-3-3-31-15,0 0-4 0,-3-1 4 0,1-5 7 0,-5 0 10 16,1-3 17-16,-2-1 17 0,-1-4 33 0</inkml:trace>
  <inkml:trace contextRef="#ctx0" brushRef="#br0" timeOffset="115944.74">24278 16320 255 0,'-9'-3'370'0,"-2"3"34"0,0 5 21 0,2 0 21 0,-1 6 12 15,-2 2 10-15,2 4 8 0,-1 3 10 0,-1 3-24 0,2 3-31 0,-1 4-74 0,-2 2-82 16,4 5-49-16,-4 1-41 0,4 5-34 0,-3-1-30 0,2 3-25 0,0 0-20 16,2 1-22-16,2-1-21 0,0-1-31 0,2-3-35 0,4-1-72 0,2-3-77 15,4-4-94-15,0-3-95 0,4-4-69 0,4-2-63 0,0-4-14 0,5-4-7 16,1-4 3-16,3-2-1 0,1-4 9 0,3-3 11 0,3-3 24 0,0-3 24 15</inkml:trace>
  <inkml:trace contextRef="#ctx0" brushRef="#br0" timeOffset="116247.82">26730 16593 351 0,'-2'-14'473'0,"0"2"14"15,1 0 8-15,-2 2 8 0,-1 2 3 0,2 1 2 0,-2 1 3 0,1 1-1 16,2 1 7-16,-1 2 5 0,0 1-123 0,2 1-151 0,-1 3-87 0,-1 2-72 16,2 5-24-16,2 0-10 0,-1 4-8 0,1 2-8 0,0 5-2 0,2 0-2 15,0 3-2-15,-2 2-3 0,2 0-3 0,-1 2-7 0,0-1-5 0,2-2-4 16,-2 1 0-16,2-1-3 0,0-2 3 0,1-2 0 0,-2-2 1 0,1-1 1 0,0-1-2 15,-2-3-2-15,0 0-11 0,1 0-13 0,-4-3-24 0,-2 0-29 0,0 0-65 16,-2-1-78-16,-3 2-96 0,1-2-101 0,-7 1-68 0,2 0-59 0,-2-2-15 16,-2-1-2-16,0-1-3 0,0 0 2 0,-1-3 11 0,0-2 12 0,0-5 24 0,0-3 29 15</inkml:trace>
  <inkml:trace contextRef="#ctx0" brushRef="#br0" timeOffset="116379.6">26712 16552 226 0,'18'-9'497'0,"-6"3"3"16,2 2 0-16,-2 1 8 0,-3 1 8 0,0 1 6 0,1-1 5 0,-2 1 2 15,1-1 3-15,1-2-1 0,0 3 0 0,0-1-194 0,2 0-237 0,-1 1-51 0,1-2-16 16,-1 1-16-16,3 1-15 0,1-1-29 0,-2-1-31 0,1-1-40 0,-2-1-44 16,1-1-81-16,0 0-88 0,-4-1-48 0,4-4-37 0,-4 1-51 0,4-1-56 15,-5-1-16-15,0-1-7 0,0-1 10 0,-1-1 13 0,-2 2 22 0,-2-1 22 16,2 1 36-16,-3 0 41 0</inkml:trace>
  <inkml:trace contextRef="#ctx0" brushRef="#br0" timeOffset="118295.46">26013 633 253 0,'-3'-5'410'0,"-1"1"46"0,0-3 14 16,1 3 8-16,2 0 5 0,-1-1 3 0,0 1 6 0,2 0 7 0,2 2-33 16,0-1-36-16,-1 1-58 0,1-1-61 0,1 2-67 0,0-2-67 0,3-1-44 0,1 3-41 15,-1-2-10-15,1 0-5 0,2 0-3 0,0 0-2 0,1 0-8 0,1 1-3 16,0 1-9-16,0 0-4 0,1 1-10 0,0-2-8 0,2 2-5 0,-3 2-5 15,2-1-3-15,-1 0-4 0,-1 3-4 0,1-1-2 0,0 0-3 0,-1 1-3 16,0 0 1-16,-1 1 4 0,-2 1 0 0,0 0 2 0,-1 2 0 0,0-1-1 0,-2 0 5 16,-1 3 2-16,-2 2 1 0,0-2 2 0,-2 4 1 0,0 1 4 0,-4-1 4 15,1 4 2-15,-3 2-3 0,-1 0 0 0,-2 1-1 0,1 0-2 0,-2 0-2 16,0 1 0-16,2 0-3 0,-2-5-4 0,4 1-2 0,-4-1-3 0,6-2-2 0,-1-4-3 16,2 1-2-16,1 1-1 0,2-4-1 0,2-2 0 0,-1 1-1 0,4 0 1 15,0 0 0-15,1 0-1 0,2 1 2 0,-2 0 0 0,2-2 0 0,0 2-1 16,3-1 1-16,-1-1 0 0,-1 2 0 0,2-1-1 0,-1-1 2 0,-4 1 0 0,3-1 1 15,-1 0-1-15,-1 2 1 0,-2-1 0 0,-2 0-1 0,-2 1 0 16,4 1 1-16,-8 1 1 0,1-1-2 0,-2 5 1 0,-3 0 0 0,-3 1 0 16,-3 3-2-16,0 0 0 0,-3 2 2 0,-2 0 1 0,1 2-1 0,0-2-3 0,-4 0-8 15,2-2-9-15,3 0-18 0,1-2-20 0,2-1-26 0,2-5-26 0,2 0-33 16,2-3-35-16,2-1-81 0,0-3-95 0,5-2-71 0,0-2-67 0,4-3-45 16,1-3-41-16,-1-3-1 0,6-4 7 0,2 1 17 0,1-6 19 0,3-2 27 0,1-4 28 15,2-2 32-15,2-2 37 0</inkml:trace>
  <inkml:trace contextRef="#ctx0" brushRef="#br0" timeOffset="118714.18">26691 549 174 0,'17'-10'431'0,"-3"0"21"0,-5 4 5 0,-1 2 2 0,-1 1 6 15,-1 1 9-15,-3 2 7 0,-2 0 10 0,-1 0 9 0,0 0 9 0,4 2-96 0,-4 2-121 16,-2 0-84-16,0 4-75 0,-1 0-27 0,-2 4-18 0,-1 0-4 0,0 1-1 16,0 2-7-16,-2 2-8 0,-2 1-9 0,2 0-10 0,0-1-10 0,0 0-14 15,1 0-9-15,0-1-12 0,3-1-5 0,-1 0-7 0,1-1-10 0,1-2-10 16,2 1-2-16,-2-2-2 0,1-1-7 0,2 0-8 0,0-3 3 0,0 0 4 15,5-1-2-15,-5-1-4 0,1-1 6 0,1 1 9 0,-1-2 0 0,3 0-5 16,-3-2 11-16,1 3 13 0,0-3-3 0,1 0-5 0,-2 0 10 0,1 3 15 16,0-1-6-16,1 0-10 0,-2 1 9 0,4-1 13 0,-4 3-3 0,1 0-6 0,-1 1 10 15,-1 1 14-15,2 1 0 0,-2 2-6 0,0-1 8 0,0 2 10 0,-2 0-3 0,2 0-7 16,-1 2 3-16,-1-2 8 0,1 1-5 0,-2-1-7 0,1 0-1 0,1-1 0 16,-1-1-7-16,2-1-7 0,-1-1-4 0,1-1-2 0,0-2-9 0,0 1-9 15,1-3-5-15,1 0-3 0,-1-2-17 0,4 0-19 0,-2-1-11 0,2-1-12 16,0-3-28-16,1-3-36 0,2 0-51 0,3-2-56 0,-3-3-28 0,1-3-21 15,4 0-7-15,-4-4-5 0,3 0 2 0,-2-3 2 0,0 1 18 0,0-1 19 16,0 1 14-16,-2-2 11 0,1 2 35 0,0 1 36 0,-5 0 67 0,5 0 75 16,-5 4 53-16,1-1 50 0,0 4 38 0,-1 1 39 0,1 3 26 0,-3 1 23 0,-1 1 22 15,3 2 21-15,-4 2 8 0,0 3 6 0,0 0 8 0,0 0 9 0,0 0-5 16,0 0-11-16,0 0-19 0,0 0-25 0,3 3-21 0,-3 2-26 0,1-1-21 0,1 2-22 16,0 0-20-16,-2 3-21 0,0-1-10 0,0 2-7 0,0 1-13 0,0-3-14 15,0 3-11-15,-2 1-14 0,0-2-17 0,1 1-19 0,1 0-23 0,-3-1-26 16,1 3-38-16,-1-3-39 0,1 0-70 0,0 1-76 0,-1-3-39 0,-1 2-38 15,2-3-36-15,1-1-35 0,-1-1-29 0,2-5-29 0,0 0 5 0,0 0 14 16,0 0 19-16,2-6 23 0,-1-3 33 0,4 0 41 0</inkml:trace>
  <inkml:trace contextRef="#ctx0" brushRef="#br0" timeOffset="119145.64">26924 733 155 0,'5'-19'288'0,"1"1"54"0,-1-2 36 0,1 2 33 0,1 0 22 16,-3 2 23-16,0-2 0 0,2 4-8 0,-2 0-42 0,0 3-53 0,0 2-26 0,0 0-24 16,-1 1-18-16,2 2-17 0,-4 2-40 0,4 1-47 0,-2-1-30 0,0 1-27 15,0 3-19-15,4-1-17 0,-2 1-7 0,-1 1-4 0,5-1-2 0,-2 2 0 16,1 1-1-16,0 0 0 0,3 0-5 0,-3 4-8 0,1 0-4 0,0 2-4 15,1 1-5-15,-2 2-2 0,1 2-4 0,-2 1-5 0,1 3-1 0,-2 0-4 0,1 4-4 16,-1 1-2-16,-3 0-3 0,2 3-3 0,-4 1-2 0,1 0-7 0,-1 2 0 16,-1-2-4-16,0 1-2 0,-1 1-3 0,-1-2-3 0,1-2-5 0,-1 0-12 15,0-3-12-15,1-1-14 0,-2-2-13 0,1-1-16 0,-1-4-18 0,3 1-17 0,-1-5-18 16,1-1-37-16,0-3-45 0,-2-1-60 0,0-3-67 0,2-2-34 0,0 0-25 16,-3-2-3-16,0-3 0 0,0-1 2 0,-2-1 1 0,2-4 1 0,-4 1 2 15,1-4 5-15,0 1 8 0,0-2 42 0,1-2 51 0,-3 1 79 0,-1 1 88 16,1-2 53-16,-1 4 47 0,0-2 43 0,1 3 45 0,0 1 50 0,2 2 52 15,-2 0 46-15,4 3 45 0,-1 0 25 0,1 3 25 0,0 0-2 0,2 2-7 16,2 1-15-16,0 0-23 0,0 0-16 0,0 0-16 0,0 0-29 0,0 0-35 0,0 0-36 16,0 0-39-16,2 3-31 0,-1-2-29 0,4 2-15 0,-2 1-11 0,2 0-3 15,0 0-2-15,2 1-2 0,-2-1-2 0,2 1-8 0,1-1-8 0,-1 1-17 0,0-1-18 16,-1 0-17-16,1 0-14 0,-3-1-5 0,4 1-3 0,-3 1-2 0,0-3-1 16,-2 3 1-16,-2 0 2 0,1-1 4 0,-2 2 6 0,-2 1 20 0,-1 2 23 15,-2 1 35-15,-3 0 33 0,-1 4 38 0,0 1 38 0,-4 1 19 0,-1 2 16 16,-1 2 16-16,0 0 15 0,-1 0 12 0,-2 3 11 0,1-2 5 0,1-1 9 15,3 2-14-15,-1-3-13 0,1 1-16 0,1-4-17 0,3-1-21 0,2-3-24 16,2 0-14-16,1-1-13 0,2-4-15 0,2 1-14 0,5-2-12 0,1-4-11 16,1 2-12-16,4-3-13 0,3-1-17 0,-1-3-22 0,5 0-29 0,0-3-31 0,2-1-85 15,2-4-97-15,-1-1-68 0,5-1-64 0,-3-2-53 0,1-3-50 0,-1 1-12 16,1-1-2-16,2 0 1 0,-3-1 1 0,1 2 17 0,-2 0 20 0,4 0 29 16,-1 1 31-16</inkml:trace>
  <inkml:trace contextRef="#ctx0" brushRef="#br0" timeOffset="119282.05">27681 1102 148 0,'4'12'457'0,"-3"-2"18"16,1 1 5-16,-1-4 2 0,-1 1-3 0,0-1 2 0,4-4-3 0,-3 1-2 15,1-4-14-15,-2 0-17 0,5 0-121 0,-1 0-141 0,1 0-167 0,-4 0-172 16,3 0-81-16,0-2-60 0,0 0-31 0,-3 2-28 0,-1 0-48 0,3-2-51 0,1 1-15 16,-4 1-5-16,4-2 14 0,-1-1 13 0,-1 1 30 0,-2 2 30 0,1-1 60 0</inkml:trace>
  <inkml:trace contextRef="#ctx0" brushRef="#br0" timeOffset="119378.86">27713 1245 258 0,'-2'10'288'16,"-1"0"4"-16,2-1 3 0,-3-1-4 0,4-1 4 0,0 0-1 0,0-3-5 0,4 1-9 16,-3-2-92-16,2 1-111 0,1 1-94 0,0-2-86 0,1 1-82 0,2-1-81 15,-1 0-19-15,0 0-6 0,0-1-3 0,1-1 2 0,-1-2-2 0,3-1 0 16,-1 1 6-16</inkml:trace>
  <inkml:trace contextRef="#ctx0" brushRef="#br0" timeOffset="119796.43">28752 813 49 0,'-2'-26'365'0,"-1"4"40"0,3 2 37 0,0 2 11 0,0 3 6 0,0 3 7 16,0 2 9-16,3 1 8 0,-3 4 10 0,0 0-43 0,0 5-57 0,0 0-41 0,0 0-39 15,-3 7-52-15,3 2-57 0,-1 3-29 0,-1 3-28 0,-1 6 1 0,0 3 3 16,-2 6-1-16,2 1 0 0,-2 6-5 0,0 0-10 0,1 2-13 0,-1 2-13 16,2 0-15-16,1 0-11 0,0-5-7 0,2 2-4 0,2-4-9 0,0-2-8 15,2-4-8-15,0 0-9 0,2-2-8 0,-2-5-6 0,1-2-3 0,2-1-2 16,-1-4-4-16,0-2-1 0,0-2-1 0,-1-2 0 0,2-3-2 0,-1 0-3 15,2-3-8-15,0-2 0 0,0-3 0 0,1-2 0 0,2-2 0 0,-1-4 0 16,-1-1 0-16,4-1 0 0,-4-4 0 0,3 1 0 0,-3-3 0 0,-1 1 0 0,-3 0 0 16,-4 0-16-16,1 1-12 0,-2-3-5 0,-2 4-6 0,-3-2-5 0,1 3-8 15,-3-2-5-15,0 2-9 0,-1 1-9 0,0 1-17 0,0 1-17 0,-3 3-18 0,3 3-19 16,-2 0-28-16,-1 3-29 0,2 2-85 0,-3 4-96 0,0 3-77 0,-1 1-74 16,2 2-31-16,-1 5-20 0,0-1 2 0,2 2 7 0,0 0 17 0,2 2 19 15,2-2 22-15,1-2 27 0,5 1 32 0</inkml:trace>
  <inkml:trace contextRef="#ctx0" brushRef="#br0" timeOffset="119928.72">29213 1233 107 0,'15'9'492'0,"-4"1"20"0,-2 0 6 0,-2-2 3 0,-4 2 2 0,-2-2 1 15,1-2 3-15,0 0 0 0,-2-1 2 0,0-2-7 0,0-1-9 0,0 2-158 0,-2-1-190 16,0 0-83-16,1 1-62 0,-2-1-26 0,-1 2-18 0,3-1-20 0,-4-1-21 16,1 2-45-16,-1-3-50 0,2 0-85 0,-1 0-91 0,4-2-76 0,-4-2-66 15,0 0-27-15,4 2-15 0,-3-1 0 0,1-2 7 0,2-1 9 0,0-1 10 16,2 0 16-16,0 1 23 0,1 1 41 0</inkml:trace>
  <inkml:trace contextRef="#ctx0" brushRef="#br0" timeOffset="121112.74">28776 640 141 0,'-12'-7'205'0,"0"1"6"0,-2-2 6 0,1-1 5 0,-3 2 9 0,3-2 8 16,-4 0-6-16,3-2-10 0,-5 1-37 0,1 1-45 0,0-2-4 0,-1 2 7 15,-1-2 7-15,2 1 11 0,-4-1 9 0,2 2 13 0,-2-4 6 0,0 1 9 16,0-1 4-16,-2 2 7 0,1-2-11 0,-1-1-13 0,-3 1-12 0,2-1-13 0,-2 1-13 0,-2-1-14 16,-1-1-12-16,-1 1-17 0,-3 3-13 0,1-3-12 0,-2 1-12 15,-2 1-12-15,-1-2-13 0,0 2-12 0,-2 0 0 0,-2 2 3 0,0-3 5 0,-2 5 3 16,3-3-18-16,-3 2-24 0,-4 2 3 0,2-1 8 0,-3 1 1 0,-1 0-4 16,1 2-2-16,-5-1-2 0,1 3 1 0,-2 0 1 0,0-2 5 0,-2 2 7 15,2 0-10-15,-2 2-12 0,0-1 13 0,3-1 20 0,-3 2-4 0,2-3-14 16,-2 4 0-16,2-1 0 0,-1 2 3 0,1-1 3 0,-2 4-1 0,4 0-2 0,-4 2-3 15,3 0-6-15,-2 2 5 0,1 3 6 0,-2 0 5 0,4 5 5 16,-1-2-13-16,-2 4-17 0,1 2 5 0,1 1 11 0,0 1-1 0,1 2-1 0,-1 2 0 16,2-1 2-16,3 1-1 0,0 2 0 0,3-2 1 0,0-1 0 0,7 1-3 15,2-2-5-15,5-3 13 0,2-1 15 0,5 0-7 0,3-4-10 0,6 1-1 0,2-6 0 16,5 4 1-16,2-2-1 0,2-2 2 0,4 2-1 0,1 1 0 0,1-1-1 16,4 4 0-16,0 2 0 0,3 1 5 0,2 2 7 0,2 4 5 0,1 1 2 15,2 3 3-15,3 1 3 0,2 2 3 0,2 1 3 0,4 0 3 0,-1 2 2 16,2 0 4-16,5-1 3 0,1 2 5 0,3-1 2 0,4-2-1 0,-1-2-6 15,9 4-1-15,-1-5 0 0,7-1-4 0,3-1-1 0,4-5-4 0,8-2-5 16,2-1-4-16,6-3-3 0,2-4-4 0,7-3-2 0,4 0-6 0,-2-4-4 16,6 1-1-16,0-2-3 0,1-3-5 0,3 2-3 0,-3-2-2 0,5 0 0 15,-2-2-1-15,-2 2 1 0,1-1 0 0,-1-1-1 0,2-1-3 0,2 2-3 16,-4-2 1-16,2 0 1 0,0 0 2 0,0 0-1 0,3-2 2 0,-1 1 2 0,0-1-3 16,0-1 1-16,0 2 0 0,0-2-2 0,0 0 1 0,-4-2-2 0,2-1 3 15,-3 2 4-15,0-4-1 0,-5 1-2 0,0-3 2 0,-3 2 0 16,-1-3 0-16,-6 1-1 0,-2-4 2 0,-4 0 1 0,-5 0 0 0,-2-1 0 0,-4-3-2 15,-4 3 0-15,-3-3 1 0,-5 1-2 0,-2 0 1 0,-6-2 1 0,-2 1-2 0,-8 0-1 16,-3 0 1-16,-5 0 1 0,-2 0-2 0,-6 2-2 0,-6-2 0 0,-3 0 0 16,0-2 1-16,-7 1 0 0,-2-3-2 0,-7-1-1 0,0-4-3 0,-3 0-4 15,-5-3-4-15,0-3-1 0,-6-2-5 0,-1-1-2 0,-6-3-7 0,-1-1-6 16,-5-1-5-16,-1-1-6 0,-4 1 0 0,-5-1-2 0,-3 2-1 0,-2 1-2 0,-6 1 1 16,-4 0 4-16,0 6 1 0,-5 2 2 0,-3 2-4 0,-1 2-9 15,-7 3 11-15,0 5 10 0,-5 5-5 0,0 1-11 0,-5 5 0 0,-1 2 0 16,-3 5-17-16,-4 3-23 0,1 2-6 0,-3 4-6 0,1 3-9 0,0 3-13 15,0 0-11-15,1 2-15 0,3 5-62 0,1-1-72 0,1 3-53 0,6-1-45 16,3 3-46-16,3-1-43 0,6 2-11 0,4 2-2 0,2 0-1 0,4-1 4 16,4 2 11-16,3 0 13 0,2-1 22 0,6-1 21 0</inkml:trace>
  <inkml:trace contextRef="#ctx0" brushRef="#br0" timeOffset="121262.15">27783 1192 204 0,'22'2'477'0,"-3"-2"0"0,-2 0 1 0,-4-2-3 16,-2-1 0-16,-5 2-16 0,-3-4-18 0,-1 0-71 0,0-2-82 0,-2 0-79 0,-2 0-77 15,0 0-250-15,1 4-291 0,-1-2-57 0,2 5-10 0,0 0 0 16,-5 0-2-16,4 0 3 0,-6 0 0 0,1-1 16 0,-2 1 17 0</inkml:trace>
  <inkml:trace contextRef="#ctx0" brushRef="#br0" timeOffset="124396.14">20181 17437 179 0,'-5'-2'243'0,"-1"0"24"15,-1-1 23-15,0 1 27 0,-3 2 18 0,2 2 19 0,0-1 17 0,-3 1 17 16,3 0-58-16,0-2-81 0,2 1-24 0,-2 0-13 0,5 0-6 0,-2-1-6 16,5 0-15-16,0 0-20 0,0 0-21 0,0 0-20 0,0 0-18 0,0 0-15 15,0 0-15-15,0 0-16 0,0 0-4 0,0 0-1 0,0 0-1 0,0 0 1 16,7-1 3-16,-1 0 7 0,3-2-1 0,2 0 4 0,3-2 1 0,4 0 3 0,2 0-1 16,2-1 3-16,2-2-1 0,3 2 0 0,2-1-3 0,2-1-3 0,-1 1-4 15,4 2-5-15,-3-1-6 0,3 2-7 0,-1 2-5 0,0 1-5 0,1-2-6 16,-2 6-2-16,-2-2-3 0,0 4-4 0,-3-1-1 0,-1 1-2 0,-1 2-1 0,-2-1-2 15,-3 1 0-15,-2 0 0 0,0 0 0 0,-6-1 0 0,0 0 1 0,-2-2 2 16,-2 1 3-16,-1-2 0 0,-2 0 5 0,-1-1 2 0,-1 0 3 0,-3-2 4 16,0 0 2-16,0 0 2 0,0 0 2 0,0 0 0 0,0 0-2 0,-6 0 0 15,2 0-3-15,-3-2-4 0,-3-1-1 0,-3-2-4 0,-2 0-3 0,-4 1-9 16,-2-3-3-16,-4-1-7 0,-2 0-5 0,-3 0-6 0,0-2-1 0,-1 2 0 0,-3 0 0 16,1 1-3-16,1-1 1 0,-1 2 2 0,3 0-1 0,2 2-3 0,3 0 3 15,-1 3 2-15,6 0 1 0,2 1 2 0,1 1 1 0,6-1 2 0,1 3-1 0,1-1-2 16,3-1 1-16,1 1 1 0,2 1-1 0,-1-2-4 0,1 1-1 0,3-2-2 15,0 0 1-15,0 0-2 0,2 1 1 0,1 1-2 0,0-1 1 0,4 2-1 16,-1-1-4-16,5-1-9 0,-1 1-12 0,2 1-13 0,2-3-11 0,-1 3-13 16,4-3-31-16,-1 0-42 0,2 0-92 0,-4-3-102 0,2 3-99 0,-2 0-94 15,2 0-23-15,-3-3-4 0,-3 3 4 0,0 3 8 0,-4 0 12 0,-2 1 15 16,-3 4 13-16,-4 0 12 0,-3 7 38 0</inkml:trace>
  <inkml:trace contextRef="#ctx0" brushRef="#br0" timeOffset="125097.01">16606 17706 180 0,'2'7'417'0,"-1"-1"19"0,1 1 6 15,-1-2 8-15,1 1 5 0,2-1 5 0,1-1 1 16,5 3 2-16,4-2 1 0,3 3-58 0,9 2-72 16,4 1-66-16,1 1-64 0,7 1-54 0,6 4-50 15,-1-1-17-15,3 0-8 0,1 0 2 0,2-1 5 16,-1-3-9-16,-1-2-12 0,-2-2 7 0,-1-4 8 15,-3-1-12-15,-5-1-13 0,-1-2-4 16,-5-2 1-16,-5 1-19 0,-1-1-18 16,-8-1 4-16,-2 2 11 0,-7-1-22 0,-4 1-30 15,-3 1 9-15,-8 0 15 0,-8-2-28 0,-2 2-35 16,-8-1 16-16,-6-1 25 0,-3 1-9 0,-4-2-16 16,-2-2 7-16,-1-1 13 0,0 2-23 0,4-3-31 15,2 2-16-15,6 0-12 0,6 1-76 16,6 0-92-16,9 6-45 0,8 2-36 15,10 3-60-15,4 5-65 0,8 3-11 0,6 3 4 0,7 3-4 16,0 3-3-16,6 1 16 0,1-1 24 16,3 0 27-16,-1-1 32 0</inkml:trace>
  <inkml:trace contextRef="#ctx0" brushRef="#br0" timeOffset="126079.24">24084 17559 48 0,'-23'-3'423'16,"0"0"38"-16,0 1 23 0,-2 0 11 0,3 2 8 15,-2 0 14-15,3 2 13 0,1 0 6 0,4 1-1 16,-2-1-49-16,6-1-60 0,1 2-68 0,3-2-68 15,1 1-85-15,6-1-87 0,1-1-33 0,0 0-23 16,5-1-11-16,3-4-7 0,6 1-12 0,2-1-14 16,6-3-1-16,4 1 0 0,4-2 0 0,4 2-2 0,2-2-2 0,1 0 1 15,1 3 0-15,-1 0-3 0,0 0 1 0,-2 1-1 0,-4 0 1 0,-2 4 2 16,-3-2 0-16,-5 2 1 0,0-1 2 0,-3 1-1 0,-5 1 4 0,0 0 7 16,-5-2 4-16,-2 2 4 0,1 0 5 0,-6 0 7 0,-1 0 1 0,0 0 3 15,0 0-1-15,0 0-2 0,0 0-2 0,0 0-3 0,-1 3-4 16,-4 0-3-16,-2 0-7 0,-1 3-5 15,-4 0-7-15,-1 1-8 0,-2 3-8 0,-3-1-7 16,-3 0-8-16,1 1-12 0,-1 1-4 0,-2-4-8 16,1 3 0-16,-2-3-3 0,1-3-3 0,2-1 0 15,0-1 0-15,2-2 2 0,2-4 0 0,1 0 3 16,2-2-1-16,2-1 1 0,4-3 1 0,2 2 2 0,3-3-6 0,3-1-2 16,3 2-12-16,7-1-10 0,-1 1-16 0,2 1-14 0,7 0-24 0,-1 1-23 15,4 2-69-15,1 0-78 0,1 3-57 0,0-1-52 0,4 1-48 0,-1 3-48 0,4-2-16 16,0 4-9-16,0-2 9 0,1 3 11 0,-1 1 17 15,1 1 17-15,4 1 23 0,3 3 26 0</inkml:trace>
  <inkml:trace contextRef="#ctx0" brushRef="#br0" timeOffset="126715.07">26885 17399 170 0,'-9'-4'316'0,"-1"1"36"0,0 1 23 0,0 0 22 0,-2 0 18 15,1 1 21-15,1-1 9 0,0 2 11 0,-2 2-47 0,3-2-59 0,-2 1-36 16,1 1-31-16,4-2-35 0,-1 0-35 0,0 2-34 0,2-2-33 0,2 1-21 16,0-1-20-16,-1 1-20 0,4-1-17 0,0 0-11 0,0 0-9 0,0 0 0 0,0 0 3 15,0 0-7-15,0 0-7 0,4-1-4 0,0 0-1 0,1-1-3 0,6-1 1 16,-1-2 0-16,2 0-2 0,2 0 1 0,3 0 0 0,0-1-1 0,0-1-2 16,4 2-6-16,1-2-5 0,0 1-4 0,0 1-2 0,0-1-1 0,2 0 0 15,-3 2-3-15,1-1-2 0,-2 2 0 0,-1 0 1 0,2 0-3 0,-6 2 1 16,0-2 0-16,-6 3 2 0,4-2 6 0,-7 2 3 0,1 0 6 0,-3 0 11 15,-4 0 2-15,0 0 1 0,0 0 3 0,0 0 0 0,0 0-1 0,0 0 0 0,-3 5 1 16,0-2 0-16,-3 1-2 0,-2 2-2 0,-2 0-4 0,-2 0-3 0,-4 2-9 16,2 1-9-16,-5 0-2 0,-1 0-4 0,-2 0 1 0,1-1-2 0,0 2 0 0,-5-2 1 15,4 0-1-15,-1 0 1 0,0-1 1 0,3 1 2 0,1-1 0 0,1-1 1 16,1 0-1-16,4 0 0 0,1-1 1 0,2-1-1 0,2 1 1 0,2-2-2 16,2 0 0-16,0-2-2 0,1 2 1 0,3-3 0 0,0 0-5 0,0 0-4 15,5 0-13-15,1-1-13 0,0-1-22 0,4-1-18 0,1 0-29 0,3 0-28 16,1-3-69-16,0 2-77 0,1-4-70 0,2 2-65 0,-1-1-70 0,0 1-69 15,2-2-13-15,-4 4-1 0,2 0 11 0,-4 0 15 0,-1 4 19 0,-2 4 20 16,-6 1 27-16,0 6 30 0</inkml:trace>
  <inkml:trace contextRef="#ctx0" brushRef="#br0" timeOffset="127612.85">12272 17463 75 0,'11'24'181'0,"0"0"21"16,0 1 23-16,-3-2 48 0,-2-1 53 0,-1 0 34 15,-1-5 31-15,-4 0-11 0,0-4-21 0,-4-2-6 16,1-2-3-16,1-3 1 0,-1-1-2 16,0-1 2-16,3-1 1 0,3-3-5 0,2 3-10 15,6-1-37-15,5 0-45 0,6 2-62 0,6 1-63 16,9 0-25-16,2 1-13 0,9 1-8 0,3 1-10 15,5-1 3-15,3 2 5 0,3-1-19 0,1-2-26 16,0 0-6-16,-3-3-5 0,-1-2-6 0,-1-1-6 16,-4-3 8-16,-5-1 11 0,-3-1-1 0,-7 0-7 15,-2-3 8-15,-9 0 8 0,-3 2-10 0,-4-1-16 16,-5 2 1-16,-5 1 8 0,-2 1-15 0,-4 0-23 16,-5 3-13-16,0 0-17 0,-5 0-13 0,0 0-14 15,-7 3-14-15,2-2-17 0,-7 2-21 0,1 0-24 16,-4 0-64-16,-4 1-77 0,3 0-67 0,-2-1-66 15,-1-1-68-15,0 0-65 0,3-1-5 16,0 1 8-16,0-2 13 0,0 2 12 0,-1-1 18 16,-1 1 19-16,-3-1 19 0,0 1 18 0</inkml:trace>
  <inkml:trace contextRef="#ctx0" brushRef="#br0" timeOffset="128198.04">8928 17362 192 0,'-5'8'229'0,"0"3"4"0,-4 0 3 15,-2 0 9-15,-3 1 10 0,-1 1 26 0,1 1 30 16,-3 0 5-16,0 3 0 0,1-2-21 0,0 2-26 16,3-2-5-16,2-2 0 0,0 1-7 0,3-2-11 15,3-4 1-15,4-1 6 0,4-1-3 0,5-5-3 16,8-2-19-16,1-2-21 0,8 0-46 0,5-4-53 16,5 2-18-16,8-4-12 0,1-1 1 0,5 2 2 15,2-2 1-15,1 0 0 0,0 0-5 0,-3-1-5 0,0 4-6 0,-1-2-2 16,-4 1-8-16,-5 1-9 0,-4 2-1 0,-3 0 3 0,-4 1-7 0,-2 1-11 15,-4 0-5-15,-5 2-5 0,0-1-7 0,-4 0-6 0,-2 2-2 0,-3-1 2 16,-2 1-7-16,-1 0-9 0,-5 0-5 0,0 0-5 0,0 0-9 0,0 0-10 16,-1 1-10-16,-4 1-10 0,-2 0-12 0,-2-1-14 0,-4 1-8 15,-1-1-9-15,-5 1-9 0,-3-2-9 0,-3 1-10 0,-1-2-8 0,-4 1-6 0,-3-3-9 16,-1 0-3-16,-3-2-4 0,-1 1 1 0,2-2 4 0,-1-2 1 0,1 1 4 16,1-1-14-16,5 1-21 0,0 1-28 0,6 0-28 0,2 0-20 0,5 2-13 15,4 2-18-15,5 2-17 0,2 2-28 0,6 3-27 16,3 3 1-16,5 3 8 0,0 5 9 0,6 4 6 15,-1 0 26-15,3 3 30 0</inkml:trace>
  <inkml:trace contextRef="#ctx0" brushRef="#br0" timeOffset="145114.6">20516 17013 61 0,'-2'3'142'0,"2"-3"4"0,0 0 0 0,0 0 3 0,0 3 1 16,0-3-20-16,-1 1-21 0,1-1-34 0,0 0-34 0,-2 3-8 0,2-3-4 15,0 0-1-15,0 0-2 0,0 3 0 0,0-3 0 0,0 0 0 0,0 0 0 16,0 0 0-16,0 0-1 0,0 0-1 0,0 0-1 0,0 0-3 0,0 0-2 15,0 0-4-15,0 0-3 0,0 0-7 0,0 0-6 0,0 0-7 0,0 0-11 16,0 0-14-16,0 0-18 0,0 0-28 0,3-3-36 0,-1 0-28 0,0-1-24 0,-2-1-8 16,0-1 0-16,1 0 2 0,-1-1 1 0,0 0 5 0</inkml:trace>
  <inkml:trace contextRef="#ctx0" brushRef="#br0" timeOffset="145381.47">20725 17095 44 0,'0'0'155'0,"0"2"-5"0,-4-1-7 0,4-1-16 0,-3-1-14 15,1-1-42-15,-1 0-50 0,-1-1-64 0,1-4-70 0,1 1-24 0,-1-4-16 16,0-1-4-16,0-4 0 0</inkml:trace>
  <inkml:trace contextRef="#ctx0" brushRef="#br0" timeOffset="166287.76">17946 9966 317 0,'0'-6'389'0,"0"1"17"0,0 1 12 16,0 1 9-16,0 3 6 0,0 0 3 0,0-4-1 0,0 4 4 0,0 0 3 15,0 0-76-15,0 0-90 0,0 0-58 0,0 5-44 0,0 1-29 0,0 1-20 16,0 4-12-16,0 3-5 0,2 2-1 0,-2 2 0 0,0 3 5 0,2 2 3 15,-1 1 2-15,-1-1 1 0,2 3-7 0,-1-2-12 0,1 0-10 0,1 0-12 16,-1-3-13-16,0 0-11 0,-1 0-7 0,2-4-7 0,-1 1-7 0,1-3-9 16,-2-1-9-16,1 0-8 0,-1-2-14 0,1-1-16 0,1-1-14 0,-1-1-19 15,0 0-20-15,-2-1-22 0,1-2-23 0,2 1-25 0,-3-2-73 0,4-1-82 16,-4 1-59-16,1-4-51 0,-1-1-49 0,0 0-47 0,3 0-18 0,3-3-8 16,-3-2 10-16,2-2 16 0,0-4 20 0,0-2 21 0,0-2 23 0,2-1 28 15</inkml:trace>
  <inkml:trace contextRef="#ctx0" brushRef="#br0" timeOffset="166503.07">18097 9960 68 0,'1'-11'234'0,"1"4"10"0,-1 2 18 0,1 2 22 0,-2 3 34 0,0 0 34 16,2 3 39-16,-1 2 40 0,-1 1-32 0,3 3-49 0,-1 0-22 0,1 3-16 15,1 0-14-15,0 3-11 0,2-1-6 0,-1 2-3 0,1-3-16 0,1 2-16 16,-1-2-28-16,3 1-28 0,-2-2-35 0,3 0-36 0,-4-1-16 0,5-2-14 16,-2 0-9-16,1-1-10 0,1-1-4 0,-2-2-5 0,-1 1-4 0,3 1-5 15,-3-3-5-15,0 1-2 0,0-3-5 0,-2 3-7 0,1-1-3 0,-3-3-3 16,1 2-4-16,-1 0-3 0,0 0-1 0,-1-1-2 0,-1 3-3 0,-1 1-2 15,-1 0-2-15,0 3 0 0,-1 1-3 0,-4 3-5 0,1 0-9 0,-1 4-12 16,-2-1-18-16,-1 2-18 0,-1 0-34 0,-1 0-38 0,-1-1-105 0,0-2-119 16,-1 0-93-16,2-5-90 0,-2-2-28 0,0-2-18 0,0-5 0 0,2-2 1 15,1-5 10-15,-4-4 11 0,4-3 16 0,-1-3 18 0,4-4 35 0</inkml:trace>
  <inkml:trace contextRef="#ctx0" brushRef="#br0" timeOffset="166634.94">18108 10056 85 0,'5'-8'367'0,"0"2"20"0,-1 0 17 0,1 2 13 16,-4 2 8-16,2 1 3 0,-3 1 13 0,0 0 12 0,0 0 5 0,4 0 2 15,-1-1-94-15,0 1-116 0,0 0-62 0,2-2-56 0,-2 0-24 0,3 2-19 16,1-1-16-16,-1-1-16 0,2-1-8 0,1-2-6 0,-1 3-25 0,0-4-31 16,2 0-67-16,-1-3-75 0,1 1-80 0,-1-1-81 0,1 0-72 0,-1-1-67 15,-1-1-16-15,0 2-4 0,0 0-2 0,-2 2 3 0,-1 1 0 0,-2 1 1 16,1 3 15-16,-4 2 17 0</inkml:trace>
  <inkml:trace contextRef="#ctx0" brushRef="#br0" timeOffset="167454.34">17940 10662 198 0,'-7'-2'294'0,"0"2"45"0,2 0 42 0,-1 0 43 0,-2 0 25 0,4 0 18 16,-1 0 8-16,1 0 9 0,4 0-64 0,-3 0-76 0,3 0-31 0,0 0-23 15,0 0-12-15,0 0-12 0,0 0-30 0,0 0-34 0,5 0-39 0,0 0-36 16,1 0-19-16,5 0-17 0,0 0-2 0,3 0-3 0,1 0-3 0,3 0-1 16,0-2 0-16,4 1-2 0,0-1-8 0,1-2-12 0,0 1-8 0,2-1-10 15,-1-1-3-15,0-1-5 0,-2 1 1 0,0-2-1 0,0 1-3 0,-3-1-2 16,2 2-3-16,-2 1-3 0,-2 1-1 0,0-2 2 0,-2 2-3 0,-1 0-1 16,-1 2-2-16,-2-3 0 0,-2 3-2 0,1 0-2 0,-4-1-3 0,-1-1-3 15,1 2-4-15,-3-1 1 0,0-1-2 0,-3 2 0 0,0 1 1 0,0 0-2 16,0 0-9-16,0 0-8 0,-3-2-9 0,0 2-6 0,-3 0-4 0,0 2-2 15,-4-2-4-15,0 3-3 0,-2-2-3 0,-3 2 1 0,0 0-5 0,-3-1-1 16,-4 0 0-16,2 2 0 0,1-3 8 0,-3 2 10 0,-2 0 7 0,2 0 8 16,1-1 4-16,-1-1 1 0,3 1 6 0,3-1 2 0,2 0 3 0,1-1 5 15,2 0 4-15,0 2 4 0,3-2 0 0,4 2 2 0,-1-2 1 0,2 0 0 16,3 0 1-16,0 0-2 0,0 0 1 0,0 0-1 0,0 0-2 0,0 0 1 16,0 0-2-16,0 0-2 0,3 1-2 0,2-1-1 0,1 2-4 0,2-2-1 15,1 0-9-15,2 0-11 0,1 0-21 0,2 0-21 0,0 0-49 0,0 0-51 16,2-3-98-16,0 1-109 0,-2-1-89 0,3-1-83 0,-4-1-18 0,1 1-5 15,-1-3-1-15,-3 3 1 0,0-2 9 0,-2 2 7 0,-1 0 24 0,-2 0 22 16,1 3 48-16</inkml:trace>
  <inkml:trace contextRef="#ctx0" brushRef="#br0" timeOffset="170718.92">13793 9456 140 0,'-6'10'230'0,"-2"-1"7"0,2-1 1 0,-1-1 1 0,2-1-5 0,-1-1-5 16,0-4-17-16,1 2-22 0,2-3-90 0,3 0-107 0,0 0-54 0,0 0-44 15,0 0-52-15,0 0-54 0,0-4-18 0,3-3-7 0,0 2-3 0,-1-3 1 16,4 1 4-16,-3-1 6 0</inkml:trace>
  <inkml:trace contextRef="#ctx0" brushRef="#br0" timeOffset="170867.93">13878 9413 38 0,'-1'6'240'0,"-1"-1"7"0,-1-1 3 0,2 0 3 15,-1-3-2-15,1 1 0 0,1-2-4 0,-4 2-7 0,4-2-55 0,0 0-66 16,0 0-74-16,-3 0-74 0,3 0-35 0,0 0-24 0,0 0-23 0,0 0-19 16,0 0-36-16,0 0-34 0,0-5-25 0,2-1-21 0,-1-1 1 0,1 3 4 15,1-1 17-15,0-4 18 0,0 2 20 0</inkml:trace>
  <inkml:trace contextRef="#ctx0" brushRef="#br0" timeOffset="173136.7">16411 6931 98 0,'0'0'180'0,"0"0"7"15,0 0 13-15,0 0 13 0,0 0 16 0,0 0 18 0,0 0-11 0,0 0-20 16,0 0 3-16,0 0 9 0,0 0 12 0,0 0 12 0,0 0 13 0,0 0 11 16,0 0 6-16,0 0 3 0,0 0-1 0,0 3-4 0,-1-1-4 0,-1 5-5 15,2 1-13-15,0 2-18 0,-2 3-21 0,2 3-23 0,-1 2-22 0,1 4-19 16,-2 1-19-16,2 2-14 0,-1 4-11 0,1-1-10 0,0 1-9 0,-2 1-10 0,2-2-11 15,0 1-15-15,0-2-9 0,0-2-12 0,0-1-8 0,2-1-8 16,-2-2-11-16,1-2-10 0,1-2-17 0,-1-2-18 0,1-2-22 0,1-1-24 16,-1-3-38-16,1 0-39 0,-1-2-95 0,1 1-108 0,-1-3-86 0,1-1-80 15,0-3-23-15,-3-1-15 0,4-1 3 0,-1-3 5 0,1-2 12 0,-1-3 14 16,0-2 17-16,0-4 26 0,2-1 35 0</inkml:trace>
  <inkml:trace contextRef="#ctx0" brushRef="#br0" timeOffset="173385.39">16593 6964 5 0,'3'0'275'16,"0"3"34"-16,-1 0 38 0,-2 2 37 0,2 3 40 0,-2-3 25 0,1 3 19 16,-1-1 17-16,0 4 15 0,0-1-53 0,2 2-65 0,-2 0-36 0,0 2-29 15,0 1-17-15,2-2-16 0,-2 1-29 0,0 0-35 0,1 2-34 0,-1-3-35 16,0 1-22-16,3-1-17 0,-1 1-15 0,2-1-14 0,-1-1-11 0,2 2-12 16,0-2-10-16,2 0-9 0,-3 0-5 0,4 0-5 0,-2-2-2 0,2 1-1 15,-3-1-4-15,4-2-2 0,-4 0-2 0,2 0-1 0,-4 0-2 0,2-4-2 16,-2 1 1-16,0 1 0 0,1-3 2 0,-2-1 5 0,0 0 2 0,-2-2 5 15,0 0 1-15,0 0 3 0,0 0-2 0,0 0-1 0,0 3-5 0,-4 2-10 16,-2 1-17-16,2 1-19 0,-4 2-18 0,0 2-19 0,-3 2-28 0,1 1-30 16,-1-1-47-16,-1 0-52 0,0 1-102 0,3-2-112 0,-2 0-91 0,1-3-86 15,1-3-12-15,0-3 1 0,0-1 17 0,1-4 20 0,2-1 17 0,-1-4 14 16,-2-4 27-16,3-1 23 0,0-3 46 0</inkml:trace>
  <inkml:trace contextRef="#ctx0" brushRef="#br0" timeOffset="173517.36">16514 7228 27 0,'3'-15'401'0,"1"0"37"0,2 5 15 0,-5-1 12 16,2 4 9-16,1-1 6 0,-3 4 20 0,2-1 18 0,1 1 13 0,1 1 11 15,-2 0-75-15,3 1-93 0,0-1-81 0,0 0-76 0,1-1-43 0,2 1-33 16,-1-1-15-16,2-3-12 0,-1 3-8 0,2-1-8 0,0-1-16 0,-1 1-22 16,2-1-20-16,0 1-21 0,0-3-27 0,-1 2-30 0,2-1-38 0,3-1-40 15,-4 1-106-15,1-1-116 0,0 1-107 0,1-1-104 0,-3 1-22 0,0-1-6 16,1 0-3-16,-2 3 0 0,0-1 7 0,-1 1 9 0,-1 1 18 0,-2-2 19 16,1 3 33-16</inkml:trace>
  <inkml:trace contextRef="#ctx0" brushRef="#br0" timeOffset="177453.84">21044 2506 174 0,'0'-6'232'0,"0"-1"29"0,0 1 30 0,0 1 31 0,0-1 29 15,0 0 21-15,-1 2 18 0,1 1-39 0,-2 0-50 0,2 3-17 0,0 0-6 16,0 0-11-16,0 0-11 0,0 0-13 0,0 0-13 0,0 0-21 0,0 0-22 15,-2 3-17-15,1 3-19 0,-1 1-4 0,2 2-8 0,-2 5-4 0,-1 3-4 16,2 3-1-16,-3 4 1 0,1 3 7 0,2 3 7 0,-5 4 4 0,3 6-1 16,-2 1-1-16,-2 5-3 0,2 1-5 0,-1 5-8 0,-2 3-7 0,2 1-11 15,0 2-8-15,-2 2-6 0,0 2-9 0,2-2-10 0,-1 0-9 0,2-3-11 16,1-3-9-16,0-3-8 0,2-5-8 0,-2-4-5 0,4-3-14 0,0-3-16 16,0-6 0-16,4-5 0 0,-2-2 0 0,0-3 0 0,0-4 0 0,-1-1 0 15,2-3-14-15,-1-3-38 0,0-1-24 0,-1 0-31 0,2-5-36 0,-1 1-38 16,0-1-115-16,-2-3-131 0,0 0-103 0,1-3-94 0,4-4-19 0,1-3-2 15,-1-3 5-15,1-4 4 0,1-4 17 0,-1-6 15 0,3-4 29 0,1-5 27 16,0-4 39-16</inkml:trace>
  <inkml:trace contextRef="#ctx0" brushRef="#br0" timeOffset="181835.31">26115 1968 32 0,'0'0'262'0,"0"0"27"0,0 0 14 0,0 0 9 0,0 0 14 0,0 0 17 15,0 0 14-15,0 0 14 0,0 0-16 0,0 0-19 0,0 0-34 0,0 0-36 16,0 0-14-16,0 0-8 0,0 0-21 0,0 0-23 0,0 0-3 0,0 0 3 16,0 0-1-16,-2 0 3 0,0 3-2 0,1 1-4 0,-3 2-15 0,1 3-18 15,2 3-10-15,-5 3-10 0,3 5 0 0,-2 2-5 0,-2 4 0 0,-1 2-4 16,1 4-6-16,-3 1-11 0,0 1-13 0,0 0-19 0,2 2-10 0,-4-1-10 16,3-2-13-16,1 0-11 0,0-3-14 0,2 0-14 0,-1-3-24 0,1-1-25 15,2-4-25-15,0-1-25 0,1-4-30 0,3-1-32 0,0-2-91 0,0-5-103 16,3-2-116-16,1-1-115 0,2-4-35 0,3-4-14 0,-1-4-1 0,3-3 7 15,2-2 15-15,0-3 15 0,2-1 24 0,0-5 20 0,0 1 32 0,0-2 30 16</inkml:trace>
  <inkml:trace contextRef="#ctx0" brushRef="#br0" timeOffset="182301.96">26772 1918 149 0,'5'-9'317'0,"1"2"7"16,-3 1 3-16,1 1 1 0,-3 2 29 0,2 0 30 0,-3 3 34 0,0 0 31 15,0 0-9-15,0 0-20 0,0 4-66 0,0 1-77 0,-1 1-38 0,-1 2-31 16,1 1-6-16,-4 1-3 0,2 4 0 0,-5-1-1 0,2 2-24 0,-2 2-28 16,-4-1-30-16,2 2-29 0,0 1-16 0,0 1-13 0,-2 1-9 0,1 0-10 15,-2 0-7-15,4-1-6 0,-3 1-6 0,0-2-5 0,2-1-4 0,1-1-6 16,0-2-5-16,2-2-7 0,2-1-6 0,1-3-4 0,2-1-3 0,0-2-1 16,6-2-3-16,0-1-3 0,1-1 3 0,2-2-1 0,3-2 1 0,2-1 1 15,-3 0 2-15,5-3 4 0,-1 2 3 0,3-4 4 0,-3 2 2 0,2-1 0 16,-2 1 1-16,-1 1 2 0,0-1 1 0,-3 3 2 0,2 0 1 0,-5 2 2 15,2 2 4-15,-3 0 3 0,0 3 3 0,-2 0 4 0,0 3 4 0,-1 0 4 16,-2 2 0-16,0 1 1 0,0-1 3 0,-2 3 0 0,-1 0-1 0,0-1 0 16,0 1-1-16,0-2-2 0,-2-1-3 0,2 0-3 0,-1 0-6 0,1-1-2 15,0-2-15-15,0-2-14 0,2 1-25 0,1-5-27 0,0 0-34 0,0 0-31 16,1-3-68-16,4-3-70 0,-1-3-58 0,4-2-55 0,1-4-29 0,0-3-31 16,3-1-46-16,1-4-48 0,1-1-1 0,-1-1 6 0,3-2 25 0,-2 2 26 15,0-3 30-15,-1 3 33 0,-1-1 67 0</inkml:trace>
  <inkml:trace contextRef="#ctx0" brushRef="#br0" timeOffset="182437">27021 1914 137 0,'6'-11'206'0,"-3"2"13"0,-2 3 13 0,1 0 47 0,0 2 57 16,-1 2 50-16,-1 2 52 0,3 4-27 0,-3-2-44 0,2 4-13 0,0 2-9 16,-2 3-5-16,0-1-5 0,-2 1-2 0,0 3 4 0,2 1-9 0,-3 0-7 15,2 0-48-15,-3 1-56 0,3 1-51 0,-2 0-49 0,-2-1-21 0,4 2-17 16,-4 0-15-16,3 0-19 0,-1-1-24 0,1 1-26 0,-1 0-36 0,2-2-37 16,-3-1-52-16,4 0-59 0,-1-1-89 0,-1-2-98 0,2-1-80 0,-1-4-75 15,1 0-17-15,0-2-5 0,0-5-1 0,0 0 2 0,0 0 15 0,1-6 14 16,-1-2 27-16,2-1 31 0,-1-2 49 0</inkml:trace>
  <inkml:trace contextRef="#ctx0" brushRef="#br0" timeOffset="182887.31">27101 1842 74 0,'8'-8'305'0,"1"-1"20"0,-2 3 20 0,1 0 42 0,-3 0 50 16,1 0 20-16,2 0 14 0,-4 0 11 0,3 0 8 0,-2 1-67 0,0 2-82 16,-1-1-42-16,2 1-31 0,-3-1-26 0,2 0-26 0,0 3-15 0,-2-1-13 0,2 2-39 15,-2-2-44-15,3 2-24 0,-3 0-19 0,2 2 0 0,2 1 4 16,-2 2-8-16,-1 1-12 0,2 5 2 0,1 1 3 0,-4 4-1 0,2 2-4 15,-4 5-5-15,3 2-2 0,-3 6-1 0,-1 0 1 0,-1 5 5 0,-3 3 7 16,0 1-10-16,-1 2-11 0,-2 2 3 0,1-1 6 0,0 1-8 0,-1-2-10 16,3-2-4-16,-3-2-2 0,1-2-7 0,2-5-8 0,-1-2-13 0,1-5-11 15,3-3-13-15,-1-3-11 0,1-5-25 0,-3 1-24 0,3-5-19 0,-1-4-21 16,1 2-19-16,-4-6-20 0,2 1-16 0,-2-5-19 0,2 0-18 0,-3-2-20 16,1-2-10-16,-3-3-7 0,3 0 3 0,-1-2 5 0,0-1 23 0,1-4 25 15,-2 1 20-15,1-2 19 0,0 0 30 0,1-2 32 0,0 1 44 0,0-1 42 16,-2 3 60-16,1-3 62 0,1 6 37 0,0-1 32 0,0 3 16 0,0 0 10 15,4 3 5-15,-4 2-1 0,2 2 1 0,2-1 0 0,-1 3-9 0,0 1-13 16,2 2-21-16,0 0-28 0,2-2-35 0,1 2-35 0,0 0-20 0,3 0-16 16,-1 0-9-16,3 2-9 0,0-1 0 0,1 1-3 0,3 2 0 0,-3-1 0 15,4 1-1-15,-2 1 0 0,0-1-2 0,1 2 1 0,-2 0-1 0,0-2 0 16,-1 3 0-16,-3 0 0 0,1 1 0 0,-2 1 0 0,-2-1-1 0,-2 3-3 16,-1 0 0-16,-1 1 2 0,-4 0 0 0,-2 1-3 0,-1 0 1 0,-1 1 3 15,-2 0 0-15,0 1 2 0,-5-2 3 0,2 2 9 0,-2-1 7 0,2 2 10 16,-3-1 8-16,0 1 9 0,2-3 3 0,0-1 3 0,2-2 2 0,1 1 0 15,4-4 0-15,1 1-1 0,0-2 0 0,6-3-2 0,-3 1-1 0,8-2-6 16,-1-1-9-16,3-1-9 0,5 0-8 0,2 0-9 0,2-3-18 0,5-1-23 16,0-2-34-16,4-2-40 0,3-1-97 0,-3 0-109 0,4-3-48 15,1 0-35-15,1-1-47 0,0-1-51 0,0 2-19 0,1 0-12 0,1 0-2 0,0 0-1 16,-1 2 17-16,2-1 17 0,3 0 36 0,1 3 42 0</inkml:trace>
  <inkml:trace contextRef="#ctx0" brushRef="#br0" timeOffset="183436.69">28611 2275 8 0,'-10'5'329'0,"1"-3"28"0,5 2 20 0,-1-1 17 16,1-2 14-16,1 1 23 0,3-2 23 0,0 0 15 0,3-2 13 0,1-1-50 15,4 0-61-15,1-3-41 0,4-1-36 0,4-1-46 0,1-4-47 0,5 0-24 16,2-2-18-16,4-2-14 0,-2-2-13 0,4 0-22 0,-1-2-21 0,4 1-16 15,-4-1-12-15,0 2-11 0,0-1-12 0,-3-1-18 0,1 2-18 0,-2 0 0 16,-3 0 9-16,1 4-10 0,-5-1-13 0,0 0 8 0,-5 1 11 16,2 2-3-16,-5 4-3 0,0-3 7 0,-5 4 8 0,-3-1-8 15,1 1-13-15,-4 0 13 0,-5 2 18 0,-2-2-15 0,-2 1-18 16,0-1 10-16,-6-1 18 0,-2 1-15 0,-2-1-23 0,0 2 7 0,-3 0 13 16,-2 0-5-16,2 1-8 0,-3 4 7 0,3-2 11 0,-2 3-4 0,5 0-9 15,-2 2 9-15,3 0 10 0,5 0-6 0,2 1-7 0,-2 2 7 0,7 1 9 16,-2-2-6-16,3 2-9 0,2 2-3 0,-2-1 0 0,2 2 2 0,2 2 1 15,-3-1 3-15,4 3 2 0,-1-1 1 0,1 3 2 0,0-1 2 0,0 1 3 16,0 2 2-16,0-1 3 0,0 2 3 0,1 0 3 0,-1 1 3 0,4 4 4 16,-4-2 2-16,0 5 1 0,1-1 3 0,-1 2 1 0,-1 3 2 0,-1 2 7 15,-1 2 0-15,0 2 2 0,-1 3 5 0,-1 2 2 0,-4 1-2 0,3 0 1 16,-2 5-3-16,0 2-2 0,-4-1-6 0,2-1-7 0,0 5-14 0,-1-3-13 16,2 0-29-16,1 1-29 0,-1-2-36 0,2-1-38 0,2 0-74 0,4-6-81 15,-2-2-121-15,3-3-129 0,1-2-55 0,1-9-42 0,1-3-7 0,2-7 2 16,0-6 8-16,1-7 13 0,0-5 21 0,0-5 25 0,-1-5 33 0,2-5 34 15</inkml:trace>
  <inkml:trace contextRef="#ctx0" brushRef="#br0" timeOffset="183585.55">29168 2452 442 0,'11'21'620'0,"0"-1"10"0,-3 1-1 15,-2-2-9-15,-3 1-13 0,2-4-17 0,-4-1-19 0,2-3-30 0,1-4-33 16,-1-2-41-16,-1 1-42 0,1-3-321 0,-2 1-383 0,1 1-178 0,0-3-133 15,-2 1-28-15,-4 1-8 0,3 0 8 0,-2-3 10 0,-2 3 17 0,-3-2 16 16,-1 0 32-16,1-1 32 0,-4 1 40 0</inkml:trace>
  <inkml:trace contextRef="#ctx0" brushRef="#br0" timeOffset="200036.31">11998 10412 86 0,'-7'-4'203'0,"2"3"9"0,0-2 5 0,0 0 15 0,0 1 19 0,-2 1 25 16,4 1 24-16,-2 0-23 0,2 0-36 0,3 0-13 0,-4 0-10 0,4 0 4 15,0 0 4-15,0 0-8 0,0 0-15 0,0 0-7 0,0 0-8 16,0 0-14-16,0 0-19 0,0 0-22 0,0 0-26 0,0 0-23 0,0 0-20 0,0 0-15 16,5 1-13-16,-1-1-10 0,2 3-10 0,1 0-4 0,2-1-4 0,-3 1 2 15,5 1 1-15,-2 1 0 0,1-1-2 0,2 1 2 0,-2 1 0 0,1 0 3 16,2 0 2-16,-4-1 3 0,1 2 4 0,-1-2 2 0,-1 3 3 0,0 0 2 15,0-2 5-15,-2 1 4 0,0 1 3 0,-1-1 2 0,0 1 1 16,-2 1 1-16,-1-2 0 0,0 3-2 0,-2-2-3 0,-2 3-4 0,0-1-4 0,-3 0-4 16,1 4-3-16,-3-3-2 0,-2 2-6 0,1-1-1 0,-2 2-3 0,0-3-1 15,0 3 1-15,-1-2 4 0,-2 0 4 0,2 0 3 0,1-1 3 0,-2-1 5 16,1-1 3-16,1 0 5 0,-2-1 3 0,6-2 3 0,-3-1 2 16,2 1 1-16,1-1 0 0,1-3-4 0,1 2-2 0,1-3-5 0,0 1-6 0,3-2-4 15,0 0-3-15,0 0-5 0,0 0-3 0,0 0-6 0,0 0-4 0,5 2-4 16,1-2-2-16,-1 0-2 0,3 0-1 0,1 0 1 0,1 0 1 0,5-2 1 15,-2 0-2-15,1 0 2 0,2-1-1 0,2 0 1 0,-2-1-2 0,1 0 1 16,-1 0 1-16,1-1-1 0,-2 1-1 0,0-2 0 0,0 1 0 16,0-1-2-16,-2 1-3 0,1 1-9 0,-3 0-7 0,0-1-13 0,0 0-13 0,0 1-20 15,-1 1-24-15,-1-1-61 0,-1 1-67 0,-1-1-61 0,-1 2-61 0,0 1-32 16,-3-1-29-16,2 2-49 0,-5 0-51 0,0 0-3 0,0 0 5 0,0 0 11 16,0 0 12-16,0 0 23 0,0 0 23 0,0 0 60 0</inkml:trace>
  <inkml:trace contextRef="#ctx0" brushRef="#br0" timeOffset="200303.34">12308 10562 2 0,'5'0'174'16,"-3"2"20"-16,1 0 11 0,0 1 9 0,0 1 20 0,1 2 21 0,-3 0 17 15,1 2 15-15,2 0-28 0,-2 3-36 0,-1 1 12 0,2 1 21 0,-1 1 6 0,1 0 0 16,-1-1-12-16,-1 0-14 0,1-2-11 0,1-1-9 0,-3 0-16 16,2-2-17-16,1 0-26 0,0-2-24 0,-1-1-23 0,2-1-20 0,1-2-17 15,-2-1-18-15,2 1-4 0,0-4 3 0,1 1-4 0,3-4-2 0,-2-1-3 16,1-3 2-16,-2 0-4 0,4-5-4 0,-2 0-1 0,-2-3-2 0,2-1-6 15,0-1-6-15,-2-1-6 0,-3-1-5 0,2 0-1 0,-3 1-3 0,-2 0 4 16,0 2 4-16,-2-1 1 0,-3 1 3 0,0 2 0 0,1 0 2 0,-6 1 1 16,2 1-2-16,0 0 0 0,-2 3-1 0,0 0-1 0,0 2 0 0,1 2-4 15,-2-1-2-15,3 4-5 0,-2 0-5 0,1 3-8 0,-1 1-6 0,2 1-11 16,-1 1-13-16,1 4-22 0,3-1-25 0,-1 2-76 0,1 2-88 0,-1 0-64 16,5 0-53-16,-1 2-60 0,4-2-60 0,-1 0-11 0,5 0-3 0,-1-2 3 15,3-1 6-15,0 0 9 0,4-1 10 0,0-3 23 0,2-2 25 0</inkml:trace>
  <inkml:trace contextRef="#ctx0" brushRef="#br0" timeOffset="203172.92">13534 9703 35 0,'-2'3'135'0,"1"1"-23"16,-2-2-29-16,1 1-33 0,-1-1-40 0,1-1-8 0,0 2-1 0,2-3-54 15,-3 3-61-15,2 1-25 0</inkml:trace>
  <inkml:trace contextRef="#ctx0" brushRef="#br0" timeOffset="210037.96">21748 1732 243 0,'4'18'481'0,"-2"-3"22"0,1 0 12 16,0-1 4-16,-3-4-1 0,2 0-1 0,-2-2 0 0,1-3-11 0,-1-1-10 15,2-1-59-15,-2-3-65 0,0 0-141 0,0 5-156 0,-2-2-143 0,2-3-137 16,0 6-82-16,-1-3-72 0,1-3-68 0,0 2-71 0,0-2-13 0,0 0-4 16,0 0 7-16,0 0 11 0,0 0 14 0,0 0 11 0,0 0 26 0,1 0 21 15</inkml:trace>
  <inkml:trace contextRef="#ctx0" brushRef="#br0" timeOffset="212057.11">26159 3328 175 0,'-6'9'317'0,"-1"-1"20"0,1 1 12 16,-5 0 12-16,3-2 12 0,-2 4 15 0,2-3 8 0,-2 3 9 0,0 3-29 0,0-1-37 15,0 3-51-15,-2 2-56 0,3 2-33 0,-4 1-24 0,4 3-9 16,-4 0-8-16,2 0-2 0,0 2-6 0,-2 1-3 0,5 0-5 0,0 0-5 16,2 1-3-16,-2 1-7 0,4-3-8 0,0 3-10 0,3 0-8 0,1-1-10 15,0 1-7-15,1-2-11 0,3-1-10 0,0 0-8 0,2-2-7 0,1-1-6 16,-1-4-6-16,2-1-3 0,3-3-3 0,0-1-2 0,2-4-2 0,3-1-1 16,0-3-1-16,2-3-2 0,3-3-3 0,0-4 0 0,2-2 0 0,3-4-2 0,0-5-1 15,1-1-2-15,0-3-4 0,-1-5 0 0,2-2-2 0,-1-3-1 16,0 0-4-16,-4-1-1 0,1 0-1 0,-5-2-2 0,0 2 0 0,-4 0-1 15,-2 0 1-15,-3 2-7 0,-3 1-4 0,-3 0-1 0,-2 0-3 0,-2 0-3 0,-3-1-2 16,-4 2 0-16,1-1-1 0,-4 0 0 0,0 0-1 0,-3 0 2 16,-1 2 1-16,-2-2 1 0,-2 5 1 0,1 0 4 0,-2 2 7 0,0 2 1 15,-2 4 2-15,1-1 2 0,1 5 1 0,-2 3 3 0,1 2 1 0,2 2-4 0,-1 1-5 16,1 2-11-16,2 4-9 0,0 0-15 0,5 1-13 0,-1 1-20 16,2 1-18-16,3 1-42 0,3 0-47 0,2 0-92 0,4 2-105 0,1 0-80 15,3-1-78-15,3 0-13 0,4 1 3 0,3-1 6 0,-2 0 12 16,7-1 13-16,-1-1 12 0,4-1 21 0,1 0 17 0,4 0 45 0</inkml:trace>
  <inkml:trace contextRef="#ctx0" brushRef="#br0" timeOffset="212706.29">27095 3336 7 0,'-2'-18'351'15,"2"0"45"-15,-2 2 40 0,2 0 17 0,0 4 14 0,-1 0 10 0,1 3 8 0,0 2 6 16,-2 1 8-16,2 1-51 0,-1 2-61 0,1 2-47 0,0 1-42 16,0 0-59-16,0 0-62 0,-5-2-43 0,2 2-36 0,0 2-18 0,0-1-14 15,-4 2-9-15,4 2-8 0,-2-2-7 0,-1 3-6 0,2-2-9 0,0 2-9 16,-1-1-6-16,2 2-4 0,0-3-4 0,1 1 1 0,-1 0-2 0,2-1-1 15,1 0 0-15,-5-1-1 0,5 3 2 0,-1-4-1 0,1 1-1 0,0 1 1 16,-3-2-1-16,3 3 0 0,-4-2 1 0,3 1 0 0,-3 1 1 0,0 1-1 16,-1 0 2-16,-3 2-1 0,4 2 0 0,-5-2 1 0,1 5-3 0,-2-1 2 15,2 1 0-15,-4 2-1 0,0-1 3 0,1 3-1 0,-1-3-1 0,-1 2-1 16,1 0 2-16,0-1 0 0,1-2 0 0,3 1-2 0,-3-4 0 0,5 1 1 16,-1-4-2-16,2 0 1 0,4-2 0 0,-3 0 0 0,3-4-1 0,1-1-2 15,0 0 1-15,0 0 1 0,5-1-1 0,1 0-1 0,1-4-1 0,2-1 2 16,0 0 0-16,3-2-1 0,0-1 0 0,1 0 1 0,1 0-1 0,0 2-1 15,-1-1 2-15,3 2 1 0,-4 2 1 0,1-1 0 0,0 5 0 0,-4 0 2 16,4 3 4-16,-5 2 3 0,0 2 3 0,-1 2 5 0,-2 1 3 0,-2 3 4 16,0 2 2-16,-3 0 7 0,0 2 5 0,-3 1 4 0,2 0 1 0,-3 2 3 15,0 0-1-15,-2-2 1 0,-1 1-4 0,1-3-3 0,-1 1-4 0,3-2-6 16,-2-3-2-16,3-1-5 0,-1-2-3 0,3-1-7 0,-3-5-7 0,4 2-8 16,0-5-11-16,0 0-9 0,0 0-11 0,5-1-13 0,2-4-10 0,2-2-13 15,0-4-14-15,4-1-14 0,4-4-17 0,2-1-19 0,-1-5-21 0,2 1-20 16,2-4-32-16,-2 0-34 0,2 0-21 0,-5-1-22 0,2 1 0 0,-2-1 4 15,-1 2 9-15,-2 0 11 0,1 0 16 0,-4 1 15 0,0 2 20 0,-2 1 19 16,-1 2 31-16,2-1 30 0,-4 6 55 0,-1 0 58 0,0 3 47 0,-2 2 47 16,-2 2 48-16,3 1 47 0,-4 3 20 0,0 2 14 0,0 0 11 0,0 3 11 15,0 2 7-15,-2 3 5 0,0 1-2 0,1 0-6 0,-1 3-16 0,1 3-20 16,-3-2-17-16,0 2-15 0,0 2-37 0,0 0-38 0,0-1-20 0,-2 2-15 16,3-2-9-16,-2-1-13 0,4 2-10 0,-4-1-9 0,2-2-18 0,1 1-16 15,0-1-24-15,-1-2-25 0,2 1-24 0,1-4-23 0,0 0-78 0,-3-2-86 16,3-1-59-16,0-3-51 0,0-3-42 0,0 0-42 0,4-3-26 0,3-3-25 15,-2-1 6-15,-1-4 12 0,3-3 20 0,2-2 21 0,-1 0 22 0,2-5 23 16</inkml:trace>
  <inkml:trace contextRef="#ctx0" brushRef="#br0" timeOffset="213121.18">27383 3239 154 0,'1'-26'240'15,"3"2"27"-15,-3 1 28 0,1 3 20 0,2 2 18 0,-1 4 11 0,-1 1 10 16,-1 3-38-16,1 1-44 0,0 2-2 0,-1 2 9 0,2 1-3 0,1 1-6 16,-1 0-17-16,2 0-16 0,1 3-22 0,-2-2-19 0,3 2-13 0,-1 2-12 15,2-1-4-15,1 4-1 0,1-2-9 0,-2 3-8 0,1 0-18 0,-1 5-18 16,0 1-7-16,-1 3-6 0,0 2 2 0,0 3-1 0,-2 2-4 0,-2 3-2 15,0 6 4-15,-1 2 8 0,-2 3 0 0,0 3-6 0,-2 0-4 0,-1 6-7 16,0 0-7-16,-2 1-8 0,-2 1-8 0,-2-1-9 0,3-1-9 0,-2-1-9 16,0-4-7-16,-1-2-5 0,2-5-14 0,1-5-18 0,-1-2-16 0,1-5-14 15,2-5-19-15,0-2-20 0,1-5-14 0,-2-3-16 0,0-3-12 0,1-3-16 16,-2-1-11-16,-1-3-15 0,2-2-11 0,-3-1-10 0,-1-4-13 16,1-1-9-16,-1-3 1 0,1 0 5 0,-2-3 14 0,2-3 14 0,4 0 18 15,-3-1 17-15,2-1 14 0,-1 1 15 0,5-3 24 0,-1 3 25 0,2 1 23 16,0 2 21-16,2-1 23 0,-1 2 26 0,3 4 14 0,-2 3 10 0,2-2 8 15,-3 5 5-15,1 2 9 0,-1 1 9 0,1 1 7 0,1 2 4 0,0 1-4 0,1 1-11 16,-1 0-8-16,2 0-7 0,1 1-11 0,0 1-12 0,0 1-3 0,3-1-3 16,-2 3-3-16,-1 0-4 0,2 1-11 0,-1 0-12 0,-1-1-7 15,2 2-4-15,-3 0-2 0,0 1-2 0,-2-1 0 0,-2 2 0 0,1-1 2 0,-2 0 0 16,-2 2 0-16,1-3-1 0,-4 4 5 0,-2-3 3 0,3 2 7 16,-7 0 7-16,1 1 8 0,1-1 7 0,-4 0 7 0,2 3 8 0,-1-3 3 15,0 2 3-15,1 0 0 0,0-1 0 0,2-1-2 0,1 1-1 0,-1-2-4 16,2 0-2-16,4 0-7 0,1-2-7 0,2-1-7 0,4 0-6 0,0 0-10 15,7-3-7-15,0 1-8 0,5 0-7 0,2-4-20 0,4 0-25 0,1-2-11 16,3-4-16-16,2 2-29 0,4-5-33 0,2 0-110 0,1 0-125 0,2-2-88 0,-2-1-79 16,3 0-17-16,0-1-4 0,2 1 3 0,-2 0 4 0,1 3 17 15,1 0 24-15,-3 0 16 0,1 2 12 0,-2 0 31 0</inkml:trace>
  <inkml:trace contextRef="#ctx0" brushRef="#br0" timeOffset="213438.31">28825 3339 435 0,'-2'-2'485'0,"2"2"4"0,-2 2 0 0,1 1 0 0,-1 1 2 0,-1 0 3 16,0 4 7-16,0 0 10 0,1 2 6 0,1 2 8 0,-2 3-126 0,-1 1-161 16,0 6-77-16,-1 0-63 0,-2 4-8 0,1 2 1 0,-2 1 4 0,2 0 2 15,-2 2 2-15,-1-1 2 0,1 1-6 0,0 1-5 0,0-1-8 0,0 1-5 16,0-1-15-16,2-2-15 0,1 0-19 0,-3 0-20 0,5-2-26 0,-2-3-26 0,4 0-27 16,-3-3-27-16,4-1-42 0,2-4-44 0,0-3-98 0,1-2-111 15,2-4-78-15,4-4-73 0,-1-3-27 0,1-1-21 0,4-6 5 0,0-4 10 16,1-4 18-16,2-3 23 0,-2-3 24 0,2-4 25 0,-1-1 38 0</inkml:trace>
  <inkml:trace contextRef="#ctx0" brushRef="#br0" timeOffset="213655.31">29010 3541 147 0,'6'-6'336'0,"0"5"26"0,0 1 42 0,-1 1 42 15,-2 3 21-15,2 3 15 0,-2 2 16 0,2 0 16 0,2 1-16 0,0 1-20 16,1 0-71-16,0 4-80 0,5-2-37 0,-2-1-32 0,2 1-22 0,1-1-20 16,0-1-33-16,3-2-39 0,-1-2-15 0,2 1-12 0,0-4-8 0,0-1-9 15,2-3-10-15,0-2-11 0,-2 0-5 0,3-4-6 0,0-2-8 0,-3-1-8 16,3-3-5-16,-3 0-5 0,0-3-7 0,-2 2-4 0,-2-4-6 0,-1 2-1 15,1 0-10-15,-4 0-7 0,-4-1-2 0,1 2-3 0,-6 0-7 0,2 0-6 16,-6 0-6-16,2 1-7 0,-6-1-8 0,1 1-6 0,-2-1-6 0,-5 2-3 16,1-1-9-16,-4 2-11 0,0 0-8 0,-1 3-12 0,-3 2-20 0,2 1-21 15,-3 4-35-15,0 2-37 0,1 5-88 0,-2 0-99 0,3 5-87 0,-2 2-82 16,4 0-16-16,0 3 1 0,4-1 6 0,-1-1 8 0,6 3 12 0,0-2 10 16,2-1 21-16,6-1 22 0,0-1 39 0</inkml:trace>
  <inkml:trace contextRef="#ctx0" brushRef="#br0" timeOffset="213771.31">29531 3523 168 0,'27'3'436'0,"-3"-1"13"0,-3 1 6 0,-4 1 16 0,-3 0 22 16,-1 1 10-16,-5 1 7 0,-2-1 4 0,-1-1 2 0,0-1-41 0,-4 2-53 16,2 1-120-16,-1-1-137 0,-4 2-87 0,-1 1-77 0,0 2-80 0,-2-1-84 15,-1 1-90-15,-5-1-93 0,-2 2-75 0,2-1-70 0,-3-1-19 0,0 0-8 16,-2-1 2-16,0-1 0 0,-1-1 11 0,-1-1 11 0,-2 2 25 0,2-3 31 16</inkml:trace>
  <inkml:trace contextRef="#ctx0" brushRef="#br0" timeOffset="214323.92">25251 4759 318 0,'-6'9'464'0,"3"-2"12"0,-2 0 2 0,4 2 1 16,-1-5 0-16,0 3-1 0,4-3 0 0,1-3-3 0,5-1 4 0,1-1 0 15,4-2-122-15,4 0-149 0,5 0-81 0,7-2-66 0,4 0-12 0,5 0-1 16,8-3 6-16,8 1 8 0,4-2 8 0,6 0 10 0,5-2 7 0,9 1 4 16,5 0 2-16,1 0 0 0,10 0 2 0,2 1 5 0,3 0 0 0,4 1 0 15,3 2-2-15,3-1-4 0,3 1-10 0,-1 1-6 0,3 0-7 0,1 3-7 16,0-3-1-16,0 1-3 0,0 1 2 0,2-2 0 0,-3 0-4 0,2 0-2 15,-3 2-10-15,1-2-7 0,-1-1-2 0,-3 2-4 0,-1-1 3 0,-1 2 2 16,-2-1 0-16,-1 1-1 0,-2 0-2 0,0 1-3 0,0 1-20 0,-7 1-12 16,1 0 0-16,-2 0 0 0,0 1 0 0,-5 1 0 0,0-1 0 0,-2 1 0 15,-1-2 0-15,-4 1 0 0,-1-1 0 0,-3 0 0 0,-3 0 0 0,-5 0 0 16,0-1 0-16,-6-1 0 0,-4-1 0 0,-2 0 0 0,-8 0 0 0,-2-1 0 16,-7 1 0-16,-4-2 0 0,-6 1 0 0,-7 0 0 0,-1 3 0 0,-5-1 0 15,-6 0 0-15,-3-1 0 0,-3 3 0 0,-6-2-74 0,-1 2-144 0,0-3-76 16,-1 0-123-16,-6-2-133 0,0 0-60 0,-4-3-44 0,1 2-10 0,-6-2-2 15,3-2 2-15,-4 2 3 0,1-5 23 0,-3 1 24 0,-1 0 44 0,1 0 48 16</inkml:trace>
  <inkml:trace contextRef="#ctx0" brushRef="#br0" timeOffset="214504.83">30550 4461 510 0,'8'21'631'0,"1"0"-5"16,-8 0-9-16,1-3-45 0,-4-3-56 0,-4-2-107 0,0-2-120 0,-4-2-125 16,2-3-128-16,-2-3-28 0,2-3-7 0,-2-2-245 0,1-1-294 0,-3-1-71 15,1-4-22-15,-3-1 5 0,0-3 9 0,-5-1 45 0,-5-4 56 0</inkml:trace>
  <inkml:trace contextRef="#ctx0" brushRef="#br0" timeOffset="-214358.69">25266 3099 108 0,'-5'0'354'0,"0"0"35"15,0-3 31-15,-1 3 17 0,-2-2 15 0,3-1 13 0,-1-1 15 16,1-1 7-16,-1 1 6 0,3 1-67 0,-3 0-85 0,2 0-48 0,1 1-41 16,2 1-50-16,1 1-56 0,0 0-28 0,0 0-24 0,4-2-11 0,4 2-10 15,2-1-8-15,2 1-9 0,7-2-8 0,6 1-6 0,5-2-3 0,5-2-3 16,8 2 0-16,6-3-2 0,5-1 2 0,6-1 3 0,5-1 1 0,3 1 1 15,3-3 0-15,6 0-2 0,3 0 1 0,0 3-3 0,4 0 4 0,0 1 7 16,3 0 5-16,-2 0 6 0,3 4 14 0,1-2 13 0,1 4 5 0,2 0 0 0,-2 1-1 16,5 0-3-16,0 1-5 0,-1-1-4 0,5 1 2 0,2 1-1 0,0 0-2 15,3-1-6-15,1-1-6 0,2 0-6 0,1-1-11 0,1-1-13 0,-1 0-19 16,4 1-16-16,1 0 0 0,-3-4 0 0,3 0 0 0,3 1 0 16,-4 0 0-16,2-2 0 0,0-1 0 0,0 0 0 0,-2 1 0 0,-2-1 0 15,0 1 0-15,-3-2 0 0,-2 2 0 0,-4-1 0 0,-5 0 0 0,-1 2 0 16,-5-1 0-16,-4-1 0 0,-6 3 0 0,-5 0 0 0,-7 1 0 0,-7 0 0 15,-2-1 0-15,-7 3 0 0,-8 1 0 0,-5 0 0 0,-5 0 0 0,-6 0 0 0,-5 1 0 16,-5 1 0-16,-5 0 0 0,-2 1-73 0,-5-2-85 0,-4 1-53 0,-4 1-112 16,-6-1-128-16,-4 1-97 0,-2 4-88 0,-8-4-17 0,-4 3 0 0,-5-4 4 15,-6 5 1-15,-2-4 12 0,-9 0 12 0,1-3 31 0,-5-2 34 0,0-2 50 16</inkml:trace>
  <inkml:trace contextRef="#ctx0" brushRef="#br0" timeOffset="-213891.14">25801 1804 215 0,'-18'6'404'15,"-2"0"24"-15,3 0 15 0,3-3 9 0,0 0 5 0,1-1 3 0,2-1 2 16,3-1 0-16,2 0 1 0,2-1-67 0,4 1-81 0,0 0-73 0,4-3-72 16,2 1-46-16,4 1-44 0,4-1-15 0,3-1-7 0,5 2-2 0,5-3-1 15,6 0 1-15,4 0 3 0,8-2 2 0,6 0 3 0,6-2 2 0,7 0 2 16,6 0-2-16,8-2-1 0,6 0 1 0,4-1 2 0,5 3-5 0,6-2-5 15,0 3-3-15,7 0-2 0,0-1-5 0,5 1-4 0,-4 2-3 0,5 1 1 16,-1-1-2-16,2 2 0 0,-1 2 1 0,-3-2 6 0,1 0-1 0,-2 1 2 16,3 0 6-16,-7 1 7 0,3-2 1 0,0 2 2 0,-2-1 4 0,-2 1 5 15,2-2-1-15,-1 0 3 0,-1-2 0 0,0 1 0 0,-3-2-3 0,2-1-7 16,-2-1-8-16,-2-2-6 0,-1 2-9 0,-2-3-11 0,-2 1-5 0,-2-1-3 16,-6-1-4-16,1 0-5 0,-3 0-14 0,-3 2 0 0,-6-1 0 0,-1 1 0 15,-5-1 0-15,-2 1 0 0,-6 1 0 0,-5 0 0 0,-3 2 0 0,-4 0 0 0,-5-1 0 16,-5 4 0-16,-7-2 0 0,-1 4-2 0,-5-3-23 0,-3 3-7 0,-5 0-18 15,-4 0-20-15,-4 0-31 0,-1 2-31 0,-5 0-59 0,-3 0-64 0,0 0-113 0,-7 0-124 16,-1 0-74-16,-7 0-60 0,-1 0-9 0,-8 0 1 0,-3 2 6 0,-3-1 6 16,-5 0 19-16,-3 1 18 0,-1 1 33 0,-4 1 35 0,0 0 60 0</inkml:trace>
  <inkml:trace contextRef="#ctx0" brushRef="#br0" timeOffset="-213688.83">29392 1944 387 0,'6'6'565'0,"1"0"3"0,-6-3-2 0,-1-3-20 16,0 0-19-16,-1-2-66 0,-6-2-72 0,1 1-117 0,3-2-125 0,-2 2-71 15,-3-1-60-15,0 2-234 0,-4 2-274 0,-1 2-60 0,-2 2-14 0,-3 2-2 16,-7 2 2-16,-4-4 20 0,-4 4 19 0,-5-2 67 0</inkml:trace>
  <inkml:trace contextRef="#ctx0" brushRef="#br0" timeOffset="-205904.7">13314 9183 170 0,'0'-7'203'0,"0"3"14"0,0 1 12 0,0 0 15 16,0 3 14-16,0 0 16 0,0 0-17 0,0 0-26 0,0 0-10 0,0 0-7 16,0 0 18-16,0 0 23 0,-1 2 10 0,1 2 7 0,0 4 0 0,-2 1-4 15,0 4-3-15,1 2-7 0,-1 5-6 0,2 1-6 0,-2 3-10 0,-1 2-8 16,2 5-19-16,-3 0-25 0,3 0-28 0,-2 3-32 0,-2 0-19 0,2-1-13 16,2 0-11-16,-3 3-8 0,3-2-8 0,-3-2-6 0,1 0-9 0,2-2-10 15,-1-3-5-15,0 0-5 0,-1-5-10 0,2-1-12 0,-1-1-19 0,2-5-18 16,-3-3-22-16,3 0-20 0,0-4-26 0,0 0-25 0,3-1-84 0,-3-5-95 15,3 0-63-15,-3-2-56 0,5-3-62 0,0-3-59 0,1-5-11 0,1-4 3 16,2-3 12-16,-1-3 16 0,2-3 17 0,0-4 21 0,2-2 22 0,-3-2 26 16</inkml:trace>
  <inkml:trace contextRef="#ctx0" brushRef="#br0" timeOffset="-205655.22">13554 9076 1 0,'5'-4'245'0,"-2"2"5"0,3 2 3 0,-3 2 17 0,-1 1 18 0,-2 1 35 16,2 0 40-16,-1 1 38 0,-1 2 41 0,0 1-50 0,0 3-68 0,0 1-33 0,-1 2-26 15,1 1-2-15,-2 1-1 0,2 0 0 0,0 1 0 0,0-1-17 0,0 1-18 16,0-1-31-16,0-1-35 0,2-1-38 0,-1 1-36 0,3-4-17 16,-3 2-11-16,4-4-5 0,0 0-6 0,2 0-2 0,-2-2-7 0,2 1 0 0,1-2-1 15,-2 0-1-15,3-2-1 0,-2 0-1 0,-1 1-4 0,1-3-2 0,0 2-3 16,-2-3-3-16,0 3-2 0,-1-3-5 0,0 0-7 0,-1 1-2 16,0-2-1-16,-3 0-2 0,0 0-1 0,2 3 0 0,-2-3 1 0,0 0 1 15,0 0-3-15,0 0-3 0,-2 4-8 0,1-2-12 0,-3 4-14 0,-1 2-16 16,-1 1-20-16,-2 1-27 0,-3 2-26 0,2 2-78 0,-4 1-90 0,-1 0-62 15,-1-2-59-15,1 1-62 0,1-4-62 0,1-1-11 0,-1-3 3 0,1-3 11 0,2-3 13 16,1-5 17-16,1-3 22 0,0-3 24 0,3-4 28 0</inkml:trace>
  <inkml:trace contextRef="#ctx0" brushRef="#br0" timeOffset="-205507.84">13537 9198 269 0,'9'-11'304'0,"-1"2"12"0,0 2 57 0,1 2 65 16,-2-1 24-16,-1 4 11 0,2 0 8 0,0-1 5 0,-2 0-48 15,2 1-61-15,0-1-52 0,3 2-52 0,-3-3-26 0,4 3-21 0,-2-1-15 16,-2-2-9-16,2 3-57 0,-1-2-65 0,2 1-23 0,-3 1-11 0,2-3-10 15,-1 1-8-15,2 2-16 0,-1-3-17 0,1 2-24 0,-2 0-29 0,1-3-69 16,1 1-77-16,-3 2-83 0,0-2-86 0,-2 2-64 0,0-1-65 0,1 1-12 16,-3 1-3-16,1-1 0 0,-5 2 2 0,3 3 9 0,-3-1 8 0,0 2 22 15,0 2 23-15</inkml:trace>
  <inkml:trace contextRef="#ctx0" brushRef="#br0" timeOffset="-199740.03">17121 5761 1 0,'-1'-4'198'16,"-3"1"9"-16,1-2 5 0,2 3 20 0,-4-2 23 0,2 1 8 15,1 2 11-15,1 0-20 0,-1-1-24 0,2 2-24 0,0 0-26 16,0 0 7-16,0 0 10 0,0 0 12 0,-1 2 10 0,-1 0 13 0,0 3 13 0,-1-1-12 16,3 5-15-16,-1 0-1 0,-1 5 1 0,0-1-9 0,-1 4-8 15,2 1-7-15,-3 3-4 0,-2 0-14 0,3 1-12 0,0 1-25 0,-2-1-28 16,2 1-17-16,-2-2-15 0,2 1-9 0,-3-1-2 0,3 0-10 0,0-1-6 15,-2-1-9-15,2-1-8 0,-2-1-7 0,1-2-6 0,1 0-5 0,2-2-3 16,-2-1-8-16,1-1-8 0,1-1-15 0,-1-1-13 0,2-3-17 0,2 0-20 16,-1 0-35-16,1-1-39 0,2-2-94 0,-1 1-104 0,1-3-77 0,1-1-69 15,1-1-30-15,0-3-20 0,5-2 2 0,-3-2 5 0,3-2 9 0,0-2 15 16,2-4 14-16,-2-2 16 0,3-1 36 0</inkml:trace>
  <inkml:trace contextRef="#ctx0" brushRef="#br0" timeOffset="-199453.95">17414 5631 231 0,'-5'10'307'0,"0"3"42"0,-1 3 37 0,-1-1 38 0,0 0 19 0,-1 3 19 0,0 0 15 15,1 1 15-15,-2 2-62 0,1 0-78 0,0 2-24 0,2-4-10 0,-2 2-30 16,3-2-35-16,2-1-38 0,0 0-39 0,1-4-31 0,2 0-34 16,2-3-16-16,1 0-13 0,2 0-10 0,3-2-11 0,-2-2-7 0,2 1-7 0,0-3 0 15,4 1 1-15,-2 1-1 0,1-3 1 0,2 1-2 0,-2-4-2 16,1 4-4-16,0-4-5 0,-3 1-4 0,2 1-4 0,-1-2-6 0,-4-1-5 15,2 2-3-15,0-2-2 0,-4 0-3 0,1 1-4 0,-2-1-1 0,-3 0-2 0,4 2 1 16,-4-2-2-16,0 0 1 0,0 0 0 0,0 0-1 0,0 2-2 16,-2 5-2-16,-3-1-4 0,0 1-6 0,1 4-4 0,-6-1-9 0,2 4-6 15,-3-2-14-15,0 4-14 0,0-1-20 0,0 0-18 0,-1 0-30 0,0-1-35 0,3-3-84 16,-4 0-93-16,4-4-50 0,1 0-40 0,0-4-51 0,0-5-52 16,3-2-6-16,2-3 4 0,-2-3 13 0,4-5 14 0,1-2 18 0,0-2 20 15,0-3 30-15,1-4 36 0</inkml:trace>
  <inkml:trace contextRef="#ctx0" brushRef="#br0" timeOffset="-199307.2">17391 5788 50 0,'5'-12'325'0,"0"3"12"0,2 2 8 16,-4 1 27-16,0 2 33 0,3 3 26 0,-1-1 27 0,0 0 10 0,-1 2 12 16,1-2-45-16,0 1-53 0,1-1-60 0,0 0-63 0,-1 0-30 0,2 0-22 15,-1 0-10-15,2-1-5 0,-4 2-28 0,4 0-31 0,-3-3-29 0,3 2-24 16,-2 1-13-16,2-1-11 0,-1-1-14 0,-1-1-16 0,5 3-23 0,-2-2-27 16,0 0-37-16,3-1-39 0,-2 2-97 0,-1 1-114 0,0-1-91 0,1 0-90 15,0 1-27-15,-4 0-14 0,1-1-2 0,-2 2 0 0,0 0 2 0,-5 0 1 16,2 3 14-16,-2-3 18 0,0 0 32 0</inkml:trace>
  <inkml:trace contextRef="#ctx0" brushRef="#br0" timeOffset="-190855.3">20990 3927 17 0,'2'-3'258'15,"-2"3"4"-15,0 0-1 0,0 0 2 0,0 0 1 0,3 0 0 0,-3 0-1 0,0 0 1 16,0 0 2-16,5 0-71 0,-5 0-85 0,3 0-40 0,0 0-26 16,2 0-17-16,0 0-16 0,2 0-3 0,0-2 0 0,-1 1-6 0,4-1-4 15,0-1-36-15,2 0-43 0,2-3-46 0,-1 2-46 0,-1-3-41 0,2 0-40 16,-1-2-13-16,1 0-6 0,1-1 1 0,-6 0 3 0,5 0-1 0,-2 1 0 0,-2-1 5 16</inkml:trace>
  <inkml:trace contextRef="#ctx0" brushRef="#br0" timeOffset="-185904.44">26171 5203 140 0,'2'-3'348'0,"0"-1"28"0,-2 1 23 16,-2 1 19-16,0-1 16 0,1 0 5 0,1 0 5 0,-3 2 2 0,1-2 4 16,-2 3-70-16,0 0-86 0,1 1-45 0,-3 2-32 0,1 3-31 0,-3 2-31 15,-3 2-19-15,2 4-15 0,-4 1-7 0,-1 5-7 0,-2 3-2 0,-2 3 0 16,1 1 0-16,1 3 1 0,-3 1 1 0,2 4 2 0,0-2-6 15,-1 0-10-15,2 1-10 0,0-2-13 0,2-2-6 0,1-2-7 0,3-4-9 0,2-1-12 16,0-5-4-16,1-3-3 0,4-3-4 0,0-3-5 0,3 0-3 0,3-5-3 16,0 1-2-16,4 1 0 0,1-1-1 0,1-3 0 0,5-1 1 15,2 1-5-15,2-2 2 0,2 0 3 0,2-3-2 0,0 1 1 0,5-3-1 16,-2-1 1-16,2-2-2 0,2 1-3 0,-4-1-1 0,2 0-3 0,2 1 1 16,-3-2-1-16,0 2 1 0,0 2 1 0,-3-1-2 0,1 0 0 0,-1 0-6 15,-2 3-8-15,-1-1-12 0,-1 1-18 0,0 0-17 0,-3 0-18 0,0 1-25 0,-4 1-26 16,0-1-61-16,-3-1-68 0,-3 3-84 0,1-3-90 0,-6 2-70 15,3-2-68-15,-4 0-9 0,0-4 1 0,-5 2 13 0,2-3 17 0,-4-2 17 16,1-1 19-16,-3-1 26 0,0-3 26 0</inkml:trace>
  <inkml:trace contextRef="#ctx0" brushRef="#br0" timeOffset="-185739.31">26296 5223 58 0,'0'0'322'0,"0"0"42"0,2 4 39 0,0 4 37 0,-1 2 26 0,1 2 20 0,-2 3 15 15,0 5 18-15,-2 3-16 0,1 3-21 0,-3 4-50 0,3 3-54 0,-1 2-38 16,0 4-33-16,-1 0-35 0,2 1-38 0,-4 1-35 0,2-1-34 0,0 2-21 15,0-1-18-15,-2-1-19 0,2-1-14 0,-2 0-19 0,2-1-18 0,-3 0-28 16,3-4-32-16,1 0-25 0,-1-1-28 0,1-4-32 0,0-1-35 0,2-4-57 16,0-1-60-16,2-4-102 0,0-3-109 0,1-3-73 0,0-4-66 0,0-3-13 15,5-5 4-15,0-4 11 0,2-5 15 0,3-5 20 0,0-3 20 16,4-7 28-16,1-2 32 0,4-5 54 0</inkml:trace>
  <inkml:trace contextRef="#ctx0" brushRef="#br0" timeOffset="-185437">27122 5142 373 0,'11'-2'487'16,"-3"4"14"-16,-2-1 8 0,2 1 9 0,-7 0 5 0,-1 0 4 0,0 1 4 16,-1 0-2-16,-4 2 2 0,-1-2 0 0,-2 1-126 0,-2 2-152 0,0 2-90 15,-3-1-76-15,-2 4-21 0,-3-1-8 0,-1 4-8 0,-1 0-8 0,0 2-5 16,-2 2-4-16,1-2-5 0,-1 2-3 0,0 2-2 0,1-1-1 16,3 1-4-16,-1-2-6 0,3 0-6 0,-1 0-5 0,4-4-9 0,-1 1-9 15,4-2-2-15,4-3-1 0,-1 1-2 0,1-4 1 0,5 1 0 0,1-2 1 0,0-2 3 16,4 2 1-16,1-1 2 0,0 1 3 0,-1 0 5 0,5 3 4 0,-2-2 7 15,3 3 9-15,-2 3 4 0,1-2 6 0,4 5 6 0,-4-1 5 16,4 3 8-16,-2 0 6 0,0 3 3 0,0 0 3 0,-1 1 0 0,-1 2 2 0,-2 0-1 16,2 0 1-16,-4 2-4 0,-1-2-3 0,0-1-2 0,-1 0-4 15,-2-2-6-15,1-2-8 0,0-2-8 0,-2-2-8 0,1-1-12 0,-1-6-16 16,0 2-19-16,3-4-20 0,-1-3-24 0,-2-3-26 0,3-3-25 0,2-3-28 16,3-5-60-16,0-2-72 0,-1-5-67 0,4-5-70 0,1-2-37 0,-2-4-33 15,3-2-35-15,1-4-36 0,-1-1 7 0,-2 0 13 0,0-1 23 0,-1 1 21 16,-1-1 27-16,4 0 25 0,-5 1 63 0</inkml:trace>
  <inkml:trace contextRef="#ctx0" brushRef="#br0" timeOffset="-185305.86">27221 5295 125 0,'8'-16'290'0,"-1"5"72"0,-1 2 46 0,0 4 44 0,-3 3 22 0,1 3 18 16,-1 3 11-16,-3 5 9 0,1 3-38 0,1 2-48 0,0 4-16 0,-2 1-7 15,0 4-16-15,0-1-20 0,-2 4-59 0,0 1-67 0,1 0-49 0,-1 1-42 16,1-1-21-16,-3 2-19 0,3-4-19 0,1 1-21 0,-2-2-28 0,0-2-29 16,2-1-29-16,-1-3-28 0,1 0-25 0,1-5-26 0,-1 0-39 0,0-6-44 15,2-1-102-15,-2-6-112 0,0 0-91 0,2-4-83 0,-1-3-22 0,3-6-7 16,-3-2 7-16,1-3 14 0,-1 0 15 0,3-4 17 0,-4-2 19 0,1-4 20 15,1 1 38-15</inkml:trace>
  <inkml:trace contextRef="#ctx0" brushRef="#br0" timeOffset="-184888.58">27303 5196 370 0,'7'-12'402'0,"-2"0"8"0,-1 3 5 15,1 1 19-15,0 3 27 0,-1 2 17 0,1-2 15 0,-2 2 15 0,2 1 10 16,0 1-73-16,0-1-91 0,1 0-72 0,2 2-69 0,-3-1-28 0,3 1-18 16,-2 1-5-16,2-1 2 0,0 2-19 0,0 0-18 0,0 1-16 0,-1 1-13 15,1 1-7-15,2 1-9 0,1 1-13 0,-3 2-8 0,1 3-8 0,-1 0-6 16,1 5-6-16,0 1-6 0,-3 3-3 0,2 1-4 0,0 4-2 0,-2 2-6 15,0 2-3-15,-2 1-4 0,0 2-6 0,-2-1-7 0,0 1-6 0,-1 0-5 16,-1-1-11-16,-1-3-10 0,-3 0-11 0,1-3-14 0,0-2-14 0,-2-3-16 16,0-5-17-16,1-1-16 0,-2-2-14 0,-1-4-14 0,2-1-8 0,-3-3-8 15,2-3 1-15,-2-2 1 0,-1 0 5 0,-1-4 4 0,-1-1 11 0,0-2 13 16,0-2 16-16,0-2 18 0,1 0 26 0,-1-1 27 0,1-3 23 0,3-2 21 16,1 2 20-16,1-3 18 0,2 2 14 0,-2-2 11 0,4 1 12 0,2 0 13 15,-1 3 2-15,5-1 3 0,-2 3 0 0,-2 0 2 0,4 1-9 0,0 1-11 16,0 1-8-16,1 2-9 0,2 0-9 0,-2 1-6 0,2 1-10 0,0 1-6 15,3 0-7-15,-1 1-5 0,-1 1-6 0,4 2-4 0,-4 0-2 0,4 2-3 16,-5 1-1-16,1 0-2 0,1 2 1 0,-1 0 0 0,-2 1-1 0,-1 2 2 16,0 1-1-16,-1-2 2 0,0 4-1 0,-2-2-2 0,-2 1 2 0,-1 2 1 15,-1-1 0-15,-2 1 0 0,-2 1 1 0,2-1 0 0,-3 2 5 0,-1-1 4 16,-1 1 7-16,-3-1 5 0,2 2 7 0,-1 0 5 0,-1-1 2 0,0 1 8 16,1-2-2-16,0-1 0 0,0 1 1 0,2 0-2 0,2-2 0 0,-2-3 0 15,3 2-5-15,2-3-2 0,1-1-6 0,2-2-7 0,4 2-7 0,1-3-5 16,4 0-3-16,0-1-7 0,6-1-10 0,0-2-13 0,6-1-23 0,1-4-21 15,3-1-38-15,5-2-38 0,2-3-99 0,1-3-113 0,2-1-97 0,2-2-90 16,3-1-23-16,-2-2-4 0,4 0-1 0,-2-1 0 0,0 1 9 0,0-2 14 16,1 2 21-16,2 1 25 0,-1 3 34 0</inkml:trace>
  <inkml:trace contextRef="#ctx0" brushRef="#br0" timeOffset="-184622.44">29076 5279 77 0,'6'-22'458'0,"2"2"17"0,-2 4 3 0,-1 4-1 16,0 2 1-16,-2 2 9 0,2 2 11 0,-3 5 13 0,-2 1 9 0,6 1-15 15,-3 5-20-15,-2-1-113 0,3 5-131 0,-3 1-73 0,-1 4-63 0,2 1-10 0,-2 4-3 16,0 1-1-16,-2 3 1 0,1 1-10 0,-3 1-12 0,3-1-13 15,-2 1-15-15,-2-2-20 0,4 2-24 0,-2-5-33 0,-1 2-31 0,3-2-47 16,-1-3-48-16,0 0-92 0,-1-2-104 0,2-1-83 0,-3-5-80 0,4-1-28 16,-1-2-17-16,-2-4-1 0,3-3 1 0,0 0 12 0,0-6 14 0,0-4 23 15,3-3 27-15,-2-3 42 0</inkml:trace>
  <inkml:trace contextRef="#ctx0" brushRef="#br0" timeOffset="-184385.88">29341 5091 21 0,'20'-12'326'0,"-1"3"37"0,-1 3 31 0,-2 3 22 16,5 1 21-16,-5 1 4 0,3 1 3 0,-2 1-2 0,4 1 0 0,-4-1-62 15,1 4-72-15,0-2-50 0,-2 1-45 0,2-1-44 0,-1 2-45 0,-4 2-35 16,-1-3-32-16,1 3-19 0,-4 0-17 0,-1-1-3 0,2 2-1 0,-6-1 5 16,0 2 3-16,-1 1-1 0,-3 0-2 0,-3 3-1 0,-2 1 1 0,-4 4-2 15,1 0-1-15,-5 3 1 0,-3 4 3 0,0 1 5 0,-3 4 7 0,-3 1 12 16,1 2 14-16,-1 1 6 0,2 0 7 0,1-2 2 0,-2 3 2 16,7-3 3-16,0-4 5 0,3-1 8 0,4-3 10 0,3-4 7 0,4-4 5 0,4-2-5 15,3-4-6-15,1-2-16 0,5-4-14 0,2-3-8 0,1-1-10 16,5-2-7-16,1-3-2 0,3-2-15 0,-3-2-16 0,4-3-13 0,0-2-13 15,3-1-24-15,-2 0-28 0,-1-1-25 0,1-2-29 0,-1-2-17 0,1 3-17 0,-4 0-69 16,3 0-81-16,-4 2-95 0,-3 2-96 0,0 1-41 0,-3 1-31 16,-1 2-4-16,-3 3 2 0,-3 1 15 0,-1 2 17 0,-3 1 23 0,-5 2 29 15,0 0 16-15,3 2 16 0</inkml:trace>
  <inkml:trace contextRef="#ctx0" brushRef="#br0" timeOffset="-184286.89">30058 5638 373 0,'5'15'465'0,"0"-1"12"0,-2 1 2 0,1-4 0 0,-2 0 0 16,1-2-15-16,-2-1-20 0,1-4-94 0,-2-1-108 0,0-3-175 0,0 0-188 15,-3 0-127-15,-6 0-112 0,2-1-60 0,-2-4-44 0,-4 1-13 0,0-4-2 16,1 1 0-16,-2-4 0 0,-1-1 16 0</inkml:trace>
  <inkml:trace contextRef="#ctx0" brushRef="#br0" timeOffset="-176321.82">24140 8622 43 0,'-2'-2'203'0,"0"-1"15"0,1 0 15 16,-1 0 15-16,1 0 15 0,-2 2 10 0,3 1 7 0,0 0-35 0,0 0-44 0,0 0-28 15,0 0-22-15,0 0 1 0,0 0 9 0,0 0 15 0,0 0 18 0,0 0-1 16,4 0-1-16,3 1-4 0,-2 1-4 0,-1 1-4 0,3-1-7 16,2 2 0-16,-1-1 0 0,2 2-5 0,0 0-6 0,0 1-15 0,0-1-19 0,0 1-27 15,-2-2-29-15,2 1-13 0,-2 1-11 0,1-1-9 0,-1-2-9 0,-1 4 0 16,-2-3 3-16,-1 1 3 0,2 1 1 0,-1-2 3 0,-3 2 2 0,-1 0 1 15,1 0 0-15,-2 2-1 0,-2-1-2 0,-1 4-2 0,0-2-3 16,-5 3-1-16,4 0-1 0,-5 0-1 0,1 1-4 0,-2 1-2 0,2-1-4 16,-4-1 3-16,2 0 4 0,0 0 4 0,0-1 2 0,1-2 4 0,0 0 3 15,2-3 2-15,1 0 1 0,1 0-1 0,2-3-3 0,-2-1 0 0,2 2-4 16,2-3-3-16,1-1-2 0,0 0-9 0,0 0-4 0,0 0-5 0,1 2-5 16,2-2-4-16,3 0-3 0,-1 0-2 0,2 0 1 0,1 0 1 0,1 0 0 15,2 0 0-15,0 0 3 0,3 3-1 0,-3-3 1 0,2 0 0 0,1 0 1 16,1 1 1-16,-1 0-1 0,-3-1 2 0,0 2-1 0,-2 0 0 0,-1-2-2 15,-1 2 2-15,0 2 1 0,-2-1 1 0,-2 1 1 0,-1-1 2 0,0 3-1 16,-2 1 1-16,-4 0 0 0,1 2-1 0,-2 2-1 0,-2 0 1 0,-1 1-3 16,-2 2 0-16,-2-1 1 0,-1 4-2 0,0-2-3 0,-1-1-6 0,1 2-6 15,-1-1-6-15,1-2-10 0,1-1-10 0,2-1-8 0,1-3-13 0,1 2-15 16,0-4-36-16,2 0-44 0,1-2-83 0,2-1-93 0,-4-3-56 0,6 0-48 16,-4-3-55-16,5-1-56 0,-1-4-8 0,2-2 4 0,-1-2 9 0,5-3 7 15,-1-3 14-15,1-4 13 0,2-1 40 0,2-1 44 0</inkml:trace>
  <inkml:trace contextRef="#ctx0" brushRef="#br0" timeOffset="-176004.35">24402 8672 73 0,'18'-14'212'0,"0"1"24"0,-3 3 28 0,2 1 36 0,-3 2 41 16,2 2 36-16,-3 1 34 0,-2 2-14 0,5 1-23 0,-5 1-30 0,1 0-31 15,1 1-4-15,-2 1 6 0,3 1-2 0,-2-1-4 0,-2 0-20 0,2 1-22 16,-3-1-34-16,2 2-36 0,-1 1-35 0,-2-1-32 0,0 1-19 0,1-1-18 16,0 1-14-16,-2-1-11 0,-1 3-13 0,3-3-14 0,0 1-8 0,-5-2-10 15,3 2-6-15,-1 0-4 0,-2-2-3 0,1 1-3 0,-1-1-2 0,-1 0 0 16,0-1-3-16,0 1 0 0,-1-2-1 0,-1 1 1 0,-1-2-2 0,5 1 0 15,-5-1 4-15,0 0 3 0,0 0 3 0,0 0 1 0,0 0 6 0,0 0 3 16,0 0 5-16,0 0 5 0,0 0 3 0,0 0 3 0,0 0-1 0,0 0 1 16,-5 3-1-16,5-2 0 0,-3 1-1 0,2 1-5 0,-3 0-3 0,0 0-2 15,-1 2-4-15,1-3-5 0,0 5-4 0,-4-1-4 0,3 0-3 0,-1 0-4 16,-1 3 1-16,3 0 0 0,-5 1-1 0,4 3 2 0,-3 1 1 0,1 2 1 16,-2 4 2-16,3 1 1 0,-2 3 3 0,0 2 1 0,-2 3 2 0,2-2 1 15,2 7 3-15,-2-1 5 0,-1 3 0 0,2 2-1 0,-1-3 3 0,4 4 0 16,-6 2-4-16,6-2-3 0,-3 2-6 0,4-3-10 0,0 0-22 0,-1-2-23 15,1-3-26-15,3-3-29 0,0-3-53 0,0-3-60 0,3-4-112 0,1-3-124 16,-3-3-76-16,3-4-63 0,-3-2-13 0,2-5-1 0,-3-3 4 0,5 0 5 16,-3-5 22-16,1-1 21 0,0-1 25 0,-2-4 28 0,-1 0 53 0</inkml:trace>
  <inkml:trace contextRef="#ctx0" brushRef="#br0" timeOffset="-172687.48">20658 3919 142 0,'-6'-3'228'0,"-2"-1"19"16,3 1 30-16,0 0 29 0,1 0 30 0,-1 0 25 0,0 1 4 0,-1 0-3 15,5 1-34-15,-4 1-43 0,5 0-13 0,0 0-8 0,0 0-12 0,0 0-16 16,0 0-18-16,0 0-17 0,0 0-27 0,0 0-29 0,0 0-19 0,0 0-18 16,0 0-16-16,0 0-13 0,5 0-8 0,-4 0-8 0,7 0-7 0,-5 1-4 15,3-1-2-15,-1 2 1 0,2 0 4 0,2-2 3 0,-3 3 5 0,2-3 1 16,-1 1-4-16,2-1-9 0,-3 2-2 0,1-1-5 0,1-1-4 0,-4 4-2 15,4-4-3-15,-3 1-2 0,0 0-1 0,-1 0-3 0,1 1-3 0,-2 0-7 16,-1-1-3-16,2 1-5 0,-2 1-1 0,0-2-2 0,-2 4 0 0,0-1-2 16,-2 1 0-16,0 1 0 0,0 1-1 0,0 1 0 0,-1-1 2 0,0 4-1 15,-2-2-1-15,2 0 0 0,-2 2 0 0,0-1 1 0,-3 0 1 0,4 1 0 16,-1-4 0-16,0 1 1 0,0 0-1 0,2-3-1 0,0 0 1 0,-2-1 0 16,4 0-1-16,-1-3-1 0,2-1 1 0,0 0 0 0,0 0-1 0,0 0-1 15,0 1-1-15,3 2-2 0,-1 0 1 0,1-1-1 0,0 2 0 0,0-1 0 16,2 1 0-16,0 3 0 0,1-3 1 0,-1 2 2 0,2 0 1 0,-2-1-1 15,2 1 2-15,-2-2 2 0,-1 1-1 0,2 1 0 0,-2-3 1 0,0 0 1 16,0-2 0-16,-3 0 1 0,1 1 1 0,-2-2 3 0,0 0 0 0,0 0-4 16,0 5 2-16,-2-1 0 0,-1 2-1 0,-3 0-1 0,0 1 0 0,-1 2 0 15,-2 1-1-15,0 2 0 0,-3 0-1 0,1 0 0 0,0 0-6 16,-2-2-7-16,4 1-6 0,-4-2-9 0,5-2-20 0,0 1-20 0,2-4-37 0,1 0-38 16,-1 0-87-16,1-3-95 0,5-1-57 0,-1-1-51 0,1-4-56 0,0-1-59 15,1-3-11-15,3-1 3 0,-1-4 4 0,3-1 10 0,-2-3 18 0,4-3 18 16,1-3 40-16,-2 2 40 0</inkml:trace>
  <inkml:trace contextRef="#ctx0" brushRef="#br0" timeOffset="-172420.69">20873 3843 131 0,'8'1'236'0,"0"4"31"15,1-3 46-15,-4 3 48 0,3 0 38 0,0-2 31 0,1 1 15 0,-1-1 10 16,4 1-54-16,0 0-69 0,-1 1-24 0,2-1-11 0,3-1 2 0,-2 1 5 16,2-3-19-16,-2 3-26 0,2-1-44 0,-2 0-44 0,0-2-36 0,1 3-30 15,0-3-11-15,0 0-9 0,-1-1-8 0,0 1-11 0,0 1-8 0,-3-2-7 16,2 0-10-16,-1 2-8 0,-2-2-5 0,1 1-4 0,-2-1-2 15,0 2-2-15,-3-2-4 0,0 1-3 0,0-1-2 0,-3 2-2 0,1-2 12 0,-1 1 14 16,-1 1 8-16,-1 1 6 0,-1 1 6 0,0 1 5 0,-1 2 4 16,-1 4 3-16,-1 2 2 0,-2 2 3 0,-3 2 4 0,2 4 2 0,-4 1-1 15,1 4-2-15,-4-1-12 0,2 2-17 0,-3 0-7 0,1 2-7 0,-1-1-7 16,1-1-8-16,1 0-3 0,-1 0-7 0,2-1-10 0,0-3-17 0,2 0-19 16,-1-1-19-16,3 0-21 0,0-3-20 0,2-1-26 0,4 0-23 0,-3 0-46 0,3-3-49 15,1 2-87-15,0-2-94 0,0 0-69 0,0-2-59 0,1 1-28 16,1-2-16-16,0 0 10 0,-1-2 19 0,-1-1 18 0,0 0 21 0,2-3 25 15,-2 0 26-15,0-6 44 0</inkml:trace>
  <inkml:trace contextRef="#ctx0" brushRef="#br0" timeOffset="-166669.93">21169 1446 168 0,'-6'3'259'0,"-4"-2"17"15,0 2 24-15,1-1 24 0,0 0 26 0,-1 0 24 0,-1 1 18 0,2 2 20 0,-1 1-47 16,1 1-61-16,1 2-22 0,0 3-14 0,0 1-16 0,0 3-16 16,0 3-11-16,2 1-9 0,-2 2-15 0,-1 4-17 0,2 1-18 0,1 3-20 0,-1-2-19 15,1 4-19-15,1-1-13 0,1 2-9 0,0 0-6 0,1-1-4 0,0-1-6 16,1 0-5-16,-1-5-6 0,3 1-8 0,-1-2-8 0,1 0-9 0,0-4-11 0,0-2-6 16,1-1-9-16,1-1-8 0,-1-1-16 0,3-1-16 0,-3-3-20 15,4 2-22-15,-2-4-24 0,2 0-27 0,1-2-70 0,-3 0-79 0,2-4-56 0,0 1-55 16,1-3-45-16,-1-2-41 0,4-1-25 0,-1-5-22 0,0-1 4 15,0-3 12-15,5-3 19 0,-4-2 16 0,1-1 24 0,2-2 26 0</inkml:trace>
  <inkml:trace contextRef="#ctx0" brushRef="#br0" timeOffset="-166452.05">21199 1728 142 0,'8'-18'237'0,"-2"6"8"0,0 1-4 0,-1 2-9 0,-1 2 25 0,-1 2 29 16,0 2 35-16,1 2 33 0,1 2-25 0,-2 0-38 0,2 4-22 0,2 1-19 15,2 3-2-15,-5-1-1 0,5 3 0 0,-1 1-3 0,1 3 11 0,-3-1 15 16,2 1-18-16,0 1-26 0,1-2-38 0,-2 3-39 0,2-2-24 15,-1 0-19-15,2-2-18 0,-1 2-17 0,-1-1-2 0,3-1 0 16,-3-1-11-16,0 2-17 0,-1-4 1 0,2-1 4 0,-5 1-11 0,3 0-13 16,-4-3 9-16,0 1 14 0,-3-2-12 0,0 1-17 0,-3 1-2 0,0-1 3 15,-4 1-16-15,-3 0-21 0,-2 3-8 0,0 1-6 0,-2 0-26 0,-2 0-30 16,-2 2-41-16,2-1-40 0,-2-2-85 0,0-1-91 0,1 1-45 0,1-4-33 16,2-1-49-16,-2-1-53 0,3-5-4 0,2-2 5 0,-1-3 13 0,2-3 15 15,-1-3 19-15,2-2 21 0,1-5 46 0</inkml:trace>
  <inkml:trace contextRef="#ctx0" brushRef="#br0" timeOffset="-166320.15">21164 1714 229 0,'8'-22'277'0,"3"7"20"16,-3 0 39-16,0 3 44 0,1 1 33 0,1 0 28 0,0 4 7 0,0 1 0 16,0 0-54-16,0 2-69 0,3-2-43 0,0 3-35 0,1-2-19 0,-1 2-12 15,4-1-20-15,-2 1-19 0,2 0-41 0,-3 0-43 0,4-1-32 0,-2 3-29 16,2-2-9-16,-1 1-3 0,1 1-21 0,0 0-27 0,1-2-88 0,0 3-101 16,-3 0-73-16,-1 0-72 0,1 0-50 0,-2 3-48 0,1-1-10 0,-6 3-3 15,2 0-1-15,-3 2 3 0,-1 0-1 0,-4 4 1 0,-2 1 17 0,4 2 18 16</inkml:trace>
  <inkml:trace contextRef="#ctx0" brushRef="#br0" timeOffset="-164537.04">10136 15252 26 0,'0'6'121'0,"0"-2"-8"0,-2 0-15 0,2-4-37 15,0 0-48-15,0 0-10 0,0 0-2 0,5 0-59 0,0-1-71 0,4 1-15 0</inkml:trace>
  <inkml:trace contextRef="#ctx0" brushRef="#br0" timeOffset="-164370.3">10289 15166 112 0,'0'0'187'0,"0"0"6"0,-6-1-3 0,-2-2-7 0,-3 0-2 16,3-2 0-16,-2 0-5 0,-2 0 0 0,4 0-86 0,0 0-102 0,5 4-33 0,0 0-20 16,3 1-15-16,0 0-13 0,4-1-42 0,1 1-47 0,2 0-5 15,-1 0 3-15,5 0 3 0,-1 0 2 0,-1 1 1 0</inkml:trace>
  <inkml:trace contextRef="#ctx0" brushRef="#br0" timeOffset="-163499.79">20573 17026 27 0,'-3'0'42'0,"-4"-2"-33"15,-2-2-7-15,3-2-1 0,-2-3-1 0,-2-1 0 0,-1-5-57 0</inkml:trace>
  <inkml:trace contextRef="#ctx0" brushRef="#br0" timeOffset="-162403.72">26338 6697 123 0,'0'-4'221'0,"-2"-3"44"0,0 4 48 0,1-2 26 16,-1-1 22-16,1 1 20 0,-3 1 22 0,1 1-37 0,-2 0-45 0,-1 2-17 0,0 1-12 16,0 1-4-16,-1 3-6 0,-4 2-4 0,2 2-9 0,-3 2-28 0,-1 7-32 15,-2 2-18-15,0 4-17 0,-2 4-10 0,0 6-7 0,0 3-7 0,-2 4-6 16,0 3-6-16,3 2-5 0,-1 2-8 0,2 1-6 0,3-3-12 0,2 0-10 16,2-3-14-16,3-3-13 0,2-5-7 0,3-3-2 0,3-3-11 15,2-5-9-15,3-5-1 0,5-3-5 0,-2-3-1 0,3-3-6 0,4-4 0 16,0-3-1-16,3-4 0 0,1 0-2 0,3-6 0 0,2-5-1 0,-1-2-3 15,2-5-2-15,2-2-4 0,0-5-1 0,0-3-4 0,1-6-3 0,-3 3-2 0,0-6-1 16,-2 1-1-16,-1-2-2 0,-4 2 1 0,-3 2 1 16,0-1-2-16,-7 2 0 0,-2 2 1 0,-4 3 2 0,1 2-2 0,-6-1-1 0,-1 4-3 15,-5 1 0-15,-2-2-3 0,-2 3-3 0,-2 1 0 0,-3 1 0 0,-2 2-3 16,-1-1-1-16,0 2 1 0,-3 3 0 0,-1 0-2 0,0 5-2 0,-2 2 2 16,2 2-2-16,-2 3-3 0,0 2-2 0,2 4-5 0,0 2-3 0,-2 5-12 15,2 2-14-15,5 1-16 0,-4 3-18 0,4 2-23 0,3 2-27 0,0 2-49 0,4-2-53 16,4 1-87-16,2 0-93 0,3-3-71 0,4 0-67 0,3 0-15 15,4 0-5-15,4-1 11 0,0-2 13 0,5 0 17 0,2-3 18 0,1 0 25 16,3-3 27-16,2-2 53 0</inkml:trace>
  <inkml:trace contextRef="#ctx0" brushRef="#br0" timeOffset="-161968.15">27144 6533 46 0,'3'-5'404'0,"2"3"34"0,-5 2 13 0,0 0 4 16,0 0 5-16,-2 3 3 0,-2-1 1 0,0 1 4 0,0-2-1 0,-3 2 0 0,1 2-88 15,-1 1-106-15,-3 1-87 0,2 2-80 0,-4 2-39 0,-2 2-28 0,1 4-12 16,0 0-6-16,-2 3-3 0,0 0-2 0,-2 2-2 0,4-1-2 16,-2 0-4-16,1 0 0 0,3-1-6 0,1-2-5 0,1-2-4 0,4-1-4 0,0-1-6 15,4-4-5-15,1 1-1 0,0-4-1 0,1 1 0 0,4-3-3 0,0 0 1 16,3-2 0-16,-2 0 1 0,4-1 2 0,-2-1 5 0,2 1 6 0,-2-2 4 16,4 1 1-16,-2-1 5 0,0 0 4 0,0 1 3 0,-1 3 5 0,-1-1 7 15,0 0 6-15,0 3 4 0,-1 0 4 0,2 0 4 0,-5 4 4 16,3 1 4-16,-1 2 4 0,-2-1 3 0,0 2 2 0,-3-1 1 0,3 2 0 0,-4-1-2 15,1-2-4-15,-1 1-5 0,0-4-4 0,-1 0-4 0,1-1-7 16,0-2-5-16,0-2-7 0,0-4-10 0,0 0-13 0,0 0-11 0,3-3-11 0,0-4-14 16,3-2-14-16,2-5-28 0,2-2-28 0,-2-2-57 0,4-5-66 0,-1-3-38 15,2-3-30-15,-1 2-16 0,1-3-13 0,1 0 2 0,1-1 3 0,-4 2 6 16,1-1 6-16,-2 1 12 0,1-1 14 0,-2 2 25 0,-1 1 29 16,2 0 58-16,-1 3 64 0,-2 0 42 0,1 3 33 0,-4 0 22 0,4 3 16 0,-2 3 32 15,-1 3 37-15,2 2 51 0,-3 3 57 0,0 4 45 0,2 3 46 16,-3 2 20-16,0 4 16 0,-1 1 12 0,-1 5 11 0,2 2 7 0,-3 4 9 15,0 1 4-15,0 4 6 0,-1 1-17 0,-1 3-24 0,-1 1-46 0,0 1-50 16,-5 1-43-16,3 0-44 0,1 1-23 0,-3 1-17 0,2-2-18 0,1 1-19 16,-4-1-25-16,3 0-25 0,0-1-26 0,4-2-25 0,-2-2-29 0,-1-2-25 15,3-4-41-15,1-1-45 0,-2-3-80 0,2-4-88 0,2-4-46 0,-1-6-37 16,-1-1-40-16,4-5-39 0,0-4 1 0,1-5 14 0,2-2 16 0,2-5 18 16,-3-2 18-16,2-2 19 0,-1-2 38 0</inkml:trace>
  <inkml:trace contextRef="#ctx0" brushRef="#br0" timeOffset="-161569.33">27416 6529 126 0,'5'-33'280'0,"-2"2"48"0,3 1 52 15,0 6 34-15,1 1 29 0,1 5 11 0,1 4 5 0,-3 0-26 0,2 3-30 16,0 2-35-16,1 2-35 0,0 1-17 0,-1 3-14 0,0-3-25 0,1 6-27 16,0 0-40-16,-1 0-42 0,2 3-23 0,-2 0-20 0,0 2-5 0,0 2 0 15,2 3-1-15,-2 2-1 0,1 2-3 0,-3 0-4 0,3 3-7 0,-2 2-7 16,1 4-9-16,-4 0-9 0,2 4-6 0,-1 2-6 0,-2 0-9 0,1 4-8 16,-1-1-6-16,-2 6-5 0,-1-1-11 0,2 0-11 0,-2 1-12 0,-2 1-9 15,2-3-12-15,-1 0-14 0,-2-2-15 0,-1-2-11 0,1-5-15 0,-2 0-19 16,1-6-20-16,-1-2-21 0,-1-4-17 0,-1-3-15 0,2-4-4 0,-2-4-3 15,1-2 5-15,-1-5 11 0,1-3 6 0,-1-5 9 0,0-1 12 0,0-4 13 16,1-2 12-16,-1-3 10 0,1 0 23 0,0-4 25 0,0 3 18 0,2-2 19 16,0 0 13-16,0 3 14 0,3 0 3 0,1 0 1 0,0 4 5 0,0 3 4 15,1-1 7-15,1 4 3 0,0 2 6 0,1 1 9 0,0 3 2 0,0-1 0 16,0 4 0-16,1-1-2 0,2 3-3 0,-2-2-2 0,1 4-4 0,0-2-2 16,0 3-2-16,1-1-2 0,2 1-6 0,-3 1-5 0,-1 0-6 0,1 3-2 15,2-1-5-15,-4-1-6 0,3 5-3 0,-3-1-2 0,0 0-3 0,-1 2-2 16,-2 1-1-16,0 3-2 0,-2-3-1 0,-3 4 0 0,1-1 0 0,-4 3 1 15,-2 0 0-15,1 1-2 0,-5 4 3 0,-1-1 0 0,-2 3 5 0,0-2 7 16,-2 4 8-16,-3-1 14 0,2 1 7 0,-1 0 11 0,2-2 6 0,-1-1 4 16,2 0 2-16,2-3-1 0,2-1-1 0,2-2 1 0,2-5-1 0,3 1-1 15,2-2-4-15,5-4-4 0,0 0-11 0,4 0-12 0,0-4-8 0,7 1-9 16,0-2-6-16,2 0-6 0,4-2-12 0,4-1-13 0,1-1-24 0,4-2-29 16,2-4-36-16,2 2-41 0,2-4-97 0,3-2-113 0,-1-3-95 0,5 0-92 15,0-3-21-15,2-1-7 0,1-3-3 0,1-2 2 0,0 3 10 0,3-1 13 16,-3-2 24-16,4 1 28 0,-3 2 39 0</inkml:trace>
  <inkml:trace contextRef="#ctx0" brushRef="#br0" timeOffset="-161303.39">29173 6554 256 0,'1'-32'514'0,"-1"5"22"0,2 3 7 0,-4 3 2 0,1 7 2 16,-1 5-2-16,0 3 1 0,2 6-1 0,0 0 0 0,-1 3-1 0,-3 5-98 0,1 2-124 15,2 5-122-15,-3 6-127 0,3 3-40 0,-2 5-21 0,-2 4-6 0,2 3-3 16,-2 3-3-16,0 0 0 0,2 3-6 0,-2-2-6 0,1 2-12 0,-1-1-9 16,4-2-20-16,-2-3-21 0,3 2-33 0,0-4-37 0,3-3-86 0,-2-2-100 15,7-2-72-15,-3-3-66 0,3-5-38 0,1-4-29 0,2-4-4 0,0-5 6 16,3-5 8-16,1-7 13 0,-1-6 18 0,0-5 21 0,1-4 33 0</inkml:trace>
  <inkml:trace contextRef="#ctx0" brushRef="#br0" timeOffset="-161119.92">29418 6433 28 0,'3'5'471'0,"0"2"22"0,-1 5 12 0,0 2 15 16,-2 3 17-16,4 1 7 0,-1 1 8 0,-2 0 2 0,6 4 3 0,-1-1 1 0,5 0-1 16,0 5-152-16,0-2-185 0,3 3-79 0,1 2-51 0,0-1-21 15,0-1-12-15,0 1-10 0,2-1-12 0,-2-1-6 0,0-1-4 0,0-1-2 16,0-2-3-16,-1 1-1 0,-2-3 3 0,0-3 1 0,0-2 1 0,-2-1 1 15,-2-5 4-15,-1 1-3 0,0-3 1 0,-6-1-6 0,2-2-4 0,-6 2-20 16,2-1-21-16,-6 3-27 0,-3 0-26 0,-3 3-37 0,-5 0-41 0,-1 5-96 16,-6 2-108-16,-2 1-84 0,-3 2-76 0,-2 1-35 0,-2-1-27 0,0-1-4 15,0-1-3-15,-1-4 15 0,0-1 21 0,5-6 23 0,0-6 30 0,5-6 34 16</inkml:trace>
  <inkml:trace contextRef="#ctx0" brushRef="#br0" timeOffset="-160986.6">29361 6763 182 0,'33'-31'520'16,"1"5"16"-16,-4 3 10 0,-1 3 9 0,0 3 7 0,-2 7 5 0,-5 1 0 0,-1 3 1 15,0 1-2-15,1 0-1 0,-1 1-1 0,0 1-183 0,1-1-223 0,-2 2-82 16,-1-2-57-16,3 0-26 0,-1 2-24 0,-5-3-24 0,1 2-25 16,-3 2-26-16,0-1-24 0,-2 1-63 0,-4 1-70 0,1 0-72 0,-3 0-74 0,-1 0-66 15,-2 1-70-15,-3-1-3 0,0 0 9 0,-1 3 11 0,-1 2 14 0,-3 0 15 16,-1 3 17-16,-5 0 21 0,0 1 26 0</inkml:trace>
  <inkml:trace contextRef="#ctx0" brushRef="#br0" timeOffset="-160636.65">27956 7851 267 0,'-9'34'512'0,"8"1"22"0,1-2 28 0,7-2 13 0,4 0 10 16,8-3 5-16,4-4 1 0,7-3 1 0,7-3-1 0,8-3 1 0,7-5-3 15,5-1-200-15,6-3-243 0,7 0-51 0,3-4-10 0,4 1-21 0,4-2-20 16,1-1-14-16,0-1-10 0,0-2-3 0,4-2-3 0,1-1 4 0,-4-1 4 16,0-3 8-16,2 0 8 0,-1-2 1 0,-1-2 0 0,-2-2 1 0,1 0 1 15,-2 0-4-15,-1-4-7 0,-7 0-2 0,2 1-3 0,-4-1-12 0,-3 2-9 16,-2-1-21-16,-5 1-25 0,-2-2-33 0,-4 2-36 0,-5 0-35 0,0 0-34 15,-6 0-82-15,-4-1-88 0,-3-1-86 0,-4 1-85 0,-4-3-50 0,-4 0-44 16,-6-1-4-16,-1-2 12 0,-8-1 13 0,-4 0 19 0,-3-5 26 0,-5 0 29 16,-2-2 33-16,-6-3 35 0</inkml:trace>
  <inkml:trace contextRef="#ctx0" brushRef="#br0" timeOffset="-159286.08">29203 1108 86 0,'3'-1'258'0,"-2"-3"34"0,-1 3 24 16,0-2 22-16,-1-1 3 0,-1-1 3 0,-1 0 3 0,0 0 7 0,0-1-51 16,1 0-62-16,0 1-57 0,1 1-56 0,-1 1-21 0,2 3-16 15,0 0-58-15,0 0-66 0,0 0-50 0,0 0-44 0,2 1-29 0,-1 1-26 16,3 2-39-16,-1 2-48 0,2-1-34 0,-2 4-30 0,3 0-6 0,-2 1 2 15,1 0 7-15,-1-1 7 0,0 1 32 0,0-1 32 0</inkml:trace>
  <inkml:trace contextRef="#ctx0" brushRef="#br0" timeOffset="-159086.12">29432 2926 56 0,'4'-9'246'0,"0"0"8"0,-1-1 7 0,-3-2 2 0,0 1 0 15,0-1-4-15,-2 2-3 0,1-2-24 0,-3 3-28 0,3 0-103 0,1 3-119 16,-2-1-101-16,2 7-94 0,2-3-26 0,-2 1-8 0,0 2-7 0,1-2-7 16,-1 2-1-16,4-3-1 0,-1 2 4 0,-2 0 4 0</inkml:trace>
  <inkml:trace contextRef="#ctx0" brushRef="#br0" timeOffset="-158819.28">29824 4150 154 0,'-3'9'351'0,"-4"-4"7"0,3 0 8 0,-5-3 6 16,2 0 3-16,-1-4 3 0,0-2-3 0,1-1-5 0,-2-1-33 0,5-1-38 16,-3-1-160-16,4 1-187 0,1 2-79 0,2 2-56 0,4 2-75 0,0-1-79 15,4 1-23-15,0 1-11 0,2 0-5 0,-2 0-2 0,1 0 4 16,-1-2 3-16,0 0 32 0,-3 1 43 0</inkml:trace>
  <inkml:trace contextRef="#ctx0" brushRef="#br0" timeOffset="-158536.95">29816 5835 140 0,'5'-5'218'0,"-4"-1"1"0,1 0-6 0,-2-1-7 0,2-1-19 0,-2 1-21 16,0 1-29-16,2-2-29 0,-2 2-108 0,4 3-124 0,-4 3-51 0,3 0-35 15,0 3-7-15,0 2-1 0,0-1-1 0,-1 2 0 0,-2 0 8 0</inkml:trace>
  <inkml:trace contextRef="#ctx0" brushRef="#br0" timeOffset="-158351.68">29711 7642 192 0,'-13'67'466'16,"-2"-5"1"-16,-2-6 1 0,1-9-9 0,-3-9-10 0,1-5-22 0,0-7-27 15,2-7-79-15,5-8-90 0,4-5-65 0,4 0-59 0,5 0-239 0,3 1-276 16,3 2-52-16,2 2-5 0,5 1-1 0,-1 0-2 0,0 0 8 0,1-2 11 16,0-1 22-16,-4-2 28 0</inkml:trace>
  <inkml:trace contextRef="#ctx0" brushRef="#br0" timeOffset="-157269.68">15834 3280 51 0,'0'0'117'0,"2"-2"11"16,-2 2-2-16,0 0-8 0,0 0 0 0,0 0 1 0,-2-3-9 15,1-1-14-15,-3 1-1 0,1-1 2 0,-2-1-10 0,1-1-11 16,-4-1 7-16,2 2 12 0,-1 1-3 0,-1-2-10 0,-1 0 21 0,1 1 32 15,0-1 13-15,0 3 12 0,0 0 8 0,0 0 4 0,4 2-4 16,-3-3-7-16,4 3 2 0,-1 1 5 0,4 0 14 0,0 0 18 16,0 0 11-16,0 0 7 0,2 1-23 0,3 3-30 0,3-1-6 0,2 0-1 15,2 1 3-15,4 1 1 0,3-1 2 0,0 1 4 0,5-2 1 0,1 1-1 16,4-1-26-16,1 0-34 0,1-1-17 0,2-2-17 0,1 0 10 0,1 0 14 16,-1-2-23-16,2 2-31 0,-1-3-4 0,0 3 2 15,-2-1-15-15,-1-1-17 0,0 1 1 0,-6-1 6 0,0 2-9 0,-5 0-10 16,-1 0 10-16,-3 0 13 0,-4 0-13 0,-2 0-22 0,-2 0 11 15,-2 2 18-15,-2-2-17 0,-2 0-24 0,-3 0 1 0,0 0 10 16,-2 1-27-16,-3 1-39 0,-3-1 6 0,-2 2 14 0,-2 0-26 16,-5 2-36-16,-2-1 12 0,-5 2 22 0,1 2-1 0,-6-4-8 0,2 3 11 15,-3 0 16-15,2-1 2 0,2-2-2 0,-1 1 24 0,4-1 29 0,-1-1 0 16,7 1-5-16,1-3 21 0,1 1 26 0,3 0-6 0,4 0-14 0,3-2-4 16,0 1-1-16,2-1 0 0,3 0-1 0,0 0 2 0,0 0 2 0,0 0-1 15,0 0-3-15,2 3 1 0,1-1 1 0,2-1-1 0,1 1-1 0,2 1 1 16,3-2-1-16,2 0-37 0,3 1-46 0,-2-2-86 0,3-3-94 15,2 2-79-15,2-4-78 0,-1 2-17 0,1-1-4 0,0-3 0 0,-3 0-2 16,2-2 0-16,-5 0 2 0,-4 0 0 0,-1 0-1 0,-2-2 40 0</inkml:trace>
  <inkml:trace contextRef="#ctx0" brushRef="#br0" timeOffset="-156702.81">10079 2994 44 0,'-13'9'166'0,"-2"-1"6"0,2 0 3 0,0 0 13 0,1-1 14 16,2-1 1-16,-2-1 0 0,2 0-44 0,2 2-50 0,2-3-23 15,-2 1-18-15,3-1 16 0,4 1 22 0,-1-2 19 0,0 1 21 16,4-1 24-16,1 1 20 0,2 1 15 0,1 0 13 0,4 1 10 0,1-2 12 15,4 3-6-15,0-2-10 0,5 1 4 0,2-1 3 0,1-1-19 0,2 1-27 16,3-2-25-16,-1-2-23 0,3 0-27 0,0 3-26 0,0-4-48 0,0-2-47 16,0 0 0-16,0 1 15 0,-1 0-1 0,-2 0-1 0,-2-3-4 0,1 3 0 15,-3-1-2-15,-1-1 0 0,-3 2-14 0,-1-1-17 0,-2 0-58 0,-2 1-65 16,-3 1-37-16,0 0-36 0,-3-2-55 0,0 2-58 0,-2 0-47 16,2 0-47-16,-4 0-7 0,-4 0-2 0,0 0 1 0,4 0 0 0,-4 0 15 15,0 0 16-15,0 0 58 0</inkml:trace>
  <inkml:trace contextRef="#ctx0" brushRef="#br0" timeOffset="-156200.72">6759 3057 110 0,'-32'6'192'0,"1"-2"20"0,-1-1 17 0,0-1 30 16,2 1 29-16,2-3 37 0,4 1 35 0,0 1-51 0,4-2-70 15,5 3-10-15,1-2 3 0,5 2-7 0,2-1-8 0,3 0-1 16,4-2 0-16,3 4-27 0,5-1-33 0,3 4-13 0,6-3-7 16,5 3-42-16,7 0-51 0,2 0 5 0,9 3 16 0,3-3-21 15,4 1-33-15,4 0 14 0,4-1 26 0,2 0-23 0,1 0-35 16,1 0 18-16,-1 0 28 0,-1 1-47 0,-3 1-64 0,0-2-63 0,-2 1-64 16,-3-1-52-16,0 1-53 0,-4-1-41 0,0 0-40 0,-2 0-22 15,-1 0-21-15,0-1 11 0,-3 2 16 0,2-4-9 0,-4 2-14 0,-1-3 32 16</inkml:trace>
  <inkml:trace contextRef="#ctx0" brushRef="#br0" timeOffset="-155386.28">19240 3634 35 0,'6'-3'146'16,"-1"-1"3"-16,3-1 6 0,1-1 4 0,-1 1 5 0,0-3 4 0,0 1-31 15,3 0-43-15,-3 2-24 0,0-2-22 0,1 1-5 0,-1 2-4 0,0-2 6 16,-1 2 6-16,2 2 24 0,-3-2 22 0,-1 3 34 0,3 1 36 0,1 0 23 0,1 0 19 16,1 1 13-16,5 1 8 0,1 0 6 0,7-1 3 0,3 2 1 15,3-1-3-15,5-1-4 0,1 3-7 0,8-3-25 0,1 0-28 0,3 0-38 16,0 3-38-16,3-3-30 0,1 0-27 0,-1 1-14 0,-3-2-11 0,0 1-25 0,-1-1-28 15,-4 2-74-15,-4-2-80 0,-5 2-53 0,-4-2-46 0,-9 2-51 16,-3-1-49-16,-6 0-19 0,-11 2-9 0,-2 1-3 0,-9 1 5 0,-6 1-4 16,-1-3-1-16,-9 3 19 0,0-3 25 0</inkml:trace>
  <inkml:trace contextRef="#ctx0" brushRef="#br0" timeOffset="-154551.75">7801 3309 133 0,'-37'10'174'16,"3"-1"13"-16,-3 0 15 0,1-4 16 0,-2-1 17 0,6-2 20 0,-2-2 22 15,2-2-42-15,4 2-56 0,-1-3 5 0,5 2 15 0,2-1 4 0,3 1-6 16,3-1 0-16,2 1-3 0,3-1-9 0,1 0-11 0,3 1-15 0,2 1-19 16,0 0-22-16,5 0-24 0,0 0-22 0,0 0-24 0,0 0-7 15,5-1-4-15,3 1-15 0,6 0-14 0,0 0 10 0,8 0 15 16,4 0-13-16,5 0-17 0,6-2-2 0,4-1 4 0,9 2-3 0,4-2-4 16,6 0-10-16,3 1-13 0,5-1-68 0,4 1-80 0,2-2-35 0,0 3-22 15,5-1-72-15,-3 2-84 0,3 0-4 0,-4 0 12 0,0 0 2 0,-3 0-3 16,-3 0 3-16,-4 2 4 0,-3-2 16 0,-4 1 14 0</inkml:trace>
  <inkml:trace contextRef="#ctx0" brushRef="#br0" timeOffset="-145935.15">5402 6621 257 0,'-3'-10'338'0,"-2"3"39"0,2 1 28 0,-2-2 27 16,0 3 7-16,2 0 7 0,0-1 6 0,0 2 6 0,2 1-57 0,-1 1-76 15,2 2-42-15,0 0-33 0,0 0-43 0,0 0-42 0,0 0-40 0,0 0-37 16,0 0-26-16,0 0-27 0,0 0-9 0,2 2-3 0,2 1-11 0,-2 1-9 16,1 2-11-16,0 3-9 0,2 0-46 0,1 3-55 0,-1 1-84 0,3 3-91 15,-2-1-76-15,1 1-76 0,-1 2-16 0,0 0-3 0,2 0-3 0,-3 0 0 16,-2 0 2-16,0 0 2 0,-1 0 10 0,-4 1 11 0,1 0 46 0</inkml:trace>
  <inkml:trace contextRef="#ctx0" brushRef="#br0" timeOffset="-145668.15">5287 7099 115 0,'1'3'238'0,"-1"-3"6"0,2 2 2 0,-2-2 2 0,0 0 3 0,0 0 0 16,0 0 4-16,0 0 6 0,0 0-47 0,0 0-58 0,1-2-25 0,-1 2-19 15,0 0-5-15,0 0-2 0,0 0 6 0,0 0 10 0,4 0 7 16,-1-1 9-16,-2 1 7 0,3-2 7 0,-1 2 11 0,3 0 13 0,0 0 4 0,-1 3 0 15,1 1-3-15,1 0-7 0,-1 1 4 0,2 5 2 0,-2 0-2 16,-1 6-2-16,-2 0-6 0,1 3-4 0,-3 4-1 0,-1 1-2 0,0 2-10 0,-3 1-14 16,-2 2-4-16,0 1-8 0,0 0-5 0,-1-1-12 0,-2-1-10 0,2-1-14 15,-2-1-13-15,3-4-11 0,-2-2-4 0,2-1-7 0,0-4-6 16,2-1-8-16,0-4-5 0,-1-1-6 0,3-1-7 0,-1-4-6 0,2-1-6 16,0-3-6-16,0 0-9 0,0 0-13 0,0 0-13 0,0 0-14 0,3-1-21 15,2-4-20-15,0-2-32 0,3-4-31 0,3-2-82 0,-2-5-94 0,3-3-65 0,2-5-56 16,0-2-56-16,0-2-58 0,-1-5-6 0,1-2 5 0,-1-2 14 15,-2-2 15-15,1 0 21 0,1-3 19 0,1-1 33 0,-3 0 33 0</inkml:trace>
  <inkml:trace contextRef="#ctx0" brushRef="#br0" timeOffset="-145317.9">5643 6730 106 0,'13'-19'231'0,"-1"5"37"15,-1 2 40-15,0 3 35 0,-2 1 36 0,1 4 27 0,1 1 27 0,-3 2-29 16,0-1-37-16,3 4-31 0,-2-1-28 0,-1 1-9 0,3 0-7 0,-3 1-17 16,2 2-17-16,-1 0-35 0,2 0-41 0,-3-2-32 0,0 4-33 0,1-1-28 15,-1-2-27-15,0 4-13 0,-1-2-10 0,2 1-5 0,-3-1-3 0,-1 2-8 16,2 1-10-16,-3-2-3 0,1 2-3 0,-2 0-4 0,0 2-1 0,-3 1-7 15,0 0-5-15,-3 1-4 0,-1 2-4 0,-3 2-3 0,1 1 0 0,-4 0-3 16,-1 3-1-16,0-2 1 0,0 2 1 0,-3-2 0 0,4 1-1 0,-2-2 0 16,1-3 4-16,1 0 3 0,4-3 3 0,-2-3 3 0,2 0 6 0,2-3 1 15,1-1 1-15,0-3 1 0,1 2 0 0,2-4 1 0,0 0-5 16,0 0 3-16,0 0 1 0,0 0 0 0,0 0-3 0,0 0 1 0,2-4 0 0,1 2 0 16,-1-1-2-16,1-3 0 0,0 3 0 0,-1-2-2 0,1 1-5 0,0-1 1 15,0 2-1-15,0-1-4 0,-1 0-3 0,-2 3 2 0,0 1 1 16,0 0 2-16,0 0 0 0,0 0 1 0,0 5 2 0,0-1 0 0,-2 1-1 0,1 2 5 15,-1 1 6-15,-2 3 4 0,2 0 2 0,-1 1 8 0,1 0 4 16,1 0 5-16,-1 0 2 0,2 1 5 0,0-2 5 0,0-2 5 0,2 2 4 0,-1-3 8 16,1 0 8-16,0 1 0 0,1-1 2 0,-2-1-2 0,4-1-1 0,-2 2-2 15,0-3-4-15,2 1-4 0,-2 1-1 0,2-2-6 0,0 0-4 0,1-1-7 16,-2 2-6-16,3-2-16 0,-1-1-14 0,1-1-20 0,2 0-22 0,-1-2-52 16,3 0-57-16,0-2-90 0,2-5-98 0,0-1-77 0,2-2-75 0,0-3-16 15,2-4-8-15,0-1 3 0,-1-4 1 0,3-2 5 0,-3-2 10 16,1-2 17-16,-1-1 20 0,0 1 51 0</inkml:trace>
  <inkml:trace contextRef="#ctx0" brushRef="#br0" timeOffset="-144516.58">6357 6488 35 0,'2'-5'418'0,"2"0"33"0,-4 0 14 0,0 3 10 0,0-1 3 0,0 3 3 16,0-5-2-16,0 2 0 0,0 0 4 0,2 2 3 0,-2-2-70 0,3 0-88 15,-1 3-91-15,1-2-88 0,3 1-40 0,1 1-27 0,2-2-12 0,-1 1-8 16,3-1-1-16,3 2-5 0,-1-1 2 0,1 1 1 0,2-2-4 0,0 2-5 15,0 0-10-15,-1 0-10 0,1 0-10 0,0 2-6 0,-2-1-5 0,2 2-5 16,-3 0-2-16,-2 2-1 0,0 1-6 0,-2 1-3 0,-4 0-9 0,-2 4-8 16,-1 1-15-16,-2 2-11 0,-3 1-13 0,-4 1-10 0,1 1-4 0,-4 2-8 15,-4-1-6-15,3 2-10 0,-6-2-3 0,4-1-2 0,-2 0-5 0,0-3-5 16,1-2 4-16,1-2 1 0,2-1 7 0,0-3 8 0,3-3 12 0,2-2 10 16,-1-1 9-16,1-2 5 0,3-3 13 0,0-1 14 0,0-1 14 0,1-1 9 15,2-1 18-15,-1 2 19 0,1-1 13 0,1 1 11 0,-1 0 10 0,0 1 9 16,2 1 2-16,-2 1-5 0,1 2 2 0,-1 2 2 0,0-1 0 0,0 1-3 15,0 0-7-15,2-2-8 0,-2 2-9 0,3 0-10 0,-3 0-6 0,5 0-4 16,-1 2-4-16,1-1-3 0,-2 0 0 0,2 0-1 0,-2 1-1 0,-1 0-3 16,1-1-4-16,-1 2-3 0,1 0-2 0,-3 1-4 0,2 0-3 0,-2-1-6 15,-2 2-9-15,0 2-10 0,-1 1-6 0,-2 0-4 0,-1 1-8 0,0 0-6 16,-4 3 3-16,1 0 0 0,-1 2 1 0,-4-1-2 0,1 2 7 0,-1 0 6 16,0 2 11-16,-2-1 11 0,0 2 18 0,1-1 17 0,0-1 12 0,1 0 11 15,0 1 10-15,4-3 11 0,-2-1-1 0,4-1 1 0,1-1-1 0,1-4 0 16,0 1 0-16,3-4-3 0,3 1-1 0,0-2-3 0,0-1-6 0,3 0-5 15,3 0-2-15,2-1-1 0,0-1-2 0,4-1-3 0,1-1-1 0,2-1-1 16,2-1 0-16,3-2-1 0,0-1-2 0,2 0-3 0,-1-2-4 0,0 0-1 16,3-1-2-16,-2-1-2 0,0 2-4 0,-1-1-4 0,-1-1-3 0,1 2 0 15,-4 0-2-15,2 2-1 0,-1 1 0 0,-1 1-2 0,-4 1 0 0,2-1-1 16,-5 2-3-16,1 0-1 0,-2 2-2 0,-2-1 0 0,-1 2-1 0,-3 0-1 16,-3 0 0-16,2 2 1 0,-2-2 1 0,-2 3-1 0,1 3 2 0,-4-1 0 15,0 2 1-15,0 2 0 0,-4 0 2 0,3 1-1 0,-1 1 1 0,-1-1-1 16,0 3 0-16,1 0 2 0,0 0 0 0,1 1 0 0,1 1 0 0,0 1 1 15,1 2-1-15,1-1 0 0,0 2 1 0,-1 1 1 0,3 2 0 0,-1 1-1 16,1 0 4-16,-1 3 0 0,0 0 1 0,-1-1 0 0,1 1 4 0,1-1 3 16,-1 1 1-16,2-2 0 0,-1-2 3 0,-2-1 0 0,1-3 3 0,2-3 7 15,-1 1 8-15,1-7 10 0,-2 1 4 0,2-4 4 0,0-2 0 0,-3-1-3 16,1-3-10-16,-1 0-10 0,0 0-9 0,-4-3-9 0,1-1-7 0,-5-2-6 16,3-2-7-16,-6 0-9 0,1-2-11 0,1 0-12 0,-4-2-9 0,2 0-9 15,-2-2-6-15,3-1-4 0,-2 0 1 0,2 0 4 0,0-1 7 0,4 0 4 16,1-1 7-16,1 0 3 0,1 1 3 0,2 1 4 0,2-2 2 0,0 4 2 15,2-1 4-15,2 2 4 0,0 2 6 0,2 1 5 0,2 0 4 0,-1-1 4 16,3 3 2-16,0 1 4 0,4-1 0 0,1 1 0 0,1 1-2 0,2-1 1 16,3 0-1-16,-1 0 0 0,4 2-1 0,-2-2 1 0,3 1-2 0,0 1 0 15,-1-3-2-15,2 3-4 0,-2 0-1 0,0-1-2 0,0 2-2 0,-4 0-1 16,1-1 0-16,-2 2 0 0,-1 1 0 0,-3-1 0 0,-1 2 0 0,-4 0 1 16,0 2 0-16,-2 1 3 0,-1 0 2 0,-3 1 3 0,-2 2 4 0,-2 0 6 15,0 2 4-15,-1 1 2 0,-3 0 1 0,3 1 2 0,-2 2 0 0,-1-1-1 16,1 1-3-16,0-2-2 0,1 2-12 0,2-3-15 0,-1 2-40 0,3-4-48 15,3 1-93-15,-1-2-106 0,4-2-82 0,0-1-79 0,2-3-19 0,2-3-3 16,4 0-2-16,-1-4 1 0,2-3 2 0,3-1 0 0,-1-3 13 0,4-1 13 16,-2-2 43-16</inkml:trace>
  <inkml:trace contextRef="#ctx0" brushRef="#br0" timeOffset="-144067.65">7223 6327 454 0,'-2'9'509'0,"0"1"7"0,0 2 2 0,1 0 2 0,-2 1 1 16,-1-2 3-16,1 1 1 0,0-1 9 0,1 1 9 0,1 0-43 16,-3 1-55-16,1 4-142 0,-3 1-160 0,2 3-49 0,-3 0-17 0,-1 4-6 15,-1-1 1-15,-1 3-2 0,-1 0 1 0,-3 0-8 0,1 0-5 0,-2 0-22 0,-1 0-23 16,-2-1-23-16,2 2-24 0,-1 1-23 0,-2-2-20 0,3 0-21 16,0-2-23-16,1-1-27 0,2-1-31 0,2-4-78 0,1-3-92 0,2-1-47 0,4-7-40 15,-1-3-7-15,5-5-4 0,3-5 12 0,3-2 12 0,1-5 18 16,1-3 22-16,4-3 24 0,1-3 27 0,3 0 42 0,-2 0 42 0,5-2 95 15,-3 3 111-15,4-2 89 0,-2 3 83 0,1 2 65 0,1 1 60 0,0 2 32 16,0 1 29-16,2 1 6 0,-3 1 6 0,5 1-7 0,-2 2-9 0,0-1-11 16,0 2-16-16,2-1-16 0,-1 2-17 0,-2-1-38 0,1 0-43 0,2 2-42 15,-2-1-43-15,-1-1-30 0,-1 1-27 0,-1 3-11 0,-3-4-9 0,-2 4-9 16,-1-2-13-16,-2 3-13 0,-2-1-13 0,-2 1-41 0,-7 2-43 0,0 0-52 16,-4 2-49-16,-3 2-24 0,-3 1-20 0,-3 2-8 0,-5 2-3 0,-3 4-4 15,-3 1-2-15,-3 4 8 0,-3 2 13 0,0 2 29 0,-3 4 35 0,-2-1 79 16,2 4 91-16,1-4 88 0,-2 4 85 0,7-4 43 0,0-1 32 0,3-1 20 15,6-3 14-15,1-4 20 0,5-3 20 0,4-1 7 0,5-1 4 0,1-4-12 16,5-1-13-16,4 0-41 0,-1-1-44 0,7-2-35 0,0-2-34 0,2 1-17 16,1-2-15-16,3-3-9 0,1 0-11 0,0 0-16 0,0-4-17 0,2 2-10 15,-1-3-8-15,1 0-7 0,-2-2-9 0,1 2-7 0,-2-1-9 0,0-2-14 16,-2 4-15-16,-1-3-27 0,-2 0-30 0,-2 3-79 0,-2 0-92 0,-2 1-57 16,-1 0-52-16,-2 2-50 0,-4-4-52 0,-1 2-9 0,0 2-2 15,-3-2 4-15,0 0 5 0,-2 0 13 0,2-2 16 0,-2 0 26 0,-1 0 30 16</inkml:trace>
  <inkml:trace contextRef="#ctx0" brushRef="#br0" timeOffset="-143918.05">7368 6415 5 0,'0'0'467'0,"0"0"29"0,1 3 9 0,-1 3 3 15,-3 0 2-15,1 3 4 0,1 0 4 0,-2 2 6 0,-1 1 2 0,1 0 3 16,0 2-59-16,-3 4-70 0,1 1-134 0,-1 3-148 0,-1 4-44 0,-1 1-26 16,-2 2-7-16,0 1-4 0,0 2-3 0,-4 1-4 0,3 0-12 0,-3 2-13 15,1-2-22-15,-2 1-24 0,0 1-41 0,2-2-42 0,-1 1-96 0,0 0-111 16,0-2-84-16,4-2-78 0,-2-3-28 0,4-2-19 0,1-3-3 0,3-4 0 15,2-5 6-15,2-4 7 0,3-3 19 0,2-6 22 0,3-4 38 0</inkml:trace>
  <inkml:trace contextRef="#ctx0" brushRef="#br0" timeOffset="-143783.4">7299 7030 306 0,'16'-9'408'0,"-5"5"62"15,2-1 22-15,-2 5 12 0,-1 0 15 0,-1 3 14 0,2 2 9 0,-3-1 10 16,3 4-49-16,0 2-65 0,0 1-48 0,2 1-49 0,1 1-60 0,0 4-64 16,4-2-60-16,-2 0-61 0,1 0-22 0,3-1-10 0,-2 0-17 0,2-2-12 15,-2 0-18-15,2-1-14 0,1-4-23 0,-4 1-20 0,2-4-30 0,-3 1-30 16,0-3-52-16,-2 2-50 0,-3-3-93 0,0-1-105 0,-4 0-76 0,-1 0-70 15,-3-3-17-15,-3 3-1 0,-2-3 2 0,1-1 8 0,-5-2 16 0,-1 1 20 16,1 1 28-16,-1-2 27 0,-2-2 50 0</inkml:trace>
  <inkml:trace contextRef="#ctx0" brushRef="#br0" timeOffset="-143432.81">7661 6670 391 0,'7'-14'485'0,"-2"3"12"0,0 0 6 0,-1 5-1 0,-1 0 2 15,0 2 0-15,-1 4 0 0,-2 0 0 0,1-2 0 0,-1 2-61 0,5 2-69 16,-3 1-123-16,-1-1-133 0,1 2-58 0,1 2-42 0,-1 0-13 0,0 1-10 15,-1 3-9-15,1-2-10 0,-1 3-16 0,-1-2-16 0,0 0-31 0,0 1-34 16,2-2-33-16,-2 1-33 0,3-2-26 0,-2-2-21 0,2 1-21 0,2-5-23 16,0 0-4-16,3-1-4 0,1-2 9 0,1-3 8 0,3 1 15 0,2-4 15 15,0-2 42-15,0 1 44 0,1 0 73 0,2-1 81 0,-2 0 81 0,1 1 81 16,-3 1 44-16,2 1 38 0,-2 1 20 0,0 2 15 0,-1 1 9 0,-2 0 8 16,0 1 6-16,-1 2 5 0,-1 0-5 0,1 2-9 0,-2 1-39 0,0 0-47 15,1-1-56-15,-3 3-56 0,2-1-22 0,-1 2-13 0,-1-1-6 0,-2 1-9 16,1 2-7-16,-3 0-7 0,-1-1-7 0,-1 2-5 0,-1 0-2 0,-1 1-4 15,-3 1-2-15,1-1 1 0,-4 2-1 0,0 0-1 0,-2 2-4 0,-2-1-2 16,2 1-3-16,-1 0 0 0,-1 2-2 0,1-3 2 0,1 2-2 0,-2-1-2 16,2-1 1-16,3 1 1 0,0-1-1 0,2-1-4 0,2 1 3 0,0-2 2 15,1 0 0-15,2 0 0 0,0-2 0 0,0-1-2 0,2 2-5 0,-1-3-6 16,1 0-7-16,0-1-8 0,2-1-14 0,-2-1-16 0,4 1-29 0,0-4-31 16,-1 1-83-16,0-2-92 0,1-3-58 0,2-2-47 0,-2-1-49 0,1-1-48 15,1-4-17-15,1-2-10 0,-3-1 4 0,4-2 6 0,-2-1 16 0,1-2 14 16,1-2 30-16,0 0 35 0</inkml:trace>
  <inkml:trace contextRef="#ctx0" brushRef="#br0" timeOffset="-143184.47">8186 6495 270 0,'8'-20'364'0,"-3"6"23"16,2 3 11-16,-1 3 12 0,-2 1 10 0,-2 4 11 0,1 0 7 0,-3 3 7 15,0 0-43-15,0 0-59 0,-3 4-52 0,0 2-57 0,-2 5-54 0,-1-1-49 16,-2 3-30-16,2 4-19 0,-4 0-12 0,1 4-8 0,-1 0-12 0,2 0-12 16,-1-1-8-16,4 1-10 0,-1-1-6 0,1 1-3 0,3-3-4 0,2 0-3 15,0-2-3-15,2 0-6 0,4-3 1 0,-1-1 4 0,3-1 4 0,1-2 6 16,1-1 4-16,2-2 5 0,1 1 4 0,2-3 2 0,0 1 9 0,0-3 9 15,0 3 11-15,1-1 10 0,0-2 8 0,-2 3 9 0,2-3 7 0,-2 3 8 16,-1 0 4-16,-2-1 8 0,1 2 8 0,-2 0 7 0,0 0 9 0,-2 1 6 16,-1 1 2-16,-2 1-3 0,0 0-5 0,-2 0-12 0,-3 2-6 0,0 1-7 15,-3-1-10-15,-4 2-15 0,1 3-11 0,-6 0-11 0,-1 2-13 0,-3 2-13 16,-2 0-12-16,-2 1-9 0,-2 0-17 0,1 2-19 0,-4-1-23 0,1 0-27 16,-1-1-32-16,2-1-34 0,2-2-46 0,0-2-48 0,4-2-102 0,-1-2-115 15,4-2-89-15,2 0-85 0,2-7-17 0,2-1-2 0,2-2 9 0,1-2 13 16,2-3 23-16,1-4 25 0,1-2 33 0,1-2 31 0,1-4 48 0</inkml:trace>
  <inkml:trace contextRef="#ctx0" brushRef="#br0" timeOffset="-143032.89">8121 7027 229 0,'9'-5'469'0,"-1"4"36"0,-2 1 23 0,3 0 23 0,-1 3 11 0,-3 0 10 0,3 0 10 15,3 0 9-15,-2 2 10 0,3-1 13 0,0 2-106 0,2 2-128 0,2 2-93 0,0 1-86 16,1-2-41-16,1 4-31 0,4-1-23 0,-2 2-19 0,1-3-14 16,-2 4-11-16,3-4-9 0,-3 1-9 0,2 2-14 0,-1-2-15 0,-2-2-18 15,1 2-24-15,-2-1-24 0,-3-1-25 0,-1-1-42 0,1 2-39 0,-3 0-101 16,-2-2-111-16,-2 1-106 0,-1 0-102 0,-1 1-35 0,-2-1-17 0,-1 2-5 15,1 2 2-15,-3-1 15 0,2 2 17 0,-1-2 25 0,2 2 26 0,3-4 37 16</inkml:trace>
  <inkml:trace contextRef="#ctx0" brushRef="#br0" timeOffset="-142918.18">8983 7468 413 0,'27'6'497'0,"-4"2"16"16,-3-2 16-16,-1 1 16 0,-3 1 16 0,-5-1 3 0,1 1 3 0,-2-2-1 16,-2-1 0-16,-1 0-46 0,0 1-57 0,-1-1-172 0,-1-1-199 0,0 1-68 15,1-2-42-15,-3 1-65 0,0-1-68 0,-3-3-115 0,-3 1-128 0,3-1-80 16,-5 0-71-16,-4 0-18 0,3 0-3 0,-4-1 2 0,-4 0 5 0,1-3 14 15,-4 2 19-15,-1 1 22 0,-5-3 24 0,-1 1 52 0</inkml:trace>
  <inkml:trace contextRef="#ctx0" brushRef="#br0" timeOffset="-142433.48">5253 7875 95 0,'-20'2'442'0,"1"0"43"16,3 0 12-16,1 0 2 0,3 0 3 0,1-1 0 0,2-1 1 16,6 0 0-16,3 0 1 0,3-1 3 0,6 1-86 0,4 0-105 0,7-2-87 15,6 2-84-15,8 0-43 0,6 0-36 0,9 0 0 0,8-2 5 0,6 0 5 0,8 0 0 16,5 0 6-16,8-1 3 0,4-2 5 0,6 1 7 0,2 0 6 15,7-1 5-15,3 0-2 0,0 2-6 0,6-3-5 0,1 2-4 0,2-1-5 16,2 1-7-16,3-2-1 0,0 1-1 0,3-3-4 0,1 1-5 0,1-2-8 0,1 2-8 16,1-1-8-16,-1 0-34 0,-1 0-10 0,3 0 0 0,-3 1 0 15,-3 1 0-15,-2 1 0 0,-1 1 0 0,-4 1 0 0,-6 1 0 0,-3 1 0 16,-5 0 0-16,-6 1 0 0,-6 0 0 0,-7 1 0 0,-8 2 0 0,-6-2 0 0,-6 2 0 16,-8 0 0-16,-9 0 0 0,-7 2 0 0,-6 1-115 0,-7-1-134 15,-7 3-118-15,-6 0-132 0,-7 1-134 0,-5 1-29 0,-6-1-7 0,-8 1 4 16,-2 3 3-16,-8-4 9 0,-1 0 10 0,-4-1 18 0,-2-1 19 0,-1-2 40 15,-3-3 46-15</inkml:trace>
  <inkml:trace contextRef="#ctx0" brushRef="#br0" timeOffset="-142282.86">9401 7500 558 0,'3'24'651'0,"0"-2"-16"15,0 2-27-15,-1-3-47 0,-1-3-50 0,-1-1-79 0,-1-3-83 0,2-4-146 0,4-2-157 16,-2-1-37-16,0-4-7 0,-3-3-252 0,-3 3-308 0,-2 0-72 15,-5 0-21-15,-2 0 17 0,-6 0 26 0,-2 0 46 0,-5 1 51 0</inkml:trace>
  <inkml:trace contextRef="#ctx0" brushRef="#br0" timeOffset="-141349.09">5834 8892 83 0,'4'-8'336'0,"1"-1"25"0,-3 3 19 0,-1 0 18 0,1 1 19 16,0 1 12-16,-1 3 12 0,2-2 5 0,-3 3 4 0,0 0-47 0,0 0-59 15,0 0-31-15,0 0-25 0,0 3-33 0,-3 2-31 0,2 3-13 0,-3 2-10 16,-2 6-7-16,-2 0-9 0,-1 5-5 0,-1 3-4 0,-5 5 0 0,-2 1-1 15,0 4-15-15,-5 1-21 0,1 3-17 0,-2 1-18 0,-4 1-11 0,0 2-10 16,0 0-11-16,-1 0-10 0,2-2-11 0,-1-1-10 0,2 0-10 0,0-3-14 16,3-4-12-16,4-4-12 0,1-3-19 0,4-5-17 0,1-2-16 0,2-6-15 15,5-1-10-15,4-7-11 0,1-1-8 0,5-3-6 0,1-5-8 0,3-2-8 16,4-4-1-16,3-3-1 0,1-4 7 0,4-2 8 0,0-3 11 0,2-2 14 16,1-2 12-16,1 2 11 0,-1 1 10 0,-2 0 9 0,0 1 9 0,-3 5 6 15,-3 2 9-15,1 2 10 0,-4 3 7 0,1 4 9 0,-4 1 8 0,-1 5 8 16,-2 2 8-16,0 2 6 0,-2 5 11 0,-2 2 6 0,0 2 6 0,-1 5 5 15,-2 1 4-15,-2 2 4 0,1 3 4 0,-4 3 1 0,2 2 1 0,-2 1-4 16,-2-1-6-16,0 2-6 0,2 0-8 0,-1-1-7 0,-2-2-9 0,3-2-13 16,1-1-19-16,-1-3-22 0,3-3-31 0,-1-1-34 0,1-4-40 0,2-4-41 15,0 0-99-15,0-3-117 0,0-1-92 0,0-5-89 0,5-2-21 0,-2-1-5 16,2-3 0-16,0-5 4 0,1 0 13 0,0-4 20 0,2-3 24 0,1-3 31 16,1-2 35-16</inkml:trace>
  <inkml:trace contextRef="#ctx0" brushRef="#br0" timeOffset="-141217.45">5872 9465 96 0,'12'-18'368'16,"1"1"44"-16,1 4 38 0,-4-1 23 0,2 1 14 0,-2 5 12 0,0 1 10 15,0-1 8-15,-2 4 3 0,0 1-64 0,0 0-78 0,3 1-55 0,-1 1-52 16,-1-1-57-16,4 2-57 0,-2 0-43 0,3-1-38 0,-3-1-28 0,2 1-25 16,1 1-22-16,-1-4-23 0,1 3-21 0,-3 0-23 0,3-2-41 0,-1 1-48 15,-2-1-80-15,3-1-89 0,-4-1-57 0,1 1-54 0,-2-1-41 0,-1-1-39 16,0 2 0-16,-3-1 5 0,-1 1 10 0,-2-1 10 0,-2 5 17 0,-2-3 18 16,-2-1 41-16</inkml:trace>
  <inkml:trace contextRef="#ctx0" brushRef="#br0" timeOffset="-141067.85">6150 9119 276 0,'0'-4'379'0,"0"4"34"0,0 0 33 0,0 0 19 0,-2 3 14 16,-1 3 14-16,-3 2 12 0,1 2 16 0,0 3 10 0,-1 3-68 0,-2 2-88 16,-3 4-64-16,2 2-62 0,-3 3-35 0,-2 3-29 0,0 0-33 0,-2 3-32 15,0-1-29-15,1 0-25 0,-1 2-30 0,0-3-30 0,2-1-37 0,0-1-39 16,2-4-54-16,0-1-59 0,2-3-87 0,4-4-95 0,0-3-60 0,0-1-52 16,2-3-40-16,1-2-38 0,3-4 2 0,0-4 8 0,0 0 15 0,0 0 18 15,2-4 22-15,3-4 27 0,2 1 46 0</inkml:trace>
  <inkml:trace contextRef="#ctx0" brushRef="#br0" timeOffset="-140951.16">5986 9553 91 0,'9'-3'332'0,"-1"2"63"0,-2 2 63 0,1 0 17 0,3 4 10 16,-1 1 8-16,-1 0 9 0,2 2-23 0,-2-1-26 0,4 2-37 0,0 2-37 16,1-4-23-16,1 2-17 0,2-2-65 0,3 1-72 0,-2-3-63 0,2 0-62 15,0-3-23-15,3 0-16 0,0-4-27 0,0-1-27 0,1-3-39 0,-1-3-41 16,1-3-94-16,-2-1-107 0,1-3-75 0,-3-3-68 0,-1 0-44 0,2-4-39 16,-3 1-10-16,-4-2-1 0,0 0 4 0,-1 0 7 0,-5-2 18 0,-1 2 20 15,-1 0 33-15</inkml:trace>
  <inkml:trace contextRef="#ctx0" brushRef="#br0" timeOffset="-140834.47">6389 8998 140 0,'-6'-10'518'16,"-1"2"11"-16,4 5 4 0,-2 0-1 0,2 1 1 0,3 2-3 0,-6 2 2 16,4 0 0-16,2-2-3 0,2 4-5 0,-2 1-5 0,4-1-192 15,-2 2-230-15,1 0-111 0,0 1-86 0,2 1-98 0,-2 1-101 0,2 0-68 0,0-1-61 16,1-1-46-16,0 1-44 0,2-2-11 0,-1-2-3 0,2-1 5 0,1-1 6 16,-1 1 17-16,2-3 21 0,0-3 31 0,0 3 37 0</inkml:trace>
  <inkml:trace contextRef="#ctx0" brushRef="#br0" timeOffset="-140634">6646 9036 144 0,'0'0'391'0,"0"0"50"0,2 3 49 0,-2 0 28 0,3 1 30 16,0-1 14-16,-1 3 15 0,3-1 11 0,-2 2 10 0,3 3-60 0,-1 1-76 0,-2 4-49 16,0 1-47-16,-1 3-59 0,1 1-62 0,-3 2-48 0,0 3-46 0,-3 1-28 15,3-1-29-15,-2 2-16 0,-1 0-12 0,1 0-16 0,1 0-12 16,-1-3-15-16,-1 0-19 0,0-3-17 0,2-1-19 0,1-2-21 0,-2-5-23 0,2-1-33 15,0-1-35-15,0-5-57 0,2-2-66 0,-2-4-89 0,0 0-98 0,1-4-51 16,2-5-44-16,-1-3-33 0,-1-2-33 0,2-2 3 0,-1-4 13 16,1-3 18-16,-1 1 22 0,1-3 29 0,-1 1 33 0,-1-3 61 0</inkml:trace>
  <inkml:trace contextRef="#ctx0" brushRef="#br0" timeOffset="-140301.37">6743 8953 115 0,'10'-16'303'0,"-4"1"48"0,3 1 51 0,1 5 29 0,-2 0 24 15,1 3 11-15,1 0 11 0,-1 3 12 0,2 0 11 0,0 0-65 0,-1 3-82 0,2-1-33 16,-1 1-20-16,-1 1-14 0,2 2-16 0,-2 0-34 0,-2 3-39 15,1 0-16-15,-1 3-12 0,-3 2-5 0,2 2-7 0,-3 2-6 0,1 3-9 16,-4 1-8-16,1 4-7 0,-2 4-10 0,0 0-6 0,-2 3-10 0,-2 2-11 0,-1 2-11 16,0 1-13-16,-1 1-50 0,1 1-16 0,-1 0 0 0,-2 1 0 15,2-2 0-15,-1 0 0 0,2-4 0 0,-1-2 0 0,0-3 0 0,3-5 0 0,0-2 0 16,-1-6 0-16,3 1 0 0,-1-7 0 0,-1-2 0 0,1-2 0 16,2-4-79-16,-3-4-14 0,0 1-11 0,1-5-9 0,-2-2-10 0,-1 0-9 15,2-4-9-15,-2-2-5 0,0-4-4 0,1-1-3 0,-4 0 12 0,3-1 16 16,0-1 16-16,-1-2 14 0,-1 1 13 0,0 1 14 0,2 1 22 0,-1 0 21 15,-1 1 24-15,2 3 22 0,-2 2 20 0,4 1 23 0,-2 2 13 0,3 4 11 16,-1-2 3-16,0 4 4 0,1 1 0 0,-1 3-2 0,3-2 2 0,-2 2-4 16,2 3-10-16,0 0-15 0,0 0-11 0,0 0-13 0,0 0-13 0,0 0-13 15,0 0-8-15,0 0-3 0,5 0-4 0,0 2-2 0,0-1-5 0,1-1-6 0,3 2-9 16,-2-1-14-16,3 1-7 0,-1-1-10 0,0-1-10 0,-1 0-11 16,2 0-9-16,-1-1-10 0,-1 1-11 0,0-2-13 0,1-1-19 0,-1 2-24 15,0-2-40-15,-1-1-49 0,-1 2-55 0,3-3-62 0,-1 1-27 0,-1-1-21 0,4-2-42 16,-2-1-47-16,1 0-4 0,2 0 6 0,-2-4 10 0,3-2 12 15,-1 1 20-15,1-4 23 0,4 1 48 0</inkml:trace>
  <inkml:trace contextRef="#ctx0" brushRef="#br0" timeOffset="-140166.87">7203 8795 77 0,'11'-12'348'0,"0"4"44"0,-3 3 46 15,-2 0 20-15,-1 4 18 0,-2 2 13 0,-1 3 9 0,1-1 10 0,-3 6 7 16,0 0-61-16,0 1-73 0,-3 4-44 0,3 1-34 0,-3 1-42 0,-2 4-43 16,2-1-40-16,-4 4-36 0,3-1-22 0,-4 0-20 0,2 3-11 0,-2-3-12 15,-1 2-15-15,0-2-21 0,0-1-27 0,-1 2-28 0,-1-1-41 0,2-3-48 16,-3 0-86-16,0-1-96 0,2-3-71 0,1-2-66 0,-2 0-46 0,3-4-44 15,0-3-30-15,3-1-28 0,-1-3 2 0,6-2 11 0,-1-4 18 0,2-4 21 16,4-1 35-16,1-1 37 0</inkml:trace>
  <inkml:trace contextRef="#ctx0" brushRef="#br0" timeOffset="-140033.22">7176 9065 58 0,'17'-16'284'0,"-1"0"57"15,2 2 51-15,-2 0 51 0,1 1 21 0,-3 1 11 0,2 1 4 0,-3 2 0 16,2-1-50-16,-2 3-63 0,0-1-34 0,1 2-27 0,-1-1-28 0,-1 2-29 16,1 1-48-16,-1-2-55 0,1 0-51 0,-3 3-50 0,2-2-18 0,-4 1-15 15,0 1-3-15,-1 1-2 0,0-1-2 0,-2 0-1 0,-2 1-21 0,-1 1-25 16,-2 1-58-16,0 0-63 0,-2-1-70 0,1-4-70 0,-3 2-50 0,1 0-43 15,-3-2-40-15,0 1-38 0,-1 0-9 0,-2-2-1 0,-2 0 0 0,1 0-1 16,1 0 21-16,-4-1 26 0,4-1 54 0</inkml:trace>
  <inkml:trace contextRef="#ctx0" brushRef="#br0" timeOffset="-139766.78">7336 8754 154 0,'0'0'245'0,"0"0"46"0,0 4 48 0,3 3 51 0,-1 0 54 16,1 4 18-16,1 0 8 0,1 3-42 0,-2 2-54 0,2 2-23 0,-2 2-19 16,2 2-10-16,-2 2-11 0,-1 1-23 0,1 3-30 0,-3-1-44 0,-3 1-47 15,1 2-48-15,-1-1-50 0,0 1-14 0,-2-2-8 0,0 1-5 0,-1-2-6 16,0-3-3-16,1-2-1 0,0-4-1 0,2 0 0 0,0-4 1 0,1-2 0 15,-1-3 1-15,3-3 0 0,0-2-2 0,0-1-1 0,0-3-4 0,0 0-2 16,0 0-5-16,0 0-1 0,0-3-3 0,3 0-4 0,0-2 0 0,1 0-1 16,1 0-3-16,-1-3-4 0,2 3-3 0,2-1-2 0,-1 1-1 0,-1 0 0 15,3 1 1-15,-1 1 1 0,0 3 4 0,-1 0 1 0,2 3 7 0,-1 1 3 16,-2 3 5-16,1 0 2 0,-2 4 5 0,-1 1 6 0,1 3 4 0,-4 1 0 16,-1 2 2-16,0-1 0 0,-1 4 1 0,-2-2 1 0,-2 1-4 0,2-2 0 15,0-2-3-15,0-1-7 0,-1-2-4 0,1-2-4 0,2-3-5 0,-1-1-7 16,2-1-8-16,0-4-10 0,3-1-13 0,0-1-13 0,4-3-19 0,2-1-16 15,2-2-33-15,4-2-38 0,2-2-89 0,2-2-101 0,0-3-79 0,5-1-71 16,-1-1-45-16,2-3-38 0,1 1-2 0,-1-2 7 0,-1 1 8 0,-1-1 16 16,0 0 14-16,-1 2 18 0,0-4 32 0,-2 2 39 0</inkml:trace>
  <inkml:trace contextRef="#ctx0" brushRef="#br0" timeOffset="-139584.28">7808 8685 101 0,'4'3'436'16,"0"1"14"-16,0 1 19 0,2 1 20 0,-1-1 14 0,1 0 16 0,5 1 3 15,0-1 2-15,3-4-2 0,-1-1 2 0,1 0-88 0,2-1-106 0,1-2-105 0,1 1-107 16,-1-1-29-16,2-3-15 0,0 2-17 0,0-2-19 0,-3 0-17 16,3-1-14-16,-5-1-9 0,3 0-6 0,-4-1-10 0,1 1-9 0,-1 1-18 15,-3 0-18-15,-1 0-32 0,-1 1-38 0,-2 1-82 0,1 0-91 0,-4 2-67 0,1 0-59 16,-4 3-43-16,0 0-37 0,-2-4-6 0,-2-1 2 0,1 2 8 16,-2 0 12-16,-1 0 17 0,-2 2 17 0,-3-2 33 0</inkml:trace>
  <inkml:trace contextRef="#ctx0" brushRef="#br0" timeOffset="-139382.8">7998 8553 161 0,'-3'1'317'0,"-1"3"12"0,2 1 10 0,-1 1 13 16,0 0 18-16,1 3 15 0,-1-1 18 0,0 2 11 0,-1 1 13 0,1 2-70 16,0 3-86-16,0 0-54 0,-2 3-49 0,-1-1-24 0,1 3-18 0,-3 2-9 15,2-2-8-15,-3 0-12 0,0 1-19 0,1-1-14 0,-1-1-16 0,1-1-11 16,0-1-12-16,2-1-5 0,-2-5-3 0,4 0 4 0,0-1 6 0,1-2 8 16,0-2 7-16,1-3 9 0,1 1 6 0,1-5 11 0,0 0 15 15,1 2 6-15,2-1 8 0,1-1 3 0,2-1 3 0,3-1-2 0,1-2-4 0,3 1-5 16,1-1-6-16,0 0-10 0,3-2-7 0,1 0-10 0,2 0-11 0,-1 1-16 15,2-2-19-15,-1 1-21 0,-1 0-26 0,-1 1-18 0,2-1-23 16,-2 0-32-16,2 0-33 0,-4 2-82 0,0-2-92 0,0 0-62 0,-4 0-59 16,2-2-50-16,-4 0-54 0,1 1-6 0,-3-2 2 0,1 0 11 0,-4 0 15 0,0-2 19 15,0 3 18-15,-2-3 31 0,0 2 36 0</inkml:trace>
  <inkml:trace contextRef="#ctx0" brushRef="#br0" timeOffset="-139030.95">8256 8649 135 0,'-5'-4'363'15,"0"3"40"-15,-1 2 36 0,0 1 25 0,0 4 19 0,-1 1 17 0,-1 2 12 16,-3 2 11-16,3 1 6 0,-3 4-65 0,-1 2-82 0,-1 4-56 0,-3 0-52 15,0 3-46-15,-1 2-47 0,-1 2-38 0,-4 1-34 0,2 2-23 0,-2 0-23 16,0 0-20-16,0-1-19 0,2-2-22 0,0-1-20 0,4-1-18 0,0-5-17 0,5-1-13 16,2-3-11-16,4-3-6 0,0-2 0 0,5-4-7 0,0-1-8 15,5-4-2-15,0-1 0 0,1-3 3 0,5-3 2 0,-1 0 14 0,-1-3 13 16,5 0 12-16,-2-1 12 0,1-2 14 0,-1 1 12 0,-1 1 7 0,1-1 5 16,-2 2 14-16,-2 3 13 0,1-1 9 0,-4 4 7 0,1 0 10 0,-1 2 9 15,0 1 7-15,1 2 6 0,-3 3 4 0,0-1 7 0,-1 2-1 0,1 2-4 16,-1-2-3-16,1 1-5 0,0 2-7 0,-1-1-9 0,1 0-7 0,0 0-5 15,3-2-10-15,-3 2-10 0,2-3-11 0,0 0-12 0,-2 0-8 0,4-4-9 16,-1 2-5-16,0-3-4 0,-1 2-3 0,1-4-3 0,-1 0-3 0,0-1 0 16,1 0-1-16,0 0 1 0,-1 0 0 0,0-1 3 0,-2 1 3 0,2 0 4 15,-1 0 7-15,-2 0 6 0,1 1 8 0,-1 1 7 0,-1 1 7 0,1 2 7 16,-2 1 7-16,-2 1 9 0,2 2 6 0,-1 2 2 0,-1 1 3 0,-1 0 0 16,1 0 2-16,-2 1 0 0,2-1 0 0,-1 2-3 0,0-2-3 0,1-2-3 15,1 0-5-15,-1-2-4 0,2 0-10 0,-1-2-10 0,1-2-12 0,1-1-13 16,-1-1-22-16,0-2-24 0,5 0-53 0,0-5-57 0,0-1-81 0,4-1-86 15,-1-4-61-15,1-1-60 0,5-1-28 0,-1-4-21 0,3-1-5 0,0 0 1 16,1 0 7-16,2-2 12 0,2 2 20 0,1 0 25 0,1 2 52 0</inkml:trace>
  <inkml:trace contextRef="#ctx0" brushRef="#br0" timeOffset="-138581.41">8476 8998 358 0,'-8'-3'513'0,"3"0"8"0,0 1 5 0,2 0-2 0,3-1 9 0,0 3 9 15,3-3 1-15,5-2 1 0,0-1-1 0,6 0-1 0,-1 1-119 0,4-4-144 16,-1 2-111-16,6 0-107 0,0-3-26 0,-1 0-12 0,3 1-1 0,-1 0-1 16,-2-1-7-16,3-1-9 0,-2 2-4 0,0 0 1 0,-3 0 0 0,0 0 0 15,0 2-2-15,-2-2-2 0,1 0-3 0,-4 2-7 0,0-2-1 0,-3 3-4 16,-1 1-2-16,1-2-3 0,-5 5-9 0,1-3-9 0,-3 1-22 0,-2 4-22 15,-2 0-33-15,0 0-36 0,-2-2-65 0,-1 1-70 0,-2-1-37 0,-1 0-24 16,-3 2-11-16,1-1-6 0,-2 0-4 0,-1-2 1 0,0 1 6 0,0 1 10 16,-2-2 20-16,4-2 23 0,-2-1 34 0,0 0 36 0,4-1 74 0,-1-2 79 15,0 0 53-15,2 0 45 0,0 0 22 0,3 0 21 0,-2 0 12 0,3 2 12 16,1 0 52-16,-1 1 63 0,2 3 59 0,0 3 58 0,2 3 22 16,-1 3 17-16,1 2 9 0,1 2 6 0,0 4 2 0,1 2 0 0,0 2-1 0,-2 5 1 15,2 1 8-15,-2 4 8 0,0 1-45 0,-1 1-55 0,1 1-56 0,-1 2-54 16,-1 1-22-16,0-2-17 0,0 2-11 0,2 0-14 0,-2-1-11 0,2-4-13 15,-1 2-9-15,1-4-12 0,-1-3-14 0,-1-2-14 0,2-3-5 0,0-2-3 16,-1-3 0-16,-1-2 0 0,2-3 0 0,-2-3-19 0,0-1-8 0,0-1 0 16,0-4 0-16,0 0 0 0,0 0 0 0,0 0 0 0,0 0 0 0,0 0 0 15,-2-2 0-15,-1-1 0 0,0-1 0 0,0-4-40 0,-1 0-80 0,3-3-32 16,-1-4-35-16,1-2-37 0,2-5-81 0,1 2-93 0,1-6-65 0,2-2-53 16,1-2-52-16,5-1-48 0,0-4-4 0,2-1 5 0,1-1 22 0,-1-2 27 15,4-2 26-15,1 0 29 0,1 0 33 0,-1-1 34 0</inkml:trace>
  <inkml:trace contextRef="#ctx0" brushRef="#br0" timeOffset="-138318.05">9076 8493 110 0,'15'-24'301'0,"-3"4"63"0,-2 5 49 0,0 3 49 0,-4 3 24 0,1 3 15 16,-2 3 10-16,-1 5 10 0,-3 2-51 0,1 5-62 0,-1 0-21 0,-2 6-10 16,-1 1-24-16,-3 2-29 0,0 4-48 0,-4 0-57 0,0 2-41 0,-3 2-43 15,0 2-15-15,-2 0-14 0,-2 1-9 0,2 0-9 0,-3-1-9 0,2-1-11 16,-2 0-11-16,2 0-13 0,-2-2-12 0,4-2-16 0,-1 0-14 16,3-4-16-16,3-1-18 0,-1-3-18 0,4-1-10 0,0-3-12 0,2-2-3 0,2-4-4 15,1 1 1-15,1-4-2 0,2-2 4 0,1 0 3 0,0-2 5 16,2 0 7-16,1-4 9 0,-1 1 9 0,-1-1 10 0,3 0 13 0,0 1 9 15,-2 0 7-15,0 3 9 0,1-1 12 0,-2 6 13 0,1-1 8 0,-2 6 12 0,1 1 10 16,0 7 7-16,-2 0 10 0,0 3 8 0,1 7 10 0,-3 1 6 16,2 2 2-16,0 5 2 0,-1 0 0 0,-2 2-7 0,1 2-11 0,-1-1-9 15,0 1-10-15,0-1-11 0,2 1-9 0,-2-4-14 0,2 1-14 0,-1-4-25 0,-1-1-27 16,3-3-29-16,-3-2-28 0,2-4-34 0,-2-3-34 0,3-3-76 16,-3-4-84-16,2-3-80 0,0-6-81 0,-2-2-71 0,1-5-68 0,2-6-11 15,2-2 4-15,-2-4 15 0,0-5 17 0,0-3 24 0,2-3 25 0,-2-3 32 16,2-4 34-16</inkml:trace>
  <inkml:trace contextRef="#ctx0" brushRef="#br0" timeOffset="-137900.8">9173 8604 54 0,'11'-26'470'0,"3"5"27"0,-3 4 5 0,-1 6 0 0,-1 2 12 15,-2 3 10-15,-1 2 3 0,1 2 4 0,-1 0 1 0,1 0-2 0,-2 1-70 16,-2 1-84-16,2 1-129 0,-1 1-141 0,0 0-40 0,-2 0-22 0,2 2-4 16,-1-1-1-16,-1 1-9 0,-2 2-14 0,-2 2-2 0,1-1-2 0,-2 2-1 15,-2 0 1-15,1 3 0 0,-1 0 2 0,-2 2 2 0,2 1 2 0,-2-1 0 16,2 3 1-16,0 0-2 0,2-1 1 0,0 2 3 0,1-1 2 0,2-1 2 15,2 2-2-15,1-1 4 0,0-3 0 0,2 2 1 0,3-3-1 0,-2 0-1 16,4-2-1-16,-1 1-3 0,2-3-1 0,0 0-1 0,2-1 0 0,0-1-2 16,-1-1-4-16,2-1 0 0,-1-1 0 0,1-1-3 0,-1 2-3 0,-2-4 0 15,2 2-2-15,-2-1-2 0,1 2-1 0,-4 1 1 0,0-1 3 16,0 1 7-16,-2 2 12 0,-1-1 9 0,-3 3 7 0,-1 0 7 0,-1 2 5 0,-3 1 4 16,0 1 3-16,-5 1 2 0,2-1 0 0,-4 2 0 0,1 0 2 15,-4 0-3-15,0 1-3 0,0 0-7 0,0-1-10 0,-3-1-8 0,3 1-9 0,-2-2-5 16,2-1-3-16,0-2-3 0,-1-1-2 0,4 0 0 0,1-1-1 15,0-4-7-15,2 1-4 0,1-2 0 0,1 0 0 0,2-2 0 0,0 1 0 16,3-2-4-16,0 0-29 0,0 0-11 0,-2-3-11 0,2 0-11 0,0-2-11 0,2-1-9 16,1 0-10-16,-2 0-4 0,2-3-1 0,2 0 1 0,-2 0 0 0,2 2 6 15,0-2 8-15,0 3 10 0,2 0 13 0,-2 0 11 0,2 1 11 0,-1 2 14 16,-1 2 15-16,4-1 17 0,-2 4 19 0,-1-1 5 0,4 2 9 0,0 2 7 16,-2-1 9-16,2 1 2 0,-1 0 2 0,1 2 2 0,-2-1 5 0,3-1-2 15,-3 0-1-15,1-2-4 0,-1 2-6 0,3-4-22 0,-1 1-26 0,1-2-49 16,3-2-51-16,0-2-118 0,2-4-127 0,0 1-119 0,4-4-116 0,2-2-28 15,2-4-9-15,-1-1-2 0,2-4-1 0,0 1-2 0,0-2 1 16,0 0 12-16,1-2 20 0,-1-1 44 0</inkml:trace>
  <inkml:trace contextRef="#ctx0" brushRef="#br0" timeOffset="-137781.85">10251 8886 380 0,'10'29'575'0,"-4"1"5"16,0 1 2-16,-3-2 3 0,-1-3 1 0,-2-2 2 0,0-3-1 0,0-3-8 15,-2-6-8-15,2 0-31 0,-1-3-35 0,-1 2-275 0,1-1-328 16,-4-1-169-16,1 0-139 0,-3-1-82 0,-1-1-72 0,-3-2-19 0,-2-2-5 15,-4-2-3-15,1 1-2 0,-1-5 7 0,-1 1 10 0,-2-4 27 0,0-3 34 16,0 0 58-16</inkml:trace>
  <inkml:trace contextRef="#ctx0" brushRef="#br0" timeOffset="-137032.36">4963 6717 43 0,'6'-29'351'0,"0"1"51"0,-3-1 47 0,0 4 19 0,-1 1 12 0,-2 3 7 15,0 1 4-15,0 4 5 0,0 4 1 0,-2 1-64 0,1 5-78 16,-1 5-36-16,-1 3-30 0,-3 5-52 0,1 4-62 0,-1 3-39 0,-2 6-37 16,-3 3-11-16,-2 5-2 0,0 5 0 0,-2 2 0 0,-1 6 4 0,0 1 6 15,-1 3-2-15,1 0 1 0,0 2-5 0,2-1-5 0,4 1-1 0,-2-4-2 16,2 1-6-16,4-2-9 0,-2-3-7 0,5-2-4 0,0-2-8 0,1-2-6 15,2-4-5-15,0 2-6 0,0-6-4 0,2 1-3 0,-1-2-2 0,1-4-1 16,0 0-5-16,-1-3-2 0,4-1-2 0,-2-1-1 0,0 0-1 0,0-1-4 0,2-2-2 16,0 1 0-16,0 1 1 0,2-2-3 0,-2 3-1 0,1-2 1 15,1 3 0-15,1 0-1 0,-1-1 0 0,0 3 0 0,1-2 1 0,-2 4 0 16,2-2 0-16,-2 3 0 0,-1-2 2 0,-2 2-1 0,1-1 1 0,-3 2 1 16,-1-1-1-16,-1 0 1 0,-3 2-1 0,1-2 1 0,-3 3 3 0,-1-2 2 15,-3 1 0-15,0 1 3 0,0-2 0 0,-2 2 1 0,1-3 0 0,-3 2 3 16,1-1 0-16,2-2 1 0,-2-2 0 0,2-2 1 0,1-1-3 0,1-1-3 15,3-3-3-15,-1-2-3 0,3-2-6 0,0-1-6 0,0-1-4 0,2-3-2 16,2-2-5-16,0 0-5 0,0 0-2 0,0 0-2 0,0 0 0 0,2 1-1 16,0 1 1-16,0 1 4 0,0 0 2 0,1 0 2 0,0 3 5 0,2 0 4 0,-2 2 3 15,2-1 1-15,0 4 6 0,1 1 3 0,0 1 3 0,-1 0 0 16,0 4 2-16,1 0 2 0,-1 2 0 0,1 1-1 0,-3 1 4 0,-1 2 3 16,1 5-1-16,-1 0-2 0,-2 4 0 0,-2 2-1 0,-1 4-8 0,0 2-10 15,-5 5-19-15,2 3-20 0,-4 5-29 0,-1 2-31 0,-3 4-36 0,0 2-43 16,-4 4-97-16,1 0-116 0,-2 6-82 0,0 0-79 0,0 0-41 0,0 2-36 15,0-1-1-15,0 3 7 0,2-3 18 0,-1 0 20 0,1 0 27 0,1-2 30 16,0 1 39-16,0-4 41 0</inkml:trace>
  <inkml:trace contextRef="#ctx0" brushRef="#br0" timeOffset="-136384.35">1396 10496 357 0,'-32'35'448'0,"1"1"6"15,1 0-11-15,3-3 23 0,3-3 31 16,3-5 6-16,8-8 4 0,6-5 1 0,7-3 1 16,9-4-84-16,7-7-103 0,6-2-55 0,6-7-47 15,7-1-62-15,5-2-66 0,4-4-13 0,0-4-3 0,4 0-21 16,-2-1-28-16,-1 1-25 0,-2-1-26 0,-2 1-10 0,-1 1-8 0,-7 3-35 15,0-1-45-15,-6 5-67 0,-6 0-71 0,-1 1-65 0,-4 2-62 16,-3 1-56-16,-4-1-56 0,-2 2-16 0,-3-1-10 0,-2-1 20 0,-4 1 21 0,-2-1 9 16,1 0 7-16,-4-4 25 0,1 2 30 0</inkml:trace>
  <inkml:trace contextRef="#ctx0" brushRef="#br0" timeOffset="-135883.55">1739 10111 346 0,'-5'1'376'0,"-1"4"26"0,-1 3 25 0,2 4 13 0,1 4 10 0,-2 2 12 15,1 3 14-15,-2 5 13 0,4 2 14 0,-3 4-80 0,4 2-99 0,-4 4-60 16,3 1-50-16,1 2-17 0,1 3-9 0,-1 1-17 0,2-2-21 0,-1 3-3 15,1-1-3-15,1 0-7 0,-1 0-5 0,0-2-8 0,2 1-7 0,-2-4-8 16,0 1-11-16,0-3 3 0,0 0 4 0,-2 0-9 0,-1-5-18 0,1-2-5 0,1-1-5 16,-2-5-3-16,1-2-5 0,-3-2-5 0,2-4-3 0,-1-4-7 15,-1-1-5-15,0-3-6 0,0-1-25 0,-1-4-9 0,-1-1 0 16,-3-2 0-16,0-2 0 0,-4-4-10 0,1-2-46 16,-1-5-27-16,-2-6-27 0,3-7-31 0,1-5-32 15,4-8-49-15,3-7-56 0,5-7-28 0,5-5-22 16,6-5-4-16,6-2-2 0,4-1 14 0,3 2 17 0,4 2 17 0,2 4 16 15,0 5 27-15,2 3 30 0,-2 7 36 0,-2 6 38 0,1 5 63 0,-4 3 68 0,0 4 48 16,-1 5 39-16,-2 1 24 0,0 3 17 0,-4 3 7 0,1 2 3 0,-2 1 6 16,-1 1 7-16,-2 2 4 0,-3 2 2 0,-1 0 5 0,-1 3 3 0,-3 0 0 15,-1 2-1-15,0 0-8 0,-2 3-11 0,-3 0-17 0,0 1-18 0,-3 4 3 16,0 1 7-16,-5 4-5 0,-1 1-9 0,-3 3-8 0,-1 5-1 16,-2 0-10-16,-3 2-10 0,-2 4-4 0,-2 1-5 0,1 2-12 0,-1-1-14 15,0 1 4-15,0-1 10 0,3-2-26 0,2-1-31 0,0-2-5 16,4-2 4-16,1-5-12 0,4-1-15 0,1-4 2 0,5-5 2 15,1 0-15-15,1-3-17 0,3-3 9 0,0 0 15 0,3-3-7 0,2 0-11 16,0-3 19-16,0 1 30 0,3-1-2 0,0-1-8 0,-1-1 12 16,0 1 21-16,2-1-10 0,0 2-13 0,-1 2 19 0,-1 1 31 15,2 1 2-15,-2 5-2 0,1 5 21 0,0 2 27 0,-2 5 3 0,1 6 3 16,1 3 10-16,-1 6 12 0,-1 3 2 0,-1 6-2 0,-4 3 7 0,3 5 10 0,-4 1-14 16,0 3-17-16,-1 1-10 0,0 2-10 0,-1 0-52 0,-1 0-30 0,0 1 0 15,2-5 0-15,-2 1 0 0,3-4 0 0,0-4 0 0,-2-4 0 0,2-4 0 16,1-3 0-16,-1-5 0 0,0-4 0 0,0-5 0 0,1-4 0 0,-1-1 0 0,-2-4-68 15,1-2-30-15,2-5-26 0,-2-1-25 0,1-1-26 0,-1-4-31 0,1-3-39 16,0-2-73-16,0-4-82 0,2-3-55 0,-2-3-51 0,2-1-49 0,1-5-46 16,-1-4 1-16,-2-2 13 0,0-2 22 0,1-3 23 0,-3-3 27 0,1 0 26 15,-2-5 35-15,0-2 39 0</inkml:trace>
  <inkml:trace contextRef="#ctx0" brushRef="#br0" timeOffset="-135483.99">2158 10440 196 0,'15'-47'429'0,"-2"5"20"0,-2 6 6 0,2 5 0 16,-4 5 4-16,-1 5 4 0,0 5 10 0,-3 5 7 0,0 2 9 0,-2 4 6 0,2-1-107 15,-2 5-127-15,3 2-80 0,-1 3-67 0,-1 0-28 0,1 4-21 0,0 2-3 0,-2 4-1 16,-1 0-4-16,1 4-5 0,-1 4-5 0,-1 0-5 0,-1 3-8 0,-1 2-4 16,1 2-4-16,-2 1-3 0,2 0-5 0,-1 1-7 0,-1-2-1 0,2-2-2 15,0 1-1-15,3-3 2 0,-1-4 0 0,4 1-1 0,-2-4-3 0,3-3-1 16,1-3-2-16,0-1-3 0,4-5 0 0,1 0 1 0,-1-3 2 0,3-2 0 16,2-1 1-16,-1-3 1 0,0 0-1 0,0-1 0 0,3 1 1 0,-3-3-1 15,1 3 1-15,-3-3-1 0,2 3 5 0,-3 1 6 0,1 1 5 0,-3 1 7 16,1 1 8-16,-4 1 7 0,-1 1 10 0,-2 3 10 0,-2 0 8 0,0 0 10 15,-3 4 4-15,0-1 3 0,-2 3 2 0,-1 2 3 0,-3 1-4 0,-2 0-4 0,-5 1-3 16,2 2-3-16,0 0-6 0,-5 0-6 0,0 0-8 0,-3 0-8 0,1-1-9 16,2-1-9-16,-3-3-4 0,3 1-3 0,0-3-3 0,0-2-3 0,4-2-2 15,-1-1-2-15,3-3-6 0,0-1-7 0,2 0-6 0,1-4-7 0,1 0-4 0,0-2-7 16,3-3-3-16,1 0-4 0,0-2-2 0,2-2-1 0,2-1-1 0,1-1 2 16,2-2-1-16,2 2-1 0,0-3 2 0,-1 2 5 0,1 0 3 0,2 3 4 15,-1 0 5-15,0 2 4 0,2 2 5 0,-1 2 2 0,-1 1 2 0,0 4 4 16,1 4 0-16,-1 1-3 0,0 0 2 0,2 4 0 0,-1 4 0 0,-1 0 1 15,0 2 1-15,1 1 2 0,-1 2-1 0,-2 2 0 0,3-1-2 0,0 3 2 16,-1-2-16-16,1 0-17 0,1-1-27 0,2-2-26 0,1-2-33 0,3-2-32 16,-2-2-77-16,5-5-86 0,-1-5-70 0,2-4-72 0,4-4-67 0,1-3-69 15,-1-4-14-15,3-6-6 0,1-2 15 0,-1-2 16 0,1-3 26 0,1 0 29 0,-1-2 31 16,1 1 35-16</inkml:trace>
  <inkml:trace contextRef="#ctx0" brushRef="#br0" timeOffset="-135200.9">2996 10071 470 0,'-3'3'502'16,"-2"-1"18"-16,-2 3 7 0,3 1 9 0,-2 1 7 0,1 1 7 0,0 0 8 15,0-1 8-15,2 2 8 0,0 2 12 0,-2-1-138 0,2 1-166 0,-3 4-82 0,3-1-61 16,-4 4-19-16,2 1-11 0,-1 0-7 0,-3 4-4 0,1-2-10 16,-2 3-6-16,1-2-12 0,-1 2-10 0,1 0-15 0,-1-1-19 0,1-2-18 0,1 0-19 15,0-4-18-15,3 1-19 0,-1-1-14 0,3-3-14 0,1-2-12 0,1-2-12 16,1-2-4-16,1-1-6 0,1-1-1 0,1-1 0 0,0-3 5 0,3 0 7 15,-1 0 9-15,1-2 13 0,1 0 12 0,-1-2 12 0,2 0 10 0,0 0 7 16,-2-1 9-16,1 0 9 0,0-2 7 0,0 2 5 0,-1 0 4 0,-1 1 4 16,0 0 4-16,2 2 1 0,-2 0 1 0,0 2 2 0,0-1 0 0,3 1-1 15,-1 2 2-15,1 0 0 0,0 1-7 0,0 0-10 0,3 2-16 0,-1-3-17 16,-1 2-25-16,4 0-32 0,-5-1-91 0,3 1-104 0,-2-2-83 0,1-1-76 16,-2 0-38-16,1-1-29 0,-3-2-7 0,1 0-1 0,-1-2 6 0,-1-1 9 15,-2-3 17-15,2-1 16 0,-4-3 24 0</inkml:trace>
  <inkml:trace contextRef="#ctx0" brushRef="#br0" timeOffset="-134684.06">3061 10033 81 0,'-2'-9'442'0,"-1"2"35"16,1 2 9-16,1 1 4 0,-1 1 3 0,0-1 1 0,2 4 1 0,0 0 3 16,0 0 9-16,0 0 6 0,0 0-76 0,-1 4-94 0,-1 2-96 0,-1 1-96 15,0 4-39-15,-2 2-30 0,-2 3-3 0,-3 2 3 0,2 4 1 0,-5 2 1 16,2 0 1-16,-2 3 3 0,-2 1-6 0,0 1-4 0,0-2-9 0,0 1-6 16,-2 0-11-16,0-1-8 0,2 1-7 0,1-3-5 0,-2-1-9 0,5-3-6 15,-3-1-6-15,5 0-6 0,-1-4-10 0,2-2-8 0,2-3-9 0,3 0-5 16,0-4-7-16,1-1-2 0,0-1-1 0,2-4 2 0,2 2 1 0,1-3 0 15,0 0 1-15,2 0 4 0,2 0 0 0,2-1 3 0,-1-1 5 0,3 2 4 16,1-1 6-16,1 1 5 0,1 1 2 0,-1 1 2 0,0 1 2 0,2 1-1 16,-2 4 2-16,1 2 0 0,-1 2 1 0,-2 1 0 0,0 3 0 0,-1 2 3 15,-1 1 0-15,-3 2 1 0,1 2-1 0,-4-1 3 0,0 2-1 0,-3-1 0 16,0-1 0-16,0 3-1 0,-3-2-8 0,0 1-12 0,1-1-26 0,-3-1-30 16,2-2-41-16,0-2-46 0,-3-4-102 0,3 2-112 0,1-6-87 0,1-2-83 15,-1-6-16-15,2-2-5 0,0-5-2 0,2-4 0 0,-1-2 8 0,2-5 11 0,3-2 25 16,1-3 31-16,-1-2 40 0</inkml:trace>
  <inkml:trace contextRef="#ctx0" brushRef="#br0" timeOffset="-134549.85">3059 10702 292 0,'12'-27'423'0,"0"3"45"0,-3 1 27 16,2 1 21-16,0 1 15 0,2 3 13 0,-4 2 9 0,1 2 7 0,2 1-35 16,0 2-42-16,-1-1-58 0,1 1-60 0,1 1-70 0,1-1-73 0,-1 3-47 15,0-2-43-15,1 3-21 0,-1-2-23 0,0 2-14 0,0-1-13 0,1 2-8 16,-2 0-7-16,-1 0-9 0,3 2-7 0,-3-2-14 0,1 0-16 16,0 1-19-16,-3-1-22 0,4 2-18 0,-4-1-20 0,-1-1-21 0,0 3-26 0,0-1-43 15,-3 2-53-15,-1-2-91 0,-2 1-103 0,1-1-84 0,-3 1-81 0,0-1-10 16,0-1 5-16,-3 0 14 0,0-3 15 0,-2 1 17 0,-1-2 15 0,-2 0 23 15,-2 0 22-15,1 0 48 0</inkml:trace>
  <inkml:trace contextRef="#ctx0" brushRef="#br0" timeOffset="-134417.62">3239 10116 136 0,'-8'-4'425'0,"2"3"17"15,-3 2 8-15,2 3 3 0,1-1 4 0,1 3 6 0,0 1 5 0,2 1 10 16,-1 2 9-16,-1 2-37 0,2 4-46 0,-2-2-82 0,2 4-88 0,-1 3-62 16,0 0-55-16,-2 3-15 0,-1 1-6 0,1 2-4 0,1 0-4 0,-2-1-11 0,0 1-14 15,-1 0-26-15,2 0-27 0,-1-2-44 0,2 3-43 0,-2-4-93 0,2-2-108 16,0-1-72-16,2 0-65 0,0-5-59 0,1 1-55 0,0-3-13 0,4-4-5 15,0 1 8-15,1-6 8 0,0-1 15 0,2-4 18 0,1-2 31 16,3-3 30-16</inkml:trace>
  <inkml:trace contextRef="#ctx0" brushRef="#br0" timeOffset="-134265.62">3182 10599 320 0,'8'1'427'0,"-3"4"55"15,3 1 21-15,-2 2 18 0,2 3 12 0,3 1 7 0,0 1 9 0,0 3 6 16,0 0-38-16,2 2-52 0,1 0-57 0,2 2-62 0,0-1-60 0,0 0-60 16,4 1-47-16,1-2-49 0,-1 0-22 0,4-1-17 0,1-4-9 0,2-1-9 15,1-3-9-15,4-1-6 0,1-5-4 0,2-3-3 0,2-5-7 0,-1-4-12 16,3-1-21-16,-1-5-28 0,-1-4-30 0,1-3-30 0,-2 0-36 0,2-6-38 15,-5 3-106-15,-3-3-122 0,-3 1-102 0,-3-2-103 0,-5 0-24 16,-3 1-5-16,-4 1 0 0,-5-3 1 0,-6 2 12 0,-4-3 16 0,-3 2 23 0,-5-3 27 16,-4-1 35-16</inkml:trace>
  <inkml:trace contextRef="#ctx0" brushRef="#br0" timeOffset="-134150.46">3505 9661 409 0,'-8'1'587'15,"0"6"3"-15,5 2-3 0,0 3-2 0,1-1-2 0,1 1-12 0,-1-1-11 16,4 0-21-16,2-7-23 0,3-1-33 0,0 3-33 0,0-1-312 0,-1 2-371 15,1-1-149-15,-1 3-99 0,3 0-54 0,-4 0-39 0,1 0-7 0,-1 0 0 16,0-1 10-16,-1-2 8 0,1 0 22 0,-2-2 22 0,2-1 32 0,-2-1 34 16</inkml:trace>
  <inkml:trace contextRef="#ctx0" brushRef="#br0" timeOffset="-133583.28">1143 11821 255 0,'-27'11'487'0,"12"-1"15"0,9 3 16 16,12 1-4-16,12 4-7 0,14 0 24 0,15 0 31 15,15-3 9-15,15-7 7 0,15-2 8 0,10-3 6 0,11-3-193 0,9-3-230 16,7-6-40-16,1-5 3 0,3-4-14 0,1-6-16 0,2-3 8 0,-1-3 11 16,0-2-19-16,3 0-26 0,-1-2-11 0,-2-4-8 0,-2-1-3 0,-1 0-7 15,-2-2-8-15,-5-1-10 0,-5-1-2 0,-1-3 2 0,-8 0 1 0,-6 1 1 16,-5-1-2-16,-7-3-4 0,-6 3-3 0,-9 0-3 0,-6-1-2 0,-8 2-7 16,-7 1-10-16,-8 3 0 0,-8-1 0 0,-5 1 0 0,-9 2 0 0,-8 0 0 15,-3 0 0-15,-8 0 0 0,-7-1 0 0,-2-2 0 0,-6-2 0 0,-5-2 0 16,-4-2-17-16,-5-3-26 0,-2-3-12 0,-6-3-10 0,-2-3-11 0,-4 0-15 15,-5-7-7-15,-4 2-7 0,-2-5-2 0,-6-3-3 0,-5 0 3 0,-3-4 3 16,-3-1 6-16,-3 2 7 0,-4-1-2 0,-6 1 1 0,-5 0 19 0,-4 5 21 16,-2 3 18-16,-5 5 15 0,-1 5 2 0,-2 7 0 0,-3 5 4 15,0 9 7-15,0 7 4 0,1 6 2 0,1 11 13 0,3 6 13 0,0 11 5 16,3 7 1-16,1 8-11 0,-1 6-13 0,-1 9-4 0,3 6 0 16,1 6 7-16,-3 7 9 0,2 4 3 0,-1 6 4 0,3 3 10 0,-4 7 10 15,0 7-6-15,-3 5-8 0,1 11 15 0,-1 11 15 16,0 8 10-16,4 10 5 0,5 10 3 0,8 7-1 15,9 6-1-15,13 4-3 0,13 1-4 16,20-1-2-16,15-7-12 0,20-7-15 0,19-10-5 16,22-12-5-16,17-12-9 0,15-15-7 0,12-14-7 0,15-14-5 0,6-13-11 15,5-12-12-15,5-10-26 0,3-13-27 0,2-8-34 0,-5-8-39 0,-3-8-58 16,-1-2-66-16,-4-6-98 0,-3-6-106 0,-4-4-74 0,-3 0-66 0,-1-4-15 16,-5-1-5-16,-2-4 9 0,-6 2 9 0,-3-3 27 0,-5 2 29 0,-6-3 34 15,-5 1 36-15</inkml:trace>
  <inkml:trace contextRef="#ctx0" brushRef="#br0" timeOffset="-133448.96">4569 11052 47 0,'0'39'647'0,"-6"3"17"15,-6-2-4-15,-6-2-3 0,-6-3-21 0,0-5-21 0,-6-4-37 0,-2-2-43 16,2-6-64-16,0-7-72 0,2-4-141 0,4-1-159 0,2-1-314 0,6 1-349 16,2-4-79-16,3 2-17 0,3-4 2 0,2-6 2 0,1-2 18 0,-3-4 22 15,2-1 37-15,-2-3 41 0,-3-3 67 0</inkml:trace>
  <inkml:trace contextRef="#ctx0" brushRef="#br0" timeOffset="-132650.12">7056 7378 256 0,'-3'3'510'0,"-4"-1"23"0,1 1 15 15,-3 2 9-15,2 1 2 0,-2 1-1 0,1-2 0 0,0 0 0 16,5 1 8-16,1-1 12 0,7 1-92 0,4-4-114 0,4 3-116 0,9-2-117 15,7 0-35-15,7 0-19 0,7 2-6 0,7-4-4 0,10 2 0 0,5-5-1 0,5 1 2 16,7 0 1-16,1-4-9 0,4 1-10 0,2-1-9 0,0-2-8 16,1-2-2-16,0 0-1 0,-1-2-4 0,-5 0-4 0,3-2-4 0,-5 1-4 15,0-1-4-15,-4-1 2 0,-2-1-1 0,0-1-2 0,-3-1-1 0,-3 0 0 0,-2 0-15 16,-3-1-1-16,0 0 0 0,-5 0 0 0,-1 1 0 0,-5 1 0 16,-2 0 0-16,-7 3 0 0,-3 1 0 0,-6 0 0 0,-2 3 0 0,-6 2 0 15,-5 1 0-15,-2 0 0 0,-7 3 0 0,0 0-22 0,-4 1-44 0,-5 2-26 16,0 0-30-16,-5 2-30 0,-4-1-37 0,-2 5-41 0,-5 0-89 0,-3 5-103 15,-8-1-65-15,-6 6-56 0,-3 0-45 0,-7 2-41 0,-5 4 1 0,-7 1 13 16,-2 1 25-16,-6-1 27 0,-2 3 30 0,-3-2 30 0,-3-1 39 0,-2-2 42 16</inkml:trace>
  <inkml:trace contextRef="#ctx0" brushRef="#br0" timeOffset="-132550.78">7748 7441 191 0,'-40'5'457'0,"5"1"16"0,6 1 3 0,4 1 1 0,7-1-3 16,3 2 0-16,4-2 1 0,4 0-4 0,4-3-3 0,3 1-58 0,3-3-72 15,5 2-106-15,2 0-115 0,5-1-131 0,1 2-136 0,6-1-87 0,2 2-75 16,4-1-73-16,2-1-69 0,2-1-15 0,3 0-4 0,3-1 2 0,-1-1 1 15,3-2 5-15,0-3 5 0,0 2 16 0,2-4 20 0</inkml:trace>
  <inkml:trace contextRef="#ctx0" brushRef="#br0" timeOffset="-128515.24">5153 12852 43 0,'-2'3'388'0,"0"0"62"16,-1 0 19-16,0 0 12 0,1-1 11 0,1 2 9 0,-1-1 7 0,0-2 7 15,1 1-12-15,1-2-17 0,0 0-72 0,0 0-78 0,0 0-62 0,0 0-57 16,0 0-50-16,0 0-48 0,3-2-12 0,2 1-4 0,1-2-2 0,5-2-2 16,0-1 0-16,4-3 1 0,2-1 4 0,6-3 3 0,0-5 4 0,5-1 2 15,1-4-9-15,4-2-12 0,3-3-8 0,-1-2-7 0,3-4-6 0,2-1-7 16,-1-1-4-16,4-2-6 0,-2 1-5 0,3-2-8 0,-3 1-6 0,-1 2-6 16,2-1-5-16,0-1-24 0,-3 5 0 0,-1-2 0 0,1 4 0 15,-4 1 0-15,0 2 0 0,-2 1 0 0,-1 1 0 0,0 2 0 0,-4 3 0 0,-1 0 0 16,-2 4 0-16,-4 1 0 0,-1 1-22 0,-1 3-55 0,-3 2-19 0,-2-1-21 15,-4 4-19-15,-2 1-19 0,-2 1-30 0,0 2-32 0,-3 0-79 0,-1 2-92 16,-2 1-71-16,0 0-64 0,0 0-45 0,-5 1-37 0,-1 1 8 0,0-1 19 16,-4 2 19-16,1 2 20 0,-4-1 17 0,-3 2 20 0,1 0 29 0,-3 3 34 15</inkml:trace>
  <inkml:trace contextRef="#ctx0" brushRef="#br0" timeOffset="-128232.43">6091 11806 295 0,'0'-8'465'0,"0"1"12"0,0 1 6 0,2 1 5 0,0 1 5 15,-1 1 12-15,2 0 15 0,2 0 11 0,0 2 10 0,4-4-50 16,2 1-60-16,2-2-106 0,3-1-116 0,0 0-58 0,4 0-46 0,2-1-14 0,0 0-2 16,-1-1-6-16,3 3-6 0,-1 1-13 0,-2-2-15 0,3 5-9 0,-4 0-10 15,2-1-7-15,-4 3-7 0,2 0-4 0,-2 0-3 0,1 3-4 0,-2-1-3 16,-1 0 0-16,1 0 2 0,-2 1-2 0,0-1 0 0,-2 2 0 0,0-1 1 15,-1 1-2-15,-4 1 0 0,0 0-3 0,0 1 1 0,-5 1-11 16,0 2-8-16,-3 3-10 0,-1 1-4 0,-4 4-17 0,-1 2-12 0,-2 6-17 0,-2 1-12 16,-4 5-19-16,0 1-14 0,-2 3-45 0,-3 3-45 0,-1 0-67 0,-1 5-70 15,-1-1-32-15,-2 1-26 0,1 2-44 0,-3 0-51 0,4-1-4 16,-2 1 3-16,2-2 12 0,-1-2 15 0,3-4 17 0,2-1 16 0,0-4 42 16,2-4 50-16</inkml:trace>
  <inkml:trace contextRef="#ctx0" brushRef="#br0" timeOffset="-127932.9">5759 13284 136 0,'-28'31'456'0,"-2"-1"28"15,2 2 15-15,1-4 17 0,0-1 18 0,4-3 10 0,0-1 8 16,4-4 0-16,3-2 1 0,2-4-41 0,3-4-47 0,6-1-99 0,2-5-106 0,3-3-75 15,6-3-68-15,5-5-25 0,5-6-13 0,3 0-18 0,8-7-13 0,3-5-10 16,3-4-5-16,8-4 0 0,2-7 2 0,3-4-1 0,1-1 1 16,5-2-3-16,-1-5-1 0,3 2-4 0,-2-1-4 0,0 1 1 0,-3 1-1 0,-3 1-2 15,-2 7-2-15,-4 2-2 0,-1 3 0 0,-6 4-4 0,-1 5-2 16,-4 2-3-16,-1 4-4 0,-6 4-20 0,1 2-24 0,-1 3-22 0,-5 1-27 16,-1 3-30-16,0 2-32 0,-3 1-79 0,-4 0-93 0,-3 3-80 0,0 0-78 0,-5 3-55 15,0 0-49-15,0 0-11 0,0 0-2 0,-5 1 18 0,-2 1 20 16,1 4 27-16,-3-2 21 0,-1 2 33 0,1-1 32 0</inkml:trace>
  <inkml:trace contextRef="#ctx0" brushRef="#br0" timeOffset="-127749.73">6471 12394 137 0,'11'0'478'0,"3"0"21"0,-4 2 18 16,5 0 14-16,-3 2 11 0,2-3 7 0,0 1 5 0,2-1 3 0,0-2 1 16,4-1 7-16,-2-1 5 0,5 0-171 0,-1 0-207 0,-1-1-59 0,3-1-28 15,-2 0-18-15,1 2-17 0,0-2-14 0,1 2-12 0,-1 1-7 0,-1-1-5 16,-3 3-4-16,0 0-3 0,0 3-5 0,-3 0-7 0,-3 2-7 0,-1 2-6 15,-4 2-5-15,-1 3-6 0,-4 1-15 0,-3 6-17 0,0 0-24 0,-5 4-24 16,0 1-40-16,-3 3-40 0,-4 4-97 0,1 1-106 0,-4 4-90 0,-2-1-84 16,-2 3-24-16,-2 1-8 0,-1 0 1 0,-1 0 5 0,0 0 12 0,-2-1 19 15,3-2 23-15,-1-5 26 0,3-2 38 0</inkml:trace>
  <inkml:trace contextRef="#ctx0" brushRef="#br0" timeOffset="-127448.65">6343 13824 218 0,'-24'37'444'0,"1"-1"25"0,0-4 15 0,1-5 11 0,3-3 4 16,2-3 0-16,1-4-1 0,3-5 0 0,4-1 7 0,1-2 5 0,3-3-98 15,2-3-124-15,3-3-68 0,5-1-59 0,3-2-28 0,4-4-19 0,1 0-9 16,6-7-5-16,1-2 1 0,4-4-1 0,3-5 5 0,5-5 3 0,3-3-4 15,2-4-6-15,1-4-9 0,5-4-13 0,1-1-14 0,-1-1-14 0,3-1-7 16,-2 0-7-16,-1 2-6 0,1-1-8 0,-3 4-2 0,-1 0-1 0,-1 4-5 16,-6 4-4-16,-1 2-1 0,-2 3-3 0,-3 3-7 0,-5 4-8 0,0 2-13 15,-4 5-18-15,-4 1-16 0,-3 4-15 0,0 2-21 0,-3 2-19 16,-3 1-36-16,-2 3-34 0,0 0-87 0,-3 3-100 0,0 0-68 0,-3 3-66 0,-2-2-46 16,-1 2-41-16,-1 2 3 0,-2 1 14 0,0-2 15 0,-1 5 15 15,0-1 20-15,-2-1 22 0,4 1 34 0,-2-1 37 0</inkml:trace>
  <inkml:trace contextRef="#ctx0" brushRef="#br0" timeOffset="-127298.83">7024 13085 319 0,'12'-16'446'16,"2"1"21"-16,0 2 13 0,0-1 12 0,-1 2 12 0,1 0 6 0,0 2 5 16,0-1 8-16,-3 2 7 0,2 2-62 0,0 0-73 0,0 3-81 0,-1 1-79 15,1 1-56-15,0 0-47 0,-1 4-15 0,1-2-3 0,-1 2-10 0,1 4-10 16,-3 0-3-16,0 3-6 0,-2 2-8 0,-1 2-6 0,-2 5-13 0,-1 1-14 0,-2 4-7 16,-2 3-4-16,-2 3-18 0,-4 4-21 0,1 1-34 0,-3 3-39 15,-1 2-46-15,-4 2-49 0,2 1-104 0,-5 3-117 0,0-1-92 0,-1 3-89 16,-2-2-19-16,-3 0-4 0,0-1-1 0,-2-1-2 0,-3-4 16 0,-1 0 12 15,-1-4 29-15,-1-4 31 0,0-4 43 0</inkml:trace>
  <inkml:trace contextRef="#ctx0" brushRef="#br0" timeOffset="-126266.61">4095 13929 71 0,'-4'-6'133'0,"4"-1"1"0,-1 4 0 0,-1-4 3 15,0 3 8-15,2-1 5 0,-1-1-32 0,1 2-44 0,0 1 8 0,-2-2 21 16,2 2 33-16,0 0 41 0,0 3 37 0,-1-3 39 0,1 3 28 0,-3-1 28 16,3 1 12-16,0 0 9 0,0 0-3 0,-2 0-7 0,2 0-8 0,-3-1-9 15,3 1-21-15,-3-2-22 0,0 0-30 0,-2 2-30 0,2 0-33 0,-2 0-31 16,-3 2-23-16,2-2-23 0,-1 2-12 0,1-1-9 0,-5 0-2 0,3 1-4 15,-1 2-3-15,-1-1-5 0,-1 4-5 0,2-2-4 0,-3 2-5 0,2 3-7 16,0 2-4-16,-2 1-2 0,0 2 0 0,4 3 2 0,-1 3 3 0,-2 1 2 16,5 6 8-16,-3 1 9 0,5 3 5 0,-2 4 11 0,4 3 3 0,1 3 5 15,1 5 6-15,1-1 1 0,2 2 1 0,3 2 3 0,2 1-5 0,0-2-3 16,2 1-4-16,2-2-4 0,0-4-6 0,3 0-11 0,-2-5-6 0,6-4-6 16,-2 1-5-16,4-7-4 0,1-4-5 0,0-6-2 0,4-2-4 0,0-4-4 15,3-4-1-15,1-4-15 0,0-4-2 0,1-2 0 0,1-7 0 0,1-2 0 16,-1-4 0-16,1-4 0 0,-1-3 0 0,0-3 0 0,-2-2 0 0,-2-2 0 15,0-2 0-15,-1 0 0 0,-3-3 0 0,-3 1 0 0,-1 0 0 0,-3 0 0 16,-1-1 0-16,-2 1 0 0,-4 3 0 0,-2-1 0 0,0 0 0 0,-4 0 0 16,-2 1 0-16,-2-1 0 0,-2 1 0 0,-4 0 0 0,0 0 0 0,-4-1 0 15,-2-1 0-15,-3-1 0 0,1 1 0 0,-5-2 0 0,-3 2 0 0,3-5 0 16,-5 5 0-16,1 0 0 0,-2 2 0 0,-2 1 0 0,4 0 0 0,-4 6 0 16,2 0 0-16,0 2 0 0,0 5 0 0,2 2 0 0,-2 2 0 0,2 4 0 15,-1 2 0-15,3 4 0 0,-3 2 0 0,1 4 0 0,1 2 0 0,-1 4 0 16,0 3 0-16,-1 6 0 0,2 1 0 0,1 5-46 0,-2 3-25 0,2 3-25 15,0 1-32-15,3 0-33 0,0 1-62 0,4 1-71 0,3-3-100 0,0-1-111 16,5-1-68-16,2-4-54 0,1-2-11 0,5-2 5 0,1-4 8 0,2-1 15 16,1-4 22-16,3-4 27 0,1-1 34 0,1-5 33 0</inkml:trace>
  <inkml:trace contextRef="#ctx0" brushRef="#br0" timeOffset="-125133.03">3824 13843 21 0,'-3'-13'291'0,"-2"-1"32"16,0 2 30-16,2 2 18 0,-3-1 15 0,1 2 12 0,2 1 10 15,-2 1 6-15,2 3 5 0,0-1-57 0,1 2-69 0,1 1-40 0,1 2-35 16,0 0-22-16,0 0-19 0,0 0-20 0,0 0-13 0,0 0-5 0,0 5 4 16,1 3-1-16,-1 2-1 0,2 5 4 0,0 3 3 0,-1 5-2 0,1 5-3 15,1 6 6-15,0 4 4 0,2 6 2 0,-2 4 1 0,0 2-7 0,0 6-10 16,-1 4-14-16,-1 2-14 0,1 2-8 0,-2 1-8 0,0-1-9 0,0 2-8 16,0-1-10-16,-2-2-7 0,1-3-11 0,1-3-8 0,-2-1-10 0,2-8-11 15,0-2-7-15,-1-6-3 0,1-2-7 0,1-8-3 0,-1-3-3 0,0-3-1 16,2-5-5-16,-2-2-3 0,1-4-11 0,-1-3-9 0,2 0-18 0,-2-4-21 15,0-2-18-15,2 1-22 0,-1-4-25 0,-1-1-25 0,0 0-38 0,0 0-38 16,0-1-85-16,2-2-96 0,-2-4-57 0,1-4-44 0,1-4-42 0,-2-4-40 16,2-6 7-16,-1-5 16 0,1-3 18 0,-2-6 23 0,2-4 27 0,-1-7 25 15,-1-2 40-15,-3-3 42 0</inkml:trace>
  <inkml:trace contextRef="#ctx0" brushRef="#br0" timeOffset="-124766.53">3628 13416 125 0,'10'-4'451'0,"2"4"13"15,1 2 9-15,0 3 8 0,1-1 6 0,-1 2 7 0,0 0 4 0,2-1 4 16,4 0-1-16,-2-4-1 0,5-1-85 0,5 1-106 0,0-1-111 0,6-1-112 16,2 1-31-16,3-1-13 0,3-1-8 0,0 0-6 0,-1-1-3 0,2 2-4 15,0 1 6-15,-3-2 5 0,1 2 6 0,-1 0 3 0,-1 0 4 0,-3 2 2 16,2 1 2-16,-3 0 5 0,1 0 1 0,-2 3 2 0,-1 0 5 0,-1 0 5 16,1 1-1-16,-2 2-2 0,0 0-7 0,0 2-9 0,0-1-5 0,-2 2-8 15,1 0-1-15,-2 0-1 0,2 0-7 0,-4-1-3 0,-2-1-3 0,1 1 1 16,-5-3-8-16,0 2-5 0,-6-3 2 0,1 1 2 0,-5-4 7 0,0 1 7 15,-2-3 6-15,-4 2 5 0,-1-1 2 0,1-2-1 0,-3-1 4 0,0 0 1 16,0 0 2-16,0 0 2 0,0 0 4 0,0 3 3 0,0 0-2 0,2 3-5 16,-1 2-6-16,-1 2-6 0,2 5-3 0,-2 3-2 0,3 4 3 0,-3 7 4 15,2 3 0-15,-1 4 2 0,1 4-1 0,-2 5-17 0,0 5-21 0,0 2 0 16,0 3 0-16,-2 6 0 0,1 2 0 0,-1 1 0 0,-1 5 0 0,-2 2 0 16,0 1 0-16,-1 1 0 0,-2 1 0 0,0-3 0 0,-1-1 0 0,-2-4 0 15,1-3 0-15,-1-7 0 0,-1-1 0 0,0-9-54 0,0-5-53 0,2-7-18 16,1-5-21-16,1-4-18 0,-1-7-19 0,2-3-18 0,1-4-30 0,-1-4-30 15,0-2-66-15,2-3-72 0,-3 0-43 0,3-2-34 0,-3-2-44 0,1 1-47 16,-2-2 7-16,1-1 16 0,-2-1 19 0,0 0 21 0,0 1 22 0,-4-2 23 16,3 0 33-16,-4-1 38 0</inkml:trace>
  <inkml:trace contextRef="#ctx0" brushRef="#br0" timeOffset="-124530.53">3546 15141 235 0,'-3'27'537'0,"1"0"14"16,4-3 3-16,-2 0 0 0,3-4 0 0,2-1 1 0,2-4-2 0,1-3 1 16,4-5 0-16,3-3 1 0,3-2-82 0,4-2-102 0,6-3-141 0,4 0-148 15,3-1-38-15,4-2-10 0,5-3 2 0,3 0 5 0,1-2 6 0,0-1 3 16,1-1 5-16,1-1 3 0,0-1 1 0,-2-1 2 0,0 1-1 0,1-2 0 16,-3 1-3-16,0-1-6 0,-2 1-3 0,0-2 0 0,-1 1-10 0,-1 2-7 15,-4 0-18-15,2 0-20 0,-5 0-28 0,0 3-26 0,-2 0-34 0,-3 2-32 16,-3 1-67-16,-2 2-75 0,-3 0-117 0,-4 3-123 0,-1 2-61 0,-4 2-48 15,-1 2-8-15,-4 2 1 0,-3 1 12 0,-3 4 14 0,-2 0 23 0,-4 1 26 16,-2 2 28-16,-1 0 32 0</inkml:trace>
  <inkml:trace contextRef="#ctx0" brushRef="#br0" timeOffset="-124382.84">4901 15093 341 0,'12'11'553'0,"-2"-2"-1"0,-2 4 1 0,-2-1-19 0,-1 0-27 15,-2 0-25-15,-3 0-30 0,0-2-67 0,0 1-74 0,0-4-80 0,-3 2-83 16,0-1-281-16,0-1-322 0,1 1-76 0,-3 2-18 0,2 0-3 0,-3 1-2 16,1 0 22-16,-3 1 23 0,2 0 28 0,0 1 28 0</inkml:trace>
  <inkml:trace contextRef="#ctx0" brushRef="#br0" timeOffset="-121316.45">6333 12082 161 0,'2'-2'177'0,"-2"2"3"0,0 0-1 0,1-2 2 0,-1 2-2 15,0 0-5-15,0 0-9 0,0 0-48 0,0-3-57 0,0 3-16 0,0-3-4 16,0 3-3-16,-1-3 1 0,1 3 7 0,0 0 7 0,0 0 11 0,0-3 13 16,0 3 14-16,-2-2 13 0,2 2 14 0,0 0 12 0,0-3 11 0,0 3 13 15,0 0 5-15,0-2 6 0,0 2 9 0,0 0 4 0,-1-2 3 0,1 2-2 16,-2-3-2-16,2 3-5 0,0 0-4 0,0-2-7 0,0 2-8 0,-3-3-8 16,3 3-12-16,0 0-13 0,0-1-4 0,0 1-6 0,0 0-7 0,0-4-9 15,3 1-5-15,0 1-8 0,-1-1-4 0,1 0-6 0,2 0-4 0,0-4-3 16,1 3 0-16,3-1 0 0,-1-2 2 0,2-2 2 0,2 0 0 0,1-4-4 15,3 1-3-15,1-4-4 0,2-2 5 0,2-2 7 0,4-3-1 0,2-2 0 16,3-2-2-16,2-5-1 0,4-1-4 0,2-1-6 0,5-1-2 0,0-4-5 16,4 2-3-16,0-2-2 0,4-3-4 0,1 4-3 0,0-1-5 0,0 2-7 15,4-1-1-15,-1 1 4 0,-1-1 0 0,1 1-1 0,2-1 0 0,0 1 1 16,1-1 3-16,1 1 1 0,1-2 4 0,2 0-2 0,2-2 0 0,-2 1-1 16,5-2 2-16,-1-2 2 0,2 1-3 0,3-2-5 0,-3-2-2 0,2 1-2 15,-1-3-4-15,2 2 2 0,-1-1-3 0,0-2 0 0,1 2 1 0,-2 0-1 16,-1 0 1-16,2 1 0 0,-4 1-1 0,2 1-4 0,-3 2 0 0,-2-2-3 15,0 4 0-15,-3 0 1 0,-3 2-4 0,-1 4 3 0,-1-1-4 0,-3 1-4 16,-2 4-1-16,-2-1-1 0,-5 4 0 0,-2 0-1 0,-3 5 0 0,-3 2 0 16,-2 1 0-16,-3 2-2 0,-3 1 2 0,-3 4 0 0,-5 1 0 0,-2 2 0 15,-2 2 0-15,-3 0 2 0,-1 3-3 0,-3 2-1 0,-2-2-2 0,-1 4-2 16,-3-1-14-16,-2 2-16 0,0 0-21 0,0 0-21 0,0 0-23 0,0 0-27 16,0 0-36-16,0 0-41 0,0 0-94 0,0 0-106 0,0 3-89 15,-2 3-83-15,0 0-27 0,-1 2-15 0,-4 1 12 0,-1 1 12 0,-2 3 22 0,-4-1 21 16,-2 3 27-16,-1-6 25 0,-1 2 36 0</inkml:trace>
  <inkml:trace contextRef="#ctx0" brushRef="#br0" timeOffset="-120280.78">4768 14259 118 0,'3'1'234'0,"-3"1"1"16,0-2-21-16,0 0-23 0,0 4-33 0,0-2-30 0,0-2-53 0,0 0-60 15,0 0-63-15,0 0-64 0,0 0-52 0,0 0-47 0,0 0-16 0,0 0-8 16,0 0 0-16</inkml:trace>
  <inkml:trace contextRef="#ctx0" brushRef="#br0" timeOffset="-120064.45">4858 14329 243 0,'-3'11'321'0,"-3"-1"9"0,1-1 2 0,0-3-2 16,-1 0-1-16,1-1-21 0,0-4-27 0,-1 1-49 0,2 0-54 0,-1-2-134 16,0 0-156-16,5 0-82 0,-3 1-67 0,3-1-33 0,0 0-29 15,0 0-6-15,0 0-3 0,1 2 2 0,-1-2 0 0,0 0 24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9T15:16:51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5595 8499 60 0,'-2'-5'122'0,"2"3"5"0,-4-3-6 16,2 1-6-16,1 2-13 0,-1-3-17 0,-1 1-9 0,1 4-8 0,1-3-7 15,-1 1-2-15,-1 0-4 0,3 2-2 0,-3 0-2 0,-2 0-3 0,3 2 3 16,-1 0 0-16,0-1 5 0,2 1 0 0,-1 1 15 0,1-1 18 15,-1 2 3-15,0-2 1 0,-1 0 9 0,3 1 10 0,-3 1 15 0,3-3 16 16,0-1 16-16,-2 1 13 0,2-1 10 0,0 0 9 0,-3 2 9 0,3-2 10 16,0 0-14-16,0 0-14 0,0 0-1 0,-2 0-1 0,2 0-5 0,-3 0-7 15,3 0-12-15,-3-2-14 0,3 2-16 0,0 0-16 0,0 0-13 0,0 0-14 16,0 0-17-16,0 0-19 0,0 0-7 0,0 0-4 0,0 0-3 0,0 0-3 16,0 0 2-16,0 0 1 0,0 0 0 0,5 2 0 0,0-1 2 0,1 1 2 15,2 0 2-15,1 1 0 0,1 1 3 0,1 0 2 0,1 1 1 0,1-1 4 16,1-1-2-16,1 2-3 0,-1-2-4 0,0 2-7 0,-1-3-3 0,3 1-5 15,-4 0-3-15,2-1-2 0,-1-1-2 0,-2 1-2 0,0-1-2 0,-1 1-1 16,-1-2-2-16,-1 1-3 0,-2-1-2 0,1 2-1 0,-2-2-1 0,-2 0 0 16,-3 0-1-16,0 0 1 0,4 0 0 0,-4 0 0 0,0 0 0 0,0 0 0 15,0 0-2-15,0 0-2 0,0 0-2 0,0 0-3 0,-1-3-5 0,-4 0-6 16,2 1-8-16,-2-1-9 0,0 0-11 0,1 0-12 0,-1-1-24 0,0 1-29 16,-1 0-74-16,1-2-84 0,0 3-57 0,2 0-52 0,0-1-55 0,3 3-54 15,0 0-10-15,3-3 3 0,0 0 6 0,4 0 9 0,2-1 11 0,4 0 10 16,1 0 25-16,5 0 30 0</inkml:trace>
  <inkml:trace contextRef="#ctx0" brushRef="#br0" timeOffset="485">7421 8458 135 0,'-6'1'184'15,"-1"-1"11"-15,1 2 14 0,0-2 18 0,1 2 28 0,2-2 33 0,-2 0-4 0,2 0-8 16,3 0-7-16,-3 0-3 0,3 0 10 0,0 0 14 0,0 0 5 16,0 0 1-16,0 0-4 0,0 0-5 0,0 0-14 0,-5 0-16 0,5 0-28 15,0 0-30-15,0 0-34 0,0 0-32 0,0 0-28 0,0 0-26 0,0 0-22 16,0 0-22-16,0 0-11 0,0 0-10 0,0 0 1 0,0 0 2 0,0 0 3 15,0 0 5-15,0 0 3 0,6 1 3 0,-1 0 3 0,2 1 4 0,1 1 1 16,2-1 3-16,3-2 1 0,2 3 3 0,0-1 0 0,4 0 3 0,0 0-7 16,2-1-6-16,-2 0-6 0,3-1-7 0,0 0-3 0,-2 0-2 0,0 0-5 15,-2 0-2-15,0 0-3 0,-1 0-2 0,-2 0-1 0,0 0-4 0,-3 0-5 16,0 0-6-16,-2 0-17 0,-1 0-18 0,0 0-25 0,-1 0-26 0,-3 0-70 16,0 0-80-16,-2 0-80 0,-3 0-83 0,0 0-56 0,0 0-53 0,0 0-12 15,0 0-3-15,0 0 5 0,-5-1 3 0,2 0 18 0,-2 1 17 0,2-4 27 16,-2 3 26-16</inkml:trace>
  <inkml:trace contextRef="#ctx0" brushRef="#br0" timeOffset="1185.24">8261 8647 151 0,'-2'2'239'0,"-1"-2"19"16,-2 0 17-16,5 0 25 0,-3 0 22 0,1 0 23 0,2 0 23 0,-3-2-21 15,3 2-31-15,0 0-28 0,0 0-26 0,0 0-17 0,0 0-20 16,0 0-18-16,0 0-18 0,0 0-10 0,0 0-5 0,0 0-18 0,0 0-21 0,0 0-19 16,3 2-18-16,-1-1-21 0,3 0-19 0,1 1-7 0,1 1-6 15,2 1-2-15,-1-2-3 0,0 0 2 0,4 1 0 0,-2 0-9 0,1-2-13 16,0 2-6-16,0 0-2 0,2-1-13 0,-1-1-14 0,0 1-43 0,0-1-50 0,-1 1-91 15,-1-2-99-15,2-2-77 0,-1 1-72 0,1-1-17 0,0-1-5 0,-1 0-2 16,-1-1 1-16,2-2 0 0,-2-2-2 0,2 1 11 0,-2 0 10 16,1-2 44-16</inkml:trace>
  <inkml:trace contextRef="#ctx0" brushRef="#br0" timeOffset="1717.79">9661 8632 30 0,'-7'1'297'0,"1"1"17"0,1 1 10 16,0-3 5-16,0 2 0 0,0 0 2 0,2-2-2 0,3 0-1 0,0 0 2 15,0 0-70-15,0 0-84 0,0 0-39 0,0 0-29 0,0 0-20 0,0 0-20 16,0 0 0-16,6 0 3 0,-1 0 5 0,2 1 4 0,2-1 0 0,2 0-5 16,-1-1 2-16,1 1 4 0,3-2-3 0,0 0-2 0,2 1-8 0,-2-3-7 15,2 2-56-15,-2-3-69 0,2 1-74 0,-3 1-75 0,2-1-66 0,-2 0-63 16,-3 0-32-16,2 1-25 0,-2-2-5 0,1 2-4 0,-3 0-1 0,-2 0 5 16,-1 0 1-16,1 2 3 0,-4-1 45 0</inkml:trace>
  <inkml:trace contextRef="#ctx0" brushRef="#br0" timeOffset="2351.98">10523 7397 37 0,'-9'2'225'0,"3"1"0"0,-1-1-2 0,1 0 6 15,-1-1 9-15,1 0 29 0,3 0 31 0,0 1 26 0,3-2 22 0,0 0-33 16,5 3-42-16,1-2-11 0,3 1-6 0,1 1-8 0,4-1-9 0,2 0 1 16,4-2 2-16,1 0-5 0,1 0-11 0,2-4-25 0,3 1-34 0,-1 0-38 15,1 0-41-15,1-1-31 0,-1-1-30 0,-1-1-18 0,1 1-17 0,-2 0-45 16,-3 0-51-16,1 1-87 0,-3-2-94 0,-1 3-80 0,-3-2-75 0,-2 2-17 16,0 1-4-16,-4 1-2 0,-1-2 1 0,-4 2-1 0,0-1-1 0,-2 1 9 15,-3 1 10-15,2-5 42 0</inkml:trace>
  <inkml:trace contextRef="#ctx0" brushRef="#br0" timeOffset="2764.12">12513 7465 362 0,'-5'5'387'0,"1"-3"13"0,1 2 4 0,0-3 4 0,1 2 1 0,2-3 16 0,0 0 20 16,0 0 7-16,2 0 1 0,3 2-85 0,1-2-99 0,2 1-76 16,3-1-69-16,0 2-30 0,5-2-23 0,0 0-9 0,4 0-8 0,2 0-3 0,-1 0-2 15,3 0-33-15,-1-2-38 0,1 1-62 0,-3-1-63 0,3 1-71 16,-4-1-70-16,-1-1-67 0,0 1-64 0,-3 1-24 0,1 0-14 0,-4-2-2 15,1 0-1-15,-3 1 2 0,0 2 0 0,-3 0 16 0,-2 0 18 0</inkml:trace>
  <inkml:trace contextRef="#ctx0" brushRef="#br0" timeOffset="5451.56">11594 3457 49 0,'-10'-1'267'0,"2"1"43"15,0-2 48-15,1 2 49 0,0 0 32 0,-1 0 26 0,3 0 15 0,-1 0 12 16,0 2-44-16,1-2-58 0,2 0-20 0,3 0-16 0,0 0-21 0,0 0-19 15,0 0-37-15,0 0-37 0,-2 0-45 0,2 0-48 0,0 0-27 0,0 0-25 16,0 0-17-16,0 0-11 0,0 0-12 0,0 0-10 0,0 0-6 0,0 0-9 16,0 0-1-16,0 0 1 0,2 0 2 0,3-2 2 0,1 1 2 0,5-1 0 15,0 1 0-15,6-3-3 0,1 1 1 0,4-1 3 0,2 1 0 0,3-1-1 16,1-1 0-16,5 1-1 0,0-1-3 0,2 1-9 0,0 1-3 0,3-1-3 16,3 2-2-16,-3 0-1 0,3 0 3 0,-1 1 4 0,4 1 0 0,-3 0 1 15,3 0 1-15,-1 0 2 0,0 0 0 0,1 0 2 0,1 0 0 0,0 0 1 16,1 0-2-16,0-1-5 0,0-2-1 0,1 1-4 0,-1 1-2 0,1-3-4 15,0 3-2-15,1-2-4 0,-2-1-11 0,0 1-18 0,-1 1-29 0,0-1-33 16,0 2-42-16,-1 1-45 0,-2-2-99 0,0 1-111 0,-2-1-100 0,-1 2-96 16,-1-1-27-16,-2-1-12 0,0-1-5 0,0-1 1 0,-1-3 12 0,-3 3 13 15,3-2 31-15,-2 0 31 0,4 0 43 0</inkml:trace>
  <inkml:trace contextRef="#ctx0" brushRef="#br0" timeOffset="6051.54">19751 3387 45 0,'-16'9'285'0,"-3"1"42"0,1 1 37 0,-1-4 35 0,-1 3 30 16,4-3 27-16,-3-2 13 0,3 2 12 0,1-3-32 0,-1 1-41 0,2-1-36 15,2-2-33-15,0 1-28 0,2 0-27 0,4-2-34 0,-1 1-39 0,3-1-37 16,-4 1-38-16,7-1-29 0,1-1-26 0,0 0-13 0,0 0-12 16,0 0-9-16,0 0-8 0,0 1-4 0,4 1 1 0,4-2 3 0,3 0 0 15,2 0 6-15,6 0 3 0,4-3 3 0,4 2 3 0,5-4 4 0,4 1 1 0,2-3 2 16,6 0 0-16,-1 0 1 0,3 0-2 0,1-2-7 0,1-1-9 16,-2 2-4-16,3-1-8 0,-2 1-6 0,0 0-6 0,1 2-3 0,3-1-1 0,-4 1-5 15,5 0-4-15,0 0-11 0,2-2-16 0,0 2-15 0,1-1-21 16,2-1-23-16,-2-1-22 0,4 0-22 0,-3 0-21 0,2 0-33 0,1 2-36 15,-3-3-72-15,1 3-81 0,0 0-46 0,1-1-34 0,-2 3-19 0,1 0-14 0,2 2-26 16,1-1-28-16,-2 3 11 0,2 1 20 0,2 1 19 0,1 1 21 0,2 3 31 16,-2-2 38-16,5 3 75 0</inkml:trace>
  <inkml:trace contextRef="#ctx0" brushRef="#br0" timeOffset="6551.04">27917 3688 246 0,'-8'-4'334'0,"2"-1"33"15,-4 1 32-15,-1-3 27 0,2 3 15 0,1 0 10 0,-3-2 5 0,1 1 5 16,2 1-50-16,-1 1-63 0,0 0-42 0,0 0-40 0,0-1-33 0,0 2-32 16,1 0-24-16,0-1-26 0,0 2-21 0,-1 1-22 0,0-2-9 0,3 1-5 15,1-1-5-15,-2 1-5 0,3 1-6 0,1 0-3 0,3 0-7 0,0 0-7 16,0 0-10-16,0 0-11 0,0 0-7 0,0 0-6 0,0 0-3 0,7 0 0 16,0 0-1-16,4 0 0 0,7 1 1 0,1 1 0 0,8-2 2 0,4-2 2 15,6 1-1-15,7-1 0 0,4-1 1 0,4-1 2 0,3 1-1 0,3-3-4 16,1 1-3-16,1-1-6 0,0 2-12 0,0 1-13 0,-1-1-13 15,-1 3-13-15,1-1-19 0,-2 2-20 0,-2 2-20 0,-3-2-18 0,0 1-29 0,0 3-32 16,-2-2-74-16,-5 0-83 0,0 1-62 0,-3 1-54 0,-4 3-49 0,-5-1-47 16,-1 0-1-16,-4 0 8 0,-6 4 17 0,-4-1 20 0,-6 3 18 0,-5 0 18 15,-5 2 31-15,-7 2 33 0</inkml:trace>
  <inkml:trace contextRef="#ctx0" brushRef="#br0" timeOffset="7298.54">11911 12669 38 0,'-12'1'234'0,"-1"1"33"16,2-4 39-16,-3-1 42 0,3 2 24 0,0-4 18 0,0 1 13 0,1-1 13 16,1-1-43-16,3 1-54 0,1 3-43 0,2-2-41 0,-1 3-9 0,3 0-2 15,1 1-10-15,0 0-10 0,1-3-24 0,4 3-28 0,2-2-12 0,3 1-7 16,3 1-6-16,3-2-4 0,3 0-1 0,8 1-2 0,1 0 0 0,7-1 1 16,3 0-1-16,4 0 1 0,5-1-19 0,3 3-20 0,4-5-13 0,3 2-13 15,3 0-11-15,2-1-12 0,1-2-7 0,3 1-11 0,2-1-7 0,0-1-6 16,0-1-13-16,2 1-14 0,-1 1-15 0,-4-2-17 0,2 2-16 0,-3 0-13 15,1 2-27-15,-3 1-27 0,0 1-73 0,-2 1-85 0,0-1-55 0,-2 2-51 16,4 0-51-16,-1 0-53 0,4-1-10 0,-1-1-3 0,1 1 11 0,1-4 13 16,5-1 15-16,0 1 14 0,2-4 26 0,3 1 25 0</inkml:trace>
  <inkml:trace contextRef="#ctx0" brushRef="#br0" timeOffset="8865.17">19662 12541 56 0,'-8'5'166'0,"-1"-3"8"0,1 2 9 0,-3 0 12 15,3-2 14-15,-2-1 20 0,1 1-3 0,3-1-3 0,-2 1 2 0,1-1 6 16,0-1 20-16,0 0 20 0,4 1 15 0,-2-1 8 0,4 0 2 0,1 0 1 16,0 0-5-16,0 0-4 0,0 0-13 0,0 0-16 0,0 0-26 0,0 0-32 15,0 0-33-15,0 0-35 0,0 0-29 0,0 0-26 0,0 0-17 0,0 0-13 16,0 0-6-16,0 0-2 0,0 0-7 0,0 0-7 0,0 0 0 0,0 0-4 16,0 0 1-16,0 0-2 0,0 0 3 0,0 0 2 0,0 0 5 0,0 0 5 15,0 0 6-15,3 0 6 0,3-1 7 0,5 0 3 0,0-1 10 0,4 1 10 16,3-1 9-16,6 1 5 0,3-2 7 0,3 0 3 0,3-1-2 0,4 0-1 15,4 0-6-15,3-1-4 0,0 0-5 0,5 2-4 0,0-4-7 0,2 3-8 16,-1-1-5-16,3 3-11 0,0-5-8 0,-1 5-8 0,-1-2-5 0,1 1-3 16,0 1-3-16,-1 0-4 0,1 0-1 0,0 0-4 0,-1 1-2 0,1 0-3 15,2 0-1-15,0-1 0 0,-2 2-2 0,3-3-4 0,-3 1-6 0,4 0-3 16,-5 0-18-16,-1 0-17 0,0 0-33 0,-4 1-35 0,2 0-53 0,-5-2-57 16,-4 3-115-16,-1 3-125 0,-3-1-84 0,-5 2-75 0,-6-2-15 0,-1 5-5 15,-4-3 6-15,-3 2 4 0,-3 0 16 0,-5 0 17 0,-4-3 32 0,0 2 37 16,-4-5 55-16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20T01:35:16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 3073 14 0,'-3'-1'203'0,"-4"-1"4"0,4-1 19 16,-2 2 25-16,0-1 46 0,2 2 51 0,-2-1 44 15,0 1 38-15,1-2-39 0,-1 1-58 0,2 1-11 16,-2 0 1-16,3-2-17 0,-1 2-15 0,0-1-1 15,3 1 5-15,-2 0-23 0,2 0-29 0,0 0-42 16,0 0-50-16,0 0-45 0,-3 0-45 0,3 0-20 16,0 0-14-16,0 0-13 0,2 1-13 0,2 1-2 15,3 1-1-15,4-2-5 0,0 1-6 0,3-1 4 0,2 1 5 0,2-1-2 0,0 1-3 16,0-2 3-16,2 0 6 0,1 1 10 0,-4-1 13 0,2 2 4 16,0-2 3-16,0 1 1 0,0 1 3 0,-1-2 1 0,2 3 1 0,2-2 1 0,-3 2 0 15,5-1 5-15,1-1 7 0,-1 0 3 0,3 1-1 0,-3-2-8 0,6 0-10 16,-2 0-6-16,1 0-4 0,1 0-2 0,1 0 1 0,-1-2-2 0,0 1-3 15,2 1 1-15,-2-3-3 0,2 1-3 0,-1 1-8 0,1 0 0 0,1-2 0 16,-1 0-1-16,-1 0-2 0,1 1 3 0,1-1 0 0,-1 0-1 0,2 2-1 16,0-2 0-16,-3 1 3 0,2 1 0 0,-1-2-1 0,1 1 1 0,-1 2-2 15,0-2 1-15,-1 2-3 0,-1 0 2 0,0 0-2 0,0 0 1 0,0 2-2 16,-3 0 2-16,2-1 0 0,-4 1-1 0,1-1-1 0,-1 1-1 0,-2 1 0 16,-1-3 0-16,-1 1-1 0,0 1 2 0,-3-1-1 0,-2 1-1 0,0-1 2 15,-3 1-1-15,-2-2 0 0,0 0 0 0,-3 1 1 0,-2-1-11 0,-1 2-9 0,-2-2-37 16,-3 0-40-16,0 0-83 0,0 0-96 0,-3-2-82 0,0-1-84 0,-4 0-48 0,1-1-46 15,-2-2-9-15,-3 1-1 0,0-1-4 0,1 0 1 0,-4-2 11 16,3 3 9-16,-1-1 37 0,2 1 41 0</inkml:trace>
  <inkml:trace contextRef="#ctx0" brushRef="#br0" timeOffset="135.26">3277 3099 169 0,'8'1'419'0,"-2"0"9"0,-1 1 2 0,-2 0 0 0,-3-2-43 0,0 0-52 15,0 0-71-15,0 0-76 0,4-2-56 0,-1 2-51 0,0-2-141 0,3 0-162 16,-3-1-94-16,0 3-82 0,1-3-21 0,-1 1-10 0,3-1 0 0,2-2-1 16,-2 3 43-16</inkml:trace>
  <inkml:trace contextRef="#ctx0" brushRef="#br0" timeOffset="1135.03">8509 3312 152 0,'2'-3'215'0,"-1"0"4"0,1 0 2 0,-2-2-2 16,3 1 1-16,-2-1 0 0,1 1-10 0,1-3-10 0,-1 4-57 0,1-1-67 15,0 0-21-15,2-1-9 0,1 0 0 0,0 1 0 0,-1 0 1 0,0-1 2 16,1 2 5-16,-1 0 3 0,-2 0 3 0,3 0 2 0,-4 2 2 0,1-2 0 16,0 3 1-16,-3 0-4 0,0 0 3 0,0 0 0 0,2-2 6 0,-2 2 4 15,0 0 7-15,3 0 2 0,0 0 13 0,1 0 12 0,-1 0 10 0,3 0 12 16,0 0 5-16,1 0 6 0,1 0 6 0,1-1 6 0,2 1-3 0,0 0-2 15,3-2-15-15,1 1-14 0,0-1-12 0,3 1-9 0,1-1-15 0,0-1-15 16,1 2-13-16,2-4-12 0,2 2-10 0,-3 2-8 0,2-4-7 0,1 4-8 16,-3-2-2-16,1 1-1 0,2 1-3 0,-2 1-2 0,-2 0 2 0,2 0 2 15,0 1 0-15,-1 1 0 0,3-1 1 0,0 2 2 0,-1 0 2 0,4 2 0 16,0-2 7-16,0 1 4 0,3 2 5 0,2-3 3 0,-1 2 4 0,3-2 5 16,3 1 1-16,0-1 3 0,1 0 2 0,1-1 3 0,2-1-1 0,2-1-1 15,1 0 1-15,-1 0 0 0,0-1-2 0,2-1-3 0,0 0 0 0,-1 1 0 16,0 1-2-16,0-1-2 0,1 1-5 0,-4-2-3 0,3 2-2 0,-3 2-1 15,1-2 0-15,-2 1 1 0,0-1 3 0,-2 1 5 0,1 1 2 0,-1 0-2 16,-1-2-2-16,-1 1-4 0,-1-1-2 0,0 2-2 0,-1-2-1 0,1 0 0 16,-3-2-2-16,-2 2-2 0,0-1 0 0,-2-1 1 0,-2 0-6 0,-2 1-5 15,-1 0-3-15,1-2-2 0,-5 0-1 0,1 0-1 0,-1 1 2 0,-3-1 0 16,-2 2-1-16,-1-2-1 0,0 0 2 0,-2 1-1 0,-2 1 0 0,-2-2-1 16,-1 3 3-16,-1-2 5 0,-2 1 2 0,-3 1 2 0,3 0 1 0,-3 0 1 15,0 0-1-15,0 0-3 0,0 0 3 0,0 0-1 0,0 0 0 0,0 0-1 16,0 0-6-16,0 0-7 0,0 0-22 0,0 0-26 0,0 0-35 0,0 0-35 15,0 0-82-15,0 0-88 0,0 0-79 0,-2-3-76 0,-1-1-61 0,3 0-58 16,-3-2-13-16,0 0-1 0,3-3 3 0,-3 2 6 0,0-4 19 0,1 0 21 16,-1 3 32-16,3-3 36 0</inkml:trace>
  <inkml:trace contextRef="#ctx0" brushRef="#br0" timeOffset="1299.64">11175 3175 221 0,'4'9'445'0,"1"0"10"16,-3 2 4-16,1-5 0 0,-1 1-1 0,-1-1-9 0,-1-1-16 0,0-2-52 15,0-3-60-15,0 0-111 0,0 0-120 0,0 0-176 0,0 0-188 0,0 0-91 16,0 0-70-16,0 0-18 0,0 0-5 0,0 0-1 0,0 0 0 0,-4 0 11 16,-1-3 14-16,-2 3 52 0</inkml:trace>
  <inkml:trace contextRef="#ctx0" brushRef="#br0" timeOffset="2534.17">1693 1471 81 0,'-8'0'342'16,"-1"2"41"-16,2-2 38 0,-2 0 18 0,2 0 16 16,-2-2 4-16,4 2-1 0,-1-1 6 0,1-1 3 15,2 1-68-15,3 1-85 0,0 0-40 0,0 0-32 0,3 0-50 0,2 0-54 0,3 1-39 16,1-1-37-16,1 2-18 0,2-2-15 0,2 0-5 0,1 0-1 0,2 0-4 15,-1-2-5-15,3 1-3 0,0-1-4 0,-2-1-2 0,2 1-2 0,-1 0 0 0,2-1-1 16,-1-2-3-16,-1 4 0 0,-1-2-10 0,-1-2-14 0,-1 3-22 0,-2 1-26 16,1-2-59-16,-4 2-68 0,-2-1-52 0,0 1-48 0,-2 1-38 0,-1 0-34 0,-2 0-47 15,-3 0-50-15,0 0-11 0,0 4-1 0,-2-1 11 0,-1 1 11 0,-2 1 23 0,-1 0 25 16,0 1 62-16</inkml:trace>
  <inkml:trace contextRef="#ctx0" brushRef="#br0" timeOffset="2683.8">1690 1485 155 0,'-5'9'273'0,"0"1"11"0,-1 0 15 16,3 1 12-16,-2 1 12 0,2 0 11 0,1-1-7 0,2 0-14 0,-1 3-47 16,-1 0-55-16,2 1-48 0,0-1-45 0,0 3-26 0,0-2-20 0,2 2-27 15,-1-2-27-15,2 0-44 0,2-1-47 0,-2 0-45 0,2-3-41 16,1 0-28-16,1-3-19 0,-1 0-52 0,2-3-56 0,3 2-11 0,-3-6-3 16,0 1-1-16,4-4-1 0,-2 1 13 0,3-4 13 0,1 0 32 0</inkml:trace>
  <inkml:trace contextRef="#ctx0" brushRef="#br0" timeOffset="2952.39">2046 1534 47 0,'4'0'220'0,"-4"0"14"0,0 0-3 0,0 0-8 16,-3 5 4-16,0-2 6 0,0 4 4 0,-2-1 4 0,-1 2-53 0,-2 0-63 15,-3 2-38-15,-2 1-31 0,-1 2-13 0,0 2-6 0,-5 0-15 0,1 3-13 16,-2 0 11-16,-4 1 16 0,3 1 7 0,-2 1 4 0,-1 1 6 0,-1 0 1 16,1-1 13-16,0 1 17 0,-1-1 29 0,3-2 30 15,-2 1 13-15,5-4 10 0,0-1 18 0,3 1 20 16,-1-6-17-16,4 0-24 0,2-2 3 15,5-2 8-15,3-2-16 0,4-3-24 0,6 1-6 0,3-4 1 16,5 0-39-16,2-3-45 0,6 1-4 0,2-4 5 0,3-1-26 16,4 0-34-16,0 0 19 0,1-1 31 0,0 0-22 0,0-1-37 0,0-1 21 15,-1 1 31-15,-1 0-21 0,-1 0-35 0,-2 2 10 0,0 0 18 16,-3 1-38-16,-1 2-53 0,-2-1-62 0,-4 2-62 0,-1 1-57 0,-3 1-53 16,-2 0-46-16,-2 1-47 0,-3 1-23 0,-4-2-17 0,-3 3 10 0,0 0 16 15,-2-4 1-15,-1 3-6 0,-2 0 32 0,-3-2 38 0</inkml:trace>
  <inkml:trace contextRef="#ctx0" brushRef="#br0" timeOffset="3168.12">1827 1576 148 0,'-1'-6'210'0,"-1"0"10"0,1 2 12 0,-1-3-4 0,2 1-5 16,0 1 11-16,0 0 13 0,2 1-37 0,-2 1-46 0,0 3-5 0,0 0 7 15,0 0 27-15,0 0 36 0,1 3 2 0,1 3-7 0,-1 2 13 0,1 3 13 16,-2 2 6-16,0 5 5 0,0 3-3 0,0 5-7 0,-2 2 7 15,1 3 9-15,-1 4-42 0,1 0-54 0,-3 3-40 0,1 1-35 0,0 4-10 16,0 0-4-16,1 4-13 0,-1-1-16 0,-3 4-17 0,4 1-17 0,-1 0-18 16,2 2-19-16,-1-1-46 0,-1 1-55 0,3-2-82 0,-2-2-90 15,2-4-70-15,0-4-63 0,0-4-44 0,2-5-36 0,-1-8-16 0,3-2-14 16,-1-6 12-16,2-8 15 0,2-5 15 0,1-5 11 0,0-5 42 0</inkml:trace>
  <inkml:trace contextRef="#ctx0" brushRef="#br0" timeOffset="3834.75">2370 1384 48 0,'1'-6'407'0,"-1"0"49"0,0 0 17 0,0 2 8 0,-1-1-10 0,1 2-15 15,-2 0 12-15,0 0 20 0,2 1 1 0,-3 1-6 0,3 1-74 0,0 0-91 16,0 0-82-16,0 0-80 0,-2 1-45 0,-1 1-37 0,-1 3-22 0,-1 1-19 15,-1 3 18-15,-1 1 26 0,-2 4-21 0,-2 2-30 0,1 2 7 16,-5 3 13-16,2 2-25 0,0-1-30 0,-1 2 2 0,0 0 10 0,-2 0-5 0,3 0-12 16,-1-2 8-16,1 1 11 0,1-2-10 0,4-1-12 0,-2-4-1 15,2-1 6-15,1-1 1 0,2-2 1 0,2-4 2 0,1 2 0 0,2-6-4 16,3 0-5-16,2-4 4 0,0 0 8 0,4-4-10 0,1 0-13 0,5-3 11 16,-2 0 13-16,4-3 8 0,-2-1 7 0,2-1-7 0,1 2-12 0,-1-4 8 15,1 4 10-15,-3-1 4 0,1 2 7 0,-2 2-7 0,-1 1-13 0,1 1 10 0,-4 3 11 16,-1 1-8-16,0 1-13 0,-1 0-1 0,-1 1-1 0,-1 4 1 0,-3-2-2 15,2 3 0-15,-2-2 3 0,-1 4-2 0,-2 0-2 0,-2 1 1 0,-1 1 2 16,0 1-9-16,-3-1-12 0,-1 3 7 0,-2 3 12 0,-2-1-9 16,-2-1-11-16,-1 3 8 0,1 1 13 0,-4 0-10 0,1 0-14 0,-3-1-3 15,3-1 0-15,-1 1 0 0,1-2 1 0,0-1 10 0,2 1 9 0,0-4-10 16,3-2-15-16,1 0 11 0,1-3 19 0,4-2-21 0,0 0-30 16,5-4 17-16,0 0 26 0,2-2-7 0,1-2-14 0,2-1 8 0,2-1 12 15,0-1-7-15,1-2-13 0,0 1 13 0,4-1 18 0,-2 0-13 16,-1 2-20-16,4 1 21 0,-5-1 29 0,3 3-18 0,-2 1-28 0,1 2 19 15,-4 1 28-15,2 1-16 0,0 2-26 0,0 3 20 0,-3 2 29 16,-2 0-17-16,2 2-29 0,-2 1 21 0,-3 3 35 0,3 3-12 0,-6-1-19 16,3 1 21-16,-3 4 30 0,0-1-6 0,-1 2-12 0,-1-1 8 0,1-1 12 15,-1 2-11-15,2 0-15 0,-3-2 7 0,4 1 13 0,-3-2-22 0,4-2-29 16,-1-1-3-16,2-3 1 0,0 0-37 0,0-1-46 0,2-2-65 0,-2-2-71 16,1-2-56-16,1 0-48 0,0-3-65 0,-2-3-70 0,0 0-24 0,3-3-15 0,3-3 4 15,-3-3 11-15,3-3 7 0,-1-2 3 0,3-2 29 0,-3-3 29 0</inkml:trace>
  <inkml:trace contextRef="#ctx0" brushRef="#br0" timeOffset="4533.37">2654 1077 287 0,'5'0'374'0,"1"0"3"0,-3 1 18 0,-1 1 21 0,1-1-5 0,-3-1-9 15,0 4 15-15,-2 1 21 0,1 0-38 0,-2 2-50 0,-2 1-72 0,-1 2-82 16,-2 2-56-16,-2 2-54 0,-2 2-11 0,2 0 0 0,-3 2-20 0,-2 2-22 15,0-1 5-15,0 1 8 0,2-1-15 0,-1-1-24 0,1 2 7 0,1-4 11 16,2 1-13-16,4-2-19 0,-1-3-3 0,4 0 0 0,-1-4-3 0,4 2-3 0,4-4-3 16,-1-2-4-16,4-2 0 0,-1-1 2 0,4-1 0 0,2-1 1 0,-1-1 2 15,3-2-1-15,-1-1 1 0,0-1 4 0,3 1-1 0,-2-2 0 0,0 0 1 0,-1 1 4 16,1 2 3-16,-3-2 3 0,0 3 2 0,0 0 0 0,-1 0-1 0,-2 3-2 16,2 0 3-16,-3 1 2 0,1 1 0 0,-3 1 0 0,4 0 0 0,-3-1 2 15,-1 3 7-15,0 0 8 0,0 1 7 0,-2-1 6 0,1 2 0 0,-2 0-2 16,1 2 2-16,-3 0 3 0,2 0-2 0,-4 0-2 0,2 3 2 0,-3-1 2 15,0 2-1-15,-3 1 1 0,-1-1-11 0,1 2-8 0,-2-1-7 0,-1 1-6 16,-1 1 1-16,-1 1-1 0,0-3-5 0,-2 4-7 0,2-2-6 0,-3 0-10 0,1-1-8 16,-1 0-10-16,1 0-2 0,-2 0 0 0,2 0 1 0,-1-1-1 0,1-3 2 15,0 3 0-15,-1-3-1 0,5-2 0 0,-2 0 4 0,3-2 4 0,1-1 7 16,3-1 9-16,0-2 8 0,4-3 10 0,0 0 0 0,0 0 0 0,2-3 2 0,1-2 0 16,0 1 1-16,2-2-4 0,0-1 4 0,0 2 2 0,1-3 5 0,0 2 4 15,1-1 1-15,-1-1 0 0,-1 2 0 0,2 0 0 0,-2 2 1 0,0-1 2 16,0 2-1-16,0 0-1 0,-2 1 2 0,3 1 0 0,-3 1-1 0,2 0-3 15,-2 1-2-15,0 1-2 0,1 1-1 0,-1 2-3 0,0 0 1 0,1 0 0 16,-2 2-1-16,1 1 0 0,-1 2 0 0,-1 0 2 0,1 2-2 0,-2 0-3 0,0 0-2 16,0 1-2-16,-2 1-13 0,1-1-15 0,1 1-11 0,-2-3-11 0,1 1-18 15,-1-1-23-15,0 0-16 0,2-2-18 0,-2-3-17 0,0 1-18 0,2-2 1 16,0-2 0-16,-2 0-4 0,2-3-5 0,0 0 17 0,0 0 22 16,0 0 8-16,0 0 5 0,0 0 21 0,0 0 29 0,0 0 13 0,0 0 11 15,2-2 23-15,2-2 24 0,-2-1-5 0,3-2-8 0,-2-1 12 16,2-1 15-16,-2 0-10 0,3-2-18 0,2 1 11 0,-3-3 17 15,3 2-9-15,-2 1-17 0,2-2 11 0,1 1 15 0,-1 1-11 0,1-1-17 16,0 2 10-16,-1 1 18 0,0 3-12 0,0 0-15 0,-1 1 16 16,1 2 23-16,0 0-4 0,-1 2-11 0,2 2 14 0,-1 0 17 15,-2 2 10-15,1-1 3 0,0 2 18 0,-2 1 18 0,-3-2 8 0,1 4 4 16,0-2 11-16,-3 1 16 0,0 0-2 0,0 3-7 0,-3-3 3 0,0 2 5 16,1-1-6-16,-3 1-8 0,1-2-14 0,-2 0-14 0,-1 3-10 0,2-2-9 15,-3 1-9-15,1 0-6 0,0-2-5 0,1 0-6 0,-1 0-2 0,3 1-5 16,-2-2-6-16,1 0-4 0,0-1-2 0,2-2 2 0,1 0-3 0,-1-2-5 15,1 2 3-15,2-3 1 0,0 0-5 0,0 0-8 0,0 0-10 0,0 0-9 0,2-1-40 16,1-2-44-16,1 0-58 0,0-3-56 0,3-2-32 0,0-1-30 16,0-1-35-16,1-4-40 0,1-1-18 0,2-1-19 0,0-4-15 0,1 1-18 15,0-1 3-15,1-1 8 0,-1 1 37 0,-1 1 42 0</inkml:trace>
  <inkml:trace contextRef="#ctx0" brushRef="#br0" timeOffset="4868.46">2946 1627 29 0,'10'-10'173'0,"1"0"21"0,2 0 17 0,-4 1 25 0,1 1 26 15,-1-2 22-15,-1 3 27 0,-1-1-34 0,-1 0-43 0,2 3-13 0,-2-1-8 16,-1 0-7-16,0 1-10 0,-2 1-1 0,0-1-4 0,-1 2-11 0,2 0-13 15,-1 2-22-15,-3 1-25 0,0 0-26 0,0 0-24 0,0 0-18 0,0 0-13 16,0 0-7-16,0 0-6 0,0 0-3 0,0 0-3 0,0 0-6 0,0 0-4 16,0 0-6-16,2 1-4 0,-2 2-1 0,1 0 0 0,-1 2 0 0,-1-1 0 0,1 4 1 15,-2-1-1-15,1 2 0 0,-1 2 0 0,-2-1 0 0,2 1 1 0,-3 0-1 16,2 0-1-16,0 1-1 0,1-1 0 0,-1-1-1 0,0-1 3 0,1-1-2 0,1-1 1 16,-1-1 0-16,2-1 0 0,0-1 0 0,0 1 1 0,0-2 0 0,0-3 0 15,0 3 1-15,0-3 0 0,0 0 1 0,0 3 0 0,0-3 1 0,0 0 2 16,0 0 13-16,2 3 15 0,-2-3 11 0,0 0 12 0,1 4 7 0,1-1 9 15,-2 1 6-15,1 1 2 0,1 1 5 0,-2 0 6 0,2 4 4 0,-1-2 3 16,-1 4 2-16,0 2 0 0,0-1-2 0,-1 4-5 0,-1-1 0 0,2 4 3 0,0-1-4 16,-2 3-6-16,2-1-2 0,-1 2-1 0,1-2 1 0,0 2 4 0,-2-2 2 15,2 0 2-15,-1-2 1 0,-1-1 3 0,-2-1-4 0,1-1-6 0,-1-1-7 16,-2-1-7-16,1-1-4 0,0-1-4 0,-4 0 0 0,1 0-1 0,0-1-8 16,0-1-10-16,-3 0-4 0,0-2-6 0,1 0-4 0,0-1-6 0,0-1-12 0,0 0-14 15,1-1-21-15,1 0-22 0,0-4-29 0,-1 0-29 0,4-1-37 0,0-2-37 16,0-2-77-16,4-2-87 0,-1-3-65 0,1-1-61 0,2-3-58 0,1-3-58 15,3-3-8-15,0-2 6 0,1-2 17 0,3-3 18 0,2 1 25 0,-1 0 29 16,2-2 37-16,1 1 37 0</inkml:trace>
  <inkml:trace contextRef="#ctx0" brushRef="#br0" timeOffset="5004.1">3263 1773 330 0,'6'10'416'15,"-2"-1"18"-15,-1 0 15 0,0 0 8 0,1-1 4 0,-2-1 2 0,-2 1 0 0,3-2-1 16,-1-3 0-16,-2 4-76 0,1-1-93 0,-1 2-96 0,0 0-95 0,-1 2-86 15,1-3-80-15,-2 3-88 0,2-1-88 0,-2-2-54 0,1 2-50 0,1-2-52 16,-2-1-52-16,-2 2-11 0,2-2-2 0,1-2-3 0,1 1 2 0,-2-1 9 0,2-4 15 16,0 0 40-16</inkml:trace>
  <inkml:trace contextRef="#ctx0" brushRef="#br0" timeOffset="12969.23">3367 1789 95 0,'-3'2'229'0,"-2"-1"27"0,2 2 28 0,-2-3 26 0,2 1 25 0,0 1 26 16,1 0 23-16,-2-1-17 0,2 1-25 0,2-2-25 0,0 0-23 16,0 0-15-16,0 0-12 0,0 0-15 0,0 0-20 0,2 1-25 0,-2-1-30 0,3 2-25 15,-3-2-25-15,3 1-23 0,-2-1-23 0,3 0-20 0,-4 0-17 0,3 0-14 16,2-1-13-16,0-1-3 0,-1 1 0 0,4-1 1 0,0-1 0 0,3 0 6 16,2 0 9-16,1-1-1 0,2 1 3 0,1-2 1 0,5 2 3 0,0-1 2 0,1-1 3 15,5 1 1-15,-1-1 3 0,1 1-4 0,4-1-7 0,-2 1 0 16,3-1-2-16,-1 2-6 0,0-1-6 0,1 1-3 0,-1 2 1 0,-1-1-4 0,1-1-3 15,-2 3-3-15,1 0-4 0,-1 0-2 0,-1 0-5 0,1 3 3 0,-2-1 2 16,-1-1 1-16,0 0-2 0,1 1 1 0,-1 1 1 0,0-2-1 0,-1 0-2 16,-1-1 2-16,-1 0 0 0,-1 0 1 0,0 0 0 0,-1 0 0 0,-2-1-3 15,-2 0 2-15,-1-1 0 0,0 1 0 0,-4-1-1 0,-2 1 1 0,0 0 0 16,-5-1 0-16,2 2-1 0,-4-2 1 0,-1 1-1 0,-3 1-5 0,0 0-7 16,0 0-16-16,0 0-22 0,0 0-30 0,0 0-31 0,0 0-69 0,-5 0-80 15,0-2-55-15,-1 0-50 0,-1 2-61 0,-2-1-63 0,1-2-16 0,0 1-9 16,-3 1 3-16,0 0 4 0,0-2 19 0,0 1 22 0,0 1 31 0,0-1 30 15</inkml:trace>
  <inkml:trace contextRef="#ctx0" brushRef="#br0" timeOffset="13217.72">4436 1439 215 0,'7'0'224'0,"-1"2"0"0,0-2 4 0,-1 1 4 0,-2 1 6 15,3 0 9-15,-1-1 6 0,3 2 7 0,-2 0-57 0,-1 2-69 0,3-1-12 16,0 2 0-16,1 2 16 0,-1-1 18 0,0 1 15 0,0-1 15 0,3 2 12 0,-3 0 12 15,0 0 3-15,3 0 0 0,-2-1-1 0,1 1-1 0,1-2-14 0,-2 0-16 16,1 1-18-16,1 0-22 0,0-1-18 0,-1 1-19 0,2-2-15 0,-4 0-12 16,2 1-17-16,1-1-17 0,-3 0-8 0,0 2-6 0,-2-4-4 0,0 3-3 15,-1 0-2-15,-4 0-2 0,-1 2-4 0,-1 0-2 0,-4 2-1 0,-1 2-1 16,-2 0-1-16,-3 3-2 0,-3 2 1 0,-1 1 0 0,-2 1-7 0,-2 1-11 16,0 0-22-16,-3 0-26 0,3-1-49 0,0 1-59 0,-1-1-80 0,2-2-84 15,1-3-73-15,4-1-71 0,3-2-14 0,1-3-5 0,4-5-1 16,2-1 0-16,3-3 7 0,2-5 7 0,3-2 21 0,1-2 22 0</inkml:trace>
  <inkml:trace contextRef="#ctx0" brushRef="#br0" timeOffset="13650.38">5656 685 204 0,'2'-7'328'0,"0"-1"31"0,-2 4 10 15,0 0 6-15,-2 0 11 0,2 4 13 0,0 0 11 0,0 0 13 0,-2 4-24 0,-1 0-34 16,-1 3-56-16,1 4-60 0,-2 2-28 0,0 5-21 0,-3 3-20 0,-1 5-22 16,-1 2 3-16,-3 3 1 0,-2 5-8 0,-1 1-13 0,-3 3-1 0,-1 2 1 15,-1 0-11-15,-3 3-13 0,-3 2-9 0,2-2-9 0,-3 0-6 0,-2 0-8 16,0-1-11-16,-2 2-13 0,2-3-14 0,0 0-17 0,0 0-10 0,1-4-8 15,2-2-23-15,2-2-28 0,1-3-33 0,4-4-35 0,4-6-54 0,-1-1-61 16,7-7-89-16,2-3-97 0,3-4-78 0,5-7-70 0,2-3-13 0,4-5 0 16,2-5 8-16,2-5 8 0,4-5 15 0,-1-2 10 0,4-6 30 0,-1 0 30 15,3-3 55-15</inkml:trace>
  <inkml:trace contextRef="#ctx0" brushRef="#br0" timeOffset="13818.09">5524 960 237 0,'20'-7'314'0,"-1"3"30"0,-3 2 30 0,0 2 29 0,-2 2 28 16,0 1 25-16,1 0 5 0,0 4 7 0,-2 0-49 0,0 0-60 0,4 2-45 15,-4 2-45-15,4 1-22 0,-1 1-16 0,0-1-21 0,-2 1-24 0,0 3-25 0,-1-4-24 16,1 3-25-16,-3-2-23 0,-1 2-10 0,2-1-3 0,-2-1-6 0,0 1-7 16,0-1-7-16,0-1-11 0,-2 1-8 0,3 0-11 0,-3-1-8 0,0 0-6 15,-2 0-23-15,3 0-25 0,-2 0-37 0,1 0-42 0,-3-2-77 0,-1 2-89 16,-1 0-77-16,-1-1-77 0,-2-1-50 0,0 0-44 0,-2 1-11 0,-1-2-3 16,-3-1 0-16,-2 1-1 0,0 0 18 0,-3-4 21 0,0 0 38 0,-2 0 37 15</inkml:trace>
  <inkml:trace contextRef="#ctx0" brushRef="#br0" timeOffset="14001.27">5598 1321 196 0,'-5'5'486'16,"-1"-1"1"-16,2 1 1 0,2-1-1 0,0-1 0 0,1 0 0 0,1-3-1 15,1 1 0-15,4-1 0 0,0 0-1 0,4 0-2 0,-2-1-188 0,1 1-230 16,2 0-51-16,-2-1-11 0,2-1-3 0,1 1-1 0,-2 1 0 0,1-2 2 0,-2 2-1 16,1-1 1-16,1 1-1 0,-2-2-1 0,1 2 0 0,-3 0 0 0,2 0-1 0,-1 0 0 15,2 0-14-15,-3 0-15 0,1 0-19 0,-1 0-22 0,-1 2-39 0,-2-1-43 16,0 1-62-16,-1 1-65 0,-2-1-35 0,-2 5-31 0,-4-1-38 0,0 1-38 15,-2 4-29-15,-5 1-25 0,0 1 8 0,-1 2 13 0,-3 2 20 0,-2 2 22 16,1-1 39-16,0 3 45 0</inkml:trace>
  <inkml:trace contextRef="#ctx0" brushRef="#br0" timeOffset="14285.62">5530 1636 88 0,'-11'18'181'0,"3"-3"21"0,3-1 17 15,2-5 15-15,0 2 13 0,3-4 18 0,0 2 19 0,0-3-28 0,3-1-34 16,0-1-18-16,-1 0-12 0,3-1 3 0,-2 0 5 0,3 1 2 0,-1-2 4 16,3 0-13-16,-2-1-11 0,2 1-14 0,0-2-12 0,0 0-19 0,1 0-17 15,0-2-21-15,1 1-19 0,0-2-12 0,0 2-14 0,0-1-12 0,0-2-11 16,0 1-10-16,0 1-9 0,0-1-5 0,-2 0-4 0,2 0-3 0,-1 0-3 15,-1-1-6-15,-2 3-10 0,-1-2-11 0,3 1-15 0,-4 1-36 0,0-3-46 16,-1 4-32-16,-2-2-32 0,1-1-20 0,-2 0-16 0,-2 0-12 0,1-4-6 16,-1 4-1-16,-1-5-3 0,1 1 8 0,-1-3 10 0,0 0 17 0,-1 1 20 0,2-1 45 15,-1 1 54-15,1 0 40 0,1 0 41 0,-1 3 29 0,0 0 27 16,2 2 36-16,0 4 38 0,0 0 34 0,0 0 36 0,-1 4 23 0,1 2 17 0,-2 0 21 16,1 4 20-16,-1 4 6 0,0 0 5 0,-1 4 7 0,0 2 3 15,-1 1-2-15,-1 2-5 0,2 2-19 0,-1 0-24 0,0 1-30 0,0 1-31 0,-1-3-23 16,2 1-21-16,2-3-22 0,-2-3-26 0,3 1-16 0,0-5-13 0,4-2-11 15,-1-2-12-15,2-2-6 0,3-3-8 0,2-3-7 0,1-3-7 0,2-2-17 0,2-4-21 16,3-3-31-16,2-4-35 0,1-2-78 0,-2-5-92 0,5-3-61 16,-1-2-53-16,0-3-60 0,2-4-62 0,-2 1-13 0,1-4-3 0,1 1 1 0,-5 1 2 15,0-2 17-15,0-1 18 0,-2 3 33 0,-2-2 35 0</inkml:trace>
  <inkml:trace contextRef="#ctx0" brushRef="#br0" timeOffset="14567.18">6326 750 284 0,'7'3'482'0,"-2"1"14"0,-2 2 3 16,2 0-1-16,-2-1 1 0,-1 0 1 0,1 0-2 0,0 0 0 16,3-2-1-16,-1-3 2 0,0 3-111 0,1-2-133 0,1 2-98 0,2 0-89 0,-1-2-27 15,2 3-12-15,0-1-2 0,0 1 1 0,1-1 1 0,2 1-2 0,-1 1 1 0,-2 0 1 16,2-1-1-16,0 2-1 0,0 0-1 0,-1 0-3 0,-3 0-7 0,3 2-6 16,-3-1-3-16,0 1-3 0,-1 1 1 0,-1 1-3 0,-2 1 1 0,-2 1-1 15,1-1-1-15,-3 3 1 0,-3 0 0 0,1 1-1 0,-2 1 0 0,-2 0 0 16,-1 2-1-16,-1 0 0 0,2-1 2 0,-3 1 0 0,0-3 0 0,1 2-1 15,2-2 1-15,-1-2 2 0,0-1-2 0,2-1 0 0,0-2 1 0,2-2-1 16,2-1 1-16,-1 0-1 0,-1-2-2 0,3 0-1 0,-1-1-2 0,1-3-2 0,0 0-3 16,1 3-3-16,2-2-7 0,0 1-8 0,0-1-14 0,-1-1-17 0,3-1-25 15,1-1-29-15,-1 1-59 0,1-1-70 0,0-1-58 0,-1-2-57 0,2 3-36 16,-1-3-35-16,0-1-39 0,-1 1-43 0,0-2-3 0,-2 1 6 0,0-1 12 0,0 1 19 16,-1 0 24-16,1 0 29 0,-3-2 63 0</inkml:trace>
  <inkml:trace contextRef="#ctx0" brushRef="#br0" timeOffset="14734.01">6368 970 115 0,'-14'12'377'0,"1"2"22"0,-2 0 20 16,0 3 17-16,1 2 17 0,0 0 9 0,1 3 9 0,-1 1 7 0,3-1 8 15,-3 3-45-15,3 0-55 0,-1 3-86 0,0 1-91 0,2 2-44 0,-2 4-33 16,1-1-22-16,-1 1-19 0,2 3-18 0,0-1-16 0,0 2-11 0,-2-2-8 16,4 2-8-16,-2-1-8 0,4-1-8 0,-3-1-8 0,2-1-14 0,1 1-16 15,1-4-20-15,2 0-19 0,-3-3-34 0,3-1-33 0,1-3-70 0,-1 0-78 16,1-4-45-16,1-2-40 0,-1-1-43 0,2-4-40 0,2-2-28 0,-1-3-24 15,-1-2 5-15,2-4 12 0,1-2 17 0,2-2 19 0,1-4 31 0,0-2 36 16</inkml:trace>
  <inkml:trace contextRef="#ctx0" brushRef="#br0" timeOffset="15184.29">6281 1563 235 0,'13'-18'246'0,"1"3"5"0,-3 3 13 0,0 0 15 0,0 1 14 16,-1 2 15-16,2 1 7 0,0 3 4 0,0-1-67 0,1 3-82 0,0-1-19 15,0 1-4-15,0 1 15 0,1-1 19 0,-1 1 14 0,-2 1 13 0,3-2-8 16,-4 3-8-16,0-2-8 0,0 0-7 0,-3 2 1 0,1 0 4 0,1 2 5 0,-4 0 4 15,1 1-17-15,1-2-19 0,-1 2-23 0,-1 2-22 0,1-1-14 0,2 2-11 16,-3 1-6-16,1 0-3 0,2 3-3 0,-2 1-3 0,-1 0-2 0,1 5-6 16,1-1-4-16,-2 3-9 0,1 1-3 0,-2 1-4 0,0 1-5 0,0 1-4 15,-2 2-6-15,0-1-3 0,-1 0 0 0,-1 1 0 0,-1 1-6 0,-1-3-5 16,0-1-4-16,-1-3-2 0,2-1-2 0,-3-2 1 0,1-2 0 0,0-1 0 16,-1-3-1-16,2-2-2 0,-1-3-2 0,1 1-4 0,-1-3-8 0,1-1-9 15,-2 1-8-15,0 0-10 0,1-2-7 0,-2 0-9 0,1 0-12 0,-1-2-9 16,-1 0-8-16,1 1-6 0,-2-3-9 0,0-2-8 0,2-1-4 0,-3 0-6 15,0-3-1-15,0-1-1 0,-3-2 7 0,3-1 8 0,-3-1 7 0,0-1 10 0,0-1 14 16,0 1 16-16,2 0 19 0,-1-2 17 0,0 2 16 0,1 3 17 0,1 1 10 16,0 0 10-16,-1 1 14 0,4 4 12 0,-1-1 5 0,1 2 1 0,0 2 1 15,2 0-2-15,0 2-6 0,-2 0-8 0,5 1-11 0,0 1-9 0,0 0-9 16,0 0-8-16,0 0-1 0,0 0-3 0,0 0-4 0,0 3-5 0,2-1-5 16,2 2-4-16,-2 0-9 0,1 1-8 0,2-1-7 0,0 1-7 0,-2 1-8 15,2-3-10-15,2 1-3 0,-2 1-4 0,0-1-5 0,1-2-4 0,-1 2-2 0,0-1 1 16,1-1 2-16,-3-1 1 0,2 0 9 0,-2 1 12 0,0-2 4 0,-3 0 9 15,4 0 10-15,-4 0 10 0,0 0 4 0,3 2 1 0,-3-2 5 16,0 0 7-16,0 0 0 0,0 0 1 0,0 0 1 0,0 0 0 0,0 0-2 0,1 1-1 16,-1-1 0-16,0 0 3 0,2 2-3 0,-2-2-4 0,0 4-41 15,-2-1-49-15,1 1-60 0,1 0-65 0,0-1-43 0,0 0-37 0,0-3-49 0,0 0-49 16,3 3-11-16,0-2-1 0,3-2-1 0,-1-1-3 0,1 0 2 0,1-3 2 16,2 0 44-16</inkml:trace>
  <inkml:trace contextRef="#ctx0" brushRef="#br0" timeOffset="15317.94">6746 1768 381 0,'3'10'439'0,"2"3"15"16,-2-4 3-16,-1 0 2 0,1-4-3 0,-2 2 2 0,-1-4-1 0,0 0 0 15,0-3-12-15,0 0-14 0,0 0-125 0,0 0-150 0,0 0-80 0,0 0-66 16,2 3-55-16,-2-3-51 0,0 0-74 0,0 0-79 0,0 0-53 0,-2 1-49 16,2-1-47-16,0 0-47 0,-6-1-8 0,2-1-3 0,-1-1 1 0,0 2 1 15,0-2 11-15,0 0 14 0,-2-1 34 0</inkml:trace>
  <inkml:trace contextRef="#ctx0" brushRef="#br0" timeOffset="16101.49">5388 2060 7 0,'-17'18'351'0,"-1"-1"45"0,-1 0 23 0,3-1 19 16,-3-2 8-16,5-1 2 0,-2-3 3 0,3 1-3 0,3-4 0 0,0-1 0 16,2-1-96-16,3 0-118 0,1-1-53 0,2 2-42 0,2-1-42 0,2 1-42 15,5 1-16-15,0 1-13 0,4 0-2 0,5 0-1 0,0 3 6 0,6-2 7 16,1 0 6-16,7-2 7 0,0-1 5 0,7 0 5 0,3-3 0 0,5-3 2 16,1 0-2-16,5-4 2 0,2-2-5 0,3-4-6 0,1 2 2 0,3-4 2 15,-2-4-3-15,4 3-6 0,-3-2-3 0,-1-1-2 0,0 1-1 0,-2-2 0 16,-2 2 0-16,-2 2 1 0,1-1 2 0,-3-1 1 0,0 2 2 0,-4-1 4 15,3 3-2-15,-2-4-5 0,-1 3-1 0,-3-3-3 0,3 2-2 0,0-2-4 0,-2 0-4 16,-1 0-4-16,2-1-2 0,-3-2-2 0,-1 0-3 0,0-2-2 0,-5-1-3 16,2-1-4-16,-4 2-3 0,-1-2-3 0,-3-1 0 0,-2-1 0 15,-3 2 0-15,-3-2-1 0,-1 1 1 0,-4-1 0 0,-1 0-1 0,-5-2 1 0,-1 1-2 16,1-2 2-16,-5 0-1 0,1-1-1 0,-3-1-1 0,0-3 0 0,-3 2 0 0,-1-4-1 16,0 1 0-16,-3-3-1 0,0 0-2 0,-4-2-3 0,-1 1 0 0,-2-2-4 15,-2-1 0-15,-2-1-1 0,-2 1-1 0,-2-1 0 0,-2 0-4 0,-2 0-5 16,0 0-1-16,-3 1 0 0,-1 0-2 0,-1 2 2 0,-3 0-9 0,0 1-10 15,-4 1 6-15,-1 2 7 0,-3 0 4 0,0 3 0 0,-2 2-3 0,-2 0-5 16,-1 2 3-16,0 1 2 0,-1 1 1 0,0 2 1 0,-2 2-12 0,0 0-12 16,-1 2 18-16,-1 2 23 0,1 2-11 0,-2 0-18 0,-2 4 6 15,1 1 11-15,-1 2-2 0,-1 0-8 0,0 4 10 0,1 3 14 16,1 1 4-16,-1 1 0 0,3 2 3 0,-2 2-1 0,4 2-2 0,-1 0-2 16,2 6-1-16,-2-1-1 0,4 2-9 0,-2 4-13 0,2 3 19 0,-3 4 25 15,3 3-3-15,-1 4-10 0,-2 1-6 0,0 9-7 0,-1 2 26 0,2 8 32 16,-2 3-3-16,1 6-12 0,-3 6 19 0,2 6 24 0,1 5 9 15,3 3 4-15,-1 7-17 0,4 4-23 0,4 6 2 0,4-1 6 16,2 4 2-16,5-1 8 0,3 0-14 0,9 0-19 0,1-3-2 0,7-1 3 16,5-6-9-16,5-6-14 0,4-4-4 0,4-7-3 0,7-5 5 0,1-7 10 0,4-4-4 15,5-7-6-15,2-5-3 0,4-6-1 0,5-4 1 0,2-3-1 16,4-6-1-16,1-2-1 0,4-6-1 0,3 0 1 0,4-7-2 0,0-1 1 16,5-4-1-16,1-5 0 0,3-1-13 0,0-1-16 0,2-5-22 0,2-2-26 0,-1-2-33 15,1-4-39-15,-3 0-76 0,-1 0-82 0,-3-1-58 0,-2-3-50 16,-4 0-47-16,-3-2-46 0,-3 1-29 0,-3 0-28 0,-2-3 7 0,-5 0 14 15,-4 0 23-15,2 0 22 0,-6 0 38 0,-2 0 38 0</inkml:trace>
  <inkml:trace contextRef="#ctx0" brushRef="#br0" timeOffset="16251.09">6813 2254 144 0,'-2'14'433'0,"0"-1"10"0,-1-1-4 16,-2 0-8-16,-1-2-40 0,-2 1-50 0,2-2-76 0,-2-1-82 0,1-2-81 15,0-2-79-15,-1 0-114 0,0 1-121 0,0 0-99 0,-3-2-97 0,3 2-24 16,-2-4-12-16,0 0 5 0,0 2 8 0,0-3 42 0</inkml:trace>
  <inkml:trace contextRef="#ctx0" brushRef="#br0" timeOffset="18734.36">1574 3196 41 0,'-14'14'233'0,"0"-2"4"0,-1-3 2 16,0-1 5-16,2-1 3 0,-1-4 1 0,3-2 2 15,1-1 0-15,1-1-1 0,3-2-67 0,1 3-84 16,0 0-39-16,0-2-32 0,4 2 3 16,1 0 10-16,0 0-6 0,0 0-9 0,0 0-5 15,0 0-4-15,0 0-2 0,0 0 1 0,0 0 11 16,0 0 18-16,3-1 6 0,3-1 2 16,4-1-4-16,4-1-2 0,2-2 8 0,6-2 9 0,1 1 22 0,6-4 21 15,1 1 0-15,3-4-2 0,2 4 15 0,0-2 21 0,3 1-21 0,0 2-28 16,1 1 7-16,-1 4 13 0,0 1-1 0,-1 3-9 15,2 3 3-15,-1 1 1 0,0 4-26 0,0 1-28 0,1 2 13 0,-1 1 27 16,2 0-9-16,-2 0-18 0,3 1-6 0,0-2-4 0,-1 1-10 0,2-3-11 16,-2 0 5-16,1 0 7 0,0-2 1 0,-3 1-1 0,0-3 3 15,-3 0 8-15,1 0-17 0,-4-1-21 0,-2 1-7 0,-3-3 0 0,-2 2 10 0,-1-3 16 16,-4 1-9-16,-4-1-16 0,1 1 2 0,-4-1 9 0,-2-1-14 16,0 2-19-16,-3-2 2 0,0 2 7 0,-3-2-10 0,1 0-11 0,-1 1-7 15,-2-1-6-15,0 1-43 0,-3-1-50 0,0 0-80 0,0 0-85 16,0 0-73-16,0 3-71 0,-1 3-25 0,-1-1-12 0,-3 2-1 0,0 2 1 15,-2 2 9-15,-3-1 11 0,2 4 6 0,-4-3 7 0,2 1 43 0</inkml:trace>
  <inkml:trace contextRef="#ctx0" brushRef="#br0" timeOffset="18917.87">2923 3352 184 0,'0'0'345'0,"0"0"1"0,0 0 5 16,-2-2 2-16,-3 1-28 0,-2-2-35 0,2-1-44 0,0-2-48 0,0 0-28 0,1 1-27 15,0 2-184-15,4 3-221 0,0 0-55 0,0 0-22 16,0 0-5-16,0 0-3 0,0 0-3 0,0 0-3 0,0 0 28 0</inkml:trace>
  <inkml:trace contextRef="#ctx0" brushRef="#br0" timeOffset="27969.67">14943 8962 24 0,'-2'-13'247'0,"0"2"31"0,-1-1 24 0,0 1 24 0,-2 0 15 0,3 0 11 15,-1 2 14-15,-3-1 14 0,2 1-31 0,0 1-37 0,1 1-28 0,-2-1-27 16,2 4-10-16,0-2-7 0,0 3-18 0,-2 0-20 0,2-1-19 0,2 3-19 15,-3-1-12-15,4 2-11 0,0 0-12 0,-3 0-14 0,2 0-21 0,1 0-24 16,-4 2-1-16,1-1 2 0,1 1-13 0,2 3-16 0,0 1-7 0,0 1-8 16,0 4-4-16,2 2-6 0,0 1-2 0,-1 2-1 0,3 2 0 0,-4 3 0 15,1 0 0-15,1 3 2 0,-1-1-7 0,-1 0-10 0,2 0 3 0,-2 0 3 16,0 0-2-16,0 3-3 0,0-2-15 0,0 2-19 0,0-3-24 0,0 0-25 16,0 0-63-16,0-3-68 0,0-2-64 0,0-2-63 0,0-2-70 0,0-1-71 15,2-4-19-15,-2-3-5 0,0-6-2 0,0 0 2 0,3-5 13 0,0-2 18 16,1-2 25-16,-1-6 25 0</inkml:trace>
  <inkml:trace contextRef="#ctx0" brushRef="#br0" timeOffset="28588.42">14982 8580 94 0,'6'3'270'0,"-3"0"7"0,1 1-2 0,-3-1 0 0,1 0 1 0,-1 0 0 0,1 0 13 0,1-1 16 15,-3-2-25-15,4 3-33 0,0 0-46 0,1-2-51 0,1 1-21 0,0 0-16 16,1 0 3-16,2 1 4 0,1-1 10 0,1 2 15 0,0 1 7 15,2-3 11-15,-2 3-9 0,3 1-13 0,0-1-14 0,0 2-12 0,1 1-9 0,0 0-8 16,-2 2-9-16,3 2-12 0,-2 1-7 0,0 1-6 0,0-1-9 0,-2 2-9 16,0 1-8-16,-2 2-8 0,-1 0-4 0,0 2 1 0,0-1 0 0,-5 3 1 15,0-1-1-15,-3 0-1 0,-1 2-2 0,0-1-4 0,-1 1 0 0,-3 0-2 16,-2 0-3-16,-1-2-4 0,-2 1-7 0,1-2-9 0,0 0-18 16,-4-2-17-16,2 1-29 0,-1-1-32 0,-3-3-63 0,1-2-67 0,2-1-38 0,-3-3-31 15,1-1-21-15,-1-2-19 0,1-3-13 0,-1-3-11 0,3 0-10 16,1-5-9-16,-2 1-5 0,3-5-3 0,0-1 11 0,-1-3 16 0,0 0 70 0,2-2 87 15,0-1 71-15,1-3 70 0,-2 1 39 0,3-1 32 0,1 1 24 16,-1-3 23-16,2 3 25 0,0 0 29 0,1 0 30 0,1 2 29 0,2 4 20 0,-1-3 17 16,-1 5-12-16,2 0-15 0,0 2-18 0,0 4-21 15,2-1-3-15,-1 1-4 0,1 4 2 0,1-2 4 0,1 4-5 0,0-2-5 0,2 3 7 16,-1 0 10-16,1 0 1 0,3 1-2 0,-2 1 1 0,1 0 3 0,0 0-16 0,0 1-19 16,1 0-13-16,1 0-10 0,-2 0-15 0,0 0-13 0,3 1-7 15,-3 0-6-15,0-1-17 0,-1 0-21 0,1 1-5 0,-1 1 1 0,-1-3-2 16,-1 3-4-16,-2 0 0 0,2-1 2 0,-4 1-13 0,-1 1-15 0,0 0-16 15,-1-1-13-15,-4 3-16 0,-1 0-13 0,-1-1-10 0,-1 3-8 0,-2-4-2 16,0 4-2-16,-3-3-2 0,1 3 0 0,-1-2-1 0,-3-1-3 0,3 1 11 16,-1-2 14-16,0 0 16 0,1 0 14 0,-1-1 12 0,3 1 12 0,-3-2 10 15,4 0 9-15,-1 1 2 0,0 0 2 0,0-2 1 0,1 1 2 16,0 1 1-16,0-2 0 0,0 1 2 0,1 1 3 0,0-1 1 0,-1 1-1 16,-1-1 5-16,2 1 6 0,-1 1 3 0,-1-2 1 0,2 1 8 0,-1-1 8 0,-1 1 8 15,2-2 4-15,-1-1 15 0,0 2 17 0,1-3 18 0,1 1 17 16,2-1 9-16,-1-1 9 0,1 1-3 0,3-3-1 0,0 0-1 0,0-1-1 15,3 0 3-15,0 0 2 0,0 0 13 0,0 0 15 0,0 0-4 0,6 0-9 0,3 0-16 16,-1-1-19-16,5 0-6 0,3-3-6 0,1-1-2 0,5-1 0 16,0-1-5-16,5 0-1 0,2-4-6 0,1 1-8 0,1-2-20 0,3-2-22 15,-3 1-10-15,4-2-9 0,0-1-2 0,-2 2 1 0,-1 0-3 0,-1 1-4 0,-1-1-1 16,-3 4 2-16,-2-1-4 0,-2 2-4 0,-3 3-20 0,-1 0-25 16,-3 2-55-16,-3-1-62 0,-2 4-50 0,-2-1-43 0,-1 1-35 0,-2 1-32 15,-2 0-50-15,-4 0-58 0,0 4-15 0,-2 1-3 0,-3 2 1 0,-2 1 4 0,-1 1 18 16,-4 0 23-16,-2 2 56 0</inkml:trace>
  <inkml:trace contextRef="#ctx0" brushRef="#br0" timeOffset="28738.1">14841 9419 134 0,'-18'16'207'0,"1"-1"11"0,0 1 11 0,3-1 12 0,0 0 16 16,3 0 8-16,1 0 4 0,-1-1-43 0,3 4-56 0,3-2-29 0,0 2-22 16,1 0-13-16,1 2-9 0,1-2-11 0,1 1-9 0,1-1-12 0,0 2-9 15,1-4-15-15,1 0-14 0,1-2-8 0,1-2-5 0,0 0-12 0,1-1-15 16,-1-4-34-16,1-1-36 0,4-3-25 0,-1-1-23 0,2-4-54 0,0-1-59 15,2-4-22-15,1-2-12 0,-1-5-6 0,1-2 0 0,1-4 0 0,0-1 1 16,-1-1 9-16,1-4 12 0</inkml:trace>
  <inkml:trace contextRef="#ctx0" brushRef="#br0" timeOffset="29269.18">15011 9298 171 0,'6'-1'209'0,"-3"1"15"0,0 1 14 0,-1 2 22 0,-1 2 20 0,-1 2 21 0,2 2 18 15,-2 5-36-15,0-1-50 0,-2 7 3 0,2-1 15 0,-1 5 9 16,-1 2 12-16,0 1-7 0,1 2-11 0,-1 3-4 0,1 2-3 0,-4-2-13 15,2 2-10-15,-2 2-15 0,4 2-14 0,-3-1-16 0,1 2-19 0,2-1-19 0,-3-1-18 16,1 2-14-16,2-1-12 0,-1 0-6 0,-1-1-4 0,3-3-7 0,-1 0-10 16,1-3-10-16,0-2-9 0,0-4-5 0,1 0-5 0,-1-3-7 15,0-4-6-15,3 0-5 0,-1-5-5 0,-2-3-4 0,0 0-3 0,1-3-4 16,-1-2-5-16,0-1-2 0,0-2-2 0,0-2-13 0,0 0-14 0,0 0-15 16,0 0-13-16,-1 0-23 0,-5-2-21 0,1-2-23 0,-2-2-21 0,1-2-31 15,-4-4-30-15,-2-2-22 0,-1-2-20 0,-1-4-5 0,1-1-6 0,-2-3 9 16,0-1 15-16,1-3 13 0,1 1 17 0,2-1 20 0,-1-1 21 0,4 2 25 15,1 0 26-15,1-1 37 0,0 5 41 0,4 0 30 0,2 3 28 16,0-2 16-16,4 4 14 0,2 0 8 0,0 0 11 0,2 2 7 0,2-1 8 0,2 1 9 16,3 0 4-16,0 0 3 0,1 1-2 0,1-1-3 0,4 2-6 0,-2 0-2 15,1 1-6-15,1 3-5 0,1-1-6 0,0 2-3 0,0 2-2 16,-1 1-4-16,1 3-9 0,0-2 1 0,-1 4-3 0,-1 1-1 0,-1 1-4 0,0 1-3 16,-3 1-3-16,0 1-3 0,-2 1-6 0,1 1-1 0,-5 0-1 0,0 0-6 15,-2 1-7-15,-2 0-1 0,0 3-2 0,-4-2-3 0,-1 2-9 16,-1 3-7-16,-3-1-10 0,-3 1-30 0,0-1-34 0,-4 1-54 0,1 0-59 15,-5 1-35-15,-1-1-29 0,-2-1-17 0,1-1-11 0,-4-1-7 0,-1-1-6 16,0 0 0-16,1-2 1 0,-2 0 6 0,3-2 4 0,-2 0 29 0,3-2 33 16,1-1 54-16,0-2 59 0,4-4 36 0,1 2 32 0,1-3 18 0,4-1 20 15,-1 0 12-15,4-1 10 0,1-1 11 0,1 1 9 0,4-1 20 0,1 0 24 0,1 3 24 16,1 0 24-16,2 1 26 0,1 0 27 0,1 3 17 0,2 1 16 16,0 0 15-16,3 1 13 0,-1 1 8 0,4 3 5 0,-1-1-2 0,1 2-6 0,-2 0-12 15,5 2-15-15,-2 1-22 0,-1 0-24 0,4 1-20 0,-5-1-19 0,2 2-18 16,-1-1-16-16,-2-1-20 0,1 2-20 0,1-1-14 0,-1 0-11 15,0-2-8-15,-2 0-5 0,2-1-14 0,-2 2-14 0,0-3-55 0,-1 0-65 0,0 0-80 16,-2-1-87-16,0-1-64 0,0-1-61 0,-2 0-27 0,-2 0-19 0,-1-3-6 16,-1 0-3-16,-1-1 2 0,-2-2 0 0,0 0 8 0,-4-3 11 15,2-2 55-15</inkml:trace>
  <inkml:trace contextRef="#ctx0" brushRef="#br0" timeOffset="29470.91">15723 8812 109 0,'10'20'474'0,"-4"2"16"0,-1 2 10 16,0 0 5-16,-3-1 3 0,-1-3 1 0,-1 2 0 0,-1-4 2 0,-1-3 1 15,0 0-8-15,-1 1-9 0,2 2-157 0,-3 2-188 0,1 3-69 0,-2 0-44 16,-1 4-15-16,-2 2-9 0,0 1-4 0,0 1-3 0,-4 1-1 0,1 2 0 16,-1-1-15-16,0 0-15 0,-1-2-29 0,1 4-29 0,-1-5-55 0,2 0-60 15,0-1-57-15,1-4-60 0,1-2-35 0,1-3-27 0,2-2-52 0,1-5-58 16,0-3-16-16,4-1-9 0,-3-4 9 0,4-5 16 0,0 0 27 0,0-6 30 15,0-4 56-15</inkml:trace>
  <inkml:trace contextRef="#ctx0" brushRef="#br0" timeOffset="29620.64">15632 9343 101 0,'9'-22'299'0,"3"1"24"0,-2 6 25 0,-2-1 21 0,0 7 19 15,0 0 14-15,0 2 14 0,-2 1 8 0,2 1 7 0,2 3-70 16,-1-2-86-16,2 2-43 0,1-1-36 0,0 3-22 0,-1-2-15 0,3 1-25 16,-3 1-26-16,2 0-19 0,1 0-16 0,-2 0-16 0,1 0-16 0,-1 0-8 0,-1 1-5 15,1-1-9-15,0 2-8 0,0-2-15 0,-2 0-18 0,-1 4-46 16,-1-3-54-16,0 3-67 0,-2-2-72 0,-3 3-45 0,-1 1-40 0,-2 0-49 15,-2 4-46-15,-4-2-15 0,0 4 0 0,-7 2-1 0,4 0 2 0,-7 3 13 0,2 2 18 16,-4 0 41-16</inkml:trace>
  <inkml:trace contextRef="#ctx0" brushRef="#br0" timeOffset="29770.23">15614 9587 239 0,'-8'10'362'16,"4"0"20"-16,-2-1 10 0,3-1 4 0,-1-2 5 0,3 0 0 0,1-3 0 16,0 0-3-16,1-1-39 0,3-2-49 0,-1 2-61 0,3-2-62 0,0 0-49 15,2 0-46-15,0 0-23 0,4-2-19 0,0 2-5 0,2-2-3 0,-1 0-4 16,-1-1-2-16,4 2 2 0,-3-4 5 0,2 2-3 0,-2-1-4 0,3-1-3 15,-2 1-3-15,0-1-26 0,-1 1-29 0,-2-1-73 0,3 1-81 0,-4-1-54 16,1 2-48-16,-3-1-56 0,-2 2-56 0,1-1-26 0,-3 2-18 0,-2 0-2 16,-2 1 2-16,0 0-1 0,0 0-2 0,0-6 18 0,-2 2 20 0</inkml:trace>
  <inkml:trace contextRef="#ctx0" brushRef="#br0" timeOffset="29952.57">15808 9383 286 0,'1'4'358'0,"1"-1"29"0,-2 6 27 16,0-2 17-16,0 2 8 0,-2 2 6 0,1 1 3 0,-1 1 4 0,0 2 4 15,-1 3-84-15,0 2-104 0,-2 2-51 0,0 1-40 0,-1 2-33 0,2 4-27 16,-3-2-28-16,2 1-30 0,0 1-13 0,-1-1-13 0,-2 1-3 0,2 0-6 16,1-3-3-16,0 1-5 0,1-2-8 0,0 2-7 0,0-4-9 0,1 1-9 15,1-3-10-15,1 0-14 0,-1 0-17 0,2-3-19 0,0-1-41 0,-2-3-43 16,2 0-44-16,0-5-41 0,0 0-33 0,0-2-26 0,0-2-18 0,0-2-11 16,0-3-8-16,0 0-7 0,2-3-2 0,0-2 0 0,1-2-2 0,0-2-4 15,3 0 21-15,-3-5 29 0,4 1 40 0,-3-3 43 0,1-2 52 0,2 4 55 16</inkml:trace>
  <inkml:trace contextRef="#ctx0" brushRef="#br0" timeOffset="30121.36">15788 9894 47 0,'8'-15'81'15,"0"1"34"-15,0 0 36 0,1 3 30 0,-2 2 32 0,-1 1 21 0,-1 1 23 16,-2 1-3-16,3 1-6 0,-3 2-11 0,-1 0-12 0,-2 3 1 0,0 0 2 16,0 0 12-16,0 0 12 0,0 0 5 0,0 0 0 0,0 0-4 0,0 0-6 15,0 0-14-15,0 0-16 0,0 0-17 0,0 0-21 0,0 0-21 0,0 0-22 16,0 0-18-16,0 0-18 0,0 0-21 0,0 0-21 0,0 0-15 0,0 0-14 16,0 0-9-16,3 0-7 0,1 0-5 0,0-1-4 0,0 1-2 0,0-2-1 15,2 0-5-15,1 1-3 0,-1 0-21 0,2-2-27 0,-1 1-58 0,0-1-65 16,0 0-61-16,-1 0-60 0,-1 0-60 0,1-1-61 0,-1 2-29 0,-2-2-24 15,-2-1-3-15,1 1-2 0,-2-4 4 0,0-3 2 0,-2 2 22 0,1-6 27 16,-1 1 59-16</inkml:trace>
  <inkml:trace contextRef="#ctx0" brushRef="#br0" timeOffset="30604.23">16084 9140 101 0,'5'8'378'0,"1"1"17"0,-3-1 0 0,0-2-2 0,-1-1 1 0,0 2-2 16,-1-3 1-16,2-2-3 0,-1-2 2 0,1 1 0 0,0 1-102 0,1 0-124 15,0 0-69-15,-1 0-61 0,2 1-22 0,0 0-18 0,-2 0 1 0,3 0 2 16,-2 0 1-16,2 0 1 0,-5 1-1 0,4-2 2 0,-2 3-2 0,0-1-2 16,-1 0-2-16,1 1 2 0,-3 0 0 0,2 3-1 0,-2 0 0 0,-2 0 1 15,2 5-2-15,-3-1 0 0,0 1 0 0,-2 2 3 0,-1 2-1 0,-2 1 0 16,2 0 2-16,-2 0 1 0,0 0-1 0,0-1-2 0,0-1 2 0,3-2 2 16,0-1 1-16,1-3 1 0,0 1 4 0,0-5 4 0,4 0 2 0,0 0 0 15,4-3 6-15,-2 0 7 0,1-2 0 0,4 1 1 0,-1-1 1 0,2 1 4 16,1-2-3-16,2-2-5 0,-1 2 1 0,2-3 3 0,1 2-4 0,0-2-6 15,-1 0-2-15,0 0-2 0,0 0-7 0,-1 0-6 0,-1 0-3 0,1-1 1 16,-5 3-2-16,2 0-2 0,-3 1 8 0,1 0 12 0,-3 0 7 0,0 2 5 16,-3 0 4-16,0 3 3 0,0 1 0 0,-3 1-1 0,-2 1 3 0,-1 3 4 15,0 3 2-15,-2 1 2 0,-2 2 1 0,-2-1 4 0,1 2-8 0,-3 0-9 16,2 2-7-16,0-2-6 0,-1 0-2 0,2-4-3 0,0 2 1 0,3-3 1 16,0-3-3-16,3 1-5 0,1-2-1 0,-2-3-2 0,4-1-1 0,0-1 0 15,1-1-1-15,1-3 1 0,1 3-1 0,-1 0-4 0,2-1 0 0,2-1 0 16,-2 1-1-16,1 1-1 0,4-2 2 0,-4 0 2 0,3 3 0 0,-1-1-2 15,3-2-1-15,-4 4 1 0,3-2 0 0,-1 1 0 0,-1 1 2 0,3 1 0 16,-4 0 3-16,1 0 3 0,-2 1-1 0,2 0 5 0,-3 3-1 0,0-2 3 16,-1 2 2-16,1-2 2 0,-2 3 1 0,0-2-2 0,0 0 0 0,0 0 0 15,-2-1-1-15,2-2-1 0,-1-1-1 0,1 2-3 0,0-3-1 0,-2-1-2 16,2-3-3-16,0 0-2 0,0 0-3 0,0 0-2 0,0 0 1 0,0 0 0 16,2 2-5-16,-2-2-7 0,3 0-16 0,0 0-16 0,1-2-38 0,3-1-41 15,-1 0-75-15,2-3-82 0,1 0-46 0,-1 0-37 0,4-3-52 0,-2 0-55 16,2 0-12-16,0-1-4 0,2 0 5 0,1 1 6 0,0-2 15 0,2 0 18 15,-2 0 37-15</inkml:trace>
  <inkml:trace contextRef="#ctx0" brushRef="#br0" timeOffset="30954.27">17069 9265 270 0,'0'-4'434'16,"-3"3"15"-16,1-1 10 0,-2 2 4 0,-1 2 2 0,-2-1 1 0,0 2 1 0,0 1-1 16,-1 2-2-16,0 0-57 0,-2 2-73 0,2 2-102 0,-2 2-105 0,-1 3-54 15,1 3-40-15,2 2-16 0,-4 2-12 0,2 4-20 0,-1 1-23 0,-3 0-59 16,1 1-69-16,-1-1-59 0,0 2-62 0,-2-2-46 0,2-2-44 0,-2-1-39 16,4-3-39-16,-1-1-10 0,0-4-1 0,2-4 0 0,5-1 1 0,-2-6 17 15,3-4 21-15,2-4 59 0</inkml:trace>
  <inkml:trace contextRef="#ctx0" brushRef="#br0" timeOffset="31119.55">16726 9324 25 0,'2'-5'404'0,"-1"2"26"16,1 2 8-16,-2 1 0 0,0 0 0 0,1 1-1 0,1 2-1 0,1-1-1 15,2 1 0-15,-2-2 1 0,0 0-84 0,0 3-100 0,0 0-87 0,2 1-85 16,0 2-37-16,3-1-25 0,-2 3-4 0,0 0 2 0,3 0 0 0,-3 2 0 16,1 0 1-16,0 0 2 0,-2-1-2 0,1 3-1 0,-1-1 2 0,2-1 0 15,-2 2-3-15,0-1-9 0,2 1-4 0,-4 1-7 0,3-2-26 0,-2 3-31 16,1-1-72-16,-1 2-82 0,0-3-41 0,0 2-34 0,0-3-35 0,0 0-31 15,2-3-42-15,-2 0-43 0,0-3-11 0,0-1 0 0,3-5 5 0,-1-2 2 16,3-4 25-16,-2-3 31 0,-1-3 72 0</inkml:trace>
  <inkml:trace contextRef="#ctx0" brushRef="#br0" timeOffset="31388">17213 9194 32 0,'14'-1'211'0,"0"2"21"16,-2 1 18-16,-2 1 16 0,0 3 6 0,0 0 9 0,-1 0 4 0,2 3 0 15,-3 0-59-15,2 1-74 0,0 5 4 0,0-3 21 0,0 3 4 0,2 1 3 16,-4 0-2-16,2 1-3 0,0 1-5 0,-3-2-2 0,1 2-2 0,-3 2 0 15,2-2 4-15,-4 0 4 0,1 1-2 0,-3-1 2 0,-1 2-14 0,0-1-20 16,-1 1-10-16,-3 1-7 0,-3 0-16 0,2 0-13 0,-3 0-9 0,0-1-8 16,-3 2-4-16,2-3-1 0,-1 1-3 0,-2-3-3 0,0 1-4 0,0-2-6 15,-1-1-3-15,4 0 1 0,1-3-4 0,-5-2-3 0,7-1-3 0,-1-1-3 16,3-2-3-16,-2-2-3 0,2 1-3 0,3-5-6 0,1 0-3 0,0 0-2 16,0 0 0-16,0 0-2 0,5 0-3 0,1 0-6 0,2-2-3 0,1-1-3 15,4 1-3-15,1-3-1 0,2-3-2 0,1 0-1 0,2 0-2 0,0-3-1 16,2 2-13-16,-1 0-18 0,-1 0-20 0,2-1-23 0,-1 1-33 0,-2 1-34 15,1 2-75-15,-2 2-84 0,0 1-46 0,-2 1-36 0,2 2-31 0,0 2-30 16,-1 0-46-16,1 0-49 0,1 3-1 0,1 0 14 0,-1 2 20 0,2 1 23 16,0-3 31-16,1 4 36 0,1-3 77 0</inkml:trace>
  <inkml:trace contextRef="#ctx0" brushRef="#br0" timeOffset="31704.23">18369 9211 111 0,'0'0'443'0,"0"0"4"0,0 0 2 16,4 2-4-16,-1-2 0 0,1 1 1 0,1 1-1 0,-1-1 1 0,3-1-3 15,3 0 2-15,0 0-2 0,3 2-173 0,4-1-211 0,-1 1-45 0,6 2-10 16,-1-1 2-16,2 0 1 0,0 0 3 0,0 2 4 0,-1-1 1 0,2-1-1 15,-3 1 5-15,-1 0 1 0,-4 1 0 0,1-3 0 0,-1 3 0 0,-3-1 0 16,-2 1-1-16,1-1-3 0,-3 1-2 0,-1 0-1 0,-4 2 0 0,1 1-2 16,-4-1 0-16,1 2 1 0,-4 1-4 0,-4 2-1 0,2 2 0 0,-8 1 0 15,0 3-1-15,-4 4-2 0,-3 1-1 0,-2 0-4 0,-2 5-11 0,-3-3-14 16,0 2-19-16,-1 0-22 0,3-2-62 0,-2 0-72 0,4-3-62 0,2-2-62 16,2-5-64-16,4 0-65 0,5-5-13 0,4-6-3 0,5-4 2 0,0 0 3 15,3-6 10-15,4-2 13 0,1-4 18 0,4-5 21 0</inkml:trace>
  <inkml:trace contextRef="#ctx0" brushRef="#br0" timeOffset="31869.82">18984 9465 276 0,'16'7'427'0,"-8"2"23"0,-2-1 15 0,0-1 11 0,-3-1 11 16,-3 2 7-16,0-4 4 0,0 1 2 0,-1-2 2 0,-3 1-72 0,-2 1-83 16,0-1-82-16,-4 1-82 0,1 4-56 0,-4-2-53 0,-1 4-20 0,-2 0-16 15,-1 1-12-15,-4 3-12 0,1-1-5 0,1 1-5 0,-2 2-16 0,1-1-17 16,2 0-43-16,-1 1-51 0,5-4-89 0,2 3-100 0,0-5-84 0,4 2-83 15,1-4-18-15,4-2-4 0,3-1-1 0,0-3 0 0,0-3 0 0,3 0 0 16,4-2 12-16,0-1 17 0,1-4 43 0</inkml:trace>
  <inkml:trace contextRef="#ctx0" brushRef="#br0" timeOffset="32371.02">19996 8425 8 0,'0'0'331'0,"-2"1"20"0,-1 1 18 0,0 3 18 0,0-1 22 0,-2 2 18 0,2 2 7 15,-3 0 4-15,2 5 5 0,1 0 8 0,-2 5-95 0,2 3-113 16,0 5-47-16,-2 2-31 0,2 2-15 0,0 4-15 0,-3 0-15 0,3 0-16 0,-2 1-17 16,2-3-17-16,-2 1-5 0,1-3-4 0,1-1-6 0,2-4-8 0,-2 1-9 15,1-4-12-15,2-2-20 0,0-3-20 0,0-1-28 0,2-3-24 16,1-2-57-16,-2-2-64 0,2-1-68 0,1-4-69 0,1-2-47 0,-2-4-43 0,3-2-38 15,-1-4-34-15,2-2-4 0,2-5 5 0,0-1 12 0,2-7 14 16,-1-1 19-16,-1-3 19 0,2-5 56 0</inkml:trace>
  <inkml:trace contextRef="#ctx0" brushRef="#br0" timeOffset="32870.68">20075 8242 360 0,'3'-15'386'0,"0"3"10"0,2 1 6 16,-3 4 8-16,1 2 6 0,-2-2 5 0,5 4 5 0,-3 0 4 0,1 1 7 15,1 0-83-15,1 2-103 0,0 0-66 0,3 0-60 0,0 1-21 0,-1 0-18 16,2 1-2-16,2 1-1 0,-4-2 1 0,4 2-6 0,-2 3 0 0,-1-4-1 15,2 3-4-15,-1-1-3 0,-1 2-4 0,2 0-3 0,-1 0-5 0,-1 3-5 16,1-1-7-16,-1 2-9 0,-1 2-7 0,0 2-6 0,1 1-6 0,-4 0-5 16,2 5-4-16,-4 0-3 0,-2 3 0 0,-1 2-2 0,0 2 0 0,-1 0-2 15,-2 2-5-15,-2 0-4 0,0 2-6 0,-1-4-6 0,0 0-5 0,-1-2-7 16,2-2-5-16,0-4-6 0,1-3-10 0,-2 0-12 0,3-6-13 0,-4-1-13 16,4-4-6-16,-4-1-6 0,3-4-2 0,-4 0-2 0,0-3 6 0,0-2 6 15,-3 0 5-15,2-3 5 0,1 0 9 0,-4-3 9 0,3-3 16 0,1 1 17 16,0-1 22-16,1 1 22 0,0-2 14 0,2 1 12 0,1 1 7 0,-1 2 6 15,3 2 1-15,-1 2 2 0,1-1-1 0,1 3-2 0,1 3-1 0,0 2-2 16,0 0-2-16,1-3 0 0,1 3-12 0,1-2-11 0,2 4-5 0,0-2-4 16,1 3-1-16,3-2-2 0,-1 0 0 0,2 4 2 0,2-2 0 0,0 2-1 15,-3 0 1-15,5 0 1 0,-3 1-5 0,2 0-3 0,0 2-3 0,-2-2-2 16,1 1-7-16,0 1-7 0,-3 1-12 0,0-2-10 0,-1 2-13 0,-1-1-14 16,-2 0-35-16,-2 1-38 0,-2 1-44 0,-2 0-41 0,-2 1-19 0,-4-1-13 15,-1 1-6-15,-4 1-1 0,-3 1 4 0,-3 1 9 0,-3-1 9 0,-3 1 10 16,-3 1 13-16,-3-1 14 0,0 2 38 0,-1-1 46 0,-4 0 56 0,1-2 55 15,0 1 48-15,-4 1 48 0,2-3 43 0,1 1 44 0,0-2 31 0,3 1 32 16,2-4 12-16,2 3 10 0,4-3 0 0,3 0 1 0,4-1-6 0,4-3-4 16,1 1-14-16,5-3-16 0,3 0-27 0,2 1-33 0,2-3-37 0,3 3-40 15,2-1-31-15,3-1-31 0,6 1-15 0,1-2-9 0,5 2-2 0,3-2 3 16,4-2-1-16,1-1 0 0,6 1 1 0,-1-4 1 0,5 2 1 0,0-4-1 16,2 0-1-16,2 0 0 0,0-3-2 0,2 2 0 0,-1-3 1 0,-4 2 3 15,4-1-2-15,-2 1-3 0,-1-1-15 0,-4 1-19 0,-3 1-64 0,2 1-69 16,-10 2-58-16,1 0-54 0,-4 2-37 0,-5 1-38 0,-3 1-43 0,-6 2-46 15,-3 0-10-15,-5 0-4 0,-5 5 1 0,-3-1 1 0,-5 2 17 0,-4 2 18 16,-5-1 64-16</inkml:trace>
  <inkml:trace contextRef="#ctx0" brushRef="#br0" timeOffset="33020.08">19855 9105 15 0,'-9'9'262'16,"2"-1"3"-16,2-1 0 0,1-1-1 0,0-2 0 0,1-1 0 0,2-1-1 15,1-2-1-15,0 0 1 0,0 0-68 0,0 0-86 0,1 3-43 0,-1 0-34 16,2-2-19-16,-1 3-14 0,3-2-4 0,-3 1 2 0,2 0-12 0,-1 0-12 15,1 2-16-15,2-2-20 0,-2-1-13 0,3 3-14 0,-1-2-13 0,0 0-14 16,1-1-12-16,-1-2-14 0,3 0-13 0,0 0-16 0,-2-3-26 0,2-2-31 16,3 0-6-16,-1-2 2 0,-1-2 14 0,0-1 18 0,1-2 14 0</inkml:trace>
  <inkml:trace contextRef="#ctx0" brushRef="#br0" timeOffset="33503.25">20023 9022 20 0,'5'-9'151'0,"-4"3"17"0,2 0 17 0,2 3 14 16,-5 0 20-16,0 3 21 0,0 0 9 0,1 5 8 0,-1 0-20 15,0 2-27-15,0 3 9 0,-1 4 16 0,1 2 16 0,0 2 13 0,0 6 9 0,-5 1 7 16,5 4-3-16,-3 1-5 0,2 5-9 0,-1 1-10 0,0 3-17 0,1 1-18 15,-3 2-11-15,0 3-7 0,0 0-20 0,1 0-19 0,2 0-16 0,-4 0-18 16,4 0-8-16,-1-2-1 0,0-2-7 0,1-2-9 0,1-1-7 0,0-4-10 16,0-4-8-16,1 0-11 0,-1-4-9 0,0-4-12 0,2-3-8 0,-2-2-7 15,2-2-4-15,-2-3-2 0,1-3-7 0,-1-1-4 0,0-2-6 16,0-3-6-16,0-3-13 0,0 0-13 0,0 0-12 0,0 0-10 0,-3-2-16 0,-2-4-20 16,0-3-14-16,-1 0-15 0,0-4-16 0,-7-4-14 0,5-2-16 0,-3-2-11 15,-1-3-10-15,-3-5-5 0,1 1 11 0,1-4 13 0,-1-2 9 16,3 1 11-16,-2-4 18 0,3 1 23 0,1 1 19 0,1 0 16 0,4 2 18 0,-1 0 20 15,5 3 13-15,3 2 15 0,0 2 13 0,4 2 14 0,1 2 3 0,4 0 1 16,1 3 3-16,1 0 6 0,5 1-1 0,1 0-3 0,3 2-1 0,1-1 1 16,1 1-3-16,2 2-5 0,1-1 5 0,0-1 5 0,1 3-4 0,-1 1-7 15,2 0 0-15,-4 2 1 0,2-1-5 0,-2 2-4 0,-1 2-4 0,-3 1 1 16,-3 1-4-16,2 1 0 0,-4 1 2 0,-4 1 1 0,-2 1-6 16,0 2-5-16,-5 1 1 0,-1 2 0 0,-4 1-2 0,-2 2-3 0,-2 0 1 0,-4 4 1 15,-2 1-2-15,-4 1-3 0,0 1-6 0,-4 0-7 0,-2 4-15 16,-2 0-19-16,1-2-33 0,-2 0-40 0,1 0-51 0,-1-3-55 0,3-1-33 15,0-3-29-15,2-1-18 0,2-2-17 0,0-5-14 0,4 1-13 0,3-4-10 0,-1-4-9 16,2 0 13-16,4-4 18 0,1-1 50 0,4-3 60 0,-1 1 67 16,4-3 71-16,2-1 45 0,2 0 38 0,1 1 31 0,-1 0 28 0,3 1 26 15,1 0 29-15,-1 3 34 0,2-1 38 0,-2 5 37 0,2 2 39 0,-1 1 9 0,3 3 6 16,-2 0 4-16,0 4 2 0,2 0 0 0,0 3 1 0,-2 1-1 16,2 1-4-16,0 2-6 0,0 0-7 0,0 3-19 0,-2-1-17 0,2 1-35 15,-1 0-35-15,-2 1-28 0,3 1-23 0,-2-2-21 0,2 1-18 0,-2 0-12 16,3 0-12-16,-2-1-10 0,2 0-8 0,-3-2-40 0,4 0-48 0,-2 1-93 15,-1 0-106-15,0-2-92 0,0-1-91 0,-2-1-21 0,3-2-3 0,-5-1-3 16,0-2 0-16,1 0 2 0,-2-4-3 0,-2 1 2 0,1-4 0 0,1 0 36 0</inkml:trace>
  <inkml:trace contextRef="#ctx0" brushRef="#br0" timeOffset="33802.61">21310 8722 31 0,'-7'9'451'0,"2"0"11"0,-2 0 4 0,-1 0-2 16,-2 0-3-16,-2 1 3 0,1 0-3 0,-5-2 1 0,1 0-1 16,-2 1 0-16,0 0-1 0,-2 3-157 0,0 0-189 0,-3 3-72 0,0 1-44 0,-2 6-14 15,0-3-7-15,-1 6-1 0,-2-2 1 0,0 2-1 0,-1 1-5 16,-1 1 4-16,2-1 4 0,3-1 3 0,-1-2 4 0,3-2 4 0,2-2 5 16,4-2 4-16,0-4 6 0,6-1 4 0,2-4 7 0,2-1 2 0,2-1-2 15,0-4 8-15,4-2 8 0,0 0-2 0,4 0-3 0,2 0-1 0,-2 0-2 16,4-2-3-16,2-1-3 0,4 0-2 0,-1-1 2 0,2-1-2 0,3-1-2 15,1 0-1-15,1 0 1 0,0 0-4 0,2 1-6 0,-2 0 1 0,-1 0-1 16,3 1-1-16,0 0-1 0,-2 1-1 0,0-2 1 0,-1 3 0 0,-2-2-1 16,2 0 0-16,-1 2 1 0,-1-1-4 0,-1 0-2 0,0 0-16 0,-4 0-19 15,2-1-36-15,-4 1-43 0,0-1-62 0,-3 1-67 0,1-1-42 0,-3-1-37 16,-2 1-37-16,1-1-37 0,-3-1-34 0,-1-1-31 0,0-2-2 0,-1 1 1 16,-1-2 15-16,-1-2 18 0,-1 0 38 0,0-2 42 0</inkml:trace>
  <inkml:trace contextRef="#ctx0" brushRef="#br0" timeOffset="33986.3">20976 8736 38 0,'-5'3'287'16,"0"3"33"-16,1 1 31 0,0 1 38 0,-2 4 36 0,3-1 11 0,2 1 9 16,-3 3 5-16,1 1 6 0,3 2-61 0,-1 4-77 0,-3 1-37 0,1 3-30 15,2 2-27-15,-3 1-24 0,2 2-28 0,-3-1-30 0,2 1-31 0,-1 0-28 16,0 1-11-16,0-1-6 0,1 0-5 0,0-1-5 0,1 0-8 0,-2-1-9 16,2-1-6-16,1-1-5 0,-1 0-2 0,2-2-4 0,0 0-4 0,0 0-9 15,0-2-16-15,2 0-21 0,-2-2-25 0,1-1-24 0,-1 2-56 0,2-4-64 16,1 0-61-16,-3-3-61 0,0-2-41 0,1 0-36 0,1-6-48 0,-1 1-53 15,3-5-9-15,1-3 3 0,1-3 10 0,0-5 14 0,4-2 21 0,-1-3 25 16,-1-5 56-16</inkml:trace>
  <inkml:trace contextRef="#ctx0" brushRef="#br0" timeOffset="34202.87">21116 9235 13 0,'2'8'271'16,"3"-1"9"-16,-3 3 5 0,1-3 50 0,-2 0 58 0,3 1 23 0,-1-1 18 15,2 1 6-15,1 0 8 0,-2-1-58 0,1 0-69 0,3 2-41 0,-1 2-33 16,0-2-7-16,3 3-2 0,1 0 8 0,0-1 8 0,0 1-34 0,0 3-41 15,5-3-12-15,-2 1-10 0,4-1-2 0,0-1 0 0,3 3-6 0,1-2-4 16,3 0-13-16,2-1-13 0,2 1-10 0,1-2-12 0,0 1-14 0,1-1-10 16,3 1-15-16,-3-1-17 0,-1-1-7 0,3 0-10 0,-1-1-6 0,-2 1-5 15,0-2-3-15,-1 1 1 0,-1-1-3 0,-2-1-2 0,1-1-17 0,-4 0-18 16,-1 0-34-16,-1 0-34 0,-2-2-55 0,0 0-56 0,-7-1-102 0,1 0-107 16,-2 0-88-16,-3-2-84 0,-1 0-21 0,-7 0-3 0,0 0-3 0,0 0 1 15,-2-4 15-15,-1 0 19 0,-1-2 31 0,-2-2 34 0,0 0 57 0</inkml:trace>
  <inkml:trace contextRef="#ctx0" brushRef="#br0" timeOffset="34336.55">22399 9462 352 0,'16'19'564'16,"-3"4"6"-16,-3-2-1 0,-2-1-7 0,-1 2-8 0,-2-4-29 0,-2-2-36 16,2-2-45-16,2-3-50 0,-2 0-91 0,-2-4-102 0,0 0-280 0,-1-3-317 15,-2 1-103-15,0-1-55 0,-2 1-12 0,-2-2-3 0,-3 1 7 0,0-1 9 16,-5 0 28-16,1-2 33 0,-4 1 48 0</inkml:trace>
  <inkml:trace contextRef="#ctx0" brushRef="#br0" timeOffset="45137.18">1218 3954 9 0,'-7'10'229'0,"2"1"36"16,-1-2 56-16,-1 0 56 0,2-2 23 0,-2 0 15 15,2 0 28-15,2-4 33 0,-2 1-53 0,2-2-70 16,-1-1-23-16,1 0-13 0,3-1-11 16,-1 2-12-16,1-2-37 0,0 0-44 0,-5 0-50 0,5 0-52 15,0 0-25-15,0 0-18 0,0 0-27 16,0 0-29-16,0 0 0 0,5 2 8 0,-2-1-14 16,5 1-17-16,2-2-1 0,2 0 5 0,4 2 21 15,3-2 26-15,4-2-14 0,1 2-22 16,5-3 12-16,1 1 16 0,2-1 2 0,1 0-1 0,2 0 0 15,1-1 0-15,-2 1 0 0,1-2-3 0,-1 2 6 0,-3 0 4 0,1-1-10 0,-1 2-11 16,-2 1 2-16,1-1 7 0,-2-1 0 0,-1 2-2 16,2 1-10-16,1-2-12 0,0 2 7 0,0 0 9 0,0 0-5 0,1 2-10 15,-1-2 3-15,2 1 7 0,-2 1-2 0,2-1-6 0,-2 1 6 0,-3-1 9 16,1 1-6-16,1 1-12 0,-2-2 7 0,1 1 9 0,-1 1-6 0,1-1-10 16,-1 0 7-16,1 1 9 0,1-1-5 0,3 1-11 0,-1-1-1 0,1 2-1 15,-1-2-1-15,3 3 2 0,1-1-1 0,-2 0 0 0,3 0-1 0,-1 0 3 0,4 0-2 16,-2 2-2-16,1-1 0 0,0 0 2 0,0 0-1 0,1-1-2 15,-1 0 1-15,2 1 0 0,1-2 1 0,-2 2 0 0,1-2 1 0,2 0-1 0,1-1 2 16,-1 2-1-16,1-1 1 0,2-2 1 0,1 1-1 0,-2-1 1 0,3 1 6 16,1-1 8-16,-1 1 3 0,1-1 2 0,1-1 1 0,-2 1 0 15,2-1-3-15,0 2 0 0,0-2 2 0,0 0 1 0,2 0-1 0,-2 0 1 0,3 2 0 16,-3-2 6-16,5 1-6 0,-2-1-9 0,-1 2-1 0,4-2-2 16,0 1-1-16,-1 1 1 0,-2-2 1 0,5 3 3 0,-2-2 0 0,1 1-2 15,-1-1 2-15,1 2-1 0,1-1-2 0,-1 1-5 0,3 0 5 0,-1 0 1 16,2-2 5-16,0 1 1 0,-1-1 0 0,2 2-1 0,1-2 0 0,-2 1-1 15,2 0-2-15,-1-2 2 0,1 1 1 0,0 1 1 0,1-2-1 0,-1 3 1 16,1-2-4-16,0 0-5 0,-1 1-1 0,1 1 1 0,2-2 1 0,-3 3-4 16,1-1 4-16,0-1 1 0,-1 0-1 0,1 1-1 0,-1-1 0 0,-2 0 0 15,2 1 1-15,-1-1-2 0,-1 2 1 0,2-2 3 0,-2 0-4 0,0 1-2 16,0-1 1-16,0 0 2 0,0 1-3 0,-1 0-1 0,-1-1 1 0,-2 1 2 16,2-2-2-16,-1 3-2 0,0-3 0 0,0 1 1 0,0 0-2 0,-3 0 0 15,4-1-1-15,-2 2 0 0,-1-1 1 0,0-1-2 0,0 1 1 0,0 1 0 16,0-2-2-16,-3 0-4 0,0 1 3 0,0 0 2 0,0 1-1 0,0 0 0 15,-4 0 1-15,4-2 0 0,-3 2 1 0,0 2 1 0,2-2-3 0,-4 0 1 16,2 0-1-16,0 0-1 0,-1 1 3 0,-1-2 0 0,2 1-1 0,-4 0-3 16,0 0 1-16,1-2 0 0,-2 1-1 0,-1-1 0 0,1 2 0 0,-1 0 0 15,-2-1 0-15,0 1 2 0,0 0-1 0,-1-1 1 0,-1 2-2 0,-1 0-2 16,0-1 3-16,-3 2 0 0,0-3 0 0,1 3-1 0,-3-1 0 0,0 2 1 16,-1-2-1-16,-2 1-3 0,0 2 2 0,-1-1 3 0,-4-1-1 0,1 0-3 15,-3 1 2-15,1-1 2 0,-5-1-8 0,1 1-5 0,-4-1-8 0,0 1-5 16,-2-1-9-16,-3-1-9 0,1 0-10 0,-2-1-8 0,-3-1-12 0,-1 1-17 15,-3-1-25-15,2 1-27 0,-5-2-47 0,0 0-52 0,0 0-88 0,0 0-96 16,0 0-79-16,-5-5-78 0,0 2-9 0,-3-3 6 0,-1-1 6 0,-2-1 9 16,-2-2 13-16,-2-1 14 0,0-1 25 0,-2-1 28 0,-1-4 50 0</inkml:trace>
  <inkml:trace contextRef="#ctx0" brushRef="#br0" timeOffset="45287.78">9493 4092 358 0,'-2'15'431'0,"0"-5"7"0,-1 1-5 0,0-1-1 0,0-2-53 0,-2-1-63 16,-1-4-84-16,1-2-84 0,0-1-68 0,-1-1-62 0,-1-3-153 0,-2 1-172 15,-2-3-68-15,0 1-45 0,-5-1-11 0,0-1-6 0,-3-1 2 0,-3-2 5 16</inkml:trace>
  <inkml:trace contextRef="#ctx0" brushRef="#br0" timeOffset="46321.44">238 3418 203 0,'2'-9'351'15,"-1"0"12"-15,-1 2 8 0,0 1 5 0,-1 0 3 16,-1 3 6-16,0-2 7 0,1 4-1 16,-1-1-1-16,2 2-68 0,0 0-84 15,0 0-62-15,0 0-57 0,0 0-34 0,0 0-30 16,0 0-13-16,0 0-6 0,0 0 6 16,0 0 12-16,0 0-15 0,0 0-19 15,0 0-5-15,0 0 0 0,0 0-10 0,0 0-11 16,0 0 9-16,0 0 14 15,2 0 3-15,3 2-1 0,1 2 3 0,1 1 4 16,3 2-8-16,0 5-10 0,3 2 9 16,2 4 10-16,1 6 16 0,3 1 15 15,0 8 20-15,-1 3 22 0,2 5-4 16,-4 0-12-16,3 5 15 0,-6-3 21 16,2-1 4-16,-2-1-3 0,1-5-1 15,-1-7-2-15,4-6 7 0,1-8 10 16,5-9-30-16,6-12-38 0,4-10-43 0,4-11-41 15,5-6-16-15,1-11-6 0,6-4-60 0,-3-6-69 16,4-3-74-16,-4-3-78 0,0 3-54 0,-5 2-45 16,-3 4-66-16,-3 4-71 0,-5 7 6 15,-5 7 19-15,-3 7 22 0,-4 5 19 0,-4 8 14 16,-3 7 12-16,-6 7 41 0,-2 7 47 16</inkml:trace>
  <inkml:trace contextRef="#ctx0" brushRef="#br0" timeOffset="48788.34">414 4909 59 0,'-5'2'275'0,"-1"1"21"0,1 0 23 16,-3 0 23-16,2 1 24 16,-2-1 21-16,0-1 19 0,3 1 9 0,0-3 7 15,-1 0-57-15,6 0-75 16,0 0-49-16,0 0-46 0,0 0-11 0,0 0-2 15,0 0-31-15,0 0-37 0,0 0-26 0,0 0-24 16,0 0-19-16,0 0-20 16,0 0-6-16,5 3-5 0,1-3-6 0,0 1-9 15,4 2 9-15,6-1 17 0,0-1-10 16,6 0-16-16,3 3 28 0,3-3 38 16,6 1-2-16,2 0-13 0,4-1-4 0,4-1 0 15,0 0-4-15,5 1-2 0,0 0 6 0,5-1 8 16,0 2-2-16,-1-2-4 0,0 3-1 0,4 0 0 15,-2-2-17-15,-2 3-24 0,3 0 17 0,-1 1 29 16,2-1-4-16,0 2-11 0,-2 0-1 0,2 0-1 0,-4-1-13 0,2 1-15 16,-1-3-1-16,-1-2 1 0,0 2 0 0,-3-2-1 0,1-1 2 0,-4 0 2 15,2-1-4-15,-3 0-4 0,3 1 5 0,-1 0 7 0,2 2 12 0,-1 2 12 16,0-1-6-16,3 1-8 0,0 1 5 0,1-1 8 16,0 1-3-16,4-1-6 0,2 2 6 0,-2-1 10 0,0-1-12 0,3-2-18 15,0 2 9-15,-1 1 17 0,1-3-5 0,1 2-8 0,-1-1 6 0,-1 0 8 16,-1-2-12-16,2 0-18 0,0-1 13 0,-1 0 18 0,1 0-13 15,0 2-15-15,-2-2 9 0,1-2 14 0,0 1-7 0,-1 0-10 16,1-2-6-16,-3 1-2 0,1-1-1 0,-3 1 1 0,-2 0 6 0,-1-3 8 16,-1 1-6-16,-2 1-8 0,-1 1 1 0,-1 1 8 0,-2-1-5 0,-1 2-5 15,0 0-2-15,-2 0-2 0,-2 2 3 0,0-1 0 0,-3 1 0 0,2-1-2 16,-4 1 0-16,1 1 1 0,-3-2-2 0,0 1 3 0,-2-1 0 0,-2 2-1 16,0-2-1-16,-1 1-1 0,-3-2 0 0,0 2 0 0,0-1-3 0,-4 1 0 15,-1-2 0-15,0 0 1 0,-3 0 0 0,-2 0-1 0,-3 0 0 0,0 0-2 16,-3-2 1-16,0 2-1 0,-3 0 1 0,-2 0 1 0,0 0-1 0,-3 0-1 15,0 0 0-15,0 0 1 0,0 0 0 0,0 0-2 0,0 0 1 0,0 0 0 16,0 0-15-16,0 0-20 0,0 0-34 0,0 0-35 0,0 0-58 0,0 0-64 16,-3-1-103-16,-5-1-111 0,0 2-76 0,0-2-72 0,-4 1-15 0,-1 0-4 15,-4-1-1-15,1 2 1 0,-3 0 14 0,-3 2 19 0,2-1 36 0,0 0 33 16,-2 3 61-16</inkml:trace>
  <inkml:trace contextRef="#ctx0" brushRef="#br0" timeOffset="48941.09">4873 5105 10 0,'4'5'334'0,"2"-1"6"0,-3 0-10 0,-1-1-14 16,0-2-52-16,-2-1-62 0,0 0-51 0,0 0-49 0,0 0-46 0,0 0-44 16,-5 2-102-16,-1-2-115 0,1 1-66 0,0 1-52 0,-3-1-13 0,2 0-4 15,-3 1 11-15</inkml:trace>
  <inkml:trace contextRef="#ctx0" brushRef="#br0" timeOffset="51538.06">236 4204 141 0,'2'-13'251'0,"-2"-1"7"16,0 1 21-16,-3-1 22 0,-3 2 10 0,3-1 10 16,-4 1 11-16,-1-1 12 0,0 2-56 0,-4 2-71 15,-1 0-22-15,-2 0-15 16,-3 1-22-16,2 2-24 0,-3 3-13 0,-1-1-10 16,-2 2-9-16,1 2-14 15,-3 3-7-15,1 0-7 0,23 2-10 0,0 2-9 16,0 0-12-16,0 3-7 0,0 0 0 0,0 1 6 15,0 2 3-15,0 4 3 0,0-1 5 16,0 5 3-16,0 3-4 0,0 3-10 16,0 3-2-16,0 3 2 0,0 3 13 0,0 5 17 15,0 2-4-15,0 4-10 0,0 2-1 0,0 1 1 16,0 1-6-16,0-2-7 16,0 2-2-16,0-1-3 0,0-1-2 0,0-4-3 15,0-3 11-15,0-3 12 0,0-4-21 16,0-4-32-16,0-5 11 0,0-5 17 15,0-8-7-15,0-7-14 0,0-7 3 0,39-10 7 16,26-5-5-16,-2-9-9 16,-3-8 4-16,-6-6 7 0,-5-5-14 0,-8-7-19 15,-3-6 12-15,-8-3 20 0,-5-3-12 16,-4-1-15-16,-8 2 9 0,-7-1 15 16,-4 2-10-16,-9 6-15 0,-6 3 8 0,-9 8 15 15,-6 8-10-15,-5 8-17 16,-9 7 5-16,-5 10 11 0,-2 7-27 0,-6 5-33 15,-2 8-53-15,0 6-57 0,0 2-73 0,18 3-74 16,39-1-71-16,0 3-71 16,0 1-19-16,0-2-14 0,0 2 9 0,0 0 8 15,0 1-4-15,0-1-5 0,0 1 20 16,0 1 27-16</inkml:trace>
  <inkml:trace contextRef="#ctx0" brushRef="#br0" timeOffset="56704.88">1252 5709 171 0,'-11'2'195'0,"3"0"16"0,-4 1 17 16,2-1 10-16,0-2 9 0,-1 0 19 0,-1-2 23 16,0 2-37-16,3-3-48 0,-4 1-8 0,5 1 3 15,-1 0-3-15,-2-1-5 0,3 0 23 16,1 0 30-16,1-1-24 0,0 3-32 0,1-2 7 15,4-1 12-15,-1 1-17 0,2 2-21 16,3-2-10-16,2 0-11 0,4 2-19 0,1 0-23 16,3 0-15-16,4 0-14 0,2 2-24 0,0-2-32 0,6 1 10 15,4-1 17-15,-1 0-13 0,4-1-17 16,1 1 13-16,3 0 20 0,2 0-15 0,3 0-25 0,-3 2 7 0,2 0 12 16,-2 1 6-16,1 2 3 0,-2-3 3 0,-3 4 0 0,1 1 3 0,-5-3 4 15,2 1-3-15,-4-1-2 0,1 1-18 0,-1-2-23 0,-1 0 9 0,1 0 12 16,1-1 1-16,-1 0-2 0,-2-2 1 0,2 0 1 0,1 0 1 0,-4 0 0 15,2 0-3-15,1 0-5 0,-4-2 0 0,0 0 2 0,0-1 6 0,-4 0 11 16,2 0-7-16,-4 1-10 0,-1-1 7 0,-1-1 8 0,1 0-8 0,-4 2-18 16,-1-1 5-16,0 1 7 0,-3-1-7 0,-1 1-9 0,-2 1 4 15,-1 1 10-15,-2-1-17 0,-1 1-19 0,-2 0-2 0,0 0 0 16,0 0-51-16,0 0-64 0,0 0-85 0,0 0-92 0,0 0-103 0,0 0-109 16,0 0-15-16,-2 1 3 0,-1 2-7 0,-2 0-9 0,0-1 6 0,-2 1 10 15,0-2 8-15,1 0 8 0,-1 3 47 0</inkml:trace>
  <inkml:trace contextRef="#ctx0" brushRef="#br0" timeOffset="56857.47">2561 5760 78 0,'0'7'379'0,"0"1"31"0,-3-2 12 0,1-1 3 0,-1 0-21 0,-2-2-26 15,0 0-77-15,-2-1-88 0,2 1-71 0,0-2-67 0,-1 0-139 16,1 3-153-16,-3-1-71 0,2 1-55 0,-2 2-35 0,0 0-35 0,-3-1-7 15,1 2-5-15,-1 1 21 0</inkml:trace>
  <inkml:trace contextRef="#ctx0" brushRef="#br0" timeOffset="59809.8">14166 4990 81 0,'0'-3'223'0,"0"3"9"0,0-3 3 0,0 3 0 0,0-3 0 0,0 1 1 15,0 2-1-15,-1-4 0 0,1 4-38 0,0 0-40 0,0 0 17 0,0 0 28 16,-2 4 10-16,0-2 9 0,-1 4-2 0,1 2 0 0,-1 1 3 0,-1 1 7 16,1 4 2-16,-2 1 0 0,0 1 3 0,0 2 0 0,-1 0-28 0,-2 1-35 15,0 3-43-15,0-3-44 0,0 4-29 0,-1-1-24 0,-1 1-13 0,2 1-7 16,-4 0-19-16,4 0-17 0,-2-2-17 0,-2 2-14 0,4-1-31 0,-2-2-30 15,2-3-39-15,-1 0-40 0,1-5-34 0,3 0-29 0,-1-3-19 0,0-2-19 16,3-3-2-16,1-2-2 0,2-3 10 0,0 0 13 0,2-7 13 0,1-2 15 16,1-1 31-16,3-3 36 0,-1-1 43 0,2-3 44 0,1-1 37 0,1-2 33 15,1-1 27-15,0 2 24 0,0-2 12 0,1 1 12 0,-2 2 7 16,1 0 7-16,-1 0 8 0,2 2 9 0,-2 1 8 0,0 1 5 0,0 2 3 0,0 2 7 16,-2-1 8-16,1 4 7 0,-1 1 10 0,-1-1 12 0,-1 3 2 15,3 3 0-15,-2-2 3 0,-1 3 6 0,2 0-2 0,0 0-3 0,3 0 6 0,-3 1 9 16,2 2-6-16,0-2-8 0,0 2-4 0,-2 2-2 0,3 1-13 0,-2-1-17 15,0 2-5-15,-3 1-7 0,1 1-9 0,-2 1-11 0,0 1-8 0,-2 2-6 16,-3 1-16-16,0 1-18 0,-3 0-2 0,-2 3 2 0,-1 1-9 16,-3 2-10-16,-3 2-2 0,1-1-1 0,-3 4-4 0,1-1-3 0,-4 0-8 0,1 1-10 15,1 0-15-15,-1-3-19 0,0 2-41 0,1-4-45 0,0 0-43 0,0-3-44 16,3-3-26-16,1-2-24 0,1-2-14 0,0-3-11 0,1-1-6 16,1-3-5-16,2-2 5 0,0-2 6 0,1-3 15 0,2-2 18 0,1-1 43 0,-1-3 49 15,3 0 46-15,0-3 48 0,0-1 33 0,0-1 33 0,2-1 21 16,-1 0 21-16,1-1 16 0,1 2 20 0,-1 0 15 0,1 1 16 0,0 1 14 15,0 1 13-15,0 3 20 0,0-2 20 0,1 5 20 0,-1-1 20 0,0 3 6 16,0-2 2-16,2 3 5 0,0 1 6 0,-1 0-6 0,1 1-9 0,2 0-14 16,-3 0-15-16,4 1-12 0,-2-1-11 0,2 3-22 0,-1 0-24 0,-1-1-23 15,3 2-24-15,-1 1-16 0,0-1-12 0,0 1-62 0,2 1-74 0,-4 0-66 16,0 0-65-16,2 0-40 0,-3 0-37 0,1 0-45 0,-1 0-50 0,-2 0-7 16,-1-2-2-16,-1 1-2 0,-1-2 0 0,0-3-1 0,0 0 3 0,0 0 51 15</inkml:trace>
  <inkml:trace contextRef="#ctx0" brushRef="#br0" timeOffset="60044.25">14316 4822 23 0,'7'3'246'0,"-1"2"48"0,-1-1 58 0,-1 2 32 16,1 2 31-16,-2 1 11 0,1 1 9 0,0 2 9 0,0 2 11 15,-1 2-66-15,2 4-82 0,1 3-23 0,-2 2-11 0,1 2-2 0,2 3 1 16,-3 0-41-16,0 4-51 0,2 2-24 0,-3 0-21 0,0 3-4 0,0 2-4 0,0 1-8 15,-1 1-9-15,0 4-12 0,-1-1-16 0,3 2-13 0,-4 2-16 16,1 1-18-16,-1-2-18 0,0 1-17 0,0-1-15 0,0-1-24 0,0-1-28 16,2-4-30-16,-1-1-34 0,-1-6-60 0,0-3-69 0,3-3-64 0,-3-6-66 15,0-2-66-15,2-5-72 0,-2-3-10 0,0-5 4 0,-2-5 7 0,2-4 9 16,0 0 17-16,-3-4 16 0,3-5 27 0,-3-2 27 0</inkml:trace>
  <inkml:trace contextRef="#ctx0" brushRef="#br0" timeOffset="60278.4">14448 5454 126 0,'5'0'342'0,"-4"1"13"0,2-1 6 0,0 2 19 0,-3-2 17 16,3 0 17-16,0 0 20 0,2 0 6 0,-2 1 3 0,2 1-62 0,-1-1-75 15,2 1-58-15,0 2-53 0,0-1-36 0,2 2-33 0,-1 1-12 0,0-2-9 16,1 2-15-16,0 0-17 0,-1 0-18 0,0 0-21 0,1 0-6 0,-1 0-3 15,-1 2-14-15,1-2-17 0,0 0-52 0,-2 0-59 0,3 0-88 0,-2-2-92 16,-1 2-75-16,1-1-76 0,1-2-15 0,-3 0-4 0,0 0-3 0,-4-3 2 16,5-2 0-16,-4 1-2 0,2-3 9 0,2-1 8 0,-1-3 50 0</inkml:trace>
  <inkml:trace contextRef="#ctx0" brushRef="#br0" timeOffset="61888.63">14161 5824 109 0,'-12'8'259'0,"-1"2"38"0,0-2 32 0,-1-1 32 0,3-1 19 16,0-3 14-16,2 1 10 0,1-2 5 0,1-1-59 0,1 1-72 0,3 0-11 16,3-2 0-16,0 0-13 0,0 0-20 0,6 0-25 0,-1-2-28 0,4 0-23 0,1 1-25 15,2 0-12-15,3-2-10 0,2 1-4 0,1 1 0 0,2-3-6 16,2 3-7-16,1-2-7 0,0 0-7 0,4 2-5 0,1-2-4 0,-1 0-7 0,3 1-9 16,-1-1-7-16,-1 2-9 0,1-1-4 0,-1 1-6 0,-1-1-4 0,-1 2-6 15,0-1-2-15,-2 1-2 0,-2 0-4 0,-3 0-6 0,2 1 0 16,-5-1-4-16,1 2 0 0,-4-2-2 0,1 1-13 0,-3 1-18 0,-3-1-27 0,3 2-29 15,-5-1-59-15,1-1-66 0,-3 1-72 0,2 1-73 0,-3-2-69 0,1 0-69 16,-4-1-24-16,0 0-11 0,0 0-2 0,0 0-2 0,0 0 15 16,0 0 17-16,3-2 26 0,-1-3 31 0,-1-1 60 0</inkml:trace>
  <inkml:trace contextRef="#ctx0" brushRef="#br0" timeOffset="62010.33">14905 5671 357 0,'4'8'418'0,"0"-1"12"0,-3 0 5 16,1 0 1-16,-1 0-1 0,-1-1 2 0,-1-1-5 0,-1-1-2 0,2-4-46 15,0 0-55-15,0 3-155 0,0-1-176 0,0-2-113 0,-1 1-98 16,1-1-56-16,0 0-47 0,0 0-51 0,0 0-53 0,3 1-12 0,-3-1-4 0,7-1 3 16,0-4 3-16,1 0 18 0,1-3 22 0,2-2 59 0</inkml:trace>
  <inkml:trace contextRef="#ctx0" brushRef="#br0" timeOffset="62358.47">15597 4890 237 0,'6'-6'401'0,"-3"0"15"0,1 3 10 16,-3 0 3-16,2 1 4 0,-3 2 6 0,0 0 9 0,2 0 5 0,1 3 7 15,-3 2-65-15,2 1-79 0,-2 3-67 0,-2 1-67 0,2 5-41 16,-3 2-35-16,1 2-12 0,-1 4-6 0,-2-1-4 0,1 4-1 0,-4 1-7 0,2-2-7 16,-2 3-5-16,0-1-5 0,-2 1-7 0,2 0-7 0,-1-1-11 0,-2 0-13 15,1 2-24-15,1-1-27 0,-2 1-37 0,3-1-36 0,0-2-87 16,-2 2-99-16,1-1-66 0,0-1-63 0,2-3-45 0,-2 0-45 0,3-6-8 0,-1-4-3 15,4-2 4-15,-2-6 4 0,5-5 16 0,0 0 18 0,2-8 34 0</inkml:trace>
  <inkml:trace contextRef="#ctx0" brushRef="#br0" timeOffset="62510.65">15586 5168 74 0,'11'-7'300'16,"-2"3"7"-16,1 1 0 0,-3 3 21 0,-1 0 27 0,1 0 19 16,1 1 19-16,1 1 5 0,-3-2 5 0,5 1-62 0,-2 1-76 0,4-2-63 15,0 0-60-15,-1 0-23 0,2 0-13 0,-1 0-7 0,4 0-2 0,-4 0-24 16,1 0-26-16,-1 0-32 0,-2 0-34 0,0 0-38 0,-3 1-36 0,0 1-41 15,0-2-40-15,-2 1-33 0,-3 2-33 0,1 0-37 0,-3 2-36 0,-2 1-40 16,-1-1-39-16,-3 3-7 0,-4 1-2 0,1 3 11 0,-3 0 17 0,-3 2 30 16,-1 0 35-16,-2 3 37 0</inkml:trace>
  <inkml:trace contextRef="#ctx0" brushRef="#br0" timeOffset="62656.28">15636 5392 120 0,'-13'11'381'0,"0"-3"41"16,0 1 30-16,5-4 14 0,0-1 10 0,3 1 1 0,1-3 1 0,-1-1-5 16,2 1-8-16,3-2-64 0,0 0-77 0,0 0-49 0,0 0-43 0,0 0-66 15,0 0-71-15,3-2-37 0,2 1-29 0,-1-1-6 0,4 0-5 0,-1-1 2 16,4 1 4-16,0-3 3 0,0 1 1 0,3-3 2 0,1 1 1 0,-2-1-1 15,4 1-1-15,-4-1 0 0,2-1-2 0,-1 1-5 0,0 1-8 0,-1-2-16 16,0 2-15-16,-4 0-19 0,4 2-22 0,-4-2-29 0,-1 1-31 0,-1 2-59 16,0 2-63-16,-2-2-54 0,-2 1-54 0,0-1-66 0,-3 3-71 0,2-1-10 15,-2 1-2-15,-2-6 10 0,2 0 11 0,-3 0 15 0,2-2 17 0,-1-1 26 16,0-1 30-16</inkml:trace>
  <inkml:trace contextRef="#ctx0" brushRef="#br0" timeOffset="62842.94">15791 4814 98 0,'0'11'334'0,"0"3"30"0,0 2 33 0,-3 1 32 16,2 1 10-16,-4 1 7 0,2 1 3 0,0-1 2 0,-2 4-18 0,0-2-23 16,2 1-72-16,-3 5-84 0,0-1-42 0,-1 0-35 0,2 5-29 0,-1-3-30 15,-2 2-30-15,0 2-31 0,-1-1-10 0,-1 1-5 0,1 1-2 0,1-2 0 16,-2-1-13-16,2 2-13 0,-1-1-16 0,3 0-19 0,-1-3-28 0,2 0-32 16,1-1-70-16,-1 0-84 0,2-4-46 0,0-3-42 0,1 0-30 0,2-5-26 15,0-1-48-15,2-4-47 0,0-2-7 0,2-5 4 0,1-3 13 0,1-6 14 16,0-2 24-16,3-2 27 0,0-2 70 0</inkml:trace>
  <inkml:trace contextRef="#ctx0" brushRef="#br0" timeOffset="62989.68">15749 5509 162 0,'11'-15'213'16,"-3"3"32"-16,-2 3 37 0,2 1 49 0,-2 3 53 0,-1 0 28 0,0 4 21 16,-2-1-40-16,2 4-54 0,0 1-27 0,1 0-19 0,-2 2-4 0,3 0 0 15,-1 0-6-15,1 2-8 0,0-1-28 0,0 2-34 0,-1-1-48 0,1 1-53 16,-1-1-26-16,1 1-22 0,-2-2-9 0,0 1-9 0,2 1-4 0,-3-1-4 16,2-1-9-16,1 0-12 0,-2 0-4 0,-1 0-6 0,1 0-3 0,-2 0-3 15,2-1-19-15,1 0-24 0,-3 0-26 0,2 0-25 0,-2 0-61 0,-1-3-67 16,0 3-56-16,-1-4-53 0,-1-1-62 0,0 0-63 0,0 0-24 0,0 0-13 15,0 0-5-15,2-5 1 0,-1-2 18 0,-1-4 22 0,2-1 25 0,-2-5 26 16</inkml:trace>
  <inkml:trace contextRef="#ctx0" brushRef="#br0" timeOffset="63422.53">16089 4821 288 0,'4'6'341'0,"0"3"27"0,-3 0 26 15,1 0 15-15,-2 1 10 0,-2-1 4 0,2 3 3 0,-1-1-1 0,-1 2 0 16,0 2-91-16,-2 0-110 0,-1 3-56 0,2 2-43 0,0 0-23 0,0-1-20 15,-1 1-30-15,-1 2-29 0,2-3-40 0,-1 2-40 0,1-3-48 0,1-2-49 16,1 1-33-16,1-3-29 0,-2-1-17 0,2-1-12 0,2-1-10 0,-2-4-7 16,1 1-9-16,2-2-11 0,-1-3 3 0,2-2 5 0,1-1 25 0,2-3 31 15,-3-1 52-15,3-2 57 0,0-3 45 0,1 0 44 0,-1-2 37 0,-1-1 37 16,3 0 37-16,-1 1 38 0,-1 0 30 0,-1 0 29 0,-1 2 19 0,3 0 17 16,-4 4 22-16,0-2 23 0,-1 3 0 0,0 2-9 0,0-1-7 0,1 2-7 15,0 1-25-15,1 0-25 0,-1 0-23 0,1 0-24 0,2 1-22 0,-1 0-22 16,-1 3-14-16,4-3-13 0,-2 4-26 0,-1-2-27 0,0 0-6 0,2-1-1 15,-2 3-5-15,1-2-8 0,-1 2 2 0,-1-2 2 0,-1 1-3 0,1 0-7 16,-2 1 2-16,-1 0 1 0,0 1-3 0,-2 1-5 0,-2 1-5 0,-1-1-5 16,-1 2-14-16,-3 0-18 0,2 2-16 0,-3-1-16 0,0 1-10 0,-3 1-10 15,0 0-1-15,3-1 2 0,-3 0-1 0,2-2 1 0,1 0 1 0,0-1 3 16,0-2 12-16,3-1 12 0,0-1 18 0,1 0 20 0,2-2 23 0,0 1 23 16,2-3 17-16,0 0 20 0,0 0 5 0,0 0 4 0,0 0 2 0,0 0 1 15,0 0 0-15,0 0-1 0,0 0-5 0,0 0-3 0,0 0-8 0,0 0-3 16,0 0-3-16,0 0-4 0,0 0-10 0,0 0-11 0,0 0 6 0,0 0 14 15,0 0-2-15,2 2-4 0,0 0 1 0,-1 1 1 0,2 2-1 0,-1-2-2 16,1 3 1-16,-1-2 2 0,0 1-3 0,-1 1-1 0,2-1-9 0,2 2-9 16,-1-1-59-16,-2-2-75 0,1 2-60 0,-1-1-58 0,-1 0-43 0,1 0-39 15,-2 0-46-15,3-2-44 0,-3-3-13 0,0 0-4 0,0 0 2 0,0 0 0 16,0 0 8-16,4-5 8 0,-3-1 51 0</inkml:trace>
  <inkml:trace contextRef="#ctx0" brushRef="#br0" timeOffset="63710.75">16424 4824 252 0,'9'-6'272'16,"-4"1"14"-16,0 2 18 0,-2 3 8 0,-3 0 11 0,2 0 4 0,-2 0 3 16,-2 4-40-16,1 3-45 0,-3 1-49 0,-1 2-51 0,-2 1-27 0,-1 6-26 15,-2 1-13-15,1 2-9 0,-4 2-15 0,2 1-16 0,-3 2-11 0,1 0-9 16,2 1-2-16,-3 0-3 0,4-1-1 0,-2-2-1 0,4-1-1 0,0-1-4 16,1-1 1-16,4-5 0 0,-3 0-6 0,6-4-5 0,0 0 7 0,2-3 12 15,2-2 9-15,1-3 11 0,2 0 18 0,1-1 17 0,2-2 11 0,2-2 7 16,-3-1 8-16,4 3 8 0,-4-2 5 0,4-1 4 0,-1 1 4 0,0 1 4 15,-3 0-8-15,2-1-8 0,-1 2-11 0,-2 0-9 0,1 2-11 0,-3-1-13 16,1 0-5-16,-1 1-5 0,-1 1 1 0,1-1-1 0,-1 1 2 16,-2-1 0-16,0 3-3 0,-1-2-2 0,-1 2 0 0,1 0 1 0,-4 3-2 15,1 0-2-15,-2-1-5 0,-1 4-6 0,-4 0-3 0,-1 4-4 0,1-1-10 16,-2 3-15-16,-3 1-31 0,1 0-35 0,-3 3-64 0,0-2-68 0,0 1-71 16,-1-1-71-16,0 1-54 0,2-1-49 0,-2-2-34 0,3-2-28 0,3 0-8 15,-2-7-2-15,3 0 7 0,0-5 6 0,2-3 28 0,4-5 31 0,0-2 60 16</inkml:trace>
  <inkml:trace contextRef="#ctx0" brushRef="#br0" timeOffset="63856.44">16342 5270 245 0,'8'-2'371'16,"0"4"61"-16,-2 0 17 0,2 4 10 0,-2 0 11 0,0 2 10 0,1 0 7 15,-1 2-1-15,3 0-35 0,-1 1-49 0,1 1-69 0,1 3-78 0,2 0-40 16,-3-1-31-16,3 3-51 0,0 0-54 0,1 1-17 0,1-3-7 0,-2 1-13 16,4 0-12-16,-1 0-3 0,0-1-3 0,1 0 0 0,1-2-2 0,1 2-22 15,-1-3-23-15,2 2-38 0,-1-2-39 0,-3 0-80 0,0 0-91 16,-1-2-47-16,-2 1-38 0,-4 0-35 0,2-1-35 0,-6 0-36 0,1-2-39 0,-5 1-8 15,0 0-1-15,-3-4 15 0,1 3 20 0,1-3 34 0,-2-1 38 0</inkml:trace>
  <inkml:trace contextRef="#ctx0" brushRef="#br0" timeOffset="63944.21">16773 5697 67 0,'3'-2'341'0,"-3"2"24"0,0 0 18 0,0 0 11 0,0 0 8 0,0 0-4 16,0 0-4-16,0 0-65 0,0 0-80 0,-3 2-127 0,-3-1-143 16,-2-1-109-16,0 2-103 0,0-2-59 0,-4 3-49 0,-1-1-23 0,-4 0-21 15,-1 1-8-15,-4 0-9 0,-1-1 3 0,-6-1 7 0</inkml:trace>
  <inkml:trace contextRef="#ctx0" brushRef="#br0" timeOffset="65676.33">93 5543 94 0,'-7'7'348'0,"1"-2"31"0,0 3 30 16,1 0 10-16,-1-1 6 15,1 1-9-15,5 1-7 0,0-2 11 0,2 1 19 16,-1-2-68-16,2 1-86 15,4-2-41-15,5-1-28 0,1-1-54 0,4-2-57 16,3 1-21-16,3-2-10 16,4 0-19-16,1-3-19 0,1 2 17 0,4-2 22 15,0 0-11-15,-1 1-17 16,1 1 9-16,4 1 17 0,-1 0-5 0,3 3-9 16,1 0 1-16,3 1 2 0,4 2-4 0,1 0-4 15,2 0 9-15,5 2 14 0,-1 1-8 16,0-2-10-16,1-2 8 0,1 2 13 0,-1-1-4 15,-6-1-6-15,0-1-10 0,-5-1-13 0,-1-1 8 16,-5-1 10-16,-5-1-10 0,-5 0-13 0,-4 0 6 16,-5 0 14-16,-3 0-10 0,-3 0-12 15,-3-1-7-15,-3 1-11 0,-2 0-7 0,-2 0-9 16,-3 0 1-16,0 0 4 0,0 0-6 0,3 0-6 16,-3 0 6-16,0 0 5 0,0 0-13 0,0 0-17 15,0 0 9-15,0 0 18 0,0 0-6 0,0 0-11 16,0 0 8-16,0 0 10 0,0 0-7 0,0 0-11 15,0 0 8-15,0 0 13 0,0 0-7 0,0 0-11 16,2-2 6-16,-2 2 11 0,5 0-8 0,1 0-10 16,-3 0 14-16,3 0 15 0,-1 2-8 0,3-2-13 15,1 1 2-15,1-1 7 0,0 3 2 16,3-1 2-16,2 1-1 0,2 0-1 0,1 1 3 16,4-1 6-16,3 3-1 0,2-2-2 0,1 0-3 0,2 1-6 15,2-2 0-15,-2-1 0 0,3 1 6 0,0-3 6 0,2 0-8 0,0-1-15 16,-2-3 9-16,2 1 14 0,0 1-8 0,3-3-11 0,-2 1 11 15,0-3 11-15,1 3-3 0,-1 0-7 0,2-1 4 0,-3 2 9 0,1 0-6 0,-1-2-6 16,0 4 6-16,0 0 5 0,1-2-6 0,0 1-5 0,-1 2 0 16,2-1 0-16,-1 1-4 0,0-2-6 0,4 2-2 0,-1-2 1 0,1 1-1 0,1 0-1 15,0-1 0-15,2 1 0 0,-1-1 0 0,1 1-2 0,0-2 1 0,1 1 2 16,-1-1 0-16,1-1-1 0,-1 1-1 0,2 0 2 0,0-2 0 0,-2 2 0 16,4 0-1-16,-3 0 2 0,5-1-1 0,-4 1 0 0,4 0-1 0,-3 1 3 15,2-1-2-15,1 0-2 0,-3 2 0 0,3-1 0 0,-1 1 0 0,-1-2 0 16,1 3 0-16,1 0 1 0,-2-2 0 0,2 2 0 0,0-1 1 15,0 1-1-15,3 0-1 0,-1 0 0 0,-2 0 1 0,5 0 1 0,-1 0-1 0,0-2 0 16,0 2 0-16,1-1 0 0,1-1-2 0,-2-1-1 0,2 2 1 0,0 0 2 16,2-3 0-16,-2 3-2 0,-2-2 2 0,2 0 1 0,0 1-2 0,-1 0-1 15,0 1 1-15,1-1 1 0,1 0-1 0,-3 2 0 0,0 0 0 0,0 0 1 16,1 0-2-16,-2 2-1 0,1-1 0 0,0 0 4 0,1 2-1 0,-2-1-3 16,2 1 3-16,1-2 1 0,0 1-2 0,-1 1 0 0,2 0 0 15,2-2 1-15,-1 2-1 0,0 0-1 0,1-1 1 0,2-1 2 0,-1 1 0 16,-1-2-3-16,0 0 1 0,2 0 1 0,0-2-2 0,0 1 0 0,0-1 2 0,0 1 1 15,2-3 0-15,-2 2-2 0,1 1 0 0,-1-4 2 0,2 2-2 16,-2 0-1-16,0-1 1 0,0 2 2 0,0-1-1 0,0 0-2 0,-1-1 3 16,1 0 0-16,-2-1-2 0,0 3-2 0,0-3 2 0,2 3 2 0,0-2-2 0,-3 1 0 15,3 0 2-15,-3 0 0 0,1 1-1 0,1 1 0 0,-1 0 1 16,-2-2 0-16,3 1 0 0,-1 1-1 0,0-1 0 0,1 0 4 0,1 0-2 16,-2 0-3-16,2-1 0 0,0-1 2 0,-1 1-2 0,1-2-1 0,-3 2 0 15,3-1 0-15,-1-1 1 0,-1 1 0 0,-1-1 1 0,0 1 0 0,1-1-1 16,-2 2-2-16,-1-2 1 0,1 3 2 0,0 0 1 0,-2 1-2 0,1-2 0 15,-2 1 2-15,2 2-2 0,-3 0 0 0,1 0 0 0,0 0 0 0,-1 0 1 0,0 2-1 16,-1-1 1-16,1 1 2 0,-1-1-1 0,-2 1-1 0,1-1 0 16,1 0 2-16,-2 3-1 0,2-1-2 0,-4-2 1 0,2 2 0 0,-1 0-1 15,-1-1-1-15,-3 0 1 0,2 2 0 0,-1-3-2 0,-2 2-3 0,0 0 5 0,-1-1 1 16,0 1 0-16,-4-2-2 0,2 2 2 0,-1-1 1 16,-1 1 0-16,-2-2-4 0,1 1 2 0,-1-2 2 0,2 4-3 0,-3-2-1 0,-2-1 1 15,2 2 2-15,-2 0-3 0,2 0-1 0,-3-1 1 0,-1 1 0 0,1-1 0 16,-2 0-2-16,0 1 3 0,0 0 1 0,-3-1-1 0,0 1-2 0,-1 0 1 15,-2-2 4-15,-3 2-3 0,1-1 0 0,-3-1 1 0,0 2 0 0,-2-2 1 16,-4 1-2-16,1 0 2 0,-3 1-1 0,-1-2 0 0,-1 1-1 0,-3-2 0 16,-2 1 1-16,0 1-17 0,-2-2-21 0,-2 0-26 0,0 0-25 0,0 0-46 15,0 0-51-15,-2 2-107 0,-1 0-118 0,-2 3-98 0,-4 1-93 0,0 0-21 16,-6 1-6-16,-2 1 0 0,-5 1-1 0,-1 0 16 0,-3 3 21 0,-4 0 27 16,-2 0 24-16,2 0 50 0</inkml:trace>
  <inkml:trace contextRef="#ctx0" brushRef="#br0" timeOffset="66856.48">6688 13761 177 0,'-8'0'311'0,"-2"0"53"16,1 0 38-16,-1 0 37 0,2 0 16 0,-1-2 13 0,4 1 8 0,-1 1 8 15,1 0-55-15,0 0-71 0,2 0-34 0,3 0-28 0,0 0-29 0,0 0-31 16,-3 0-49-16,3 0-50 0,0 0-28 0,0 0-22 0,0 0-7 0,0 0-2 15,6 0 1-15,1-2-1 0,2-1 6 0,4-2 2 0,1 2 6 0,3-2 2 16,2-1 4-16,5-1 0 0,0 0 0 0,2-2 2 0,3-1-12 0,-1-1-14 16,2 1-12-16,2 1-7 0,-2-3-10 0,2 1-9 0,-1 1-8 0,-2-1-8 15,-2 4-6-15,1-2-6 0,-1 3-4 0,-3-1 0 0,-1 4-3 0,-2-4 0 16,-2 6-1-16,0-2 1 0,-5-1 0 0,0 4-2 0,-2-1-1 0,-3 1-5 16,-1 0-13-16,-2 0-13 0,-3 0-17 0,2 0-14 0,-5 0-27 0,0 0-31 15,0 0-69-15,0 0-78 0,0 0-90 0,0 0-93 0,0 0-69 0,-5 1-61 16,-1 3-9-16,-2-1-2 0,0 1 12 0,0 1 14 0,-2 1 13 0,0 0 16 15,0 1 30-15,2 1 30 0</inkml:trace>
  <inkml:trace contextRef="#ctx0" brushRef="#br0" timeOffset="67377.1">7888 15291 72 0,'0'0'425'0,"0"0"37"0,0 0 16 0,-2 0 10 0,2 0 4 0,0 0 4 0,0 0 5 15,0 0-1-15,0 0 1 0,0 0 0 0,0 0-86 0,0 0-103 0,0 0-85 16,0 0-83-16,3-2-39 0,2 1-28 0,3-3-9 0,1 2-4 0,1-1 0 16,4-2 0-16,2-1-1 0,1 1 1 0,4-2 1 0,-1 1 2 0,4-1-1 15,1-2-3-15,2 1-1 0,-1-2-6 0,1 3 2 0,1-1-1 0,0 0-2 16,2 1-4-16,-3-1-2 0,3 2-5 0,-1 0-1 0,-1 2-2 0,0-1-3 16,1 2 2-16,-2 0-6 0,-1 1-2 0,-1 2-6 0,-2-2-2 0,-1 2-8 15,-1 0-5-15,-2 2-7 0,-3-2-2 0,0 2-10 0,-4-2-8 0,-1 3-16 16,-1-3-12-16,-4 2-25 0,1-1-27 0,-3 1-37 0,-1-2-40 15,-3 0-86-15,0 0-98 0,-1 3-77 0,-4-2-72 0,2 1-48 0,-3-1-39 16,-1 2-2-16,-1 0 7 0,-3-1 12 0,3 1 14 0,-3-2 25 0,2 1 25 0,-1-2 39 16,2 0 44-16</inkml:trace>
  <inkml:trace contextRef="#ctx0" brushRef="#br0" timeOffset="67711.48">8861 15316 386 0,'5'-3'465'15,"-2"0"17"-15,2 0 11 0,0 0 6 0,0 1 5 0,-1 0 4 0,1 1 5 16,-2-1 9-16,-1 2 12 0,1-2-59 0,0 2-75 0,1 0-106 0,0-1-113 15,2 1-49-15,-1-2-32 0,2 2-12 0,1 0-8 0,0 0 0 0,2-1-4 16,-2 1 1-16,2 0-1 0,1 0-9 0,-2 0-10 0,1-2-5 0,1 1-5 16,0-1-4-16,-3 0-7 0,4 1-1 0,-2 0-6 0,0 1-3 0,0-1-5 15,0 1-13-15,-2 0-10 0,1-2-26 0,-1 2-27 0,0 0-30 0,0 0-31 16,-2-2-31-16,-1 1-30 0,0 1-69 0,-2-2-77 0,-3 2-79 0,0 0-79 16,0 0-52-16,0 0-47 0,0 0-4 0,-3-1 5 0,-4-2 21 0,0-1 25 15,-1 0 28-15,-2 0 27 0,-2 0 33 0,2-3 28 0</inkml:trace>
  <inkml:trace contextRef="#ctx0" brushRef="#br0" timeOffset="70957.27">844 5745 1 0,'-5'-2'165'0,"0"1"13"16,1-2 14-16,-3 2 11 0,2 1 14 16,-4-2 11-16,1 2-5 0,-2 2-13 15,-2-2 14-15,-1 1 18 0,-2-1 28 16,0 1 29-16,-3-1-3 0,0 2-13 15,-1-2-12-15,3 1-14 0,-3-1-12 0,2 2-12 16,1-2-12-16,2 0-9 16,1 2-15-16,2-2-17 0,-3 0-43 0,4 2-48 15,-1-2-43-15,-1 1-40 0,-1 1-1 16,0-2 9-16,1 2 4 0,-4-1-1 16,2 1 0-16,-5 1-2 0,1 0-1 0,-1 1 0 15,-1 2-5-15,-1 0-3 16,-1 1-1-16,-2 3-3 0,2 0-2 0,-2 4-1 15,1 1-1-15,1 0-1 0,1 3-1 16,-1 3-3-16,0 1 15 0,4 3 18 16,-2 6 10-16,1 2 8 0,0 7-6 0,3 5-8 15,0 5 18-15,2 5 27 16,3 5-4-16,3 5-10 0,0 1-2 0,7 3 1 16,2-1 3-16,7-1 3 0,3-3-2 15,8-2-3-15,2-5-17 0,7-5-18 16,4-5 13-16,3-4 17 15,4-7-23-15,2-3-35 0,0-6 13 0,5-6 24 16,0-6-6-16,3-9-9 0,-3-6 3 16,3-10 9-16,-3-10-16 0,1-8-25 15,0-8 1-15,-4-8 9 0,-3-5 2 0,-2-5 1 16,-2-5-3-16,-3-3 0 0,-6 1-1 0,-4 0-1 16,-5 1-1-16,-6 1-4 0,-2 2-10 0,-8 3-11 15,-2 3 4-15,-8 3 9 0,-3 3 16 16,-3 5 14-16,-7 2-15 0,-4 5-23 15,-5 4 3-15,-3 7 10 0,-2 4-8 0,-5 8-13 16,-2 3 0-16,-1 6 4 0,-3 6-26 16,2 5-33-16,-2 3-90 0,5 1-102 15,3 4-114-15,6 0-114 0,5 0-17 16,7 0 1-16,9 0 1 0,4-3 1 16,9-1 0-16,6-4 3 0,8 0 8 0,3 0 12 15,8-1 28-15</inkml:trace>
  <inkml:trace contextRef="#ctx0" brushRef="#br0" timeOffset="71076.95">1097 6157 74 0,'31'-2'440'0,"-5"4"-88"0,-2 0-108 0,-6-1-107 0,-3 2-108 16,-6 0-22-16,-4-3-6 0,-5 0-1 16,0-6 0-16,-2-1 0 0,-4 1 0 0,-3-2-166 15,-1 2-205-15,-4 0-49 0</inkml:trace>
  <inkml:trace contextRef="#ctx0" brushRef="#br0" timeOffset="74191.45">20223 3293 235 0,'-9'7'404'0,"3"0"18"0,-1-1 12 0,1-1 0 0,1 1-1 0,-1-3 1 16,3-2 1-16,3-1-3 0,0 0-2 0,0 0-70 0,0 0-86 0,3-1-68 0,5 1-64 15,1 0-50-15,2 0-45 0,2-2-16 0,5 2-7 0,0 0 1 0,3-1 3 16,1 1 2-16,2-3 1 0,1 1 4 0,0 1 4 0,4-3-1 16,-4 2-2-16,2-3-3 0,2 2-4 0,-3-1-5 0,1 0-4 0,-3 1-2 0,-2-1-4 15,0 0-3-15,0 1-3 0,-3-1-11 0,-3 1-10 0,1 1-35 0,-4-1-38 16,-2 1-70-16,0 1-71 0,-3 1-47 0,-1-3-38 0,-3 3-63 16,-4 0-67-16,0 0-17 0,0 0-10 0,0 0-2 0,-3-2 1 0,2-1 9 15,-6-1 8-15,-1-2 33 0,2-2 38 0</inkml:trace>
  <inkml:trace contextRef="#ctx0" brushRef="#br0" timeOffset="74426.09">20510 2881 97 0,'1'6'196'0,"1"2"23"0,-1-1 21 0,-1-1 37 16,2 2 41-16,-2-1 49 0,2 3 47 0,-1 3-31 0,-1 3-49 0,2 2-11 15,-1 3 1-15,4 3 5 0,-5 3 7 0,1 3-10 0,1 4-13 0,-2 1-14 16,1 1-17-16,-1 2-27 0,0 4-32 0,0-2-42 0,0 2-42 0,0 2-21 15,-1-1-13-15,1 2-8 0,0-1-8 0,0 0-10 0,0 0-9 0,1 0-7 16,-1-2-7-16,0-3-10 0,2-2-13 0,0-2-18 0,-1-4-20 0,3-4-21 16,-3-3-22-16,2-3-20 0,1-3-20 0,-1-4-29 0,0-4-33 0,-1-2-71 15,0-3-84-15,-2-5-49 0,0 0-44 0,-4-1-22 0,2-3-15 0,-1-4-11 16,-2-2-12-16,-1-1-16 0,-2-4-23 0,-3 0 10 0,2-3 14 16,-4-1 26-16,-4-2 28 0,-1 3 90 0,1-3 106 0</inkml:trace>
  <inkml:trace contextRef="#ctx0" brushRef="#br0" timeOffset="74546.02">20364 3734 28 0,'-19'-17'137'0,"0"0"59"0,2 2 71 0,3 2 74 0,1 2 33 16,2 0 24-16,3 3 20 0,1-2 16 0,3 3-5 0,-1 1-11 0,5 0-44 15,5 0-53-15,-2 2-26 0,3-3-23 0,2 2-32 0,5-1-34 16,0-2-38-16,1 0-35 0,2 1-25 0,2 0-25 0,0-2-17 0,2 1-18 16,1-2-19-16,1 2-19 0,3-2-20 0,1-1-21 0,-3 2-55 0,1-1-63 0,3-2-72 15,-2 1-71-15,1-1-50 0,-3 2-45 0,0-1-42 0,-1-1-41 0,-2 0-11 16,-1 1-1-16,0 0 7 0,0 0 7 0,-3-1 15 0,0 2 16 0,-4-3 51 16</inkml:trace>
  <inkml:trace contextRef="#ctx0" brushRef="#br0" timeOffset="74845.58">21095 2882 70 0,'3'4'402'0,"0"-1"29"0,-1 1 6 0,-1 1 5 0,-2-1-2 0,1 1-1 15,-4-2-1-15,3 0 1 0,-2 1 0 0,-4 0-2 0,1 3-93 0,-3 3-108 16,-4 2-85-16,-3 5-81 0,2 1-35 0,-7 3-28 0,2 1-13 0,-3 2-7 16,-2 2-8-16,1 2-9 0,0-1-13 0,-2 1-19 0,1-3-9 0,1 2-6 15,-1-2-6-15,3-1-3 0,-1 0 0 0,4-3 0 0,0 0 3 0,-1-3 4 16,6-1 7-16,1-4 6 0,2-1 11 0,2-4 14 0,2 1 26 0,3-3 30 15,-2-3 24-15,4 0 20 0,1-3 16 0,0 0 11 0,6 1 4 0,-2-2 2 16,3 1-1-16,3-3 1 0,0 0-4 0,2 1-3 0,2-2-1 0,2-1-2 16,0 1-12-16,2-3-15 0,1 2-13 0,1-1-12 0,0 0-12 0,2-2-10 15,-3 1-4-15,3 0 0 0,-2 2-2 0,0-1-3 0,0-1-1 0,1 2 2 16,-5 0-18-16,2-1-22 0,-1 3-42 0,-4 1-45 0,0-2-45 0,0 1-43 16,-5 2-33-16,-2-1-30 0,-1 2-31 0,-2 2-28 0,-3-2-46 0,-1 1-49 15,-4 2-13-15,-2 2-2 0,-1-1 16 0,-1 1 23 0,-1-1 41 0,1-1 46 16,-2 0 47-16</inkml:trace>
  <inkml:trace contextRef="#ctx0" brushRef="#br0" timeOffset="75046.33">20941 3146 90 0,'0'5'215'0,"-3"1"8"0,0-1 18 0,0 1 26 16,-1 0 35-16,0-2 41 0,-1 4 38 0,4-1 39 0,-3 4-46 0,0-1-63 15,0 4-20-15,3 2-9 0,-3 1-2 0,1 4-2 0,2 0 0 0,-4 3-5 16,2 1-19-16,2 1-22 0,-1 2-36 0,0 1-39 0,2 0-34 0,-1 2-30 15,1-1-15-15,1 0-11 0,-1 1-10 0,4-1-9 0,-3 2-9 0,2-2-8 16,3-1-8-16,-1-1-5 0,2 0-9 0,-3-2-5 0,1-2-16 0,4-2-14 16,-4-1-32-16,3-3-36 0,-3-3-61 0,1 0-67 0,0-3-55 0,-1-3-48 15,-2 0-45-15,1-3-38 0,-3-1-46 0,2-2-44 0,-3-3-8 0,0 0 5 16,0 0 12-16,0-3 15 0,0-3 26 0,-3 1 30 0,3-4 60 0</inkml:trace>
  <inkml:trace contextRef="#ctx0" brushRef="#br0" timeOffset="75390.45">20808 3553 67 0,'-6'-2'158'0,"3"2"9"0,0 0 5 0,-2 0 8 16,0 0 9-16,-1 2 10 0,-2-2-26 0,2 2-33 0,-1-1-9 15,-1 2-7-15,0-1 6 0,-2 3 8 0,0-3 16 0,0 4 19 0,0 0 8 16,-2 0 9-16,-2 3-1 0,3 0-2 0,0 0-5 0,-1 2-7 0,-1-1-12 15,3 2-10-15,-1-1-17 0,2-1-14 0,2 1-18 0,0-1-15 0,3 1-27 16,1-3-26-16,3 1-32 0,2-2-31 0,1-1-32 0,5 0-33 0,0-2-32 16,1-1-33-16,4-2-24 0,-1-1-19 0,4-1-10 0,-2 0-12 0,4-2-7 15,-2-3-6-15,2-2-4 0,-1 1 2 0,0-3 15 0,-1 2 17 0,1 0 27 16,-2-2 24-16,0 1 31 0,-2 1 30 0,-1 1 22 0,-1-1 19 0,-1 4 17 16,-1-2 19-16,-2 3 19 0,-2-1 21 0,-1 3 15 0,0 1 17 0,-4 0 12 15,1 1 12-15,1 1 10 0,-1 1 11 0,-2 2 12 0,-1-1 7 16,2 0 11-16,-1 3 10 0,-3-1-1 0,1-1-3 0,2 3-8 0,-4 0-13 0,1-1-11 15,1 1-12-15,2 0-9 0,-5 1-11 0,4-2-21 0,-1 0-25 0,1 1-38 16,-1-3-45-16,3 2-33 0,-2-1-32 0,4 0-36 0,-2-2-36 16,2 1-36-16,-1-2-37 0,3-2-10 0,-4-1 2 0,4 0-1 0,2-3-2 0,-3 0 13 15,2-3 13-15</inkml:trace>
  <inkml:trace contextRef="#ctx0" brushRef="#br0" timeOffset="75713.84">20958 3607 143 0,'5'-4'265'15,"2"1"33"-15,-1-1 38 0,0 3 22 0,4-2 19 0,-2 3 10 0,0-1 5 0,1-1-22 16,2 1-30-16,0-1-56 0,2 1-62 0,0 1-16 0,-1-3-9 15,2 3-13-15,-2-4-16 0,1 3-32 0,-3 1-40 0,1 0-19 0,0-2-19 16,-1 2-9-16,-2 0-8 0,-2 2 1 0,2-2 2 0,-2 0-3 0,-3 1-4 16,2 1-11-16,-1 0-12 0,-3 0-7 0,1-1-7 0,-1 3 0 0,-2-1 3 15,-1 3-3-15,-3 2-4 0,0 2-1 0,-1-1 3 0,-5 5-8 0,2 1-8 0,-3-1-3 16,0 3-2-16,-1-2-10 0,0 2-15 0,-1 0-14 0,1-5-15 16,1 4-25-16,4-4-30 0,-2-4-24 0,3 2-22 0,2-4-16 0,-1-2-12 15,2-1 3-15,1-1 6 0,3-2 4 0,0 0 5 0,0 0 10 0,0 0 8 16,2-3 16-16,-1-1 17 0,3 0 25 0,1 1 27 0,-2-1 26 0,3 1 27 15,-2-2 15-15,0 3 13 0,1-3 1 0,-2 3 2 0,2 1-1 0,-4-2-2 16,2 1 3-16,-3 2 1 0,5 0 3 0,-5 0 4 0,4 2 4 0,-2-2 8 16,1 1 8-16,-3-1 12 0,2 2 14 0,0-1 18 0,-1 1 9 0,-1-2 10 15,0 5 5-15,0-3 8 0,-1 3 4 0,-3-1 8 0,1 1 3 0,1 0 2 16,-2 0-1-16,-1 1-6 0,2-1-10 0,-2-1-11 0,2 1-17 0,0-2-14 16,1 1-25-16,1-2-25 0,1-2-46 0,1 1-52 0,1 1-56 0,1-2-60 15,4-2-62-15,-1-1-63 0,3-1-18 0,2-4-5 0,2 1 1 0,0-6 0 16,1 2 1-16,2-4-2 0,0-2 16 0,2 1 16 0</inkml:trace>
  <inkml:trace contextRef="#ctx0" brushRef="#br0" timeOffset="75911.93">21689 3459 124 0,'-8'19'392'0,"2"-1"19"0,-2-1 4 0,-1-2 2 0,1 0 0 0,1-3-3 15,1 0 1-15,-2-4 1 0,0 2-2 0,3-3-2 0,0 1-101 0,-1-1-125 16,-1 2-74-16,2-1-67 0,-3-1-35 0,1 2-31 0,-2 0-52 0,1 2-57 16,-2-4-54-16,0 2-53 0,2-1-56 0,-4-1-55 0,2-2-31 0,-2-1-26 15,1-1-9-15,0-3-4 0,2 0 2 0,1-3 0 0,0-1 15 0,0-3 12 16,0-1 48-16</inkml:trace>
  <inkml:trace contextRef="#ctx0" brushRef="#br0" timeOffset="76112.98">21474 3087 220 0,'9'0'319'0,"-1"1"56"0,0 2 33 0,-1 2 31 16,2 2 9-16,-1 1 7 0,0-1 7 0,0 3 12 0,4 5-63 0,-2-2-78 15,0 3-21-15,2 2-9 0,-1 2-26 0,3 2-29 0,-3 2-49 0,1 0-54 16,2 3-31-16,-3 0-28 0,3 0-9 0,-3 0-5 0,4 2-8 0,0-3-12 16,-2 2-6-16,3-3-10 0,-4 2-13 0,6 0-14 0,-5 0-29 15,4 0-32-15,-3-1-66 0,3-2-74 0,-2 0-89 0,0-1-94 0,-2 0-67 0,1-4-64 16,1 1-18-16,-5-2-2 0,0 0-2 0,-4-3 3 0,1-1 6 0,-4-1 6 15,0-1 25-15,2-1 26 0</inkml:trace>
  <inkml:trace contextRef="#ctx0" brushRef="#br0" timeOffset="76245.64">22098 3584 226 0,'5'0'349'0,"0"0"3"15,-2 1-1-15,0 0-7 0,-3-1-10 0,2 2-42 0,-2-2-50 0,0 0-41 16,0 0-43-16,0 0-117 0,0 0-132 0,0 0-106 0,0 0-100 0,3 1-33 15,-3-1-20-15,0 0-1 0,0 0 0 0,0 2 7 0,0-2 11 0</inkml:trace>
  <inkml:trace contextRef="#ctx0" brushRef="#br0" timeOffset="76379.28">22068 3745 350 0,'-1'12'439'0,"1"-1"13"0,0 0-3 0,0-3-2 0,0 0 3 16,0-1 2-16,0-2 0 0,0-1-2 0,0 1-7 0,1-4-9 0,2 2-122 15,1 0-149-15,1 0-73 0,1 2-57 0,0-2-20 0,4 1-11 0,-2 1-3 16,1-2 3-16,2 1-30 0,0 1-33 0,1-3-77 0,-2 2-88 0,0-1-70 15,1-3-65-15,0 3-43 0,-2-3-36 0,1 0-9 0,1-3-4 0,-1 3 0 16,-1-3 1-16,3-1 3 0,0 0 1 0,1 1 25 0</inkml:trace>
  <inkml:trace contextRef="#ctx0" brushRef="#br0" timeOffset="77240.09">23602 3199 21 0,'5'-4'404'0,"-5"1"27"0,1 0 17 16,-1 3 5-16,2-2 0 0,-2 2 3 0,1-1-2 0,-1 1-1 0,0 0-1 0,0 0-39 15,0 0-45-15,0 0-82 0,0 0-89 0,0 0-63 0,4 0-58 16,-3 3-23-16,1 0-14 0,0 0-5 0,-1 2-1 0,-1 2 1 0,0 0-1 16,0 4 5-16,0 1 5 0,-1 0 9 0,-3 3 6 0,3 1-2 0,-4 2-2 15,-3 0-3-15,4 3-2 0,-4 0 0 0,-1-1-1 0,-3 3 2 0,2 0 1 16,1-2 3-16,-3 0 0 0,3-3-3 0,-2 0-3 0,2-3-9 0,3-1-8 16,-1-2-4-16,2-2-2 0,1-2-5 0,-1-2-6 0,2-2-2 0,1-1-1 15,1 0-3-15,1-3-4 0,0 0-2 0,0 0-1 0,0 0-4 0,0 0-2 16,0 0-3-16,0 0 0 0,0 0-2 0,0 0 1 0,3 0-1 0,-3 0 1 15,3 0 0-15,3 0 0 0,-1 0 0 0,1-2 1 0,-1 1 1 0,2 0 0 0,0-3 2 16,1 3 3-16,0 1 1 0,-1-1 0 0,0 1 1 0,1 0 1 16,-1 0-2-16,-2 1 0 0,1 2 1 0,1 1 0 0,-2 3-1 0,0 0-1 15,2 0 1-15,-3 4 0 0,2 3-1 0,-3-1 0 0,1 2 1 0,1 0 1 0,-4 3-1 16,2 0-1-16,-1 1 2 0,0 0 1 0,-1 0-1 0,-1 1-1 16,0-1 1-16,0 1-1 0,0-2-1 0,0-1-2 0,-1 0-12 0,1 0-14 15,0-2-25-15,0-2-28 0,0-2-41 0,0-1-45 0,0-1-79 0,0-4-88 0,0-1-67 16,0-4-61-16,0 0-33 0,0 0-30 0,1-3-3 0,2-3 0 15,1-3 11-15,-2-1 15 0,2-3 25 0,-1-3 28 0,2 0 42 0</inkml:trace>
  <inkml:trace contextRef="#ctx0" brushRef="#br0" timeOffset="77573.75">23849 3313 12 0,'12'-12'187'16,"0"2"7"-16,-4-1 3 0,2 2 12 0,2 2 13 0,-3 2 8 0,0-1 8 15,1-1-7-15,-2 4-13 0,1-2-22 0,-1 2-21 0,2 0 8 0,-2 2 15 16,1 1 14-16,-1 0 14 0,-1 0 10 0,2 1 5 0,-3 2-6 0,1 0-13 15,-1 0-10-15,0 2-6 0,0-2-19 0,-1 3-20 0,0 0-25 0,0 0-23 16,0 0-24-16,-1-1-21 0,0 5-12 0,0-3-13 0,-1 1-12 0,0 1-10 16,1 0-4-16,-3 0 2 0,2 0 5 0,-3 1 4 0,2 1 2 0,-2-1-1 15,-2 1 0-15,2-1-2 0,-3 0 1 0,2 1 4 0,-4 1-4 0,2-1-5 16,-5-1 1-16,2 2 3 0,-2-1 2 0,0 1 0 0,-3 0-1 0,1-2-7 16,-1 2 3-16,-1-1 3 0,0-1 3 0,3 1 3 0,-4-1-2 0,4 1-4 15,-2-4-1-15,3 3-3 0,1-5-2 0,3 1-1 0,-1-1-3 0,2-1-3 16,-2-1-1-16,4 1-2 0,1-4-3 0,0 0-5 0,1 2-3 0,4-1-1 15,-4 1-4-15,2 0 0 0,2 1 0 0,0 0 1 0,2-2 0 0,-3 2-1 16,5 0 2-16,0-2 0 0,0 3-1 0,2-3 1 0,-1 1-1 0,1 1 2 16,1-2-1-16,-1 1-2 0,1-1 1 0,2-1 1 0,-2 2-1 0,1-2 0 15,0 0-10-15,1-2-9 0,-2 2-27 0,1-1-29 0,1-1-68 0,-1-1-82 16,1 0-85-16,-3 0-91 0,2-1-59 0,-4-2-55 0,3 0-10 0,-4 1-3 16,1-1-3-16,-4 0 2 0,-1 1 8 0,0 0 9 0,-3-1 26 0,1 3 29 15</inkml:trace>
  <inkml:trace contextRef="#ctx0" brushRef="#br0" timeOffset="78657.61">24162 3121 90 0,'-3'-3'284'0,"0"-3"27"16,1 1 22-16,-1-1 26 0,0 1 27 0,0 0 17 0,-1-1 15 0,3-1 3 15,-3 2 1-15,1-1-74 0,2 2-87 0,-2-2-33 0,0-1-22 0,1 2-21 16,-3-1-18-16,4-1-24 0,-4 0-21 0,2 0-24 0,-4 0-25 0,1-1-18 16,-2-1-15-16,2 0-3 0,-2 1 2 0,-1-2-4 0,1 0-9 0,-4 2 0 15,2-3-4-15,-2 1-1 0,-1 2 0 0,0-2 0 0,0 0 3 0,-3 2-1 16,0-3-1-16,-1 1 1 0,-1 1 4 0,-1 0-2 0,1 0 0 0,-3-2 1 16,-1 1-1-16,0 1-3 0,-1-2-4 0,1 1 0 0,-3-1-3 0,0 0-1 15,0 0 0-15,-1 0-4 0,-1-1-2 0,2-1-1 0,-2-1-1 0,2-1-1 16,-2-2-1-16,0 1-2 0,3-3-1 0,-3 1-1 0,1-2 0 0,-3 1 0 15,1-3-2-15,-1 3 1 0,-1-1 0 0,0 0 0 0,-3 0-1 0,-2 1 1 16,0-1-2-16,-1 4 0 0,-3-2-1 0,-3 1 2 0,-1 2 3 0,-4 2 0 16,1 1-1-16,-4 1 1 0,-1 2 1 0,0 0-1 0,-4 3 3 15,2 0 0-15,-6 2 1 0,5 2 1 0,-3-1 1 0,-1 2-1 0,2-1-1 16,-2 2 1-16,0 0 0 0,-1-1 1 0,1 1-1 0,0 0 1 0,0 0-1 0,-1 0-1 16,1 0 0-16,0 1 1 0,-1-1-1 0,1 2 2 0,1-2 2 15,0 3 1-15,1-2 1 0,3 1-3 0,-3 2 0 0,4-1 0 0,0 1 0 16,0 3 2-16,1-3-2 0,2 3 0 0,-1 3-1 0,3-2-1 0,-3 3 0 0,4 3-1 15,-3-1-3-15,4 2-2 0,-1 2 0 0,3 1 2 0,-5 1-1 16,6 2-1-16,-2 0-1 0,1 1 0 0,-1 0 0 0,2 2-1 0,3-2 0 0,1 2 0 16,-3-1 3-16,3 1-1 0,1-2 1 0,3-1-1 0,-1 1 1 0,0-2-1 15,2 1 0-15,3-1 0 0,0-1 0 0,4-1-1 0,1 0 0 16,0 0 0-16,1 0 2 0,1-2-1 0,3 1-1 0,-2 1 2 0,2 0 1 0,-1 0-2 16,2 0-1-16,-1 2 0 0,1 1-1 0,-2 1 1 0,1 1-1 0,1 1 0 15,-5 2 1-15,2 0 0 0,1 1 1 0,-1 3 0 0,0 0-2 0,1 2 0 16,-1-1-2-16,0 2 1 0,0 0 1 0,3 0 1 0,0 2 1 0,2-2 0 15,-4 1 0-15,4 1 0 0,1-3 0 0,0 5 1 0,4-4 0 0,0 3 0 16,2-2-1-16,0-1 2 0,3 2 0 0,4-2-1 0,2 0 0 0,1-2 1 16,3-1 0-16,3 0 6 0,2-3 5 0,6 0 4 0,2-1 6 15,6-2 1-15,4-1-1 0,4-3 0 0,4 1-1 0,4-3 0 0,4 0 1 16,7-1 0-16,1-3-1 0,3 1 1 0,5-4 1 0,2 1-4 0,3-1-6 16,1-2-2-16,0 0-1 0,6-2 0 0,-4 0 1 0,2 1 2 0,0 0 4 0,0-1 4 15,2 1 3-15,-4-1 3 0,1 1 2 0,-3 1 3 0,1 0 3 16,0 0 4-16,0 0 2 0,0 1 4 0,2 1-1 0,2-1 1 0,-3 2 3 0,2 0-1 15,3 0 0-15,0-1 1 0,2 1-2 0,4-2 2 0,0 1-2 0,1-1-1 16,3-1-3-16,3-2-2 0,1-1 0 0,2-1-4 0,2 0-6 0,-2-3 0 16,3 0 0-16,0-2-3 0,2 0-5 0,0-2-3 0,-1 1-4 0,1-1-2 15,0-3-1-15,-4 1-3 0,4 0 1 0,-2-3-3 0,-3 2-3 0,0-1 0 16,-2-1 1-16,-1-1-2 0,-2 1-5 0,-3-2 3 0,0-2 3 0,-3 0-3 16,-2 0-2-16,-4-1 0 0,1-2 1 0,-6-1-1 0,0-1-2 0,-5-2 1 15,-3-3 1-15,0 0-1 0,-5-3-2 0,-3-3 1 0,-2-1 1 0,-4-1-1 16,0-4-2-16,-5-2 1 0,-2-2 2 0,-2-1 0 0,-4-2-1 15,-2-2-2-15,-3-2-2 0,-1-1-5 0,-7-1-4 0,1-2-5 0,-4-2-3 0,-3 1-1 16,-3-1 1-16,-3 2-1 0,-4-4 2 0,-2 2-5 0,-3-1 2 16,-4 2-2-16,-2-1 1 0,-3 2 1 0,-3 2-2 0,-1-1 8 0,-5 2 5 0,-4 2 3 15,1 4 4-15,-5 1 2 0,-6 3 2 0,1 0-1 0,-5 3 0 16,0 4 1-16,-5 0 2 0,-1 1-1 0,-3 2 0 0,-5 3 1 0,2-1 0 16,-5 5 1-16,0 0-2 0,-3 3 2 0,-2 0 0 0,-1 3-1 0,0 1-1 0,-2 3 0 15,0-2 2-15,0 6 0 0,2 0 1 0,-1 1-1 0,0 3 0 16,3 3 0-16,3-1-1 0,0 2 1 0,1 2 0 0,2 0 0 0,3 1-2 15,2 1 0-15,2 1 1 0,0 0-7 0,2 0-8 0,3 0-6 0,1 1-4 0,2 1-12 16,2 2-13-16,2-1-16 0,0 2-16 0,3 1-27 0,1-1-28 16,2 2-81-16,2 0-88 0,2 1-79 0,2-2-75 0,2 1-49 0,5-1-46 15,1 1-7-15,5 0 2 0,3-4 11 0,4 3 13 0,0-5 17 0,8-2 17 0,-3-2 29 16,8-3 27-16</inkml:trace>
  <inkml:trace contextRef="#ctx0" brushRef="#br0" timeOffset="78827.25">23814 3266 292 0,'22'34'527'0,"-3"-3"4"16,-5-2-2-16,-2-7-5 0,-5-1-9 0,0-6-53 0,-3-3-61 16,-4-6-148-16,0-6-170 0,0-4-51 0,0-3-25 0,-3 1-212 0,-2 1-249 0,1-2-59 15,-4-4-15-15,-2 0-1 0,1-4-2 0,-4-3 9 0,1-3 6 0</inkml:trace>
  <inkml:trace contextRef="#ctx0" brushRef="#br0" timeOffset="79325.53">22260 3507 241 0,'-11'-2'426'0,"1"2"24"0,1 2 13 0,1-2 11 0,-1 0 12 0,0 1 2 15,1-2 4-15,4 1-2 0,-4-2 0 0,3 2-80 0,4-1-98 0,1 1-57 16,0 0-45-16,0 0-71 0,0 0-74 0,0 0-24 0,-4 0-13 0,4 0-11 16,0 0-13-16,0 0-2 0,0 0-4 0,0 0 0 0,0 0 1 0,0 0-1 15,0 0 1-15,4 0-8 0,-3 3-8 0,4-2-28 0,3 2-28 16,-4 0-80-16,1 3-90 0,0 0-49 0,2 0-43 0,-3 0-44 0,2 2-41 0,-1 2-32 16,-2 1-29-16,-3-3-7 0,0 5-2 0,0-1 7 0,-1 0 9 0,-3 0 27 15,0 0 31-15</inkml:trace>
  <inkml:trace contextRef="#ctx0" brushRef="#br0" timeOffset="79441.35">22184 3774 68 0,'3'10'275'0,"2"1"1"0,-4-2 1 0,2 0 12 0,-1 0 18 16,0-3 5-16,-1 0 2 0,1 0 3 0,-1-2 2 0,3 1-75 0,1-1-89 15,-1 2-46-15,2-1-34 0,1 2-18 0,-2-3-14 0,3 3-10 0,-2-1-10 0,1-2-57 16,2 2-65-16,-1-1-41 0,-2-1-39 0,3 1-58 0,-1-1-64 16,-1-2-13-16,1 1-3 0,-1-2-1 0,-2 1-1 0,0-1 0 0,0-1 0 15,-5 0 10-15</inkml:trace>
  <inkml:trace contextRef="#ctx0" brushRef="#br0" timeOffset="87276.21">14734 12102 175 0,'3'3'246'16,"-2"0"7"-16,-1 0 2 0,3 1 1 0,-3-1 4 0,0 0 3 0,0 0 6 16,0 2 5-16,0-1-31 0,0-1-42 0,0 3-9 0,0 0-2 0,0-1-8 15,0 2-6-15,-1 0 0 0,-1 3 1 0,2-1 3 0,-1 1-1 0,-2 1 0 16,0-1 0-16,0 2-15 0,-1 0-18 0,0 2-19 0,-1-3-19 0,-2 3-20 0,0 0-18 16,-3 1-11-16,2-1-11 0,-3 3-6 0,-2 0-6 0,2 1 3 15,-3 0 5-15,-2 1 4 0,1 1 2 0,-1 1 6 0,-2-3 6 0,4 2 1 16,-2-1 4-16,2-2 0 0,0-1 3 0,4-3-2 0,-2-1-5 0,6-1-4 0,-1-4-4 15,2-1-6-15,0-1-8 0,4-2-5 0,-1 0-7 0,2-3-5 16,0 0-4-16,0 0-6 0,0 0-4 0,3 0-2 0,2 0-1 0,0 0 0 16,2 0-2-16,-1-2 2 0,3-1 1 0,1 2 0 0,-1-2 0 0,2 3 0 15,-1-2 2-15,1 2-3 0,-2-1-1 0,2 2 0 0,-3-1-1 0,2 2 2 16,-2 2 0-16,-2 1 4 0,0-1 2 0,-1 4-1 0,1 0-1 0,-3 3 0 16,1-1 3-16,-3 5 2 0,-1 1 2 0,0 0 2 0,-1 1 4 0,-3 1 2 15,1 0-3-15,-3 4 1 0,0-1-1 0,-1-1-4 0,1 0-2 0,1-1 0 16,-2-3 1-16,0 1 0 0,2-1-2 0,2-2-3 0,-2-4-2 0,2-1-5 15,2-2-3-15,-1-2-5 0,0 0-2 0,2-5-5 0,0 0-4 16,0 0-17-16,0 0-21 0,5-4-30 0,0 0-34 0,0-1-80 0,1-4-90 0,3-2-79 16,-1-1-75-16,2-5-53 0,1-2-51 0,2-4-8 0,0-2 1 15,0-2 0-15,0-2 4 0,1-1 18 0,-1-2 19 0,0 1 32 0,1 1 34 16</inkml:trace>
  <inkml:trace contextRef="#ctx0" brushRef="#br0" timeOffset="87591.95">14900 12333 50 0,'5'8'312'15,"-1"2"7"-15,0-2-1 0,-3-1 1 0,2 0 2 0,2-1 3 0,-4 2 4 0,2-4-2 16,-1 2 3-16,1-1-58 0,-1-1-70 0,0 1-66 0,1 0-68 16,-2 2-26-16,3-1-24 0,-3-2-4 0,2 2 1 0,1-1-2 0,0 2-2 15,-1-3-3-15,0 3-3 0,1-2 3 0,-1 0 4 0,0 1 7 0,0 0 10 16,2 0 7-16,-2 2 7 0,2-1 11 0,-4 4 15 0,2 0 9 0,-1-1 12 16,-2 1 6-16,2 5 10 0,-4-1 6 0,2 0 9 0,-2 3 4 0,-2 2 4 15,-1-1-1-15,0 0 0 0,-1 2 3 0,1 0 0 0,-1-1-4 0,-1-1-8 16,0-3-6-16,0 1-6 0,3-3-8 0,0-4-7 0,-1 1-7 0,2-3-6 15,2-3-8-15,-2 1-10 0,1-3-9 0,2-3-8 0,0 0-9 0,0 0-10 16,0 0-7-16,0 0-6 0,0 4-4 0,0-4-4 0,2 1-1 0,2-1 0 16,-1 0 0-16,2 0-3 0,0-1 2 0,2-1 0 0,-1 0 0 0,3 2-1 15,-1-1 1-15,0-1 1 0,5 1 0 0,-4-1-2 0,3 1 1 0,0 1-2 16,-1-2-7-16,3 0-10 0,0 2-23 0,-1 0-24 0,1 0-48 0,-1 0-56 16,1 0-83-16,-3 0-91 0,1 0-77 0,-2 2-74 0,0-2-21 0,0-2-10 15,-1 1-3-15,-3-1-1 0,2-2 8 0,-3-2 9 0,1 0 23 0,-3-1 27 16,0-1 48-16</inkml:trace>
  <inkml:trace contextRef="#ctx0" brushRef="#br0" timeOffset="88026.32">13475 10658 74 0,'2'-5'426'0,"-1"0"27"0,2 1 4 0,-3 4 4 0,0 0 0 0,0 0 0 16,0 0-2-16,0 0-1 0,0 0 1 0,0-3-2 0,0 3-85 0,0 0-103 0,0 0-97 15,0 0-96-15,0 6-29 0,-3 0-14 0,2 4 1 0,-4 1 5 0,2 2 1 16,0 4 3-16,-2 2 0 0,0 1 1 0,0 0-2 0,1 2 0 15,-2-2-6-15,-1 3-7 0,4-2-16 0,-2-1-20 0,2-1-43 0,1-1-48 0,-1 0-83 16,2-3-94-16,1-1-48 0,0-3-42 0,0-1-58 0,1-4-62 16,2-2-13-16,-1-1-1 0,3-4 3 0,-2-4 6 0,3-2 13 0,-1-3 18 15,3-3 35-15,-2-3 38 0</inkml:trace>
  <inkml:trace contextRef="#ctx0" brushRef="#br0" timeOffset="88759.52">13592 10579 129 0,'14'-17'241'0,"-4"3"27"15,-2 3 23-15,3 4 26 0,-5 1 27 0,2 1 28 0,-1 2 17 0,0 0 13 16,-2 3-47-16,1 2-64 0,-1-1-29 0,0 2-23 0,4 1-3 0,-4-2 1 15,1 3-17-15,1-1-20 0,-1 1-24 0,0 0-21 0,-1 2-25 0,2-1-25 16,-4 1-14-16,0 1-14 0,0-1-14 0,0 1-13 0,-1 1-7 0,2 1-7 16,-4 1-7-16,0 0-8 0,0 0-6 0,-1 3-7 0,-2-1-20 0,0 4-24 15,-2-1-35-15,0 2-37 0,0 0-57 0,-1 2-58 0,-2-1-30 0,-1 1-23 16,1 1-8-16,-2 0-7 0,1-2 0 0,-1 2 1 0,2-3-1 0,-2-1 2 16,3-4 20-16,1 0 21 0,-1-2 33 0,1-4 35 0,1-2 58 0,2-3 63 15,3-2 34-15,-1-4 34 0,-1 0 20 0,0-3 17 0,2-3 19 0,0 2 18 16,0-3 20-16,2 1 18 0,-2-1 14 0,3 1 16 0,-1-1 6 0,-1 2 4 15,1 2 4-15,1 1 2 0,-3 0 0 0,5 2-1 0,-4 1-9 0,2-1-10 16,-1 3-17-16,1-1-16 0,2 1-20 0,-2-1-19 0,2 2-16 0,1 0-13 16,-1 0-8-16,0 2-7 0,1-1-6 0,-1 2-5 0,-2 1-9 0,3-1-8 15,-1 1-3-15,0 2-1 0,-1 0-1 0,-2 0-1 0,1 0 2 0,-1 1 1 16,0 2-3-16,-2 0-4 0,0 2-10 0,-2-1-9 0,0 2-10 0,-1 2-9 16,-2-1-1-16,2 3 1 0,-3-2-3 0,-2 1-3 0,2 2 3 0,-2-1 0 15,0-1 0-15,-1 0-3 0,0 0 3 0,1-1 5 0,-1-1 11 0,1-1 12 16,2 0 8-16,-1-1 11 0,1-2 0 0,-2 0 1 0,4-2 1 0,0 1 0 15,1-3-1-15,0 0-3 0,1 1 1 0,-1-3 3 0,3 0 0 0,0-3-3 16,0 0 1-16,0 3-1 0,2-1 2 0,-1 1 4 0,1-2 0 0,1 1 2 16,0-2 0-16,1 0-1 0,0 3 3 0,2-2 2 0,-1-1-1 0,0 0-2 15,1 0 1-15,-1 0 2 0,0 0-2 0,3 0 1 0,-2 2-2 0,0-2-2 16,-1 0-4-16,0 1 1 0,3 1 0 0,-4-1 0 0,1 2 0 0,2 0-1 16,-2-1 0-16,-2 3 1 0,1 0-2 0,-1 1-1 0,-1 0 1 0,-1 0 0 15,1 0-1-15,-2 3 0 0,-2-2 1 0,1 3 2 0,-1-2-6 0,-1 2-7 16,-3-2 0-16,0 3 4 0,-1 0-3 0,1-2-1 0,-2 1-1 0,-1-1 3 15,1 0-1-15,0 0 2 0,-2 0 5 0,2-1 7 0,-1-1 8 0,2 1 10 16,-2-2 16-16,4-1 18 0,1 0 3 0,-1 0 0 0,1-2 2 0,1 0 4 16,-1-1-1-16,2-1-1 0,2-1 5 0,0 0 3 0,0 0 4 0,0 0 5 15,0 0-5-15,0 0-5 0,5 0-8 0,-2 0-14 0,0-1-3 0,2-1 0 16,1 0-4-16,-1-1-1 0,4 0 0 0,-2 0-1 0,-1 0-1 0,4-1-5 16,-1-1-10-16,-1-1-12 0,2 1-6 0,-1 1-7 0,2-1-2 0,-1 0-1 15,-1-1-9-15,2 1-10 0,-3 1-16 0,0 1-16 0,1-2-30 0,-1 2-35 16,-1 2-19-16,-1-1-17 0,2-1-20 0,-4 3-19 0,1 0-16 0,-1 3-17 15,-1-1-11-15,0 1-12 0,-1 1 2 0,-1 1 3 0,-1 2 10 0,0 1 12 16,-3-1 22-16,1 2 26 0,-1 0 9 0,0 1 6 0,-2 1 11 0,2 0 12 16,-3-2 11-16,1 0 12 0,0 1 10 0,1-2 13 0,-3 1 10 0,2-2 8 15,-1 1 12-15,2-2 11 0,0 1 12 0,1-2 14 0,-2 1 14 0,2-2 17 16,1-1 12-16,-1 0 12 0,2-1 12 0,-1 2 11 0,-1-1 5 0,3-3 4 16,-3 2 5-16,3-2 5 0,0 0 3 0,0 0 2 0,0 0 4 0,-1 1 5 15,1-1 1-15,0 0 6 0,0 0 3 0,0 0 1 0,0 0 1 0,0 0-6 16,0 0-2-16,0 0-5 0,0 0-10 0,0 0-9 0,0 0-16 0,0 0-15 15,0 0-31-15,0 0-30 0,0 0-33 0,0 0-34 0,0 0-57 0,4 1-61 16,-1-1-15-16,-3 0-4 0,6 0 0 0,-1-1 0 0,2 0 3 0,-2-1 2 16,1-1 8-16</inkml:trace>
  <inkml:trace contextRef="#ctx0" brushRef="#br0" timeOffset="89059.31">14014 11520 13 0,'0'-8'289'0,"0"2"34"0,0 3 19 0,0-2 15 0,0 5 5 15,0 0 4-15,0 0 24 0,0 0 31 0,0 0-13 0,0 0-24 0,2 4-46 16,0 0-50-16,-1 2-28 0,1 3-28 0,-1 2-22 0,3 1-20 0,0 4-8 15,-2 0-5-15,1 6 0 0,2-1 4 0,-1 1-22 0,1 1-26 0,0 2-15 16,3 1-12-16,-2-2-4 0,2 3-6 0,0-2-8 0,1 0-9 0,-1 1-13 16,0-1-10-16,2-1-11 0,-1 2-7 0,-1-2-17 0,-1-1-17 0,2 0-30 15,-3 0-33-15,1 0-61 0,-3-2-65 0,1-2-115 0,0 1-124 0,-1-4-71 16,-2 1-57-16,0-1-15 0,-2-3-1 0,0 1-3 0,0-1 0 0,0-4 8 16,-2-1 13-16,0 0 24 0,0-3 31 0</inkml:trace>
  <inkml:trace contextRef="#ctx0" brushRef="#br0" timeOffset="89643.29">15048 13038 267 0,'3'-5'445'0,"-1"1"19"0,-2-1 11 0,2 4 7 0,-1-2 5 16,-1 3 2-16,2-2-1 0,-2 2 4 0,0 0 1 0,0 0-53 16,0 0-62-16,0 0-85 0,3 2-91 0,2-1-50 0,-2 2-39 0,2 3-12 15,1 0-6-15,0 3-4 0,-1 2-5 0,3 2-1 0,1 2 1 0,1 2-4 0,0 1-3 16,0 1-8-16,2 2-7 0,-1 2-21 0,1-1-24 0,1 2-40 15,3 0-44-15,-2 2-72 0,0 1-78 0,2-2-104 0,-3 4-110 0,3-1-70 0,-4 1-57 16,1 0-14-16,-4 0-3 0,1 3-1 0,-1-1 1 0,-2 1 5 0,-4 1 8 16,0-1 33-16,0 2 34 0</inkml:trace>
  <inkml:trace contextRef="#ctx0" brushRef="#br0" timeOffset="90342.07">15551 14110 160 0,'2'-6'262'0,"-1"2"30"0,-1-1 33 0,-1 1 26 16,1-1 26-16,-2 2 22 0,2 0 24 0,0 3-28 0,0-3-41 0,0 3-26 0,0 0-25 15,0 0-16-15,0 0-14 0,0 0-17 0,0 0-23 0,0 0-23 16,0 0-27-16,0 0-18 0,0 0-21 0,0 0-20 0,0 0-18 0,0 0-8 0,0 0-6 15,0 0-9-15,0 0-9 0,0 0-6 0,0 0-7 0,0 0-5 0,0 0-7 16,0 0-7-16,0 0-7 0,0 0-4 0,-1 2-5 0,-3-1-5 16,3 1-4-16,-2 0-3 0,-1 3-3 0,0 1-3 0,1 1-2 0,-2 3-1 0,-1 3-2 15,-1 2 0-15,-2 2-2 0,3 2 4 0,-2 2 4 0,-2 2 4 16,-1 1 2-16,3-2 5 0,-2 2 1 0,0 0 2 0,2-2 0 0,0-2 0 16,1 1-1-16,0-4 1 0,0-2 0 0,2-2 0 0,2-2-1 0,0-3-3 0,1-1-6 15,2-3-2-15,-3 1-4 0,3-4-3 0,0 2-2 0,0-3-2 0,0 0 0 16,0 0-1-16,0 0 0 0,0 0 0 0,2 2 0 0,1 1 0 15,0-3 1-15,0 2-1 0,1-2 2 0,1 0-2 0,-1 1-1 0,2 0 1 16,1 0 2-16,-1 1-1 0,1 1 0 0,-3 2 1 0,4-2 0 0,-3 1 0 0,0 2 1 16,-1 0-1-16,0 0 0 0,-3 3-1 0,1 0 1 0,-1 0 1 15,1 2 0-15,-2-3-1 0,0 2-1 0,0-2 0 0,0 0 1 0,0 0-9 0,0-2-8 16,0-2-26-16,0 1-32 0,0-5-34 0,0 0-37 0,0 0-75 16,0 0-83-16,0 0-70 0,0 0-64 0,0 0-59 0,4-3-57 0,-2-3-12 15,1-2-3-15,-1 1 5 0,1-4 11 0,0-3 24 0,0 0 31 0,1-3 35 16,-1-1 39-16</inkml:trace>
  <inkml:trace contextRef="#ctx0" brushRef="#br0" timeOffset="90591.4">15643 14241 105 0,'16'-11'357'16,"0"1"19"-16,-2 1 27 0,0 1 31 0,-3 0 15 0,0 4 13 0,-1 0 2 15,-4 1 2-15,2 1 2 0,0 0 2 0,-2 2-105 0,0 0-129 16,1 0-53-16,-1 2-33 0,2 0-16 0,-2 1-15 0,-1 0-27 0,2 2-28 0,-4-2-16 16,3 4-10-16,-5-1-3 0,2 1-1 0,-1 2 0 0,1 2-4 0,-3-1-3 15,0 4-3-15,0-1-4 0,-3 2-4 0,1 0-2 0,-1 3 0 16,-3-1 2-16,3 1 3 0,-2 0 3 0,0 0 1 0,1-3 1 0,-1 0 0 15,2-2 1-15,-3-2-2 0,3 0 4 0,-1-2 0 0,4-4 1 0,-3 1 1 0,3-1 2 16,0-2 5-16,0-3 1 0,0 0 0 0,2 1 3 0,-1 2 3 16,3-3-1-16,-1 3 0 0,3-3-1 0,-2 0-1 0,1 0-1 0,0 0-1 0,3 0-1 15,0 0-3-15,0-1-4 0,0-1-6 0,0 1-7 0,2-1-4 0,-1 1-13 16,-1-2-14-16,2 1-18 0,-2-1-18 0,0 0-24 0,0 2-27 16,0-3-39-16,-2 3-35 0,1-1-71 0,-1 0-80 0,-3-1-54 0,2 1-53 15,0 0-56-15,-4 0-61 0,2 0-6 0,-3 2 6 0,0-4 15 0,0 1 17 0,0-4 26 16,0 5 27-16,0-4 35 0,0 1 40 0</inkml:trace>
  <inkml:trace contextRef="#ctx0" brushRef="#br0" timeOffset="90692.14">15988 14523 21 0,'5'11'388'0,"-2"3"29"15,1-2 7-15,-1-2 0 0,-1 1 4 0,-1-2 3 0,1-3-11 0,0-4-13 16,-1 2-65-16,-1-4-77 0,0 0-149 0,-1 3-162 0,-1 0-146 0,0 2-142 16,-1-2-52-16,0 1-31 0,-4-1-6 0,2 0-1 0,-2 0-4 0,1-1-2 15,-2-2 9-15,2-4 14 0</inkml:trace>
  <inkml:trace contextRef="#ctx0" brushRef="#br0" timeOffset="91625.37">13768 14748 30 0,'-15'31'430'0,"1"-2"43"0,3-5 11 16,2-2 4-16,-1-4 2 0,4-2 0 0,1-2-1 0,3-3-1 0,1-4 0 15,1-1-2-15,1-1-79 0,1-2-96 0,4 1-100 0,4 1-98 0,2 0-44 16,3 5-33-16,5-2 0 0,4 7 6 0,3-1 6 0,3 4 4 0,5 2 7 15,3 1 7-15,1 1 6 0,5-1 10 0,1 0 3 0,5 0 5 0,1-3 2 16,4-3-2-16,4-1-6 0,4-5-10 0,2-3-11 0,3-6-12 0,3-3-5 16,0-5-3-16,4-2-3 0,0-5-5 0,2-1-6 0,1-6-6 0,0-1-5 15,1-2-4-15,-3-2-2 0,4-1 0 0,-5-1-1 0,2 0 0 0,-4 0 1 16,-1 0 2-16,-2 1 2 0,-2-1-1 0,-1-1-1 0,-4 2 0 16,0-1-3-16,-4 1-3 0,-1-1-1 0,-3-1 1 0,-1-2 0 0,-5 0-3 0,0-4 2 15,-3-2 1-15,-2-3-3 0,-1 0 1 0,-5-4-3 0,0-4-2 16,-3-5-4-16,-4 1-5 0,-2-3-3 0,-2-4-3 0,-7-1-3 0,1-4-3 15,-2-1-2-15,-5-3 0 0,-3-1-1 0,0-1-5 0,-3-2-5 0,-3-2-1 16,-2-3-5-16,-3 3-5 0,-3-3-4 0,-4-1-5 0,-1 0-1 0,-5 0 0 16,-4-2 0-16,-3-1 0 0,-2 2-5 0,-4-1-1 0,-4-1-4 0,-4 1 0 15,-2 1 2-15,-3-2 1 0,-3 3 6 0,-2 0 7 0,-4 1 6 0,-1 0 4 16,-3-1 3-16,-1 3 4 0,-2 0 2 0,0 2 4 0,-2 0 4 0,0 3 8 16,2 0 8-16,-4 4 8 0,2 1 5 0,2 3 4 0,-2 0 1 0,5 3-1 0,-2 3 6 15,0 1 4-15,4 4 4 0,-1 2 0 0,2 2 2 0,2 3 2 0,-4 3-4 16,2-1-2-16,3 4-3 0,-2 1-4 0,1 3-4 0,-1 0-4 15,0 2-2-15,-1-1-3 0,1 3-1 0,-2 3-2 0,0-1-1 0,0 2 0 16,-2 0 0-16,0 3 0 0,3-1 0 0,-3 2 1 0,1 1-2 0,2-1 0 16,-1 2 1-16,-1 0 2 0,4 0-1 0,-1 0-1 0,1 0 1 0,-1 1 1 15,4 0-1-15,-2 0-1 0,3-1 0 0,1 3 1 0,-2 0-2 0,2 0 0 16,0 1 2-16,4 1 0 0,-2 1 1 0,2 1-2 0,-1 3 1 0,3 0 1 16,-1 1-1-16,2 2-2 0,2 2 0 0,0 0 1 0,-1 1-1 0,4 4 0 0,-1 0 0 15,2 1 1-15,-1 1-1 0,2 4-1 0,1-1-1 0,0 2 1 16,-1 3-1-16,1 2 1 0,-1 1 1 0,2 6 2 0,-2 0-2 0,2 3 0 15,0 3 0-15,-3 3 1 0,2 1 0 0,1 2 0 0,0 3 1 0,2 2 1 16,-1 1-2-16,1 0 2 0,1 1 0 0,0 1 1 0,1-1 5 0,0 2 8 16,3-1 4-16,-3 1 6 0,3-1 3 0,1 0 6 0,0 3 5 0,-1-2 6 15,5 3 4-15,-4 1 3 0,2 2 5 0,-1 3 3 0,4 2 5 0,-1 4 1 16,1 1 1-16,1 4-2 0,-1 4 2 0,4 1 3 0,1 4-1 0,-2 5-1 16,4 2-2-16,0 4-8 0,1 5-2 0,1 2-3 0,3 5-4 0,-1-1-1 15,5 7-4-15,-1 3-5 0,1 2-5 0,4 2-7 0,-1 1-9 0,5 0-5 16,0 3-3-16,2-1-1 0,4 0-1 0,2 0 1 0,4-2-3 0,0-1 1 15,6-6-2-15,-1 0-1 0,5-4 1 0,0-7-1 0,6-1 2 0,-3-5 3 16,6-6 0-16,-2-5-1 0,4-4 0 0,0-5-2 0,1 0 0 0,2-8-2 16,-1 1 1-16,1-4-1 0,2 0 1 0,-1-3-1 0,2-3 2 0,0 0-1 15,0-4 1-15,2-1-6 0,1-3-1 0,0 0 0 0,3-2 0 0,0-4 0 16,1-1 0-16,-1-2 0 0,2-1 0 0,1-4 0 0,-1 1 0 0,2-2 0 16,0-2 0-16,0-1 0 0,-3 0 0 0,3-3 0 0,-1-1 0 0,-1-1-23 15,-2-1-16-15,3-1-15 0,-3 0-15 0,0-4-17 0,-3 0-20 0,1-1-22 16,0-3-32-16,-4 0-35 0,-2-3-70 0,2-1-79 0,-5-4-85 0,1-1-85 15,-4-1-51-15,-1-5-45 0,0-2 3 0,-4-3 10 0,1-1 16 0,0-3 16 16,-4-2 21-16,-2-1 21 0,0-4 31 0,-2 1 34 0</inkml:trace>
  <inkml:trace contextRef="#ctx0" brushRef="#br0" timeOffset="91760.26">15881 14554 115 0,'0'18'433'0,"0"-1"-13"15,-3-2-14-15,-4 0-80 0,0-2-93 0,-4 0-84 0,0-2-80 0,-2-1-34 16,2-2-28-16,1-3-6 0,-3 0-1 0,-1-1-177 0,-1-1-213 0,1-2-42 0,0 1-1 16,-1-4 12-16</inkml:trace>
  <inkml:trace contextRef="#ctx0" brushRef="#br0" timeOffset="92708.56">14453 12022 68 0,'-2'-17'432'0,"2"3"33"16,0 2 6-16,2 1 0 0,-1 4 4 0,1 1 2 0,2 3 10 0,-1 3 10 16,2 0 4-16,1 4 3 0,1 2-81 0,1 5-100 0,4 3-102 0,0 4-99 15,3 7-33-15,1 2-22 0,5 4 2 0,1 5 6 0,-2 2 1 0,2 2 4 16,2 2-3-16,-3-1-6 0,3 1 2 0,-2 0 4 0,-1-2 2 0,-1-1 2 15,0 0 2-15,1-1 0 0,-4-4-5 0,2 1-5 0,0-4-4 0,-1 1-5 16,-1-4-7-16,-1 1-5 0,1-4-5 0,-3-2-3 0,4 2-9 0,-6-4-7 16,4-1-6-16,-2-1-2 0,-2-1-10 0,0-3-12 0,-1 0-20 0,0-1-19 15,-1-4-27-15,-1 1-26 0,-2-1-35 0,0 0-33 0,0-3-45 0,-2-2-49 16,-1 2-60-16,0-4-66 0,-1 0-36 0,0 0-30 0,1-2-23 0,-2-2-21 16,1 0-28-16,0-4-31 0,1-1 14 0,-3-5 24 0,2-3 32 0,1-4 34 15,-1-2 46-15,0-4 46 0,1-7 65 0</inkml:trace>
  <inkml:trace contextRef="#ctx0" brushRef="#br0" timeOffset="92842.2">15132 12241 147 0,'0'-7'427'0,"-1"3"35"0,-1 8 17 0,-3 2 13 16,-3 4 9-16,0 4 8 0,-4 2 3 0,-1 2 3 0,-2 3 3 0,-2 4 0 15,-1 4-100-15,-3 3-121 0,0 4-83 0,-1 5-75 0,-3 4-40 0,3 1-35 16,-4 4-19-16,0 4-17 0,-3-1-20 0,2 4-19 0,-3 1-22 0,2-2-23 16,-2 1-33-16,2-3-38 0,-1-1-75 0,1-2-84 0,2-5-51 0,2-1-43 15,2-4-61-15,2-4-61 0,6-6-14 0,1-2-3 0,0-3 10 0,5-6 13 16,3-3 16-16,4-5 21 0,1-5 31 0,3-4 35 0</inkml:trace>
  <inkml:trace contextRef="#ctx0" brushRef="#br0" timeOffset="93292.97">15194 14137 102 0,'0'-7'394'0,"0"2"45"0,0-1 15 0,0 0 11 16,-2 0 2-16,2 1 4 0,0 3-1 0,-1-1 0 0,1 3 16 0,0 0 15 0,0 0-89 16,3 1-116-16,3 1-53 0,0 2-45 0,2 4-31 0,1 0-30 15,3 2-10-15,1 6-4 0,2 1 0 0,1 4 3 0,1 0 3 0,1 4 3 16,3 1-10-16,-3 1-14 0,0-1-11 0,2 3-13 0,-2-1-9 0,2 1-11 15,-1-4-11-15,-1 1-13 0,1-2-7 0,-2-1-8 0,1-2-11 0,0-2-15 16,-2-2-24-16,0-1-22 0,-2-2-34 0,2-2-38 0,-2-3-52 0,-1-2-57 16,1 1-90-16,-2-4-97 0,-2 1-88 0,0-3-86 0,0-2-20 0,-4-2-4 15,1-3 7-15,-2-4 13 0,0-1 15 0,-2-2 21 0,-1-3 30 0,-2-5 35 16,2-1 53-16</inkml:trace>
  <inkml:trace contextRef="#ctx0" brushRef="#br0" timeOffset="93441.72">15709 14007 178 0,'-3'7'485'0,"-2"4"17"16,-1 1 10-16,-5-1 10 0,0 5 2 0,-5 0 4 0,0 1 0 0,-2-1 1 16,-2 4 1-16,-2-2-2 0,0 0-96 0,1 3-116 0,-2 0-137 0,1 1-140 15,1 1-57-15,2 1-34 0,-1-1-48 0,2 1-47 0,-1-1-76 0,2 0-84 16,1-1-48-16,2-1-40 0,0-1-57 0,0-3-60 0,1 0-8 0,1-3 1 16,0-4 16-16,3-1 16 0,0-3 18 0,0-1 20 0,1-5 39 0,3-1 38 15</inkml:trace>
  <inkml:trace contextRef="#ctx0" brushRef="#br0" timeOffset="93592.35">15693 14187 290 0,'8'19'520'0,"-4"4"0"0,-1-4 1 16,-3-1-14-16,-2 0-15 0,1-4-29 0,-6 2-33 0,2-5-89 0,-1-4-103 0,2-1-83 15,-1-1-80-15,0-1-244 0,0 1-280 0,2-2-59 0,-3-2-11 0,1-1-1 16,0 0 1-16,2 0 11 0,-2-1 15 0,0-2 31 0</inkml:trace>
  <inkml:trace contextRef="#ctx0" brushRef="#br0" timeOffset="95158.69">796 7668 107 0,'2'9'339'0,"0"-2"18"16,-1 2 10-16,-1-1 27 0,0-2 28 15,0 1 1-15,2-2-7 0,-2 0 16 0,0-5 21 16,0 0-76-16,0 0-95 0,0 0-45 0,0 0-29 15,0 0-53-15,0 0-56 0,0 0-2 16,0 0 8-16,0 0-41 0,0 0-50 16,0 0 20-16,0 0 34 0,1 1-24 0,1 0-36 15,1 1 25-15,0-2 40 0,3 0-22 0,1 0-33 16,1 0 15-16,3 0 25 0,3-2-14 0,2 1-20 16,1 0 14-16,5-3 25 0,-1 1-21 0,4-1-29 15,2-1 10-15,3 1 18 0,0-1-21 0,2 1-28 16,1-2 5-16,2 1 15 0,-2 2 5 0,2-1 5 15,-1 2-5-15,1 1-3 0,0 1 5 16,-2 0 9-16,2 0 4 0,0 0 4 0,-2 0-11 0,2 0-18 16,-2 0 13-16,3 0 15 0,-4-2-9 0,1 1-14 0,-3-1-1 15,0 1 0-15,0 1-4 0,-4-2-4 0,1 1-1 0,-2-1 2 0,0 2-12 16,-1 0-14-16,1 2 21 0,-1-1 31 0,1-1-14 0,2 3-20 16,0 0 15-16,0 0 23 0,1 0-14 0,1 2-19 0,-1-2 15 0,4 2 24 15,-1-1-4-15,1 0-12 0,-2-1 12 0,3-1 15 0,-1 1-10 0,1-1-18 16,0 0 6-16,1-2 11 0,-1 2-6 0,2-2-13 0,-2-2 7 0,2 0 11 15,2 1-13-15,-3 0-18 0,0-2 6 0,3 3 10 16,1-2-6-16,0-1-9 0,1 1 5 0,-1 0 9 0,2-2 1 0,-2 2-1 16,1-3-1-16,-2 2 4 0,-1-1-3 0,-1 1-2 0,0 0 7 0,-2 0 10 15,1-2-11-15,-2 2-12 0,-2 1 4 0,-3 0 6 0,3-1-7 0,-3 0-9 16,0 1-1-16,-2-1 1 0,0 2-3 0,-1-1-2 0,-3 0 0 0,1 1 0 16,-2 0-2-16,-2 1-4 0,1-2 1 0,-3 2 3 0,1-1-3 0,-1 1-1 15,-2 0 0-15,0 0 2 0,0 0-1 0,-2 0-2 0,0 0 2 0,-2 0 0 16,-1 1 0-16,-2-1-2 0,2 0 1 0,-4 0 2 0,-1 0-1 0,1 2-1 15,-1-2 1-15,-4 0 3 0,0 0-2 0,0 0-2 0,0 0-3 0,0 0-6 16,0 0-14-16,0 0-21 0,0 0-37 0,0 0-40 0,0 0-75 0,0 0-78 16,0 0-87-16,-4-2-87 0,1-1-66 0,-2-1-63 0,2-1-11 0,-2 1-4 15,-2-2 4-15,0 1 4 0,-1-1 18 0,2 2 18 0,1 1 39 0,-1 0 42 16</inkml:trace>
  <inkml:trace contextRef="#ctx0" brushRef="#br0" timeOffset="97143.02">5321 7636 316 0,'-3'-1'354'0,"2"-2"25"15,-1 1 22-15,2 2 6 0,0 0 4 0,0 0 4 0,0 0 6 0,0 0-20 16,0 0-23-16,0 0-65 0,0 0-74 0,0 0-47 0,0 0-40 0,0 0-32 16,0 0-28-16,0 0-19 0,0 0-20 0,0 0-5 0,0 0-1 0,0 0-4 15,0 0-5-15,0 0 4 0,0 0 6 0,0 0 1 0,2-1 1 0,-2 1 0 0,1-2 2 16,2 1-3-16,1-1-4 0,-1 2 0 0,0 0 0 0,2 0-1 0,1 0-1 16,0-2 3-16,2 2 1 0,-3 0-1 0,3 0-1 0,1 0-3 15,-1 0-4-15,-1 0-4 0,1 0-5 0,1 0 2 0,-1 2 1 0,0-2 1 16,0 0-1-16,1 2 2 0,1-1 4 0,-2-1 4 0,1 3 4 0,2-1 1 15,-1-1 0-15,2 1-1 0,-1 1 2 0,5-1-1 0,-3 0 1 0,4 1-4 16,-1 0-2-16,1-1-1 0,1-1-1 0,2 1-2 0,1 1 1 0,-2-3-4 16,1 1-6-16,1-1-2 0,0 0 1 0,1-1 0 0,0 1-2 0,-1-2 4 15,2 1 1-15,-1-1-2 0,1 1 0 0,0-1 0 0,-1-1-2 0,2 2-1 16,-2-1-6-16,2 0 1 0,0 0 0 0,-1-1-1 0,2 1-4 0,-2 1 1 16,0-2-1-16,1 1-3 0,1 1-2 0,-1-1 0 0,0 0 1 0,0 1-3 15,-1 0-1-15,0 1 0 0,0 0 2 0,-1-1-3 0,0 1-1 0,-1 0-1 16,1 0 1-16,0 0-2 0,-1 0-3 0,1 0 1 0,0 0 1 0,0 0-1 15,-3 1 0-15,3-1 1 0,0 0 3 0,-1 0-1 0,1 0-1 0,0 0 4 16,-3 0 2-16,3 0-2 0,0 0 0 0,-2 0 1 0,0 0 2 0,2 0 0 16,-3 0-2-16,0 0 3 0,0 0-1 0,0 0-3 0,0 0-1 0,1 0-1 15,-2 0 0-15,2 0-2 0,-2 0-3 0,1 0 1 0,-3 0 3 0,3 0-4 16,-1 0 0-16,0 1 0 0,-1-1 1 0,-1 0-1 0,3 0-1 0,-3 1 0 16,0 1 2-16,1-2-1 0,-1 0-2 0,0 2 2 0,-2-1 1 0,3-1-2 15,-4 2-2-15,3-1 1 0,-2 1 3 0,-1-2-2 0,1 1-2 0,-1 1 1 16,1-2 2-16,-3 1-2 0,3 1 0 0,-1-2 1 0,-2 1 1 0,3 0 1 15,-4-1-2-15,1 0 2 0,1 0 2 0,-2 0 0 0,2 0-3 0,-2 0-6 16,1 0-5-16,-2 0 2 0,1 0 7 0,-2 0 4 0,2 0 2 0,-1 0-2 16,-1 0-1-16,-2 2 0 0,2-2 0 0,0 0-1 0,-2 0-2 0,-1 0 1 15,0 2 2-15,1-2 6 0,0 1 6 0,-3-1-4 0,2 0-7 0,-2 2-3 16,2-1-2-16,-1-1 1 0,-1 0 1 0,0 2-1 0,3-1-3 0,-1 1 3 16,1-2 1-16,-1 3 0 0,1-2-2 0,0 0 0 0,-1 1 4 15,2 1-3-15,-1-1-1 0,0-1 0 0,0 1 2 0,-1-1 0 0,2 1-3 0,-1-1 1 16,-1 1 4-16,-2-1-1 0,3 1-3 0,0-2 0 0,-4 1 3 0,3-1-2 15,-2 2 0-15,0-1 0 0,0-1 2 0,-3 0 0 0,4 0-2 16,0 2 0-16,-4-2 2 0,2 0 1 0,-2 0-4 0,3 1 2 0,-3-1 2 0,0 0 0 16,3 0-3-16,-3 0 3 0,3 0 1 0,-3 0-1 0,2 2-4 0,-2-2 1 15,3 0 3-15,-3 0-1 0,2 0-3 0,1 0 2 0,-3 0 1 0,0 0-1 16,3 3-2-16,-3-3 1 0,2 0 1 0,-2 0-2 0,4 0-2 0,-4 0 1 16,3 0 3-16,-3 0-1 0,3 1-1 0,-3-1 1 0,2 0 1 0,-2 0 0 15,3 1-3-15,-3-1 1 0,0 0 1 0,3 0 0 0,-3 0-1 0,0 0 0 16,0 0 2-16,0 0-2 0,2 0-1 0,-2 0 1 0,0 0 0 0,0 0 1 15,0 0-4-15,0 0 4 0,3 2-1 0,-3-2 0 0,2 2-1 0,-2-2 2 16,3 0-1-16,-3 0 0 0,3 1-1 0,2 0 0 0,-5-1 1 0,3 0 1 16,0 2-2-16,0-2 1 0,-1 2 1 0,1-2-1 0,-1 1-1 0,1-1 1 15,0 2 2-15,0-2-1 0,2 0-1 0,-2 3 1 0,0-3 2 0,2 1-1 16,0 0-2-16,0 1 2 0,1 0 1 0,0-1 0 0,0 0-1 0,2-1 1 16,-1 2 0-16,2 0-1 0,-1-1 0 0,0-1 0 0,-2 2 0 0,5-2 1 15,-3 0-1-15,0 0 1 0,0 0 1 0,1 0-2 0,1 0 0 0,-2 0 0 16,3 0 1-16,-3 0 0 0,3 0-1 0,0 0 1 0,-3 0 0 0,3 0-1 15,0 0 1-15,-1 0 0 0,-1 0 0 0,4 0 1 0,-4 0-1 0,1-2 1 16,1 2 0-16,-2 0 0 0,1 0-1 0,1 0 0 0,0 0 1 0,-3 0-1 16,4 0 0-16,-2 0 1 0,1-1-1 0,1 1 1 0,-2 0-1 0,1 0 0 15,0 0 1-15,0-2-1 0,1 2 1 0,0 0 0 0,1 0 2 0,-1 0 0 16,1 0-4-16,-2-2 3 0,3 2 0 0,-1 0-1 0,1 0 1 0,-1-1 0 16,2 1 0-16,-2-1-1 0,1 1-2 0,1 0 2 0,-1-2 2 15,0 0-1-15,-1 2-3 0,1-1 0 0,-1 0 0 0,2-2 1 0,-2 3 0 0,3 0 0 16,-3 0-2-16,2 0 0 0,-2-2 0 0,0 2 2 0,1-1 1 0,0 1-3 15,0-2-2-15,-1 2 1 0,1 0 4 0,-1 0-1 0,1 0-1 0,0 0 0 16,-1 0 1-16,3 0-1 0,-2 0 0 0,0 0 0 0,-1 0 1 0,1 0-1 16,1 0 0-16,0 2 0 0,0-2 2 0,0 1-2 0,-2-1-2 0,3 2 2 15,-2-2 1-15,2 0-1 0,-2 0-1 0,0 0 2 0,0 3 0 0,-1-3 0 16,3 0-1-16,-3 1 0 0,2-1 1 0,-2 0-1 0,1 0-1 0,-1 1 2 16,4-1 0-16,-4 0-1 0,1 0 1 0,0 0 1 0,2 0 0 15,-3 0-1-15,1 0-1 0,0 0 2 0,1 0 1 0,-1 0-1 0,0 2 0 0,0-2 1 16,-1 0 0-16,1 0 0 0,0 2-1 0,-1-2-1 0,1 0 0 15,-1 0 0-15,1 0-3 0,-1 1 3 0,2-1 1 0,-2 0-2 0,1 1-2 0,-1-1 1 16,3 0 1-16,-3 2-1 0,1-2-1 0,0 2 0 0,-1-2 2 0,2 1-1 16,0-1 0-16,0 2 1 0,-2-2 1 0,3 2-1 0,-2-2-1 0,2 1 1 15,-2 0 0-15,2-1 0 0,-2 2-1 0,2-1 1 0,0-1 1 0,1 2-2 16,-1-1 0-16,1-1 2 0,-2 1 0 0,2-1-1 0,1 2 0 0,-1-2-1 16,-1 1 2-16,1-1-2 0,-2 2 0 0,2-2 2 0,0 0 0 0,-1 2-1 15,1 0 0-15,-1-1 0 0,1-1 2 0,0 0-2 0,0 1-2 0,0 1 3 16,1-2 1-16,0 1 0 0,0 1 0 0,2 0 0 0,-2-2 1 0,2 1-2 15,1-1-1-15,-2 0 2 0,3 1 0 0,2-1 0 0,-2 0-4 0,0 0 2 16,0 0 2-16,2-1-1 0,-2 1-2 0,2 0 0 0,-1 0 1 0,3-1-1 16,-1-1-1-16,-1 0 1 0,1 1 1 0,0 1-1 0,1-2 1 0,0 1-1 15,0 0 2-15,-1-1-1 0,1 0-2 0,0 0 1 0,-2 1 1 0,3 1 0 16,-2-2 0-16,-1 2 0 0,1-1 1 0,-1 1-1 0,1-1-1 0,0 1 1 16,1 0 2-16,-1 0-1 0,0 0-1 0,1 1 2 0,0-1 0 0,-3 0 0 15,4 1-1-15,-2-1-1 0,2 2 0 0,0-2 0 0,-1 0 0 0,0 0 0 16,-1 1 1-16,2-1-1 0,0 2-1 0,0-2-1 0,1 2 1 0,-1-2-1 15,1 2 0-15,-1-1 2 0,-1-1 0 0,2 0 0 0,1 1-2 0,-2-1 2 16,1 2 0-16,0-2-1 0,-1 0-1 0,0 0 1 0,0 0 3 0,0 0-2 16,0 0-1-16,0 0 2 0,1 0 1 0,2 0 0 0,-3 0-2 15,2 0 0-15,-1 0 1 0,0 0 0 0,1 1-2 0,-1-1 2 0,1 2 1 0,-2-2-2 16,1 2-2-16,-1-2 2 0,3 1 2 0,-1-1-3 0,-1 1-1 0,2-1 1 16,0 1 1-16,-1 1 0 0,1-2-1 0,-2 2 1 0,2-1 1 15,0-1 0-15,0 0 1 0,-1 2 0 0,1-2 0 0,-2 1-2 0,2-1 0 0,-3 0 0 16,3 0 1-16,0 0 1 0,-1 0-2 0,1 0 1 0,0 0 1 0,0 0-1 15,2-1-1-15,-2 1 0 0,1-2-2 0,1 2 0 0,0 0 0 16,-1-1 2-16,1-1 1 0,-1 2-3 0,1-2 1 0,1 2-1 0,0 0 1 0,0-1-1 16,-1 1 1-16,-1 0 0 0,1 0 1 0,-2 0-1 0,2 1-1 0,-1-1 1 15,-1 2 2-15,-1 0-1 0,-1-1-1 0,2-1 2 0,-1 2 1 16,1-1 0-16,-3 1-2 0,3-1 0 0,0 1 2 0,-1 0 0 0,-1-1-4 0,2 0 1 16,0 0 2-16,-2 1 0 0,3-2-2 0,-1 2 1 0,-2-1 1 0,2-1-2 15,-2 2-1-15,2-2 2 0,0 1 0 0,-1-1 0 0,-1 2-2 0,0-2 1 16,0 0 3-16,1 0-2 0,-3 0-1 0,0 0 1 0,-1 0 1 0,0 0-1 15,-3 0-1-15,2 0 0 0,0 0 1 0,-2 0 0 0,-1 0-1 0,-3 0 1 16,3-2 1-16,-4 2-1 0,2 0-1 0,-3 0 2 0,3 0 1 0,-5 0-1 16,2 0-1-16,-1 0 0 0,-2 0 1 0,-3 0 0 0,1 2-2 0,2-2 1 15,-4 0 1-15,-1 0-2 0,1 1 0 0,0-1 1 0,-5 2 0 0,1-2-2 16,0 0-2-16,-1 1 1 0,-4-1 1 0,3 0 0 0,-3 0-2 16,0 0 2-16,0 0 1 0,0 0 0 0,0 0-1 0,0 0 1 0,0 0 3 0,0 0-1 15,0 0 0-15,0 0 0 0,0 0 2 0,0 0 0 0,0 0-2 0,0 0 2 16,0 0 0-16,0 0-3 0,0 0-4 0,0 0-13 0,0 0-18 0,0 0-25 15,0 0-29-15,0 0-36 0,0 0-37 0,0 0-94 0,-3 0-106 0,-3 0-88 16,0-1-86-16,1 1-43 0,-1-3-36 0,-2 0-7 0,-1 0 1 0,-3-2 15 16,1 1 16-16,-1-1 26 0,0 1 31 0,0-2 34 0,1-2 39 15</inkml:trace>
  <inkml:trace contextRef="#ctx0" brushRef="#br0" timeOffset="98142.74">15309 7624 147 0,'0'0'389'0,"2"-2"28"0,-2 2 25 0,0 0 8 0,0 0 5 16,0 0 0-16,2-1 0 0,1 1 0 0,-3 0-1 0,0 0-61 0,0 0-76 16,0 0-74-16,0 0-74 0,0 0-55 0,3-1-48 0,-3 1-26 0,0 0-21 15,0 0-8-15,0 0-4 0,0 0 5 0,0 0 6 0,0 0 7 0,0 0 7 16,0 0 6-16,0 0 8 0,4 1 2 0,0-1 2 0,-1 0 1 0,2 1 5 16,-2 1-4-16,3-2-1 0,-1 2 0 0,3-1-2 0,-2-1-1 15,0 2-3-15,2-1-5 0,0 1-8 0,0-1-3 0,0 1-3 0,0-2 7 0,1 3 8 16,-1-2 7-16,2 0 7 0,-2 1 1 0,4 1 1 0,0 0 1 0,1 0 2 15,0 0-3-15,4 0-3 0,-2 0 2 0,4 0 0 0,0 0-3 16,1-1-2-16,2 1-7 0,-1-2-7 0,0 1-5 0,-1-1-6 0,1 1 1 0,-1-2 1 16,2 1-2-16,-2 1 0 0,0-2 2 0,2 1 1 0,0-1 0 0,-1 0 0 15,-1 2 3-15,2-2 0 0,1 0-1 0,0 0-2 0,-1 0 1 16,2-2-2-16,-1 2-2 0,0 0-2 0,1-1-1 0,1-1 0 0,-1 1-2 0,1-1-4 16,0 1 1-16,1-2-1 0,0 1-3 0,1 1-1 0,-1-1-2 0,2-1 0 15,-1 0-2-15,2 1-3 0,-1 1 0 0,0 0 1 0,-1-2 0 0,2 0-3 16,-1 1 2-16,1-1 2 0,-1 0-3 0,-1 1 0 0,3 0-1 0,-1-1 1 15,1 1 0-15,0 1-2 0,0-1 2 0,0-1-2 0,0 0 0 0,2 1-2 16,-2 0 0-16,0 1 1 0,1-3 0 0,-1 1-2 0,2 0 1 16,0 0 2-16,-1 0-1 0,-1 2-2 0,2-2 1 0,-1 0 0 0,1 1-1 0,-2-1-2 15,3 0 2-15,-3 1 2 0,2 1-2 0,0-1 0 0,-1 0 0 0,-1 0 1 16,2 1-1-16,-2-2-1 0,2 2 1 0,0-1 2 0,0 0 0 0,0 1-1 16,-1-3 1-16,1 3 1 0,1 0-2 0,0-1-1 0,-1-1 0 0,1 2 1 15,0 0 0-15,1-1-3 0,-1 0 3 0,0 1 0 0,1-1 0 0,-1 0-2 16,0 1-1-16,1 1 3 0,0-1-2 0,-3-1 0 0,2 0 0 0,1 1 3 15,-3 0-2-15,3-2-1 0,-4 3 1 0,1-2 1 0,1 1 1 0,-1-1-2 16,1 2 0-16,-2-2 2 0,2 1-2 0,-2 1-1 0,1-1 2 0,-1 1 1 16,0 0-1-16,1-2-2 0,-1 2 1 0,0-1 2 0,0 1-1 15,0 0-3-15,-2 0 1 0,0 0 2 0,2 0-1 0,-1 0-2 0,-1 1 2 0,-2-1 0 16,3 2-1-16,-3-2-1 0,1 0 2 0,2 1 0 0,-3-1 0 0,0 1-1 16,-1 1 1-16,1-2 1 0,-3 0 0 0,2 2-2 0,0-2 1 15,-2 0 2-15,2 0 0 0,-3 0-1 0,3 0 1 0,-1 0 0 0,-1 0 1 16,0 0-1-16,-1 0-1 0,2-2 1 0,-2 2 0 0,0 0-2 0,0-2 1 0,-3 1 0 15,2 1 0-15,-1-1-2 0,0 1 2 0,-2 0 2 0,3-2-3 0,-5 2-1 16,3-1-1-16,-2 1 3 0,0 0-2 0,-2 0 0 0,2 0 1 16,-2 0 2-16,0 0-1 0,0 0-3 0,-2 1 2 0,0-1 2 0,1 0-3 0,-2 2-1 15,-3-2 2-15,3 0 2 0,-2 1-2 0,-2-1-1 0,1 0 1 0,-2 0 2 16,-1 1-1-16,-1-1-3 0,-2 0 1 0,-3 0 3 0,0 0-1 16,3 0-1-16,-3 0 2 0,0 0 1 0,0 0 0 0,0 0-2 0,0 0 0 0,0 0 4 15,0 0-1-15,0 0-2 0,0 0 1 0,0 0 2 0,0 0 0 0,0 0-3 16,0 0-1-16,0 0 2 0,0 0-3 0,0 0-4 0,0 0-26 15,0 0-32-15,0 0-35 0,0 0-32 0,-3 0-58 0,0-1-62 0,-2 0-112 16,2-2-120-16,-3 0-73 0,-4-2-61 0,2 1-15 0,-1-1-5 0,-4-1 1 16,2 0 4-16,1 0 26 0,-3 0 34 0,1 0 33 0,3-1 34 0,-4 1 60 15</inkml:trace>
  <inkml:trace contextRef="#ctx0" brushRef="#br0" timeOffset="98292.48">19748 7699 188 0,'4'18'460'0,"1"-2"6"0,-4 0 2 0,2-3 0 0,-3-1-18 16,2-1-21-16,-2-4-67 0,0-1-76 0,0 0-76 0,0-3-79 0,0-3-155 15,0 0-174-15,0 0-124 0,-2 1-110 0,-1 1-28 0,-3 1-7 0,2-1-1 16,-1-1 0-16,-2 1 17 0,1-2 22 0</inkml:trace>
  <inkml:trace contextRef="#ctx0" brushRef="#br0" timeOffset="101226.28">4673 8695 11 0,'0'0'133'0,"0"0"4"0,0 0 4 0,0 0 5 15,0 0-13-15,0 0-17 0,0 0-20 0,0 0-21 0,-2 0-10 0,2 0-6 16,0 0-4-16,0 0-2 0,0 0-1 0,0 0 1 0,0 0 4 0,0 0-1 15,0 0 6-15,0 0 3 0,0 0 4 0,0 0 7 0,0 0 7 0,0 0 10 16,0 0 10-16,0 0 11 0,0 0 11 0,0 0 12 0,0 0 12 0,0 0 11 16,0 0 7-16,0 0 9 0,0 0 9 0,0 0 5 0,0 0 3 0,0 0 3 15,0 0-5-15,0 0-7 0,0 0-6 0,0 0-9 0,0 0-10 0,0 0-11 16,0 0-12-16,-1-1-10 0,1 1-11 0,0 0-10 0,0 0-11 0,0 0-8 16,0 0-9-16,0 0-9 0,0 0 0 0,0 0-4 0,0 0-1 0,0 0-3 15,0 0-2-15,0 0-1 0,0 0-1 0,-2-2 0 0,2 2-1 0,0 0-2 16,0 0-2-16,0 0-4 0,0 0 1 0,0 0-3 0,0 0 1 0,0 0-3 15,0 0-2-15,0 0-3 0,0 0-3 0,0 0-1 0,0 0-5 0,0 0-2 16,-4 0-1-16,4 0-2 0,0 0 0 0,0 0-4 0,-3 0-2 0,3 0-1 16,-3-2-3-16,3 2 0 0,-4 0-1 0,1 0-1 0,3 0 1 0,-3-1-2 15,1 1 2-15,2 0 1 0,-5-1-2 0,2 1 0 0,-1-1 1 0,2-1 2 16,-1 2 1-16,-2-2 3 0,2 1-1 0,0-1 1 0,1 2-2 0,-3-1-1 16,2-1 1-16,-3 1 0 0,3-1-2 0,-2 0-2 0,0 1 0 0,2 1 1 15,-3-1 0-15,1 0-5 0,-1-1 0 0,1 0 0 0,0 2-1 16,-1-1-2-16,1 1 2 0,-1 0 0 0,1-2 0 0,1 2-1 0,-1 0 0 0,0 0 1 15,2 0-1-15,-2 0-3 0,-1 0 1 0,3 0 1 0,0 0-2 16,-1 0 1-16,0 0-1 0,0 0 3 0,-1 2-3 0,2-2-1 0,-1 0 1 16,1 0 2-16,0 0 0 0,-1 0-2 0,1 0 0 0,-2 0 2 0,2 0-1 0,0 0-1 15,-3 0 1-15,3 0-1 0,-2 0-1 0,2 0-1 0,-2 0 0 16,0 0 1-16,2 1-1 0,-2-1-1 0,-1 2 0 0,1-2 1 0,-1 2-1 16,1-1 0-16,0-1-1 0,-2 1 1 0,2 2-2 0,-3-1 0 0,3 1 1 0,-3 0 0 15,0 0-1-15,2 1-1 0,0-1 0 0,-1 2 3 0,0-1-1 16,0 1-2-16,1-1 1 0,1 1 1 0,0-1-1 0,-1-1 1 0,0 1 1 15,-1 0 0-15,4 0-1 0,-2-1 0 0,0 0 1 0,2-1 0 0,-1 1 0 16,1-2 0-16,1 2 0 0,-1-1 0 0,1-1 1 0,2-1 0 0,0 0-1 16,-1 0 0-16,1 0 1 0,0 0-1 0,0 0 0 0,-3 2 0 0,1-2-1 15,0 3-1-15,-1 0 1 0,0-2 0 0,0 1-1 0,-2 0-1 0,2 0 1 0,-2 3-1 16,0-2 1-16,-1 1-2 0,1 0 2 0,-1 1 1 0,0 0-2 16,1 1 0-16,0-2 0 0,-3 4 1 0,1-2-1 0,0 1 0 0,1 1 2 0,-2 0 2 15,1 2-1-15,-2-2 0 0,3 0 0 0,-2 2 1 0,1-2 0 0,0 1 0 16,0 0-1-16,1-1 3 0,1-3-2 0,0 2 1 0,1 0 1 15,-1-1 0-15,2-1-2 0,1-1-1 0,-1-1 0 0,2 1 1 0,-1-2 0 16,0 1-2-16,1 2 1 0,-1-2 0 0,2 0 0 0,-2 1 1 0,1 1 2 16,-1-1 3-16,1 1 0 0,-2 0 0 0,1 0 0 0,1 3 2 0,-1-3 1 15,2 3-2-15,-1-2 3 0,-1 2 2 0,0-2 1 0,2 1-1 0,-3 1 3 16,3 1 0-16,-2-2-3 0,1 2-1 0,-1 0 2 0,1 0 1 0,-1 0-2 0,0 2 1 16,1-1 0-16,-1 1 1 0,-1-2-1 0,0 2-1 0,2-1-1 15,-1-1 1-15,1 1-3 0,-1-1-2 0,0 0 0 0,1-1-1 0,-1 1 0 16,2-2-3-16,-2 0 1 0,2 0-1 0,-1 2 1 0,1 0 0 0,0-2-2 15,0 2 3-15,0-1-1 0,0 0 1 0,0 0 0 0,0 1 2 0,0 0-2 16,0 0 0-16,0 0 1 0,0 0 1 0,0 0-1 0,0 2 1 0,0-2 0 16,0 0 0-16,1 0-2 0,-1 1-2 0,2 0 0 0,-2-1 0 0,3 2 1 15,-1-2-2-15,0 0 1 0,-1 0-1 0,2 0-1 0,2 0 0 16,-2 0-1-16,2 0 0 0,-2 0-1 0,3-1 0 0,-2 1 0 0,0 0 2 0,4-2-1 16,-2 2-1-16,-1-2 0 0,2 3 1 0,-1-3 0 0,1 3 0 0,0-3 1 15,1 0 0-15,0 1 0 0,1-1-1 0,-1-1 1 0,0 2 1 0,3-1-2 16,0-1-1-16,-1 2 2 0,4-2 0 0,-3 1-1 0,3-1 0 0,-1 0 1 15,1-1 0-15,2 1 0 0,-3-2-3 0,4-1 0 0,-1 2 2 0,0-2 0 16,0-2-2-16,1 2 2 0,0-1 0 0,-1 0 0 0,1-2-2 0,-1 2 1 16,0 0 2-16,0-2-2 0,1 0-1 0,-1 0 1 0,0 0 2 15,0-2 0-15,-1 0 0 0,1 0-1 0,0-2 2 0,0 2-1 0,1-3-1 16,-1-1 1-16,0 0 0 0,0-1 0 0,0-2-2 0,1 0 1 0,-3-3 1 16,3 1 0-16,-2-2 0 0,2-1-2 0,-3 0 3 0,2-2-1 0,-2 1-1 0,2-1 0 15,-3-2 0-15,1 4 1 0,0-2-1 0,-2 0 0 0,0 3 0 16,-2-2 0-16,-1 2 1 0,2 2 0 0,-3-1 0 0,0 1-2 0,0 0 0 15,1 2 2-15,-4 0 0 0,3 0 0 0,-3 0-2 0,1-1 1 0,0 3 0 16,-1-2-1-16,1 0-1 0,-1 0 3 0,0-1 0 0,1 0 0 0,-3 0-2 16,2-1 1-16,0 2 1 0,-2-6-1 0,0 5-1 0,-1-3 2 0,1-2 0 0,-3 0 1 15,2-1-1-15,-2 0 0 0,-2 0 1 0,-1-1 0 0,0 0-2 16,-1-3 3-16,-2 0 4 0,1-1-1 0,-4 0 0 0,1 0 1 0,-2-1 2 16,-2-1-1-16,1 1 0 0,1-1 1 0,-4 0 1 0,0 1-1 0,-2 0 2 0,3-1 1 15,-4 2 0-15,3 0 0 0,-2 1 0 0,0 0-6 0,1 1-7 16,-2 3 0-16,2 0 0 0,-1 1 0 0,0 0 0 0,0 2 0 0,-1 2 0 15,1 0 0-15,0 1 0 0,0 1 0 0,-1 1 0 0,1 1 0 0,0 2 0 16,2-1 0-16,-3 3 0 0,1 0 0 0,2 1 0 0,-1 0 0 0,1 2 0 16,0 0 0-16,0 0 0 0,-1 1 0 0,2 0 0 0,0 1 0 0,-1 3 0 15,1-2 0-15,0 1 0 0,2 1 0 0,-2 1 0 0,1 1 0 0,1 0 0 0,-2 0 0 16,2 3 0-16,0 0-6 0,1-1-33 0,-2 1-10 0,2 0-12 16,1-1-16-16,-2 1-19 0,3 0-22 0,1-2-22 0,0 0-30 0,2 0-30 15,-1-1-64-15,1-1-70 0,2-1-65 0,-1 1-64 0,3-2-47 0,1 1-43 0,0-2-20 16,0 2-13-16,1 0 10 0,1-3 17 0,1 3 21 0,0 0 26 15,1-2 30-15,-1 0 32 0,0-1 68 0</inkml:trace>
  <inkml:trace contextRef="#ctx0" brushRef="#br0" timeOffset="101743">4640 9076 252 0,'6'24'503'0,"-4"-3"3"0,-2 0 0 0,0-3-9 0,-3-3-13 16,-2-1-36-16,-1-2-43 0,3-5-85 0,-2-1-95 0,0-3-62 0,2 0-51 15,1-1-248-15,-1-2-291 0,0 4-63 0,1-3-13 0,-1 1-2 16,-3 0-1-16,1-2 9 0,0 2 14 0,-3-2 34 0,-1 0 44 0</inkml:trace>
  <inkml:trace contextRef="#ctx0" brushRef="#br0" timeOffset="101926.5">4638 9140 191 0,'-1'13'484'16,"-2"0"5"-16,1-1 8 0,-1 0 1 0,-2-3-2 0,0 2-7 0,-1-4-9 16,1-2-28-16,2 0-36 0,-3 0-81 0,3-2-95 0,0-1-266 0,-2-1-302 15,3 1-96-15,-1 1-48 0,0-2-16 0,-2 0-5 0,-1 3-4 0,1-2 0 16,0 0 8-16,-1 0 7 0,0 1 29 0,-2-3 36 0</inkml:trace>
  <inkml:trace contextRef="#ctx0" brushRef="#br0" timeOffset="102045.19">4610 9300 157 0,'-2'16'288'0,"-1"-2"-9"0,-1-2-12 16,-1-2-38-16,2-1-46 0,-2-1-49 0,0-5-56 0,2 1-36 15,0-1-33-15,-3 0-88 0,1 0-100 0,-2 2-51 0,1 0-38 0,-2 1-14 0,-1-1-6 16,-1 1 10-16</inkml:trace>
  <inkml:trace contextRef="#ctx0" brushRef="#br0" timeOffset="104443.2">3399 11387 68 0,'8'-2'172'0,"-4"-2"17"0,3 3 16 16,-4-3 14-16,2 4 39 0,-2-2 39 0,0 1 12 0,0-1 5 15,-3 2 3-15,0 0 2 0,0 0 6 0,0 0 12 0,0 0-2 0,0 0-4 16,0 0-13-16,0 0-13 0,0 0-14 0,-3-2-10 0,0 1-37 0,0 0-37 15,-2 1-43-15,0-2-39 0,-1 2-30 0,-2-1-25 0,2 1-17 0,-2 0-13 16,0 0-6-16,-3 0-3 0,0 1-2 0,1 1-4 0,-4 2-3 0,1-1-2 16,-2 3-4-16,0 0-4 0,-3 4-5 0,0-2-1 0,-1 4-3 0,-1 2 0 15,-1 0 0-15,-1 4 3 0,0 0 5 0,-1 4 7 0,1 0 6 0,2 2 2 16,1 1 7-16,-2 1 3 0,1 1 5 0,5 0 2 0,0 2 4 0,4-1 3 16,1 3 3-16,-1 0 4 0,5 2-4 0,1-1-6 0,3 4 1 0,2 1 3 15,2 1-9-15,1 3-8 0,2 0 1 0,1 1 2 0,4-2 1 16,1 2-2-16,0-3 0 0,5-2-6 0,0-1-4 0,2-2-9 0,3-4 5 0,1-3 8 15,2-4-3-15,3-1-8 0,1-3 3 0,-1-2 4 0,3-2-3 0,0-6-8 16,2 2-3-16,-1-2-1 0,1-6 0 0,1-1 1 0,-1-2 2 0,1-3 4 16,-1-3-3-16,1-3-5 0,0-5-3 0,-1 0-2 0,-2-4 1 0,2-3 0 15,-2-4-2-15,-2-4 0 0,-1-3-1 0,-2-1 2 0,0-2-3 0,-4-1 0 16,-2-3 2-16,0 2 1 0,-3-2 2 0,-2 1-1 0,-3-2 2 0,-1 3 2 16,-4-1 0-16,0 1 2 0,-3 1-1 0,0 0-1 0,-4-1-3 0,-1 5-6 15,-3-4-1-15,-2 0-3 0,-1 1-3 0,-4 1-3 0,0-2-2 0,-2 0-1 16,-2 1-2-16,-3 1-6 0,0 1 0 0,-5 0-1 0,2 2 1 0,-2 2 0 15,-1 3 4-15,-2 3 5 0,-1 1 3 0,1 6 3 0,-1 0 1 0,2 7 2 16,-1 0 0-16,0 5 0 0,2 2-1 0,0 4 0 0,0 4-5 0,2 3-5 16,-2 3-7-16,0 3-8 0,3 3-13 0,1 1-13 0,-1 4-23 0,0 1-27 15,4 2-34-15,-1 1-40 0,2 0-94 0,1 1-103 0,3 2-74 0,1-1-62 16,2-2-38-16,2 2-30 0,2-4-5 0,3-2 7 0,3 2 12 0,0-4 10 16,2-3 25-16,1 2 27 0,1-6 35 0</inkml:trace>
  <inkml:trace contextRef="#ctx0" brushRef="#br0" timeOffset="105176.38">4506 14002 242 0,'-5'-11'375'0,"0"0"30"0,0 0 28 16,-1 2 11-16,-2 0 11 0,2 2 6 0,1 1 9 0,-3 0 4 0,-1 0 6 15,3 3-77-15,-3-2-97 0,1 3-57 0,-1 1-53 0,1 1-37 0,-1 1-40 16,-1 1-26-16,-1 3-23 0,2-1-7 0,-4 3-5 0,2 3-2 0,1 0-1 16,-4 2 0-16,3 2 0 0,-2 4 3 0,-1 3 3 0,3 0 3 0,-3 4 3 15,3 4 1-15,0-1 3 0,-2 3 0 0,2 4 3 0,3 1 0 0,-3 3-1 16,3 1-4-16,0 2-6 0,2 2-6 0,0 3-4 0,3 1-5 0,1 1-7 16,-1-1-3-16,3 3-6 0,1 0-5 0,3-3-6 0,-1 2-5 0,3-2-3 15,0-3-5-15,2-3-3 0,2-2-3 0,1-4-1 0,0-3 0 0,3-3-3 16,0-4 1-16,1-2 0 0,4-3 0 0,-1-5-1 0,3-2 1 0,0-1 1 15,2-4-1-15,0-1 0 0,0-2 0 0,2-3 3 0,2 0-2 0,-2-3 0 16,2-2 1-16,-1-1 1 0,1-3 0 0,1-1 0 0,-1-3 0 0,0-3 3 16,0 0 0-16,-2-5 0 0,-1 0 0 0,1-3 3 0,-1-3-2 0,-2-2-2 15,0-2 1-15,-3 0 2 0,1-1 0 0,-3-3-3 0,-2 0 4 0,-2 1 4 16,1-2 2-16,-3 2 1 0,-3-3 4 0,0 5 2 0,-2-3-1 0,-1 2 1 16,0 2 0-16,-4-1 1 0,1 2 2 0,-2 0-3 0,-2 2 2 0,1-1 2 15,-2 1-2-15,-1 1-3 0,-2 0-2 0,-2 0-5 0,-1 1-5 0,1 1-7 16,-5-1-3-16,1 1-3 0,-4 1-4 0,0 0-4 0,-3 0-5 0,0 1-1 15,-3 0-6-15,0 2-5 0,-3 0-5 0,-1 2-6 0,-1 0-10 0,-3 2-10 16,2 0-11-16,-4 1-9 0,2 3-13 0,-2 1-12 0,-1 1-17 0,1 1-14 16,1 0-19-16,1 6-21 0,0-1-58 0,0 3-68 0,3 0-51 0,0 2-47 15,5 3-33-15,1 3-31 0,4 3-27 0,3 0-30 0,0 5 8 0,4 0 11 16,5 3 18-16,2 3 19 0,0-1 23 0,6 4 22 0,0-2 64 0</inkml:trace>
  <inkml:trace contextRef="#ctx0" brushRef="#br0" timeOffset="106026.84">8136 14098 17 0,'-5'-4'343'0,"0"-1"27"0,-3 0 28 0,-1 1 29 15,1-2 17-15,-2 3 14 0,0-2 4 0,0 2 0 0,-1-4 7 0,-1 3 6 16,0-1-91-16,1 1-114 0,0-1-52 0,0 3-39 0,1-2-17 0,-2 1-14 16,1 0-24-16,-2 2-29 0,2-1-12 0,0 0-9 0,-3 1-3 0,1 1 2 15,1 3-6-15,-1-1-6 0,0 0-4 0,-1 3-5 0,1 1-4 0,-1 3-4 16,0 2-9-16,-2 2-10 0,3 2 3 0,-2 3 5 0,2 3 1 0,-3 2-1 15,4 2 0-15,0 4-1 0,-2-1 6 0,5 4 4 0,-1 1 4 16,1-1 5-16,2 4 4 0,1-1 2 0,3 1 2 0,1 1 1 0,1 1-3 0,2 1-4 16,2 2-1-16,2 1 2 0,2 0-2 0,2 1-1 0,2 0-2 0,0 3-2 15,3-3-6-15,1 2-3 0,0 0-3 0,1-1-3 0,3-2-3 0,-1 0-3 16,1-2-3-16,1-4-1 0,1 0-5 0,-1-5-4 0,2-1-1 0,-1-3-1 16,3-2-3-16,-2-4-3 0,1-5-1 0,0-1 1 0,0-3-4 0,1-3 1 15,1-3-1-15,-2-1 0 0,0-4 2 0,1-1 1 0,1-1 0 0,-2-5 4 16,2 0-1-16,-3-5 0 0,3 1 0 0,-4-4-1 0,3-2 0 0,-1-4 1 15,-1-1 1-15,-1-5 0 0,-1 1 0 0,2-3-1 0,-4-2-2 0,-1-3 2 16,1-2-3-16,-2 0-2 0,-2 1 1 0,0-2 0 0,-3-1 0 0,-2 1 2 16,-1 1 2-16,-1-1 3 0,-4 0 0 0,0 2 2 0,-3-1-2 15,-3-1 0-15,1 2 1 0,-4-2-4 0,1 0 0 0,-6 0-3 0,2 0-3 0,-4-3-4 16,-1 0-4-16,1 3 1 0,-6-3-5 0,2 2-6 0,-2-1-2 0,-3 2-1 16,1 1-2-16,-3 3-1 0,1 0 2 0,-1 3 1 0,-1 4 2 0,2 2 0 15,0 3 5-15,-1 2 3 0,3 6 1 0,-1-1-1 0,0 6-1 16,0-1-1-16,3 5-12 0,0 1-11 0,0 4-13 0,0 2-15 0,1 5-20 0,0-1-21 15,-1 4-24-15,1 3-24 0,1 3-31 0,-2 2-35 0,3 2-77 16,-2 5-87-16,1 2-52 0,0-1-44 0,3 4-48 0,0-1-49 0,1 2-2 16,-1-1 13-16,4-1 19 0,-1-1 22 0,0-1 23 0,3-4 25 0,0-4 33 15,2-3 34-15</inkml:trace>
  <inkml:trace contextRef="#ctx0" brushRef="#br0" timeOffset="106193.53">8288 14341 276 0,'9'15'511'0,"0"2"1"0,-2-1 2 0,-4 1-15 0,-1-3-18 15,-4 0-35-15,-1 0-37 0,0-3-90 0,-1-2-101 0,0-2-72 16,-1 0-66-16,-1 1-242 0,1 0-279 0,0 0-61 0,2 1-7 0,0-1-3 16,-2 0-2-16,-1-1 15 0,1-1 17 0,-1 0 35 0</inkml:trace>
  <inkml:trace contextRef="#ctx0" brushRef="#br0" timeOffset="109877.03">2939 9912 74 0,'0'-4'367'0,"-3"2"31"0,1-1 30 15,-1 1-3-15,-2-1-10 0,0 2 14 0,2-1 19 0,0 2-6 0,-3-3-14 16,3 1-37-16,1 2-40 0,2 0-82 0,-3 2-87 0,1 0-38 16,-1 2-26-16,-2 1-31 0,2 0-31 0,0 5 14 0,0-2 26 15,-2 5-15-15,2-1-23 0,0-1 15 0,1 3 22 0,-1-2-20 16,0-1-30-16,1-2 8 0,2-2 20 0,-1 1-19 0,-1-3-25 0,2-3 12 16,0-2 22-16,3 2-15 0,0-4-22 0,4 1 7 0,-1-4 14 15,5-2-14-15,2-2-22 0,4-5-7 0,-1-4-5 0,6-3-28 0,0-4-37 16,2-4-29-16,2-5-29 0,0-1-93 0,-1-3-105 0,2 1-63 0,-2-1-49 15,0 2-53-15,-2 2-55 0,1 3-2 0,-2 3 7 0,-4 7 12 0,-1 3 16 16,-4 7 22-16,-1 4 25 0,-4 6 34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20T01:44:01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1292 234 0,'-2'-1'254'0,"2"1"19"15,0 0 5-15,0 0 4 0,0 0 33 0,0 0 36 0,0 0 26 0,0 0 25 16,0 0-49-16,0 0-65 0,-3 1-22 15,1 3-9-15,2 0-6 0,-1 3-10 0,-1 0-12 0,2 3-14 16,-3 2-2-16,3 3 1 0,-2 3-28 0,2 2-37 16,-3 3-27-16,3-1-24 0,-2 2-27 0,1 1-26 15,-1 1-12-15,2-2-6 0,0 0-13 0,0-1-14 16,0-3-37-16,0 1-41 0,0-3-92 0,0 0-101 16,0-3-74-16,2-1-68 0,-2-2-40 15,-2-2-38-15,2-1-8 0,-3-1 0 0,0-1 2 16,0-1-2-16,0-3 10 0,0-2 8 0,3-1 34 15</inkml:trace>
  <inkml:trace contextRef="#ctx0" brushRef="#br0" timeOffset="800.47">1355 1204 28 0,'-7'-1'206'16,"2"1"-4"-16,-2-2 21 0,2 1 25 0,-2 1 8 0,3 1 5 15,-3 1 19-15,1-1 25 0,2 1-35 0,0-2-49 16,-1 1-11-16,2 2-6 0,0-3-2 0,0 2-6 16,1-1 6-16,2-1 8 0,-3 1-17 0,3-1-19 15,-3 0-3-15,3 0 1 0,-3 4-16 0,1-3-23 16,-1 2-16-16,0 2-18 0,-2-1-13 0,0 0-9 15,1 3-12-15,-4 2-10 0,3 0-1 0,-1 0-1 16,-2 3-2-16,1-1-4 0,-2 4 12 0,1 1 11 16,0 0-10-16,2 4-15 0,-3 1 7 0,1 1 9 15,1 2-10-15,-2 3-15 0,4 0-2 0,0 2-5 16,0-1 1-16,2 2-4 0,0 0 0 0,3 0-4 16,0-1-13-16,3-1-17 0,-1 1 8 0,1-3 12 15,2 2-11-15,3-3-15 0,1 2 7 0,1-1 12 16,1-1 1-16,3 1 0 0,-1-4 10 0,6 2 11 15,-1-3-8-15,3-2-13 0,1 0 8 16,0-3 12-16,4-2 0 0,1-3 1 0,1-3 3 0,-1-1 0 16,3-2 3-16,-3-3-3 0,3-2 0 0,-5-2 0 0,2-1-12 0,-3-3-12 15,-2-1-1-15,0-1 3 0,-3 1-3 0,0-4-2 0,-2 1-10 16,-1-1-12-16,0 1 5 0,0-4 10 0,-2 1-9 0,-1-3-11 0,2 2 8 16,-2-4 13-16,-3 0-6 0,2 0-9 0,-2 0 16 0,-2-2 20 15,1 1-13-15,-4-1-20 0,0-1 13 0,-2 1 24 0,-3-1-14 0,0 2-23 16,0 0 14-16,-3-1 22 0,-2-1-7 0,0 0-11 0,-1 0 5 0,0-1 11 15,-1 1-8-15,-1 1-12 0,-3-1 6 0,3 0 10 0,0 0-16 0,-1 2-25 16,-2-1 15-16,1-1 21 0,-2 3-15 0,2-1-24 0,-1-2 6 16,-3 4 12-16,3-1-6 0,-2 0-12 0,-1 4 6 0,3-4 12 15,-3 2-9-15,3 3-11 0,-3-2 20 0,1 1 31 16,1 1-18-16,0 1-25 0,-1-2 9 0,-1 2 16 16,3 0-10-16,0 2-18 0,-3-2 10 0,4 1 15 15,-4 0-16-15,3 4-21 0,0 0 8 0,-3 0 16 16,1 1-28-16,-1 4-39 0,1-1 11 0,-4 6 22 15,-1-1-24-15,1 4-34 0,-2 3-60 0,0 0-63 16,-1 2-57-16,0 3-55 0,2-2-56 0,0 3-58 0,-1-2-15 16,5 2-7-16,0-2 18 0,2 1 19 0,2-3-1 15,5-3-4-15,2 0 21 0,1-1 33 0</inkml:trace>
  <inkml:trace contextRef="#ctx0" brushRef="#br0" timeOffset="983.21">1769 1407 179 0,'0'5'349'0,"-2"0"-6"0,1 1-11 0,-2-1-46 16,-2-1-53-16,0-1-43 0,2 0-39 0,-2-2-64 0,-1 1-67 0,1-2-76 15,0 1-76-15,-1-1-89 0,1 4-90 0,-1-4-27 0,-2 0-11 0,3 1 7 0,-1-1 10 16</inkml:trace>
  <inkml:trace contextRef="#ctx0" brushRef="#br0" timeOffset="1601.29">2286 1625 303 0,'-2'-4'346'0,"1"1"20"0,-1 0 15 16,-1 2 12-16,1-3 9 0,2 1 7 0,-1-1 5 0,-1 3 3 0,2 1-50 16,0 0-65-16,0 0-59 0,0 0-61 0,0 0-42 0,0 0-42 0,0 0-24 0,0 0-19 15,0 0-15-15,0 0-15 0,3-3-7 0,-1 1-8 0,-1 1-16 0,1 1-19 16,1-2-55-16,-3 2-64 0,4-2-53 0,-1 2-46 0,3-1-33 0,-3 1-29 16,-3 0-48-16,6 0-53 0,-3 1-11 0,2 1-2 0,-3 0 0 0,-2-2-1 15,3 1 11-15,-1 2 17 0,-1 0 54 0</inkml:trace>
  <inkml:trace contextRef="#ctx0" brushRef="#br0" timeOffset="1733.04">2298 1702 200 0,'-1'8'300'0,"-1"-3"14"16,-1 1 1-16,2 1 1 0,1-3 2 0,1 1 4 0,2-3 1 0,-3-2-1 15,0 0-55-15,0 0-71 0,0 0-52 0,0 2-48 0,0-2-31 0,2 3-29 16,-1-1-15-16,-1-2-9 0,3 2-19 0,1-2-19 0,-1 0-41 0,2 0-41 16,1-2-34-16,-1 0-32 0,1-3-49 0,2 3-55 0,0-4-25 0,0 0-18 15,1 0-3-15,-1-3 0 0,2 2 0 0,1 0-1 0,-2 0 18 0,1-1 20 16</inkml:trace>
  <inkml:trace contextRef="#ctx0" brushRef="#br0" timeOffset="2117.92">2850 850 56 0,'0'-3'327'15,"-3"0"15"-15,3 0 1 0,0 3 2 0,0 0-1 0,0 0 1 0,0 0 3 16,0 0 6-16,0 0 3 0,0 0 8 0,0 0-70 0,0 5-82 0,-1-1-44 16,-1 4-35-16,1 2-28 0,-1 2-26 0,0 2 10 0,-1 2 15 0,0 2-10 15,0 1-19-15,-2 1 6 0,3 2 15 0,-1-2-30 0,0 1-36 16,0-1-10-16,1-1-3 0,1-1-14 0,1-2-12 0,-2 1-13 0,2-3-7 16,0-1-70-16,0-2-82 0,0-2-39 0,2-2-30 0,-2-1-58 0,1-1-62 15,-1-5-25-15,0 0-16 0,0 0-18 0,0 0-15 0,4-3 1 0,0-3 6 16,-1-2 22-16,2-1 21 0,-2-1 59 0</inkml:trace>
  <inkml:trace contextRef="#ctx0" brushRef="#br0" timeOffset="2416.34">2904 904 26 0,'5'-6'198'0,"1"2"14"15,-3-1 3-15,2 1 2 0,1 1 20 0,1 1 19 0,0-1-2 16,1 3-5-16,-1-1-41 0,4-1-48 0,1 2-27 0,1 0-23 0,0 0 14 0,-1 2 21 16,4-1 8-16,-3 0 6 0,0 1 14 0,2 0 17 0,-2 1 0 0,1-2-5 15,-1 2 6-15,1 0 4 0,-1 0-14 0,0-2-17 0,1 3-11 0,-3-1-9 16,1 0-19-16,-1 0-19 0,-1 0-16 0,1 0-14 0,-3-2-20 0,0 2-20 15,1 0-17-15,-4-1-15 0,1 1-3 0,-3 0 1 0,2-2 0 0,-3 1 0 16,1-1 0-16,-3-1 0 0,0 0 6 0,2 1 8 0,-2-1-3 0,0 0-5 0,0 0 4 16,0 0 4-16,0 0 5 0,0 0 4 0,0 0 0 0,0 0 0 0,0 0-1 15,0 0-1-15,0 0 1 0,0 0 0 0,0 0-4 0,-2-1-5 0,-1 0 4 0,3 1 4 16,-2-2 0-16,2 2-5 0,0 0-5 0,-3 0-6 0,3 0 6 0,0 0 9 16,-3 0-5-16,3 0-5 0,0 0-5 0,-2 0 0 0,-1 0-1 0,0 2-2 15,3 0 0-15,-3 2-3 0,-2 2 0 0,2 1 0 0,0 1-1 0,-2 2 0 0,2 2-6 16,-2 2-8-16,0 0 4 0,-1 3 6 0,0 1 2 0,1 0 0 0,2 0-6 15,-2 2-10-15,2-2-4 0,1 0-5 0,-1 0-25 0,1-2-29 0,0 1-58 0,0-2-65 16,-1 0-49-16,1-3-45 0,1 0-39 0,-1-2-38 0,0 0-42 0,1-3-45 16,-1-2-5-16,-1 2 6 0,1-4 3 0,-1 0 6 0,0-2 24 0,-1 0 31 15,-1-1 59-15</inkml:trace>
  <inkml:trace contextRef="#ctx0" brushRef="#br0" timeOffset="2582.64">2874 1066 49 0,'0'0'224'0,"0"0"-5"0,0 0-7 0,0 0 6 16,2 2 8-16,-2-2-5 0,1 1-8 0,1 1-11 0,2-1-6 15,-2 1-72-15,-2 1-84 0,3 0-25 0,-1 0-16 0,-1-1-34 0,1 3-33 16,1 0-12-16,-3 1-6 0,3-2-39 0,-1 3-46 0,1-2-21 0,-1-1-15 16,-1 3-9-16,1-3-9 0,2 1 4 0,-2-1 9 0,1-1 4 0</inkml:trace>
  <inkml:trace contextRef="#ctx0" brushRef="#br0" timeOffset="2982.87">3083 1053 169 0,'1'0'199'0,"-1"0"-4"0,0 4-8 0,-1-1 5 0,-1 2 7 15,-1 1-5-15,-2 0-6 0,-1 1-45 0,-2 1-51 0,-2 3-43 16,-1 0-39-16,-1 1-1 0,2 2 6 0,-4-2-8 0,0 1-14 16,1 0 13-16,-1 0 17 0,1-1-5 0,1-2-11 0,2-1 11 0,0 0 19 15,1-3-11-15,3-1-14 0,1 0 11 0,2 0 20 0,0-4-7 16,1 3-9-16,2-4 19 0,0 0 20 0,0 0-1 0,0 0-9 0,3 0 15 15,2 1 19-15,-2-1-10 0,4-1-13 0,0 1 5 0,0-4 11 16,1 3-11-16,1 0-12 0,2-3 4 0,-1 2 9 0,1-1-18 0,0 0-23 16,-2 1-1-16,1-1 0 0,1 0-14 0,-3 2-19 0,0-1 3 15,1 1 9-15,-4-2-7 0,1 3-9 0,-1 0 4 0,0 0 10 16,-2 0-9-16,-3 0-10 0,0 0-5 0,0 0-1 0,-1 0-10 0,-3 6-11 16,1-2-15-16,-2 1-16 0,-3 2-1 0,-4 0 0 0,2 3-2 15,-4 0-4-15,0 1 4 0,-3 2 4 0,-1-1 0 0,-1 0-3 0,1 0 15 0,-2 0 15 16,3 0 20-16,1-1 20 0,3-2 30 0,-1-1 37 0,3-1 8 0,0 0 3 15,6-3 9-15,-1 1 11 0,3-1-1 0,-1-2-6 0,3-1 10 0,1-1 11 16,0 0 0-16,0 0-5 0,3 4-10 0,-1-2-7 0,-1 0-8 0,2 0-11 16,2-1-5-16,2 3-5 0,0-3 1 0,0 0 3 0,2-1-3 0,-1 0-5 15,5 0-5-15,-2 0-2 0,1-1-7 0,1 0-6 0,0-1-19 0,1-1-26 0,-1-1 4 16,2 3 9-16,-2-2 3 0,3 0 3 0,-3 1-5 0,-1 0-5 0,1 0-18 0,-2 1-21 16,0-3-36-16,-2 3-42 0,1 0-38 0,-2-1-36 0,-4 0-10 0,3 2-5 15,-7 0-40-15,3 0-48 0,-3 0-37 0,0 0-36 0,0 0-9 0,0 0 0 16,0 0 16-16,0 0 21 0,0 0 37 0,-3-2 43 0</inkml:trace>
  <inkml:trace contextRef="#ctx0" brushRef="#br0" timeOffset="3183.64">2983 1007 158 0,'-2'3'189'0,"2"4"-5"0,-1-3 7 0,1 2 13 0,0-1 2 16,0 2-1-16,0 2-8 0,0 2-7 0,-2 2-54 0,2 0-63 15,-1 4-14-15,-1 1 2 0,0 3-11 0,-4 0-10 0,3 2 8 0,0 1 11 16,-2 1-20-16,2 1-29 0,0-1-17 0,-2 4-14 0,2-4-26 0,-3 2-27 16,3-1-9-16,-1-1-5 0,1-1-12 0,0-1-11 0,1-2-9 0,1-2-8 15,-1-2-24-15,0-2-30 0,1-2-12 0,1-2-12 0,-2-1 9 0,-2 0 14 16,2-2 13-16,-1-2 11 0</inkml:trace>
  <inkml:trace contextRef="#ctx0" brushRef="#br0" timeOffset="3616.65">2758 1628 80 0,'-1'4'278'0,"-2"-3"23"0,3 1 19 0,-3-1 21 0,3-1 21 0,0 3 13 16,0-3 14-16,-2 2 2 0,2-2-2 0,0 0-67 0,0 1-83 0,0-1-36 0,0 0-29 15,-3 3-25-15,3-3-25 0,0 1-18 0,0-1-23 0,-2 4-19 16,1-1-20-16,1 0-18 0,0 0-14 0,-2 0-38 0,2-1-38 0,0 2-48 16,2-1-52-16,-1 0-36 0,1 0-32 0,0-2-35 0,1 2-36 0,0-1-44 15,3-2-45-15,0 1-11 0,-1-1 0 0,3 0 2 0,-1-1 0 0,0-1 27 16,3 2 34-16,-2-3 50 0</inkml:trace>
  <inkml:trace contextRef="#ctx0" brushRef="#br0" timeOffset="3733.36">2901 1617 81 0,'0'0'162'0,"3"-2"6"0,-3 2 9 0,0 0-2 0,0 0-5 15,2 2 5-15,1-1 6 0,0 1-60 0,-2-1-73 0,1 3-18 16,1-2-3-16,-1-1-7 0,-1 4-10 0,1-2 3 0,1 0 8 16,-1 0-13-16,1 1-15 0,0 0 0 0,-1-1 2 0,4 0-27 0,-3 0-32 15,2 0-28-15,1-2-26 0,-1 0-29 0,0 1-29 0,2-2-1 0,-2 0 5 16,2 0-3-16,-1-2-6 0,-1 1 3 0</inkml:trace>
  <inkml:trace contextRef="#ctx0" brushRef="#br0" timeOffset="3833.09">3051 1653 73 0,'0'0'149'0,"0"4"2"0,0-1 2 0,0 0-2 0,0 0 1 0,0 0 0 15,0 0-40-15,0 0-49 0,0 0-25 0,0 2-18 0,0-2-6 0,2 1-8 0,-2-2-10 16,1 4-13-16,-1-2-14 0,2-1-17 0,-2 0-39 0,3-1-41 16,-3-2-15-16,0 4-7 0,2-3-2 0,-2-1 1 0,6 2-1 0,-3-2 2 0</inkml:trace>
  <inkml:trace contextRef="#ctx0" brushRef="#br0" timeOffset="3966.73">3209 1657 104 0,'5'2'194'0,"-2"1"7"0,0-1 7 0,0 2 5 0,-1-1 5 0,1 0 14 0,-3 1 15 16,2 1-39-16,-1-1-53 0,1 1-25 0,-2 2-17 0,1-3-9 0,1 3-8 15,-2-2-10-15,3 1-6 0,-3 1-9 0,2-3-5 0,0 2-7 0,-1 0-8 16,1-1-43-16,-1-1-53 0,2 1-48 0,0-3-45 0,-1 2-57 0,-1-1-60 16,3-2-14-16,-4-1-3 0,3 3-2 0,-3-3 0 0,3 0-1 0,-3 0 2 15,5 0 1-15</inkml:trace>
  <inkml:trace contextRef="#ctx0" brushRef="#br0" timeOffset="4634.74">4929 1074 147 0,'2'-2'250'0,"1"-1"4"0,-3 2 8 0,0 1 7 0,0 0 26 16,0 0 30-16,0 0 41 0,2 4 45 0,-2 2-31 0,0 5-49 0,-2 1-24 0,2 2-19 16,-3 5-12-16,1 2-8 0,-1 2 4 0,0 6 4 0,-2 1 1 0,2 3-2 15,-3 2-23-15,1 1-26 0,2 1-36 0,-2 0-42 0,2 1-25 0,-2 0-25 16,2-2-16-16,1 0-13 0,-2-3-11 0,4-1-13 0,0-3-8 0,0-2-10 16,0-1-7-16,4-4-7 0,-2-1-12 0,-1-3-15 0,3-3-21 0,-1 0-25 15,0-2-27-15,-1-2-29 0,-1-2-69 0,-1-1-75 0,0-2-83 0,0-1-78 16,-1 0-61-16,-2-3-59 0,-1 2-13 0,1-3-4 0,-2 3 9 0,-2-3 9 15,2-1 18-15,-3 1 21 0,3-1 27 0,0-1 32 0</inkml:trace>
  <inkml:trace contextRef="#ctx0" brushRef="#br0" timeOffset="4768.38">5088 1453 267 0,'10'-1'281'0,"0"2"1"0,-4 1 1 0,1 0 0 0,-2-1-1 15,2 1 1-15,-2 2-1 0,0-1 2 0,-2 1-68 0,0 0-83 16,1-2-87-16,-1 1-90 0,1 2-54 0,-1-2-47 0,-1 1-43 0,1 0-44 0,-1 1-25 15,-2 0-22-15,0-1-2 0,0-4 0 0,0 4-2 0,-2 1-1 0,-1 1 10 16,3-3 12-16</inkml:trace>
  <inkml:trace contextRef="#ctx0" brushRef="#br0" timeOffset="4885.07">5168 1636 178 0,'-2'10'383'0,"1"0"15"16,1-2 11-16,-2 0 1 0,2 0 2 0,-1-2-2 0,2 0-1 0,1-2 1 15,-2-1 0-15,3 0-66 0,-1-2-79 0,1 3-75 0,0-3-74 0,0 1-69 0,1 2-73 16,0-3-90-16,2 1-96 0,1 0-50 0,-1-1-43 0,-1-1-45 15,1 0-47-15,2-1-10 0,-2-1-2 0,-1-1-1 0,2 2 1 0,-1-2-1 0,0 3-1 16,0-2 25-16</inkml:trace>
  <inkml:trace contextRef="#ctx0" brushRef="#br0" timeOffset="5466.67">5995 1242 289 0,'1'-5'423'0,"1"-1"28"0,1 2 8 0,-1 1 2 0,0 0 3 0,-1 0 1 16,-1 3-1-16,0 0 0 0,0 0-19 0,0 0-23 0,0 0-98 0,0 0-113 15,0 0-69-15,0 0-64 0,0 0-32 0,0 0-28 0,0 0-2 0,0 0 1 16,0 0 2-16,0 3-2 0,0 0 6 0,-3 4 5 0,1-1 4 0,-3 3 4 15,1 2 6-15,-4 1 7 0,0 1 3 0,-2 4 3 0,-2 1 4 0,1 0 3 16,-2 1-2-16,-3 1-6 0,2 2-2 0,-2 1-1 0,0-3-3 0,2 3-5 0,-2 0-4 16,2-4-6-16,0 1-7 0,3-4-7 0,1-1-7 0,1-1-7 15,4-3-5-15,-1-3-5 0,1 0-4 0,4-4-2 0,-1-1-1 0,2 1 1 16,0-4-1-16,0 0-1 0,0 0 0 0,0 0 1 0,2 1 1 0,1-1 3 0,2 0 0 16,-1 0 0-16,1-1 4 0,1 1 3 0,1 0 1 0,-1-2 1 0,3 2 1 15,-2 0-2-15,-1 2 1 0,2-2 1 0,0 1 0 0,-2 3-1 0,2 1 0 16,-3-1-1-16,3 2 2 0,-2 2 3 0,0 1 0 0,-2 0 1 0,0 2 2 15,-2 0 2-15,1 3 2 0,-1-2 0 0,-1 1 1 0,1 3 0 0,-4-4-1 16,1 4 2-16,1-1-1 0,-2-2 0 0,-1 2-3 0,1-2 2 0,-1 1-5 0,0 0 0 16,1-4-7-16,1 1-10 0,-1-3-14 0,-1 1-19 0,3-4-19 0,-2-1-22 15,2-1-55-15,0-3-66 0,0 0-79 0,0 0-81 0,5 0-68 0,0-4-67 16,1-1-21-16,-1 0-11 0,2-4 1 0,0-3 6 0,1-3 14 0,2 3 18 16,-1-5 18-16,-1 0 20 0,0-1 58 0</inkml:trace>
  <inkml:trace contextRef="#ctx0" brushRef="#br0" timeOffset="5735.25">6058 1425 246 0,'8'-6'306'0,"-1"1"7"16,-1 1 0-16,0 2 3 0,-1 1 22 0,1-1 26 0,-1 2 29 0,0 0 28 16,1 0-42-16,0 2-57 0,-1-2-50 0,3 1-49 0,-1 1-35 0,2 0-31 0,-3-1-10 15,4 0-2-15,-2 2-2 0,1-1-1 0,-1 0-21 0,-2 2-26 0,2-1-28 16,0 0-28-16,-2 0-9 0,-1 0-7 0,2-1-1 0,-1 3-3 0,0 0-3 16,0-1-2-16,-2 1 0 0,0 1-1 0,-2 0 1 0,1 1-2 0,-1 2-1 15,-1 0 0-15,-2 2 0 0,-1-1 3 0,-3 2-1 0,1 2-1 0,-3-1 2 0,1 1 4 16,-5 1 6-16,3 0 7 0,-2-2 3 0,-2 2 3 0,4-3 2 15,-2 2 3-15,1-3 1 0,1 0 1 0,0-2-2 0,3-1 0 0,-1-1 3 0,3 1 1 16,0-5 2-16,1 4-1 0,2-4 0 0,2 2 0 0,1-2-1 16,3 0 1-16,0-2-1 0,2 2 0 0,2-1 1 0,2-1-1 0,1-1-1 0,3-1 0 15,-2-2-5-15,5 0-4 0,-1-3-4 0,-1 1-5 0,1-1-7 0,0-1-5 16,1-2-8-16,-3 1-7 0,0 2-12 0,-2-1-11 0,0 1-17 16,-4 1-15-16,1 1-23 0,0-1-25 0,-1 2-59 0,-2 0-68 0,-2 0-85 0,0 0-87 15,0 2-73-15,-1-2-65 0,-2 0-12 0,2 0 0 0,-2 0 7 0,1-2 10 16,0 1 13-16,-2-1 16 0,-1 1 23 0,2-2 27 0</inkml:trace>
  <inkml:trace contextRef="#ctx0" brushRef="#br0" timeOffset="5883.27">6438 1819 29 0,'1'6'256'0,"-1"-1"-6"0,0-1-7 0,0 1-25 0,-1-2-30 16,-1 0-30-16,-1-2-32 0,3-1-53 0,-3 3-57 0,-2-1-80 0,-1-1-86 15,1 0-50-15,-1 3-41 0,-2-3-12 0,1 1-2 0,-3 1 4 0</inkml:trace>
  <inkml:trace contextRef="#ctx0" brushRef="#br0" timeOffset="6733.92">1456 2130 132 0,'-7'0'262'0,"1"0"13"16,1 0 19-16,2 0 19 0,-3 0-5 0,6 0-13 15,0 0 16-15,-2-2 20 0,2 2 2 16,0 0-5-16,4-3-47 0,2 0-62 16,0 2-1-16,5-4 11 0,3 2-8 0,2 0-15 0,5 0-18 0,2-1-19 15,3-1 8-15,2 1 12 0,4-1-11 0,0 1-21 0,-1 1-46 0,5-1-50 16,-4 2-15-16,3 1-9 0,-2-3-9 0,2 3-9 0,1-1-8 15,-1 1-8-15,4-1 9 0,-1 1 11 0,0-1 4 0,2 2 0 0,1-2-1 0,-3 2 0 16,2-1 1-16,-1 1-1 0,0-2 12 0,1 2 13 0,-2 0-9 0,1 0-16 16,1 0 7-16,-2 0 11 0,2 2-4 0,0-1-9 0,2 1-1 0,-3 0 0 15,4 1-2-15,1-2-1 0,0 1-4 0,1-1-2 0,-1 3-3 0,3-3-3 16,2 0 1-16,-1 0 2 0,1 3-1 0,0-3 1 0,3 1-1 0,0-1-3 16,-1 2 2-16,4-3 1 0,-1 2 4 0,3-2 2 0,-3 1 5 0,3-1 2 0,3 0 2 15,-3 0 1-15,1 0 0 0,-1 0-3 0,1 0 2 0,1 0-1 16,-1 0 0-16,0 0 1 0,-1 0-3 0,1 0-4 0,-1 0-1 0,1 2-2 15,-1-2-1-15,0 1-1 0,0-1 1 0,2 1 1 0,-2 1-2 0,1 0-2 0,-1-1 4 16,1 1 4-16,1 1-1 0,-1 0-2 0,-2 0 1 0,4-1 0 16,0 2 2-16,-1-1-3 0,1 0 1 0,1-2-3 0,-1 2 1 0,2-1 2 0,0-1-1 0,-1-1 2 15,1 1-3-15,1-1-6 0,1 0-2 0,-3-1 0 0,1 1 0 16,1-1-3-16,-3-1 0 0,2-1 3 0,-2 2-3 0,0-1 0 0,0-1-3 16,-2 0 0-16,1 0 0 0,-2 0-3 0,-2 2 1 0,-1-2 1 0,1 0 0 0,-3 0 1 15,-1-1 2-15,-2 2-1 0,0-1-2 0,0 1-1 0,-2-1 1 0,-2 0 2 16,0 2-2-16,-2-3 0 0,0 3 1 0,-2 0 1 0,0 0-1 0,-3-3-3 15,2 4 0-15,-4 0 1 0,-1-1 0 0,0 1-2 0,-4 0 4 0,1-2-1 16,-2 2 1-16,-3 0-4 0,1 0 2 0,-3 0 1 0,-2 0 0 0,-1 0-2 16,0 0 1-16,-2 0 3 0,-2 0-2 0,1 0-5 0,-3 0 1 0,-1 0 1 15,-3 0-2-15,0 0-2 0,-2 0 1 0,-2 0 0 0,-2 0-3 0,-1 0-3 16,1 0-5-16,-6 0-7 0,0 0-23 0,0 0-22 0,0 0-24 0,0 0-24 16,0 0-34-16,0 0-36 0,-3-1-68 0,-3-2-76 0,-1-1-81 0,-1 3-84 15,0-3-65-15,-4 1-64 0,1-1-8 0,-2 0 6 0,2 1 17 0,-3 0 26 16,-2 0 23-16,3 0 26 0,-4 2 34 0,4 0 34 0</inkml:trace>
  <inkml:trace contextRef="#ctx0" brushRef="#br0" timeOffset="6867.17">7252 2003 28 0,'3'5'109'0,"-3"-5"-45"0,0 0-50 0,0 0-11 0,0 0-2 16,0 0-1-16,-6 2 0 0,3-2-52 0,-2 0-65 0</inkml:trace>
  <inkml:trace contextRef="#ctx0" brushRef="#br0" timeOffset="9100.73">513 4329 12 0,'0'-6'237'16,"0"2"26"-16,0 2 31 0,0 2 70 16,-3 2 79-16,0 6 18 0,2 6 9 15,-1 5 25-15,-1 8 30 16,1 8-65-16,-4 7-88 0,-1 10-41 0,-1 5-32 15,1 6 7-15,-3 5 12 0,2-1-42 16,1-1-55-16,0-3-85 0,1-3-91 16,1-6-90-16,2-6-91 0,1-7-138 15,0-7-146-15,2-5-59 0,0-7-37 16,2-4-11-16,1-6-5 0,-1-3-13 16,1-4-12-16,-1-5 16 0,3-2 22 15,-2-3 17-15,4-2 16 0</inkml:trace>
  <inkml:trace contextRef="#ctx0" brushRef="#br0" timeOffset="9352.33">651 4929 196 0,'6'-2'368'15,"4"0"50"-15,-4 2 53 16,2 2 10-16,-2 0 5 0,2 1 20 0,-3 6 25 15,3 0 10-15,-3 0 2 16,1 3-77-16,2-1-93 0,-2 4-56 0,-1-2-50 16,1-1-61-16,-1 0-63 0,0 0-128 0,-1-4-143 15,-1 0-155-15,-1-2-155 16,-2-6-57-16,0 0-33 0,0 0-12 0,-5-1-3 16,-2-2-3-16,0 0-1 0,1-4 0 15,-2 3-1-15,0-3 18 0,4 0 16 16</inkml:trace>
  <inkml:trace contextRef="#ctx0" brushRef="#br0" timeOffset="10351.12">1397 4510 212 0,'-3'0'263'0,"0"1"14"16,3-1 28-16,0 0 31 0,0 0 10 0,-3 0 4 15,3 0 23-15,0 0 25 0,0 0-37 0,0 0-52 16,0 0-39-16,5 0-38 0,1 0-1 0,3-1 5 15,1 1-12-15,3 0-16 0,2-1-24 0,1 1-27 16,3-2-11-16,0 2-10 0,0-1-25 0,3-1-28 0,-3 1-28 0,0 0-33 16,0-1 3-16,-3-1 11 0,0 1-19 0,-2 0-24 0,0 1-10 0,-3-2-9 15,-3 1-19-15,3 1-25 0,-6 0-37 0,1-2-41 0,-2 0-63 0,-1 1-66 16,-2 0-42-16,-1 2-35 0,0 0-33 0,-1-4-33 0,-2 1-26 0,-2-1-27 16,-2 4 5-16,1-2 9 0,-2 1 17 0,0-1 15 0,0 2 43 0,-3 0 48 15</inkml:trace>
  <inkml:trace contextRef="#ctx0" brushRef="#br0" timeOffset="10667.5">1588 4150 207 0,'0'0'229'0,"0"0"23"15,0 0-9-15,0 0-14 0,0 0 16 16,0 0 22-16,0 0 76 0,2 3 86 0,-1 1-33 16,1 3-58-16,1 3-37 0,-1 3-32 0,1 6 19 15,-1 6 31-15,-1 5-7 0,1 8-11 0,-2 5 12 16,0 7 19-16,0 7-15 0,-3 3-22 0,0 3-73 16,-1 1-85-16,-1 2-33 0,2-1-20 0,-1-5-20 15,1-3-18-15,1-5-26 0,1-6-26 0,1-5-32 16,1-8-33-16,1-4-62 0,-1-7-68 0,4-4-100 15,-4-4-106-15,2-5-74 0,-1-5-64 0,-2-4-15 16,3-4-5-16,-3-2 4 0,0-5 5 16,0-4 14-16,-3-1 14 0,0-5 23 0,0-5 24 15</inkml:trace>
  <inkml:trace contextRef="#ctx0" brushRef="#br0" timeOffset="10819.31">1531 4614 210 0,'-1'-11'272'0,"-2"5"16"0,-3 5 18 16,1 4 11-16,-3 7 6 0,0 0 2 0,-4 6 0 15,2 2-9-15,-3 3-13 0,1 2-147 0,-1 0-176 16,0 0-86-16,2 1-66 0,1-4-47 0,1 2-41 16,5-6-24-16,-1-2-24 0,3-4-7 0,2-2-8 15,2-5-3-15,4-3 0 0,2-5 12 0</inkml:trace>
  <inkml:trace contextRef="#ctx0" brushRef="#br0" timeOffset="10919.51">1509 4770 104 0,'10'-6'203'0,"1"6"15"0,-2 0-3 16,0 4-2-16,-3 2-2 0,3-1 1 0,-2 3-1 0,-1 0 1 15,2 1-67-15,-1 0-80 0,2 0-32 0,-3-1-23 16,2-1-20-16,-2 1-20 0,2-4-40 0,-3 1-48 0,1-4-42 0,-1 1-39 16,3-4-10-16,-2-1-2 0,-1-1 0 0,1-2 0 0,-1-4-1 0,3 2-1 0</inkml:trace>
  <inkml:trace contextRef="#ctx0" brushRef="#br0" timeOffset="11151.24">1835 4395 127 0,'8'-8'256'0,"0"3"8"0,-2 2-4 0,2-1-6 15,-3 3 14-15,1-2 21 0,-1 1 20 0,0 2 20 0,0-1-26 0,1 1-38 16,-2 0-26-16,1 0-22 0,0 0-5 0,2 0 1 0,-1 0-13 0,1 0-17 16,2 0 18-16,0-2 27 0,0 2-19 0,3-2-28 0,-3 1-9 15,3-1-9-15,0 1-28 0,-1 0-35 0,0-2-20 0,0 1-16 16,-1 1-23-16,-1 1-25 0,-1-1 13 0,-2-1 21 0,-1 0-19 0,1 2-26 16,-3 0 15-16,-3 0 26 0,2 4-12 0,-2-3-20 0,0 3 12 15,0 2 22-15,-3 2-15 0,-3 1-21 0,1 3 11 0,-3 0 23 16,0 2-12-16,-3 4-19 0,0-1-7 0,1 3-7 0,-2-1-32 0,-1 0-40 0,2 1-36 15,-3-2-34-15,4 0-85 0,-2 0-96 0,1-3-42 0,1-1-27 0,-1 1-55 16,1-2-59-16,1-2-10 0,-2-3 3 0,3 2 10 0,0-2 13 0,0-3 21 16,-1 1 22-16,1-3 38 0</inkml:trace>
  <inkml:trace contextRef="#ctx0" brushRef="#br0" timeOffset="11650.84">1824 4548 188 0,'2'-1'210'0,"-2"1"1"0,0-4 2 0,0 4 2 0,0 0 2 16,3-1 0-16,-3 1-1 0,0 0-49 0,0 0-61 0,0 0-34 0,0 0-26 15,0 0-17-15,0 0-13 0,0 0-6 0,0 0-6 0,0 0 1 0,0 0-1 0,0 0-2 16,0 0-2-16,4 1 0 0,-2 3 1 0,0-3-1 0,-1 1-2 0,1 3 4 16,-1 0 0-16,1 1-1 0,0 1 1 0,-1 1 3 0,1 2 1 0,-2 1 0 15,0 1 1-15,0 3 9 0,0-1 12 0,0 4-2 0,-2 2-7 16,1-1 9-16,-1 3 11 0,-1-1-7 0,1 0-8 0,1 1 6 0,-1-1 7 16,2 2-7-16,-2-4-11 0,2 0-13 0,2-2-14 0,-2 0-34 15,3-2-42-15,-1-3-8 0,-1-2-7 0,4 1-24 0,-3-6-30 16,4 1-1-16,-3-3 6 0,5-1-8 0,-3-2-11 0,1-2 17 0,1-2 22 15,-1-1 15-15,3 0 14 0,1-3 40 0,-2-2 47 0,0 2 19 0,1-2 15 16,1-1 29-16,-2 1 39 0,2-1 16 0,-1 1 13 0,-1-1 24 16,1 0 30-16,-3 1 9 0,1 1 5 0,-1 0 16 0,-1 1 22 0,2 1 6 15,-3 3 3-15,-1-1 14 0,0-1 16 0,-1 3-4 0,-1 1-6 0,-1 2-10 16,0 0-13-16,0 0-24 0,0 0-28 0,-1-2-25 0,-3-1-23 0,1 3-27 0,-2 0-24 16,-2 0-28-16,0 0-26 0,-1 3-21 0,0-2-20 0,-2 2-14 0,0 1-10 15,-1 1-3-15,-2 1 3 0,2 0 1 0,-1 2 1 0,2-2 6 0,-1 1 8 16,2-1 4-16,1 2 2 0,1-4 5 0,2 1 7 0,2-1 4 0,0 1 5 15,0-2 3-15,2-1 7 0,1-2 7 0,1 4 7 0,2-1 8 0,0 0 7 16,0 0 4-16,2 0 4 0,0-1 4 0,0 2 2 0,4-1 2 0,-1 0 0 0,0-2 2 16,0 2 3-16,3-1 0 0,-1-1-3 0,-1 2-3 0,2-1-3 0,0-1-1 15,-1 1-1-15,2-1-2 0,-2 1 1 0,1 1-1 0,0-2 0 0,0 1 1 16,-1 1-1-16,2-1-2 0,-2 0-5 0,-1 3-2 0,2-2-2 0,0-1-5 0,-3 2-4 16,3-2-6-16,-3 3-5 0,2-1-2 0,-1-1-4 0,-1 1-4 0,2 0-3 15,-4 1-2-15,3 1-3 0,-1-1-8 0,-3 0-11 0,1 0-19 0,2 1-21 16,-3-2-48-16,-2 2-52 0,2 0-96 0,-2-3-104 0,0 3-75 0,0-3-69 15,-1 0-14-15,1 0-5 0,2-1 0 0,-5-2 1 0,0 0 7 0,3-2 10 16,0-1 19-16,2-3 20 0,1 0 48 0</inkml:trace>
  <inkml:trace contextRef="#ctx0" brushRef="#br0" timeOffset="12052.81">2546 4167 214 0,'-1'-3'300'16,"-1"0"10"-16,-2-1 8 0,4 4 6 0,0 0 3 0,0 0 10 0,0 0 12 16,0 0-6-16,0 0-11 0,0 0-30 0,0 0-38 0,0 0-33 0,-2 4-30 15,1-1-23-15,-1 4-19 0,1 1-9 0,-1 0-9 0,2 3-6 0,-2 2-2 16,-1-2-10-16,3 3-10 0,-1-1-18 0,-1-1-18 0,2 2-29 0,0-3-28 15,0 2-12-15,0-3-9 0,0 0-15 0,2 0-15 0,-1-2-25 0,-1-2-25 0,3 1-60 16,-3-1-68-16,2-3-46 0,-2-1-42 0,3 0-37 0,-3-2-39 16,3 0-35-16,3-3-37 0,-3-1-6 0,1-4 1 0,1 2 10 0,1-4 10 15,-1-1 25-15,2-1 27 0,-2-1 61 0</inkml:trace>
  <inkml:trace contextRef="#ctx0" brushRef="#br0" timeOffset="12285.11">2621 4107 168 0,'3'-7'211'0,"4"2"13"0,0-1 15 0,0 1 24 0,1 1 21 0,1-1 19 16,0 2 14-16,3-1-40 0,2 0-57 0,-1 2-13 0,1-1-7 0,2 0 13 15,-2 0 16-15,3 0 3 0,0-1 4 0,-2 3-8 0,-1-2-9 0,2 2-18 0,-2-1-19 16,0 2-10-16,-1-1-12 0,1 1-6 0,-3 0-6 0,-1 1-13 0,2-1-13 16,-2 2-22-16,-2-1-23 0,3 0-15 0,-5 1-15 0,2-2-7 0,-1 1-5 15,0 1-4-15,-2 0-4 0,-2-2-4 0,0 2-2 0,1-1-4 0,-4-1-3 16,1 1-2-16,-1-1 0 0,0 0 0 0,0 0-1 0,0 0 2 0,0 0 1 16,2 2 0-16,-1-1 3 0,-1 3 0 0,0-2-2 0,0 3-1 0,-1 1-2 15,-1 1-3-15,1 1-1 0,-3 2-3 0,1 1-4 0,-2 2-8 0,1-1-12 16,-4 3-15-16,3-1-17 0,-3 4-34 0,2-4-39 0,-5 3-71 0,3 0-82 15,-2-1-45-15,2 1-44 0,-4-2-35 0,4 0-41 0,0-2-28 0,-3-2-26 16,3-1 2-16,2-2 8 0,1-4 14 0,-3 0 16 0,4-2 32 0,-1-1 38 16</inkml:trace>
  <inkml:trace contextRef="#ctx0" brushRef="#br0" timeOffset="12419.8">2640 4242 79 0,'-11'0'237'0,"3"0"8"0,2 1 5 0,-1-1 5 0,4 2 5 0,-3-2 5 16,6 0 1-16,0 0 2 0,0 0-51 0,0 0-61 0,0 0-37 0,0 0-33 15,0 0-19-15,2 3-18 0,0-1-9 0,0 2-4 0,0-1-5 0,1 0-8 16,0 1-11-16,2-1-15 0,-2 2-28 0,2-2-34 0,1 0-30 0,0 0-28 0,-1 0-33 16,0 1-33-16,1-1-40 0,-1-1-39 0,1 1-10 0,-1-3-1 0,1 3-2 15,-3-2 2-15,2 1 8 0,0-1 9 0</inkml:trace>
  <inkml:trace contextRef="#ctx0" brushRef="#br0" timeOffset="12835.51">2804 4242 9 0,'0'0'182'0,"0"0"-4"0,0 0 3 0,0 0 7 0,2 3-4 15,-2-3-7-15,-2 4-3 0,-1 1-7 0,-2 1-56 0,1 0-68 0,-4 1-21 0,2 1-10 16,-2-1-11-16,-1 1-9 0,-1 2 2 0,2-2 4 0,0 2-2 16,0 0-5-16,-1-2 4 0,1-2 7 0,1 2 2 0,1-1 2 0,-2-1 2 0,3 0 4 15,-1 0 2-15,1-1 3 0,2 1 3 0,0-3 5 0,-2 1 4 0,4-1 2 16,-1-1 4-16,1 1-1 0,1-3 2 0,0 0 0 0,0 0 0 0,1 1 2 16,-1 1-2-16,3 1-1 0,0-2-3 0,0-1-1 0,0 2-4 0,2-1-2 15,0 0-7-15,0 1-2 0,1 0-2 0,2-2-2 0,-2 1-1 0,1-1-2 16,-1 0-2-16,2 0-2 0,-4 0-2 0,3 0 0 0,-2 0-2 0,0 0-3 15,-2 0-1-15,0 2-2 0,1-2-3 0,-4 0-4 0,0 0-7 0,0 0-8 16,0 0-10-16,-1 3-10 0,-2 1-4 0,-2 0-5 0,-1 1-2 0,-1 1-1 16,-5 2 0-16,1 1-1 0,-2 1 3 0,-3 1 1 0,2 2 6 0,-5-1 3 15,0 3 13-15,0 0 13 0,0 0 22 0,2 0 23 0,-2 0 20 0,4 0 20 0,-2-1 15 16,4-1 16-16,1-3 6 0,2 1 5 0,2-3 13 0,1-1 14 16,4-2 21-16,1 1 24 0,4-3 16 0,-1 1 11 0,2-3 12 0,5 1 4 0,0-2-6 15,2 0-14-15,2 0-11 0,1-2-12 0,2 0-7 0,0-3-8 0,5 1-10 16,-2-1-10-16,2-2-23 0,2 0-23 0,-2-2-23 0,0 1-19 15,2 0-19-15,-3-1-22 0,2 0-5 0,-1 0-4 0,-2 0-2 0,-1 2-3 0,0-1 2 16,1 2 4-16,-4-1-3 0,0 1-5 0,-1 1-1 0,-1 1-1 0,-4-1-11 16,0 2-14-16,-1 2-12 0,0-2-12 0,-4 1-25 0,-1 2-26 0,-2 0-38 0,0 0-39 15,0 0-35-15,-2 2-32 0,-1 1-25 0,-3 0-22 0,2 0-27 16,-3 1-29-16,1 2-25 0,-1 0-26 0,-2 0 4 0,1-1 14 0,0 1 23 0,0-3 26 16,1 0 37-16,0-2 42 0</inkml:trace>
  <inkml:trace contextRef="#ctx0" brushRef="#br0" timeOffset="13184.1">2820 4195 112 0,'0'3'148'0,"0"-3"0"0,0 0 1 0,0 4-1 0,0-2 1 15,-3 0-15-15,3 1-19 0,-1-1-46 0,-1 1-52 0,2 2-12 0,-3-2-1 16,1 2-2-16,1-1 1 0,-1 1 1 0,-1 1 1 0,3 0 3 0,-2 0 2 15,1 1 1-15,-1 0 3 0,0 1 3 0,1 1 1 0,-1 2 0 0,2 0 2 16,-3 3 0-16,1 1-1 0,0 2-2 0,0-1 0 0,0 4-2 0,1-1-1 16,1 2-10-16,-2 0-12 0,2 0-22 0,0 3-27 0,-1-1-46 0,1-2-50 15,0 0-13-15,0 0-3 0,-2-3 1 0,2 0 1 0,0-3 0 0,0 1-2 0</inkml:trace>
  <inkml:trace contextRef="#ctx0" brushRef="#br0" timeOffset="13403.68">2632 4718 177 0,'-3'4'273'0,"1"-1"22"0,1 0 18 0,-1 0 18 0,-1 0 14 16,0-1 12-16,0 2 7 0,-1 0 6 0,1 1-56 0,-2-1-69 0,-1 2-36 15,2-1-29-15,-1 2-24 0,-2 1-23 0,3 0-21 0,-4 2-22 0,2-1-17 16,-1-1-21-16,1 2-15 0,-1 0-14 0,0 1-31 0,0-2-37 0,1 0-47 0,1 0-49 15,-1-2-37-15,-2 2-34 0,3-1-22 0,0-2-19 0,2 1-20 0,0-2-17 16,0-1-24-16,3-1-23 0,0-3-20 0,0 0-17 0,0 4 20 0,0-4 29 16,3 2 41-16,-3-2 43 0</inkml:trace>
  <inkml:trace contextRef="#ctx0" brushRef="#br0" timeOffset="13534.34">2551 4881 28 0,'2'-3'145'0,"1"1"5"0,-3 2 4 0,0-1 5 16,0 1 1-16,0 0 2 0,5 0-38 0,-3 1-46 0,-1 1-24 0,1 1-15 15,-1-2-9-15,1 2-4 0,2-2-2 0,-2 3-4 0,1-1-3 0,0 0-5 16,-1-2-4-16,1 2-3 0,0 0-7 0,2 2-6 0,-2-2-9 0,3 0-7 15,-2 0-13-15,-1-2-8 0,0 2-15 0,2 0-11 0,-2-2-19 0,2 1-21 16,-2 0-13-16,0 1-11 0,2-3-5 0,-2 3 0 0,-3-3 11 0,5 0 15 16,-2-3 30-16,2 3 31 0</inkml:trace>
  <inkml:trace contextRef="#ctx0" brushRef="#br0" timeOffset="13735.03">2665 4924 15 0,'5'-3'49'15,"-2"-1"28"-15,2-1 28 0,-2 2 21 0,2-3 23 0,-2 3 12 0,-1-1 9 0,1 1 0 16,1 1-4-16,-2-1-19 0,-2 3-19 0,0 0-16 0,0 0-16 16,0 0-10-16,0 0-8 0,0 0-4 0,0 0-1 0,0 0-7 0,0 0-7 0,3 2-8 15,-3-2-9-15,3 1-6 0,-1 1-7 0,-2-2-1 0,3 0-5 0,0 1 0 16,2 1-3-16,-3-2-6 0,1 1-4 0,1-1-20 0,1 2-20 0,-2-2-17 15,2 1-19-15,-2-1-13 0,2 0-13 0,-3 0-14 0,5 0-13 0,-2 0-9 16,0-1-12-16,0-1-13 0,1 1-10 0,-1-2-2 0,4 0 3 0,-2-1 25 16,-1 0 29-16,2 0 30 0,0-1 30 0,-2 0 24 0,-1 1 21 0,1 3 19 15,-1-4 17-15,1 4 17 0,-3-2 18 0,-1 3 20 0,-2 0 20 0,0 0 8 0,3 0 6 16,0 3-11-16,-3-2-15 0,2 2-15 0,-2 0-13 0,0 0-11 16,0 2-8-16,0 1-7 0,0-2-8 0,0 0-20 0,1 3-23 0,-1-1-34 15,0-2-38-15,2 2-46 0,-2-1-47 0,2-1-12 0,-1-1-1 0,1 1-2 0,-2-2 0 16,0-2 1-16,3 2-1 0</inkml:trace>
  <inkml:trace contextRef="#ctx0" brushRef="#br0" timeOffset="13867.7">3053 4860 10 0,'8'0'234'0,"2"0"18"0,-2 0 30 0,-1 3 28 15,-2-2 26-15,2 1 22 0,0 2 14 0,-2-1 12 0,-1 0-43 0,1 2-50 16,-2-1-40-16,3-1-41 0,-3 2-18 0,2-1-15 0,-1 1-17 0,-1-2-20 16,0 1-30-16,2-1-35 0,-4 2-75 0,3-2-83 0,-2-2-86 0,0 2-84 15,-2-3-63-15,0 0-61 0,0 0-13 0,0 0-5 0,0 0 1 0,0 0 1 16,0 0-2-16,-2-4 1 0,-2 1 3 0,1 0 4 0</inkml:trace>
  <inkml:trace contextRef="#ctx0" brushRef="#br0" timeOffset="14602.59">506 6007 203 0,'4'-10'296'16,"-1"1"31"-16,-1 1 34 16,-1 0 37-16,1 4 37 0,-2 0 0 0,0 1-9 15,2 0 15-15,-2 3 19 16,0 0-110-16,1-2-139 0,-1 2-9 0,3-2 22 16,2 2-31-16,0 2-41 0,1-2-17 15,2 2-10-15,0-1-48 0,2 1-59 16,2 1 15-16,-2 1 29 0,1-1-26 15,1 3-40-15,0 0 26 0,-2 0 38 16,-3 2-18-16,-1 2-28 0,-4 1 7 0,-2 2 19 16,-3 2-17-16,-4 2-21 15,-2 3 11-15,-4 0 21 0,-1 4-13 0,-5-1-18 16,0 4 21-16,-2-2 27 0,-1 1-5 0,2-2-15 16,2-2 5-16,-1-2 7 15,5-4 5-15,0-1 4 0,6-4 4 0,1-1 1 16,4-4 4-16,5-1 1 0,1-1-1 15,5-2-3-15,2 0-7 0,7-2-9 16,-1 0-6-16,6 0-7 0,3-2-5 0,2 0-6 16,0-1-21-16,3 2-26 0,1-2-84 15,0-2-96-15,-3 1-142 0,-1-1-153 0,0-1-34 16,-5 0-9-16,-2 0-3 0,-2 0-2 0,-4 0 0 16,-3 3-2-16,-3-1 2 0,0 1 1 0,-3 1 19 15,1-1 22-15</inkml:trace>
  <inkml:trace contextRef="#ctx0" brushRef="#br0" timeOffset="14734.24">1071 6235 361 0,'13'0'470'0,"-2"3"0"0,-3 2 1 0,-3-2 0 15,1 3 1-15,-4-2-2 0,0 1-17 0,-1 1-25 16,-1-3-86-16,-1 1-99 0,1-4-235 0,0 0-262 16,0 0-116-16,0 0-82 0,0 0-16 0,0 0-2 15,0 0-1-15,0 0 0 0,1-3 0 0,5 0 0 16,0-1 18-16</inkml:trace>
  <inkml:trace contextRef="#ctx0" brushRef="#br0" timeOffset="15353.1">1886 5749 65 0,'0'0'363'0,"-2"1"16"0,1 1 10 0,-1 0 9 0,-1-1 0 0,1 1 0 15,2-2 1-15,0 0 0 0,0 0 4 0,0 0 2 0,0 3-86 0,-3-2-101 16,3 3-56-16,-2-2-47 0,1 4-18 0,-1-1-10 0,1-1-6 0,-1 4-4 16,-2-1 0-16,0 0 0 0,1 3 1 0,0-3-1 0,0 1-4 0,-2-1-4 0,2 0-14 15,0 0-13-15,-1 2-10 0,0-2-9 0,1 0-6 0,0 1-6 0,-2 0-6 16,3-1-3-16,-3 2-3 0,2 1-5 0,0-2-3 0,-1 0-3 0,0-1-4 15,1 1-4-15,2-1-6 0,-1-1-3 0,-1 0-3 0,3-1-2 0,0-1-3 0,1 1-1 16,1-2-2-16,1 0-1 0,0-2 2 0,3 1 5 0,-1-1-1 0,0 1 0 16,3-1 6-16,-3-1 5 0,4 0 4 0,-3 1 0 0,1-1 5 0,1 2 4 15,-2-2 0-15,0 0 1 0,1 2 3 0,-3-1 4 0,1 1-1 0,0-2-2 16,-3 3 5-16,2-1 5 0,-2 0-1 0,-1 1-3 0,1 0 3 0,-1 0 4 16,-1 1-2-16,0-1-1 0,0 2 4 0,-1 0 7 0,1 0-1 0,-2 0 1 0,-1 1 5 15,-1 0 5-15,1 2 0 0,-1-3 0 0,-2 3 5 0,1 0 6 16,0-1 2-16,-1 2 0 0,0 0 0 0,-1-1 2 0,1-1-3 0,1 1-4 0,2-1-3 15,-3-1 0-15,3-1-5 0,0 0-5 0,1 0-3 0,-1-2-3 0,3 0-3 0,0-3-7 16,0 2-1-16,0-2 0 0,0 4-3 0,0-1-3 0,0-1 0 16,1 0-1-16,1 2-1 0,-2-3-2 0,0 3 0 0,2-2 0 0,-1 0-4 0,-1-2-5 15,0 3-5-15,2-1-7 0,-2-2-11 0,1 2-13 0,-1-2-15 0,2 3-18 16,-2-3-42-16,2 2-49 0,-2-2-48 0,0 0-48 0,4 0-38 0,1-2-33 16,-2-1-48-16,2 0-51 0,1-1-8 0,2-2 4 0,0-2 9 0,0-2 14 15,0 2 15-15,3-2 19 0,-2 2 44 0</inkml:trace>
  <inkml:trace contextRef="#ctx0" brushRef="#br0" timeOffset="15651.47">2107 5929 122 0,'2'-4'242'0,"2"-3"11"0,-1 4 3 0,1-2 0 15,-1 2 22-15,3-4 28 0,-1 3 17 0,4 1 12 0,-1 0-31 0,-1-1-45 16,2 2-25-16,4-1-15 0,-4 0-5 0,3 2 0 0,0 1-5 0,-1-2-4 15,0 4-1-15,0-2 1 0,-1 1-21 0,2 2-27 0,-2-2-13 0,-2 3-13 16,1 0-18-16,-1 1-19 0,-2-1-21 0,1 1-22 0,-2-1-8 0,2 3-5 0,-4-2-2 16,2 3 0-16,-3 0 3 0,0 2 2 0,-2 0 4 0,0 1 6 0,-2 1 4 0,-1 0 4 15,-2 1 4-15,-1 1 4 0,1 1 0 0,-1-1 2 0,-1 2-1 16,1-1-2-16,1-2-5 0,-2 2-3 0,2-3-5 0,0 0-4 0,0-3-3 0,3 0-4 16,1-2-8-16,-1 1-7 0,2-3-3 0,2 0-6 0,-1 0-1 0,1 0-3 15,3-2 0-15,-2 0-3 0,2 0 0 0,0 0 1 0,2-2-3 0,1 0-5 16,-1-1-8-16,1-1-14 0,4 0-15 0,-2-2-14 0,1-1-24 0,1-3-31 15,1-1-59-15,1 1-69 0,-4 0-88 0,3-2-90 0,-1 0-70 0,-1 1-65 0,0-1-12 16,-1 2-2-16,-1 1 8 0,-1-1 11 0,0 3 12 0,0 0 16 16,-2 2 27-16,1-1 26 0</inkml:trace>
  <inkml:trace contextRef="#ctx0" brushRef="#br0" timeOffset="16351.51">2933 5599 41 0,'-8'8'301'0,"-1"0"16"0,0-3 9 15,3 1 3-15,-1 0 3 0,3 0-1 0,-1-3-1 0,3-1 2 0,-2 1 2 16,4-3-49-16,0 0-60 0,4 1-19 0,-2 2-9 0,4-1-21 0,-1-1-21 16,3 2-6-16,3-1-3 0,0-1 6 0,2 1 5 0,3-1 5 0,-2 1 7 15,5-4 1-15,-2 2 3 0,2-3-21 0,0 2-23 0,-1-1-24 0,2-1-22 16,-1-1-14-16,-1 1-14 0,0 0-7 0,-3 1-8 0,0-1-6 0,-2 1-6 15,0 1-5-15,-4 1-4 0,1 0-5 0,-1 0 0 0,-4 3 2 0,1-1 2 16,-3 1-1-16,2 1 1 0,-3 2 2 0,-2 0 0 0,-2 2-1 0,-1 2 0 16,-2 2 0-16,-1 2-1 0,-3-1-1 0,-1 3-2 0,-1 1-1 0,-3 1-1 15,-1 3-4-15,0-1-3 0,-3 1-1 0,1 0-3 0,-1 0-3 0,1 0-4 16,1 0-5-16,-3-2-6 0,2 1-8 0,4-2-9 0,-2-2-12 0,2-2-13 16,3 1-16-16,-1-3-14 0,3-3-31 0,2 1-31 0,1-4-52 0,2 0-53 15,1-1-35-15,-2-2-25 0,4-3-15 0,0 0-11 0,0 0 0 0,6-1 2 16,0-4 9-16,-1 2 12 0,3-4 15 0,1 0 17 0,1-2 29 0,0 0 34 15,2-1 54-15,-1-1 59 0,-1 0 37 0,1 1 33 0,-2 1 27 0,1 0 26 16,-1 3 21-16,-3 0 18 0,1 2 26 0,-1 1 28 0,-1 3 34 0,0 0 39 0,1 3 21 16,-1 0 20-16,-2 1 18 0,2 2 18 0,-2 2 4 0,2-1 3 0,-2 4-7 15,1-1-6-15,-2 1-11 0,1 1-13 0,-1 1-24 0,-1-1-25 0,1 2-40 16,-2-1-40-16,0 0-54 0,0 3-57 0,0-4-96 0,-2 3-102 0,2-2-56 16,0-1-51-16,0 0-52 0,0-1-55 0,0-2-10 0,0 0-2 0,2-2-1 0,0-1-1 15,1-1 2-15,0-3 5 0,2-1 32 0</inkml:trace>
  <inkml:trace contextRef="#ctx0" brushRef="#br0" timeOffset="16486.14">3306 5993 37 0,'10'-8'399'0,"-3"-1"39"0,-1 1 12 16,1 4 7-16,-1-1 5 0,-3 2 4 0,0 1 7 0,-3 2 12 0,0 0 8 0,0 0 9 15,2 2-82-15,-1 0-106 0,1 1-80 0,1 1-76 0,-3 2-44 0,2 0-37 16,-2 2-12-16,3-1-7 0,-1 1-9 0,-1 1-7 0,1 0-25 16,-1 0-26-16,3-2-50 0,0 2-55 0,-1-2-96 0,0 3-111 0,2-3-86 15,2-1-82-15,-1 0-20 0,3-2-5 0,-1-1 1 0,2-1-1 0,1-2 2 16,0 0 4-16,0-3 15 0,1-1 18 0,1-2 42 0</inkml:trace>
  <inkml:trace contextRef="#ctx0" brushRef="#br0" timeOffset="17068.14">3810 5365 192 0,'1'-4'291'0,"1"2"10"0,0-1 0 0,-2 3 1 16,1-3 0-16,-1 2 0 0,0 1 1 0,0 0 0 0,0 0-54 0,0 0-68 16,0 0-44-16,0 0-41 0,0 0-28 0,0 0-22 0,-1 0-6 0,-1 2 2 15,-1 3 10-15,0 0 11 0,-2 1 18 0,2 3 14 0,-3-1 12 0,1 3 8 16,-2 2 6-16,1 3 11 0,-2-3 2 0,4 2-1 0,-3 0-4 0,2-1-4 15,1-2-9-15,0 0-11 0,0-2-8 0,1-1-9 0,3-1-16 0,0-1-17 16,3-1-10-16,1-1-8 0,0-3-9 0,2 3-9 0,-1-4-1 0,3 1-1 16,3 0-4-16,0-2-7 0,0-2-1 0,3 0-1 0,-1 0-4 0,2-3-9 15,0-1-3-15,-1 1 0 0,0 0-5 0,0-1-5 0,-1-2-1 0,0 2 1 16,-1 0-3-16,1 0-4 0,-2 0 2 0,-1 0 2 0,-1 2 0 0,-1-1-1 16,0 1 4-16,-2-1 7 0,1 2-1 0,-2 0-1 0,-1 0 4 0,2 1 10 15,-4 0-1-15,-1-1-1 0,1 3 6 0,-2 0 7 0,0 0 1 0,0 0-1 16,0 0 5-16,0 0 3 0,0 0 0 0,0 0-4 0,0 0 4 0,0 0 4 15,0 0-2-15,0 0-4 0,0 0 0 0,0 0 4 0,0 0-6 0,0 0-5 16,0 0 0-16,0 0 1 0,3 1-3 0,-3 1-4 0,2 2-3 0,-2-1-2 16,0 2-32-16,0 1-34 0,-2-1-66 0,2 3-75 0,-3 0-48 0,1 2-45 15,1-1-54-15,-4 2-55 0,2-1-19 0,-1 1-13 0,0-1 1 0,-2 2-1 16,1-1 5-16,-1 1 4 0,-2-2 27 0,2 0 36 0</inkml:trace>
  <inkml:trace contextRef="#ctx0" brushRef="#br0" timeOffset="17737.07">3808 5707 80 0,'0'0'262'0,"0"0"21"0,0 0 18 0,0 0 15 0,0 0 14 15,0 0 15-15,0 0 10 0,0 3 13 0,0-3-30 0,2 3-40 0,-2 0-12 16,0-1-5-16,0 2-13 0,1 1-10 0,-1 0-14 0,0 2-12 0,-1 3-11 0,1 1-13 16,-2 2-12-16,2 2-15 0,-3 3-12 0,0 0-10 0,2 1-24 15,-1 1-25-15,-1 1-26 0,0 2-22 0,1-2-16 0,-1-2-16 0,1 1-13 16,-1-1-12-16,3-2-12 0,-2 1-9 0,2-3-11 0,2-2-13 0,-2-1-11 0,3-1-15 15,-1-2-22-15,-1-2-23 0,3-1-45 0,-3-1-48 0,2-2-54 16,-1-2-56-16,1-1-28 0,-3 0-21 0,6-1-9 0,-4-2-5 0,1-3 4 16,2-1 7-16,-2 0 9 0,0-2 11 0,-1 0 23 0,1-2 25 0,0 1 47 0,0-2 52 15,-1 2 62-15,-1-1 61 0,1-1 36 0,-2 2 32 0,1-3 15 16,1 5 18-16,0-3 8 0,-1 2 10 0,1-1 4 0,1 1 9 0,0 1 1 16,-1 1 1-16,3-1 0 0,1 2 0 0,-2 0-6 0,3 0-3 0,-1 0 0 15,1 0-4-15,2 0-1 0,-1 0-3 0,0-1-1 0,2 1-4 0,0 0-1 16,0 0-3-16,2 0 0 0,-2-2-3 0,1 4 1 0,2-2-1 15,-2-1 2-15,-1 3-2 0,2 0 3 0,-3-1-1 0,1 0 3 0,1 1-3 0,-3 3 3 16,2-4 2-16,-1 4 7 0,-1-1 8 0,-2-1 12 0,2 1 13 0,-3 1 15 16,4 1 15-16,-4 0 9 0,0 0 11 0,1 0 5 0,-1 1 3 15,1 1 6-15,-1 0 6 0,-2-1 7 0,0 1 2 0,0 1-4 0,1 0-7 0,-1 1-17 16,0 1-15-16,-3-1-17 0,3 1-17 0,0 0-15 0,-1 2-12 0,-1-1-8 16,1-1-11-16,-2 2-9 0,1-1-12 0,-1-2-27 0,0 2-32 15,0-1-37-15,0-2-34 0,0 1-33 0,0-4-28 0,0 0-20 0,0 0-16 0,0 0-10 16,0 0-12-16,0 0-2 0,2-3-5 0,0-1-2 0,-1-1 0 0,1-1 20 15,-2-1 23-15,3-1 32 0,-3-2 37 0,3 0 31 0,-1 0 31 16,0-2 21-16,-1 0 21 0,-1-1 14 0,0 1 14 0,2-1 11 0,-2 1 12 0,-2-1 14 16,2 1 13-16,0 2 14 0,0-2 18 0,-3 3 20 0,3-1 21 0,-2 2 19 15,1 2 16-15,-1 0 8 0,-1 1 2 0,1 1 0 0,1 2-2 16,-3 1-1-16,3 1 0 0,-2 0-3 0,-2 1-2 0,2 2-4 0,-2 3-7 0,2 0-12 16,-2 2-12-16,2 2-12 0,-2 1-11 0,4 1-1 0,-1 1 1 15,0 0 11-15,4 3 18 0,0-1 0 0,2 1 1 0,3-1 0 0,1-1-2 16,3 1-4-16,1-3-4 0,4 0-7 0,-2-2-5 0,4-1-3 0,-1 0-2 15,4-2-3-15,-2-2-2 0,0 1-14 0,1-2-15 0,-2-1-6 0,-1-1-3 16,-1 0-8-16,0-1-9 0,-3 0-3 0,-1 1-5 0,-4-1-1 0,0-1 1 16,-2 2-3-16,0-2 0 0,-3 2-1 0,-3-2 0 0,0 0-4 0,0 0-1 15,-1 4-3-15,-5 1-1 0,1 2 0 0,-3 1 0 0,0-1-1 0,-4 4-1 16,-1 1-3-16,-3 1-5 0,0 1-14 0,-1 1-15 0,1-2-25 0,-1 2-27 16,2-2-50-16,0-2-55 0,2 0-95 0,2-2-104 0,0-3-75 0,5-1-68 15,1-4-14-15,5-1-5 0,0 0 1 0,0-5 3 0,3-1 9 0,0-4 12 16,5-1 22-16,1-3 23 0,3-2 51 0</inkml:trace>
  <inkml:trace contextRef="#ctx0" brushRef="#br0" timeOffset="18003.91">4651 5443 111 0,'0'0'388'0,"0"0"10"0,0 0 3 0,0 0 5 0,0 0-3 0,2 2-1 16,-1 0 2-16,4-2 0 0,0-2 0 0,1 2-2 0,2-2-98 0,-2 2-124 15,2-1-76-15,3 2-68 0,-3-1-20 0,3 0-7 0,0 0-4 0,0 0-1 16,1 0 2-16,0 0 1 0,-1 0 0 0,0 0-6 0,0-1 4 0,1 1 1 16,0-3-2-16,-1 1 0 0,2 1-2 0,-1-3 3 0,0 1-18 0,0 2-21 15,-2-2-37-15,-1 0-41 0,0 2-37 0,-1-2-34 0,-1 1-27 0,-2-1-26 16,-2 1-26-16,0 1-25 0,-3 1-34 0,2-3-36 0,-2 3-22 0,0 0-22 15,-2-4 10-15,2-1 18 0,-3 0 36 0,1 1 43 0,1 0 34 0</inkml:trace>
  <inkml:trace contextRef="#ctx0" brushRef="#br0" timeOffset="18202.57">4847 5290 172 0,'-3'0'194'16,"0"2"18"-16,-2-1 17 0,2 3 24 0,-2-1 25 0,0 2 18 0,-2 3 19 16,0 1-35-16,1 1-45 0,-2 2-4 0,0 3 6 0,0 2 6 0,0-1 10 15,0 5 4-15,-1-2 0 0,1 3-10 0,2-1-15 0,-1 0-21 0,0 0-25 16,2 0-22-16,0-2-22 0,2-1-18 0,3-1-17 0,0-2-18 0,0 0-19 15,3-3-12-15,2 0-12 0,0-4-11 0,2 2-11 0,1-3-7 0,0 1-5 16,3-2-6-16,-1-2-6 0,-1-1-11 0,2 0-10 0,0-1-18 0,1-1-20 16,0-2-35-16,-1-1-40 0,-1 0-49 0,0 0-53 0,2-1-34 0,-4 0-31 15,1-2-25-15,-1-1-21 0,0 2-25 0,-3-2-25 0,2 0-21 0,-3 0-18 16,-3 0 9-16,2-2 19 0,-3 2 31 0,0 0 39 0,0-2 46 0</inkml:trace>
  <inkml:trace contextRef="#ctx0" brushRef="#br0" timeOffset="18385.09">4890 5563 172 0,'-4'7'221'0,"1"0"25"0,-3 2 26 15,3 2 35-15,-2 2 31 0,-1 0 24 0,-1 0 20 0,0 4-32 0,2 0-43 16,0 2-12-16,-1 2-7 0,1 0-4 0,0 0-5 0,-1 2-14 16,3-1-18-16,0-1-23 0,0-1-25 0,1-1-32 0,2-1-33 0,0-1-21 15,2-4-21-15,1-1-22 0,0 0-22 0,2-3-17 0,2-1-13 0,0-2-10 0,1-2-7 16,-2 1-6-16,2-2-3 0,0-3-13 0,0 0-14 0,-2 0-16 16,2-3-17-16,-2 0-30 0,1-2-31 0,-1 1-42 0,-1-2-44 0,1-2-31 0,-1 1-29 15,-2-1-15-15,0 1-11 0,-1-1-12 0,1 0-10 0,-3 1-3 16,0-1-1-16,0 1-6 0,-2 2-10 0,1-2 3 0,-1 1 3 0,-1-1 36 15,-2 4 44-15,2-2 32 0,-5-1 27 0,4 2 19 0</inkml:trace>
  <inkml:trace contextRef="#ctx0" brushRef="#br0" timeOffset="18570.72">4713 5695 18 0,'-7'3'229'0,"1"2"24"0,-3 2 33 16,2 4 30-16,1 0 25 0,-1 4 25 0,0-1 22 0,1 4 22 15,-1 2-39-15,2 1-50 0,0 1-19 0,4 2-11 0,-1-1-9 0,2 1-11 16,0-3-15-16,3 1-21 0,4-1-26 0,-1-1-30 0,4-2-23 0,2-2-27 0,1-2-20 15,3-2-22-15,0-2-16 0,4-2-15 0,1-2-10 0,1-2-11 16,2-1-9-16,1-3-10 0,0-2-12 0,2 0-12 0,1-3-15 0,-2-1-15 16,1 0-23-16,0-3-22 0,-2 1-29 0,0 0-28 0,-4 0-49 0,-1-1-49 0,-1 2-39 15,-1-1-39-15,-3 2-33 0,-3 2-29 0,-3-1-45 0,2 2-45 16,-5 2 0-16,1-1 11 0,-4 2 21 0,-3 0 23 0,3 3 28 0,0-2 29 16,-3-1 47-16</inkml:trace>
  <inkml:trace contextRef="#ctx0" brushRef="#br0" timeOffset="18701.38">5288 6031 76 0,'10'5'378'0,"-4"-1"23"16,1 2 18-16,0-2 17 0,-4 1 18 0,2 0 4 0,0 1 3 16,-2 0-1-16,0 0 0 0,-1-1-52 0,-2 0-63 0,0 1-104 0,0 2-113 15,-3-1-118-15,1 1-121 0,-3-1-84 0,-1 1-83 0,-2-2-78 0,-1 1-80 0,-1-2-18 16,1 0-5-16,-4 0-3 0,0 0 3 0,-1-4 3 0,2 1 5 16,-4-2 18-16,3 3 23 0</inkml:trace>
  <inkml:trace contextRef="#ctx0" brushRef="#br0" timeOffset="33086.89">173 6859 193 0,'-12'0'207'15,"-1"0"9"-15,1 0 13 0,0 0 24 0,1 0 24 16,0 0 13-16,3 2 15 15,2-1-36-15,0 1-46 0,2-1-34 0,0 1-26 16,4-2-8-16,0 0-3 0,0 0-1 16,8-2-5-16,1 1-2 0,4-2-7 15,3 0-8-15,4-2-12 0,4 1-7 16,3 1-7-16,5 0 5 0,2 0 8 16,7-1-2-16,0 3-5 0,4 1 12 0,4 0 16 15,1 0-14-15,0 0-16 0,0 1 5 16,3-1 10-16,-3-1-21 0,2 1-25 15,-3 0-2-15,-3-1 3 0,1 1-23 0,-4-1-28 0,-2 1 13 16,3 1 20-16,-4-1-8 0,1 1-16 16,0 2 1-16,2 0 7 0,2-1-3 0,1 1-4 0,3 0 11 15,1-1 14-15,0-1-16 0,2-1-21 0,-3 0 8 0,5 0 13 16,-2-1-10-16,-3-3-16 0,2 1-2 0,-2 0 3 0,1 0 1 16,1-1 5-16,-2 1-1 0,2-2 0 0,-1 1-2 0,1-1 2 0,-1 1 11 0,1 1 16 15,-2-1-9-15,1 0-13 0,0-1 6 0,2 3 9 0,-2-2-15 16,0 2-22-16,2 1 13 0,1-1 18 0,-2 0-14 0,4 2-19 15,1 0 6-15,0 0 8 0,3 0 0 0,-2 0-3 0,0 0 3 0,2 0 1 16,-1 0-2-16,0 0-2 0,1 0 8 0,-1 0 8 0,-1 0-8 0,2-3-9 16,-1 3 2-16,-2-2 6 0,2 1-7 0,-1 0-6 0,1-3-3 0,1 3-1 15,-1 0-1-15,-1-2 0 0,2 1 0 0,-2-1 2 0,2 0 0 0,-1-1-3 16,-1 1 2-16,3 0 1 0,-2-2 1 0,2 2 0 0,-3 0-1 0,2 0 0 0,-4 0-3 16,2 2 1-16,0-1-1 0,-2-1 0 0,-1 2 0 0,0-1 1 15,-2 2 1-15,0-2 4 0,-3 1-2 0,2 0 0 0,-1-1 1 0,-2 1-1 16,2-1 0-16,-5 1-1 0,2-2 2 0,-2 3 0 0,0-2-2 0,-2 1 0 0,-2-1-2 15,0 2 1-15,-1-3-3 0,-2 3-2 0,1-1-1 0,-4-1 1 16,1 1-1-16,-2 1 1 0,-1-2 0 0,-3 1 0 0,1-2 0 0,-2 1 0 16,-1 1-1-16,-4-1-2 0,0 0-4 0,-4 1-7 0,1 0-9 0,-5 1-7 15,-2-1-11-15,-3-1-12 0,-1 0-12 0,-1 2-12 0,-4-1-24 0,-1 1-28 16,-2 0-66-16,-2 0-75 0,0 0-95 0,0 0-99 0,-2-3-59 0,-1-2-51 16,-2 0-5-16,-1 1 4 0,-3-1 11 0,1-5 13 0,1 0 11 0,-3-3 10 15,2 1 25-15,0-2 29 0</inkml:trace>
  <inkml:trace contextRef="#ctx0" brushRef="#br0" timeOffset="34221.03">6134 3796 81 0,'2'-7'150'0,"-2"2"8"0,0 0 4 0,0-2 5 15,0 3-11-15,-2-1-16 0,2 1-19 0,-1 1-20 0,1 0-10 0,-2 0-7 16,2 3-1-16,0-2-2 0,-2 0 1 0,2 2 2 0,-1-3 0 0,1 3 0 15,0-2 6-15,0 2 6 0,-2-2 6 0,2 2 4 0,0 0 6 0,0-4 5 16,0 4 0-16,0 0 1 0,0 0-5 0,0-3-5 0,0 3-2 0,0 0-4 16,0-2-2-16,0 2-1 0,0 0-6 0,0 0-10 0,0 0-5 0,0 0-9 15,0 0-7-15,0 0-5 0,0 0-6 0,0 0 0 0,0 0 2 0,0 0 3 16,0 0-4-16,0 0-3 0,0 0-5 0,0 0-4 0,0 0-2 0,0 0-3 16,0 0-1-16,0 0-1 0,0 0 1 0,0 0 1 0,0 4-3 0,2 0-3 15,-2 0-3-15,0 2-1 0,1 2-3 0,-1 0 0 0,2 2 3 0,-2 2 4 16,0-2 4-16,0 4 5 0,0-1 9 0,0 1 5 0,0 0 6 0,0 3 10 15,-2 0 4-15,2 1 7 0,-1 0 3 0,1 1 4 0,-2 2 6 0,-1 0 8 16,1 3 0-16,2 2-1 0,-3-1-2 0,0 2-5 0,-1 0 0 0,0 3 0 16,1 0-2-16,-2 2-4 0,2-1 0 0,-2 2-3 0,-1 3-3 0,0 0-2 15,0 2-6-15,1 1-5 0,-2 0-1 0,1 1-3 0,-2 1-1 0,2 1 1 16,1-3-9-16,0 1-8 0,0 0-7 0,2-5-4 0,-1 3-2 0,1-2-5 16,1-3 1-16,1 1-1 0,-1-1-2 0,2 0 0 0,-2-1 0 0,1-1-1 15,-1 1 0-15,2-2-1 0,-3 1-3 0,1-1 1 0,2-1-1 0,-1 1-3 16,-1 0 2-16,-1-3-2 0,3 2-1 0,-2-2-5 0,1 1 1 0,-2-1 0 15,1 0-2-15,2 1-3 0,0-1-1 0,-1 0 1 0,-1 0 0 0,2 0 0 16,-1 0 0-16,-1 2-2 0,0-1-1 0,-1 1-2 0,3-1 2 0,-3 1 1 16,0 1-1-16,1-2-1 0,-1 2 0 0,-2-1 0 0,2-2 1 0,0-1-2 15,2 0 1-15,-3 0 0 0,3-2 0 0,-1-2-1 0,0-1 1 0,1 0 2 16,1-1-1-16,-2-2-1 0,2-1 1 0,0 1 2 0,0-1-2 0,0 0 0 16,2-1 3-16,-2 1 0 0,0-2 1 0,0 1-2 0,1-1-1 0,1 1 1 15,-2 0 0-15,0 0-2 0,0-1 1 0,0 2 0 0,0-2 0 0,0 1 0 16,0 1 1-16,0-1 0 0,0 1-1 0,0-1-1 0,0 2-1 0,0-1 2 15,0 1-1-15,0 0 1 0,0 0-1 0,0 0 1 0,0 0-3 0,0-1 2 16,-2 1-1-16,1-1 0 0,1 1 1 0,0-1-3 0,-2-1 1 0,2-2 1 16,0 2-2-16,-1-3 0 0,1-1 0 0,-2 1 0 0,2-4 0 0,0 1 0 15,0 0-1-15,0-3 1 0,0-1-1 0,0 0-3 0,0 0 2 0,0-2 1 16,0 1-1-16,0-1-2 0,0-1 2 0,0 2 1 0,0-2 0 0,2 0-2 16,-2 1 2-16,0-1 1 0,0 0-2 0,0 0-1 0,1 0 2 0,-1-3 1 15,0 3-1-15,0-3-1 0,0 0 1 0,0 0 1 0,0 0-1 0,0 3-3 16,0-3 1-16,0 0 2 0,0 0-2 0,0 0 0 0,0 0-1 0,0 0 1 15,0 0-2-15,0 0-4 0,0 0-1 0,0 0-5 0,0 0-5 0,0 0-8 16,0 0-4-16,0 0-3 0,0 0-6 0,0 0-8 0,0 0-4 0,0 0-5 16,0 0-8-16,0 0-9 0,0 0-6 0,0 0-5 0,0 0-6 0,0 0-4 15,0 0-10-15,0 0-6 0,0 0-18 0,0 0-20 0,0 0-35 0,0 0-37 16,0 0-72-16,0 0-78 0,0 0-59 0,0 0-58 0,0 0-25 0,0 0-18 16,0 0 2-16,-5 2 7 0,2-1 14 0,-4-1 14 0,0 3 23 0,1-1 24 15,-2 1 41-15</inkml:trace>
  <inkml:trace contextRef="#ctx0" brushRef="#br0" timeOffset="35620.33">926 7428 238 0,'3'-10'266'0,"-3"3"10"16,0 2 1-16,0-2 2 0,-1 3 15 15,-1 0 20-15,2 4 34 0,0 0 38 16,-2 4-36-16,-1 0-52 0,2 4-39 0,-4 2-34 16,3 4-20-16,-1 6-16 0,-1 1 5 0,1 7 8 15,-1 0-15-15,-1 7-20 0,2-1-16 0,-2 4-16 16,2-2-90-16,-3 1-107 0,3-1-86 0,0-3-88 16,1-3-102-16,-3-3-108 0,2-4-12 0,2-4 8 15,-1-7-10-15,-1-4-19 0,3-8 14 16,-2-2 18-16,1-6 1 0,-1-3-3 0,0-5 58 0</inkml:trace>
  <inkml:trace contextRef="#ctx0" brushRef="#br0" timeOffset="35771.51">872 7620 91 0,'10'-8'247'0,"-2"0"9"0,1 6 9 16,2-1-4-16,2 1-11 0,-2 2 0 0,3 2-1 16,1 0 0-16,0-1 0 0,0-1-76 0,3 1-93 15,0-1-49-15,-1 1-39 0,-1-1 0 0,0 2 6 16,-3-2-31-16,2 2-42 0,-5-1-59 0,1 1-62 15,-7 1-29-15,-2 3-19 0,-4 0-3 0,-4 3-2 16,-5 3-1-16,-5 1 1 0,-4 5 1 0,-7 1 2 16</inkml:trace>
  <inkml:trace contextRef="#ctx0" brushRef="#br0" timeOffset="35971.58">706 7948 87 0,'-30'24'370'0,"5"0"4"0,3-3 15 15,6-2 15-15,5-2 10 0,2-1 6 16,7-5 14-16,7-3 18 0,7-2 8 0,1-3 8 15,7-3-109-15,4-2-137 0,0-1-60 16,8 0-42-16,1-1-28 0,1-2-24 16,1-1-2-16,0 2 2 0,-2-1-36 0,-1-1-46 15,-2 2-72-15,-3 0-80 0,-4 3-65 0,-5-2-60 16,-4 1-66-16,-3 1-62 0,-4 0-33 0,-7 2-23 16,0 0 11-16,-7 0 23 0,-4 1-14 0,-6 0-19 15,2 2 29-15,-5 3 39 0</inkml:trace>
  <inkml:trace contextRef="#ctx0" brushRef="#br0" timeOffset="36320.14">790 8163 108 0,'-3'11'191'0,"-2"-4"5"0,4 0 5 0,1-2-1 15,1-1 19-15,1-2 20 0,2-2 12 0,-1 0 9 16,2 0-54-16,-1 0-69 0,0 0 16 16,1 0 32-16,0 1 26 0,2 0 28 0,0 4 22 15,-1 1 21-15,2 3 1 0,2 5-4 16,-1 4 3-16,1 3 3 0,1 6-10 0,-2 4-14 15,1 4-12-15,2 4-13 0,-4 1-31 0,0 2-35 16,-1 0-34-16,0-3-39 0,-2-4-24 0,0-1-24 16,-2-3-25-16,-1-8-27 0,-2-5-54 0,0-4-59 15,-4-5-45-15,1-5-41 0,-3-5-36 0,-2-4-33 16,0-2-15-16,-3-5-15 0,-1-3-7 16,0-3-4-16,-2-3 5 0,-2-2 9 15,2-2 14-15,-3-2 13 0,1 0 65 0,-1-2 72 16,1 2 56-16,0 2 53 0,2 2 30 15,-2 1 28-15,5 4-17 0,-2 3-26 16,2 5-79-16,3 3-92 0,-1 6-31 16,1 2-18-16,1 6 8 0,3 0 15 15,0 2-28-15,4-2-42 0,5 2-10 0,3-4-3 16,5-4-6-16</inkml:trace>
  <inkml:trace contextRef="#ctx0" brushRef="#br0" timeOffset="36436.99">983 8295 250 0,'23'-11'277'0,"-3"1"-8"0,-5 5-12 15,-3 1 3-15,-3 1 7 0,-3 1-34 0,-1 0-43 16,-2 1-31-16,-1 0-29 0,-2 1-162 0,3-2-187 16,0 1-36-16,-1-4 0 0,-1 2-10 0,3-3-13 15,0-1 8-15,1-4 14 0,1-1-4 0</inkml:trace>
  <inkml:trace contextRef="#ctx0" brushRef="#br0" timeOffset="36619.94">1181 8098 202 0,'12'-16'250'0,"1"3"23"0,1 0 0 0,-1 3-1 16,0 2 36-16,-1 1 44 0,1 2 12 0,-1 3 7 0,1 0-39 15,-2 2-47-15,3 2-9 0,-4-1-4 16,2 1-10-16,-2 4-13 0,-2-1-12 0,0 0-7 16,-2 3-1-16,0 0 5 0,-4 3-47 0,-2 1-58 15,0 3-7-15,-5 3 6 0,0 1-70 0,-4 4-86 16,-2 2-88-16,0 1-89 0,-2-1-92 0,-1 0-95 16,0-3-53-16,3-3-46 0,-2-5-10 15,4-3-5-15,1-9 12 0,1-4 12 0,4-9-6 16,1-3-11-16,2-5 36 0,0-4 47 0</inkml:trace>
  <inkml:trace contextRef="#ctx0" brushRef="#br0" timeOffset="36754.72">1258 8136 14 0,'2'-18'284'0,"1"4"42"0,0 2 39 16,2 8 33-16,-2 2 32 0,3 5 0 0,0 5-3 15,1 2 12-15,-1 4 19 0,1 1-62 16,2 3-83-16,-1 0-60 0,0 2-57 0,0-3-106 16,3 1-120-16,-3-3-148 0,0 0-153 15,1-1-57-15,-3-4-40 0,1 1-2 0,-1-4 5 16,-1-2-15-16,1 2-19 0,-1-1 10 0,-2-3 17 15,0 2-5-15</inkml:trace>
  <inkml:trace contextRef="#ctx0" brushRef="#br0" timeOffset="37037.04">1756 7474 7 0,'0'-4'422'0,"2"1"43"0,-2 3-5 0,0 0-14 0,3 1 11 16,-1 1 16-16,-1-1-7 0,2 4-14 0,-1-1 12 0,2 2 19 15,-2 2-85-15,-1 1-105 0,-1 4-90 0,0 4-88 0,-1 1-48 0,-2 3-43 0,-2 3 6 16,1 0 14-16,-1 1-12 0,0 1-18 0,-2-1-4 0,3 3-2 15,-2-5-44-15,1 1-55 0,0-1-66 0,2-1-69 0,-2 1-68 0,2-3-68 0,1 0-58 16,2-3-54-16,-3-1-12 0,3-2-2 0,-3-2-1 0,3-2 2 0,3-4 12 16,-3-3 12-16,0-3 33 0,3-1 38 0</inkml:trace>
  <inkml:trace contextRef="#ctx0" brushRef="#br0" timeOffset="37169.94">1780 7666 147 0,'6'-9'307'15,"2"2"6"-15,-1 1 2 0,0 0-1 0,-2 1-2 0,1 1 2 0,1-1 6 16,2 1-5-16,-1 1-5 0,0-2-65 0,0 1-79 0,1 0-74 0,1 2-67 15,-2-1-16-15,-2 0-3 0,2 1-15 0,0 1-18 0,-3-1-19 16,0 1-17-16,-2 1-44 0,-3 0-46 0,3 1-34 0,0 2-34 16,-3-3-41-16,-3 5-43 0,-2 0-7 0,0 3 1 0,-1 1-1 0,-4 0-1 15,-2 3 9-15,1 0 15 0,-5 2 21 0</inkml:trace>
  <inkml:trace contextRef="#ctx0" brushRef="#br0" timeOffset="37586.89">1666 7882 244 0,'-6'11'359'0,"1"-2"13"15,3 0 12-15,-1-3 4 0,0-2 4 0,3-1 5 0,0-3 5 0,6 2-1 16,-3-2-1-16,4-2-77 0,-1 2-91 0,2-3-70 0,3 2-67 0,0-2-26 0,2 0-17 15,-2 0-8-15,2 0-5 0,1-2 8 0,-1 3 8 0,2-3 4 0,-2 2 1 16,1 2 4-16,-1-5 4 0,2 3-2 0,-2 1-2 0,0-2 4 0,1 2 2 16,-1-1-6-16,1 1-9 0,-1-1-6 0,-2 1-6 0,0 1-13 0,-2 1-14 15,-1 0-11-15,1 0-8 0,-2 1-11 0,-2-1-10 0,-2 4-6 0,0-3-6 16,-1 3-15-16,-2-1-18 0,0 2-16 0,-2-1-20 0,-1 3-20 0,0-1-24 16,0 1-6-16,-1 1-8 0,-2-1 1 0,0 1 0 0,0 1 10 0,-1-2 8 0,2-1 7 15,-1 1 4-15,0 0 16 0,1-1 17 0,-1 0 20 0,1-2 18 0,0 1 26 16,2-1 22-16,0 1 22 0,-2-1 17 0,2 1 14 0,0 2 15 0,1 1 14 15,-1 0 12-15,0 1 15 0,3 4 16 0,-2-1 13 0,-1 1 11 0,1 3 13 0,1 1 14 16,1 1 6-16,-2 2 5 0,2-1-3 0,0 2-6 0,0 0-10 0,0 2-7 16,0-2-7-16,2 0-11 0,-2 0-10 0,0-2-10 0,0 1-10 0,0-2-9 15,1 0-12-15,-1-2-8 0,0-1-9 0,0-1-7 0,0-2-2 0,0-2-3 16,0-1-4-16,-1-1-3 0,1-2-6 0,-2-2-5 0,2 0-7 0,-1-2-7 16,-1 1-10-16,-2-1-5 0,0-2-10 0,1 0-10 0,0-2-11 0,-2 1-8 15,-1-3-13-15,1 0-12 0,-1-3-8 0,1 2-8 0,-1-4-8 0,3-1-6 0,-2-2-9 16,0-2-11-16,-1-2-11 0,3-1-10 0,-2-1-6 0,0-2-5 0,-1 0-1 15,-1-1 0-15,0-2 6 0,2 1 7 0,-3-1 12 0,3 0 13 0,-1 4 15 16,-2 0 17-16,3 1 21 0,-1 3 23 0,1 1 17 0,2 4 19 0,-2 2 12 0,-1 0 14 16,3 6 9-16,-2-1 8 0,2 0 1 0,1 3 2 0,-1 0-3 0,0 3-7 15,1 0-21-15,-1 1-25 0,-1 2-56 0,0 0-66 0,1 2-50 0,0 1-48 16,1-2-47-16,2 1-47 0,0 2-35 0,0-2-34 0,2 1-7 0,3-2-2 16,0-1 0-16,2-1 2 0,3-3 11 0,3-2 15 0,1-1 50 0</inkml:trace>
  <inkml:trace contextRef="#ctx0" brushRef="#br0" timeOffset="37703.72">2033 8029 168 0,'14'-4'250'0,"0"-1"15"0,-4 4 5 16,-4-1 4-16,2 2 1 0,-2 0 0 0,-3 0 3 0,-1 0 0 0,1 2-57 16,-1-1-71-16,0 3-42 0,-1-2-38 0,-1 3-30 0,0-1-29 0,0 1-52 15,-1-1-50-15,-1 3-79 0,0-2-80 0,-1 1-20 0,0-1-6 16,-2-1-1-16,2 1-1 0,-2-1-3 0,-1-1-4 0,1-1 0 0,0-1 3 16</inkml:trace>
  <inkml:trace contextRef="#ctx0" brushRef="#br0" timeOffset="37886.25">2156 7920 166 0,'10'-6'277'0,"-1"1"7"0,-1 0 21 0,0 3 22 0,-2-3 13 0,5 2 13 16,-3 1 4-16,0-2 4 0,3 1-34 0,-3-1-47 0,2 2-46 0,-1-1-46 16,2 1-2-16,-1 0 8 0,-2 0 2 0,1 1 0 0,-1 1-9 0,0-2-11 15,-3 2-9-15,2 2-11 0,-2-2 0 0,0 1 3 0,0 1-4 0,-2 0-3 16,2-1-13-16,-4 1-17 0,1 0-21 0,1 2-21 0,-3 1-10 0,-3 1-10 16,0 3-10-16,1 0-11 0,-4 3-6 0,-2 3-11 0,-3 0-16 0,1 3-20 15,-3 2-28-15,-2 1-31 0,0 1-31 0,-2 1-31 0,3-1-51 0,-3-1-54 0,2 0-57 16,0-1-56-16,2-3-33 0,0-1-27 0,4-5-52 0,1-1-52 15,1-5-2-15,1 0 16 0,6-5 22 0,-3-3 24 0,2-1 26 0,1-3 27 16,1-4 49-16</inkml:trace>
  <inkml:trace contextRef="#ctx0" brushRef="#br0" timeOffset="38053.91">2153 8086 55 0,'5'-15'266'0,"-2"2"34"0,0 1 23 0,0-1 18 0,3 5 10 15,-4 0 9-15,-1 2 26 0,1 2 30 0,1 1-28 0,-3 3-39 16,0 0-20-16,2 0-18 0,1 0-21 0,2 3-21 0,-2 1-20 0,2 0-20 0,1 1-18 16,-1 1-14-16,0 0-8 0,1 0-6 0,-1 0-26 0,1 1-29 0,2 3-23 15,-2-2-21-15,1-1-15 0,1 0-14 0,1 0-10 0,-1 0-11 0,0 0-10 0,1-1-10 16,-1 0-3-16,2-1-5 0,-4 0-4 0,3 0-4 0,-1-2-7 0,-1-1-8 15,-1 2-10-15,-1-1-11 0,-1 0-17 0,1-2-22 0,-2 1-37 0,1 1-40 16,-1-1-91-16,-2-2-98 0,3 3-89 0,-1-1-87 0,-2 0-18 0,3 0-3 16,0-1 6-16,-1 0 7 0,0 1 9 0,1 1 10 0,-1-1 21 0,2 0 18 15,-1-1 39-15</inkml:trace>
  <inkml:trace contextRef="#ctx0" brushRef="#br0" timeOffset="38336.61">2643 7824 172 0,'5'0'345'0,"-4"3"16"0,3-2 12 0,-3 2 22 0,1 0 23 0,1-1 22 15,-1 2 24-15,2 2 10 0,-2 0 8 0,-1 5-64 0,1 0-81 0,-2 1-60 16,0 4-51-16,0 2-34 0,0 1-28 0,-2 2-18 0,-1 2-12 0,0-2-22 0,0 1-23 16,0 1-24-16,0-3-23 0,-2 0-16 0,3-2-17 0,-1 0-26 15,1-1-29-15,1-2-43 0,-1-2-47 0,2-2-88 0,-1 0-97 0,1-4-81 0,-2-3-81 16,2 1-18-16,0-5-4 0,0 0 0 0,-3-4 0 0,3-1 5 0,-1-4 6 16,-1-4 19-16,2 0 20 0,0-5 43 0</inkml:trace>
  <inkml:trace contextRef="#ctx0" brushRef="#br0" timeOffset="38737.1">2681 7572 213 0,'10'-7'257'0,"-1"1"22"0,1 4 29 16,-4 1 25-16,2 1 27 0,-2 0 20 0,2 2 22 0,-2 3 16 0,1-3 18 15,2 5-77-15,-3 0-97 0,1 2-12 0,1 0 6 0,-1 2 11 0,0 0 8 16,-1 0-14-16,-1 1-16 0,0 0-21 0,0 2-19 0,-1-1-16 0,-1 2-16 16,-1 2-17-16,1-1-23 0,-1 1-15 0,-1 4-18 0,1-2-6 0,-1 3-7 15,-1 3-7-15,0 1-8 0,0 1-6 0,-1 4-6 0,1 2-5 0,-2 0-2 16,-1 1-5-16,0 2-4 0,1 1-1 0,-1 1-3 0,-1-1-3 0,0-1-6 15,1-1-3-15,0-3-6 0,0-4-6 0,1 0-6 0,1-5-6 0,-1-3-4 16,-1-4-7-16,3-2-11 0,-2-4-9 0,2-2-11 0,0-2-16 0,0-3-15 16,0-3-15-16,0 0-13 0,0 0-16 0,0-3-15 0,0-3-17 0,0-3-11 15,0-2-19-15,-1-2-16 0,-1-2-19 0,2-2-20 0,-2-2-18 0,-2-4-19 16,1 1 4-16,-2-4 10 0,2 1 15 0,-2-1 19 0,-2-1 20 0,0-1 22 16,1 2 34-16,-1 1 40 0,-1-1 45 0,2 2 49 0,-2 3 50 0,3 0 54 15,-1 3 43-15,1 3 44 0,2 0 16 0,0 5 12 0,-2 1 2 0,4 1-3 0,-1 4-6 16,1-1-4-16,-1 2-22 0,2 3-22 0,0 0-26 0,0 0-28 15,0 0-28-15,0 0-29 0,3-3-17 0,-3 2-16 0,2 0-13 0,1-1-12 0,3 2-9 16,-1-2-11-16,1 1-15 0,-1-1-21 0,3 1-19 0,1-1-15 0,-2 2-27 16,-1-1-31-16,2-1-36 0,1 2-35 0,-4-2-27 0,1 2-22 0,-1 2-8 0,-2 0-5 15,1-1 4-15,-2 2 4 0,0 0 18 0,-2 2 19 0,0-1 20 16,-2 4 17-16,0-2 28 0,0 1 33 0,-1 1 35 0,1-1 38 0,1-1 25 16,-1 2 26-16,0-4 11 0,1 2 5 0,1-1-10 0,1-2-14 0,3 0-53 15,-1-2-61-15,4-1-22 0,-2 0-17 0,3-1-3 0,0-4-2 0,3-1-1 0,0-1 0 16,-1-2 1-16</inkml:trace>
  <inkml:trace contextRef="#ctx0" brushRef="#br0" timeOffset="39436.46">3203 7395 309 0,'-2'-14'480'0,"-1"1"16"0,1 2 13 0,1 1 13 0,-1 1 5 0,-1 3 6 16,1 0 3-16,0 1 3 0,0 4 4 0,0-2 3 0,2 3-116 0,0 0-140 15,-1 1-94-15,-2 2-82 0,-1 3-29 0,1 3-14 0,-2 2-12 0,-3 2-11 16,-1 4-6-16,0 2-3 0,-3 2-6 0,-2 3-3 0,0 2-3 0,0-1-7 16,-1 4-7-16,0 1-9 0,0 0-12 0,0 0-14 0,2 1-11 0,-3-1-10 15,2 2-13-15,0-3-18 0,3 0-12 0,-1-1-17 0,2-3-17 0,0-4-23 16,2 0-22-16,-1-3-28 0,4-5-38 0,0-2-43 0,2-4-23 0,0-2-22 0,3-5-1 15,0 0 1-15,1-7 12 0,1 0 12 0,3-4 17 0,0-1 13 0,2-5 21 16,0 0 19-16,1-2 40 0,3-1 42 0,0 1 65 0,0-2 69 0,1 2 61 16,1 1 61-16,-3-2 31 0,4 5 25 0,-1 0 18 0,-1 1 18 0,-1 4 2 15,2 0 1-15,-2 2 0 0,0 0 2 0,-1 4-15 0,2-2-18 0,-1 3-20 0,2 0-20 16,-4 1-31-16,1 0-31 0,2 2-19 0,0 2-17 0,-3 0-27 16,2 1-30-16,0 0-30 0,-3 0-32 0,0 1-38 0,1 2-44 0,-2-1-29 0,-1 1-25 15,-1 0-22-15,-2 1-19 0,0 0-12 0,-3 1-9 0,-3 1-15 0,0 0-14 16,0 2-2-16,-2-2-1 0,-1 2 21 0,-1 0 21 0,-4 1 44 0,2 1 43 15,1-3 43-15,-3 1 44 0,0 0 35 0,1-2 32 0,-1 2 31 0,2-4 30 16,-1 2 33-16,-1-1 39 0,3-2 48 0,0 0 52 0,0 0 44 0,1-2 41 16,0-1 22-16,2-1 19 0,1 2 7 0,0-3 4 0,1 3 0 0,2-4-1 15,1 0-6-15,0 0-10 0,0 0-16 0,0 0-19 0,0 0-34 0,0 0-37 16,0 0-35-16,0 0-35 0,0 0-25 0,0 0-23 0,0 0-20 0,0 0-21 16,0 0-15-16,0 0-17 0,0 0-10 0,0 0-13 0,0 0-11 0,3 0-13 15,2 0-9-15,-1 0-11 0,1-2-15 0,2 0-15 0,-1 1-22 0,0 0-23 16,1-2-33-16,-1 3-39 0,-1-2-36 0,2-1-36 0,0 1-20 0,-2 0-19 15,-2 0-8-15,0 1-5 0,0-1 5 0,-3 2 7 0,0 0 15 0,0 0 14 16,2 2 24-16,-2-2 25 0,0 4 39 0,0-1 42 0,-2 2 40 0,-1 0 41 16,1 1 32-16,1 1 28 0,-2-2 23 0,-1 3 22 0,1-1 16 0,-2 0 15 15,1 0 15-15,1-1 14 0,1 2 11 0,-1-2 13 0,1 0 11 0,1 0 12 16,-1 0 6-16,1-2 5 0,1 2-4 0,0-2-2 0,0 0-12 0,0 0-11 16,0-1-12-16,0 2-14 0,0-2-12 0,1 0-17 0,-1 0-11 0,0-3-14 0,0 3-15 15,-1 1-16-15,1-4-10 0,0 3-10 0,-2 0-7 0,0 0-5 16,2 0-2-16,-1-1-2 0,-1 1-8 0,2-3-5 0,-2 2 0 0,2-2 2 0,0 0-3 15,0 0-1-15,0 0 1 0,2 2 0 0,-2 0 0 0,3 0-3 16,-1 0-2-16,0 0-6 0,-1-1-11 0,2 1-11 0,-1 0-15 0,3-1-19 0,-2-1-26 16,1 1-31-16,-2 0-26 0,1 1-26 0,-3-2-43 0,5 2-45 0,-2-2-24 15,-3 0-19-15,5 0 5 0,0 0 5 0,-2-2 13 0,3 0 13 0,0 0 23 16,-1-1 23-16</inkml:trace>
  <inkml:trace contextRef="#ctx0" brushRef="#br0" timeOffset="39604.18">3244 7972 121 0,'0'5'254'16,"2"-1"16"-16,-2 1 14 0,-2-1 16 0,2 1 13 0,-1-3 14 0,-1 2 10 15,0-1 10-15,-1 1-50 0,0 1-61 0,0-1-26 0,-2 1-15 0,0 0-11 0,-3 1-9 16,2 1-3-16,-2-1-1 0,-2 1-5 0,0 2-5 0,0-1-5 0,-2-1-3 16,0 1-7-16,1-1-3 0,0 1-4 0,2-1-3 0,-1 1-10 15,1-1-12-15,1-1-13 0,3 2-11 0,-1-2-13 0,1-1-13 0,2 2-11 0,1-2-11 16,-2 1-10-16,5-1-8 0,2 1-13 0,2 0-12 0,1-2-22 0,1 2-23 16,1-4-53-16,4 0-60 0,1-2-88 0,4-4-93 0,-1-3-75 0,3-1-69 15,1-2-13-15,0-3-6 0,2-2 1 0,-2 0-1 0,1-3 7 0,-1 1 7 16,1-1 15-16,-2 3 19 0</inkml:trace>
  <inkml:trace contextRef="#ctx0" brushRef="#br0" timeOffset="40586.61">3721 7357 98 0,'-9'-7'333'0,"0"-1"28"16,1 1 22-16,-1-1 18 0,2 2 15 0,1 0 7 0,1 2 5 0,0-3 4 15,3 4 8-15,-1-1-69 0,0 1-83 0,1 2-52 0,2 1-48 0,-3 1-39 16,-1 1-37-16,-1 1-26 0,0 2-21 0,0 3-17 0,-1 1-16 0,-3 3-8 16,1 2-4-16,0-1-6 0,-2 4-8 0,1 1-6 0,-1-2-6 0,2 1-13 15,3 1-14-15,-2-3-20 0,2 0-20 0,0-3-25 0,2 0-27 0,1-2-15 16,-1-2-14-16,3-2-15 0,0-2-13 0,3-1-8 0,-1-1-6 0,1-2 3 15,2-4 3-15,0 0 13 0,4-3 12 0,-1-3 20 0,3 0 20 0,0-2 25 16,0-3 25-16,2 0 19 0,3 0 14 0,-2-1 20 0,3-1 19 0,-2 0 15 16,2 3 17-16,2 0 9 0,-3 1 11 0,1 1 11 0,-1 3 12 0,1 0 8 15,-1 1 3-15,0 2 10 0,0 2 6 0,-1 1 10 0,0 0 7 0,0 1 11 16,-2 1 9-16,1 1 4 0,-1 1 2 0,-2 1 1 0,3-1 0 0,-4 1-5 16,0 0-4-16,0-1-3 0,-3 0 0 0,1 2-1 0,-2 0 5 15,0 0 0-15,-1-1 0 0,-2 2-7 0,-1-1-11 0,-2 3-10 0,0-1-9 16,-2 2-9-16,-1 1-9 0,-2 1-7 0,-4 1-8 0,1 1-3 0,-2 2-6 0,-2-1-12 15,-2 3-15-15,-2 1-12 0,2 0-16 0,-5 0-7 0,1 2-4 16,-1-1-3-16,0 1 2 0,0-2-2 0,0 1 1 0,3-3-2 0,-1 0-2 0,3 0-1 16,0-4-3-16,4-1-1 0,2-1-2 0,2-2-1 0,0-2 2 0,3-1 2 15,1 0 2-15,2-3 3 0,0 0 3 0,3 2 5 0,0-2 1 16,3 0 2-16,2-2 2 0,0 1 4 0,2-2 3 0,4-2 5 0,0-1 4 0,2 2 2 16,0-4 1-16,3 1 1 0,0-1-1 0,-2 0-3 0,2 1-5 0,-1 0-3 15,-1-1-3-15,-1 2-1 0,0 2-2 0,-4-1 0 0,2 1 2 16,-1 0-2-16,-2 3 0 0,-1 0 0 0,-2 1 2 0,-2 0 0 0,3 0 3 0,-4 0 3 15,0 1 4-15,-2 2 2 0,0 0 2 0,-3 2 0 0,0 1 2 0,0 0-1 16,-3 3-1-16,1 0 0 0,-1 3 1 0,-2-1 0 0,-1 4-2 16,0-1-1-16,-2 1 0 0,2 2-7 0,-1-1-2 0,-4 0-3 0,3 2 0 0,0 0-1 15,0 1-3-15,-1-2-2 0,1 0-4 0,0 0-6 0,-1-2-6 16,4 1-9-16,-1-3-8 0,1-1-11 0,0 1-9 0,2-4-6 0,1-2-6 16,-2 1-2-16,2-3 1 0,1-3-3 0,1 1-1 0,0-3 5 0,0 0 4 15,0 0-3-15,0 0-1 0,0 0 7 0,-2 2 10 0,2-2 8 0,0 0 6 16,-3 0 8-16,1-2 11 0,-1 2-1 0,2-2-2 0,-3 1 4 0,4 1 4 15,-3-1 0-15,1 1 0 0,2 0 9 0,-3-1 13 0,3 1 4 0,-1 0 1 16,1 0 4-16,0 0 4 0,0 0-1 0,0 0-5 0,0 0 3 0,0 0 3 16,0 0-4-16,0 0-5 0,0 0 0 0,0 0-1 0,0 0-9 0,0 0-12 15,0 0-6-15,0 2-5 0,0 1-17 0,0 0-17 0,0-3-16 0,1 3-17 16,-1-3-24-16,0 5-28 0,0-5-28 0,0 0-23 0,0 0-21 0,0 2-19 16,-1-1-2-16,-2 1 1 0,0 0 2 0,1 0 5 0,-1-1 12 0,0-1 15 15,-2 2 18-15,0-1 18 0,2 1 22 0,-2-1 25 0,-1-1 26 0,1 2 25 16,2-2 19-16,-2-2 18 0,0 2 5 0,2-1 3 0,-3-1 3 0,3-1-2 15,-2 0-2-15,0-1-3 0,2-1-1 0,-2-1-4 0,2 0 0 0,0-1 0 16,-3-3 2-16,3 1 1 0,1 2 6 0,-1-4 5 0,0 3 10 0,1-1 13 16,-1 1 15-16,1-1 14 0,1 2 10 0,-1 2 12 0,-1-1 18 0,1 0 22 15,-2 3 20-15,1 0 22 0,1 2 25 0,-1-1 23 0,0 2 18 0,-2 0 16 16,2 2 6-16,-2 2 7 0,-1-1 6 0,1 3 11 0,0 2 5 0,-1 1 3 16,1 1-6-16,0 3-11 0,-4 3-12 0,4 2-16 0,-3 0-13 0,2 2-17 15,-2 1-15-15,2 2-14 0,-1 0-11 0,1 2-13 0,1-1-15 0,-1 0-18 16,2-1-11-16,0 1-7 0,3-2-5 0,-1-1-6 0,4 0-3 0,1 1 1 15,0-5-4-15,3 1-3 0,2-1-3 0,3-3-6 0,0 0-2 0,2 0-2 16,3-4-6-16,1-2-5 0,2 1-4 0,0-2-3 0,3-2-5 0,0-3-5 16,-1 2-13-16,1-4-13 0,2-4-21 0,-2 3-26 0,0-1-17 0,0-5-18 15,0 1-26-15,-3-1-28 0,2-1-46 0,-1 1-52 0,-2-4-88 0,2 2-98 16,-4-2-82-16,3 1-77 0,-2-2-11 0,-4 0 5 0,0 2 15 0,1-3 19 16,-3 4 16-16,0-2 18 0,-1 0 23 0,-2 0 29 0,-2 3 49 0</inkml:trace>
  <inkml:trace contextRef="#ctx0" brushRef="#br0" timeOffset="40756.15">4408 8136 91 0,'12'16'432'0,"-2"-1"28"0,-1 1 18 0,-1-2 13 0,0-2 14 0,-2 0 15 15,-1-3 5-15,2 0 1 0,-3-3 1 0,2 0 0 0,-4-1-91 0,1-1-107 16,0 1-99-16,-1-1-94 0,1 1-48 0,-1-1-32 0,-1 2-31 0,-1-3-33 16,2 2-44-16,-2-2-46 0,-2-2-64 0,2 2-70 0,-3 0-59 0,2-3-58 15,1 0-42-15,-4 0-42 0,1 0-41 0,0-3-41 0,1 0-5 0,1 2 4 16,-2-4 14-16,3 2 18 0,3-1 31 0,-2-1 31 0,-1 2 62 0</inkml:trace>
  <inkml:trace contextRef="#ctx0" brushRef="#br0" timeOffset="44654.14">9358 4484 196 0,'0'-4'230'0,"-2"1"17"16,2 1 19-16,0 2 19 0,-3-1 17 0,3 1 23 0,0 0 24 16,-3 0-30-16,-1 3-37 0,2-1-13 0,-1 3-9 0,1 0 3 0,-3 1 3 0,2 3-8 15,0 1-8-15,1 1-13 0,-1 3-11 0,0-1-15 0,1 2-14 16,-2 2-18-16,2 1-19 0,-1-1-18 0,2 1-19 0,-1 2-19 0,0 0-19 0,2 0-15 16,-3-1-12-16,3 1-9 0,-1 0-6 0,-1 1-6 0,0 0-4 0,1-1-5 15,-1-1-5-15,0 1-9 0,-1-1-9 0,-1 1-17 0,2-2-18 0,-1 0-26 16,2 0-28-16,-3-2-45 0,3-1-45 0,-1-1-65 0,-1-2-72 0,1-1-41 15,1-1-35-15,-1-2-57 0,2-1-61 0,0-3-10 0,-2 1 1 16,2-5 15-16,0 0 15 0,0 0 23 0,0 0 27 0,-3-3 39 0,-1-3 49 16</inkml:trace>
  <inkml:trace contextRef="#ctx0" brushRef="#br0" timeOffset="45370.68">9127 4500 80 0,'2'-3'164'0,"-2"3"6"0,0-2 5 0,0 2 8 0,0 0 5 16,0 0-6-16,0 0-10 0,0 0-21 0,0 0-29 0,0-3 0 0,0 3 5 15,0 0 7-15,0 0 11 0,0 0 7 0,0 0 8 0,0 0 0 0,0 0-1 16,0 0-4-16,0 0-5 0,0 0-11 0,0 0-11 0,0 0-11 0,0 0-15 16,0 0-14-16,0 0-17 0,0 0-15 0,0 0-16 0,0 0-13 0,0 0-13 15,0 0-7-15,0 0-5 0,0 0 0 0,0 0-4 0,0 0 4 0,0 0 4 16,0 0 3-16,0 0 4 0,0 0 1 0,0 0 2 0,0 0 3 0,0 0 4 16,0 0 4-16,0 0 1 0,0 0 9 0,0 0 10 0,0 0 5 0,0 0 7 15,0 0 3-15,0 0 5 0,0 0 3 0,0 0 2 0,0 0 7 0,0 0 6 16,0 0 4-16,0 0 6 0,0 0 3 0,0 0 3 0,0 0-4 0,0 0-12 15,0 0-5-15,0 0-3 0,0 0-1 0,-2 0-1 0,2 0-6 0,0 0-5 16,-4 0-9-16,0 0-9 0,4 0-6 0,-3 0-8 0,0 0-7 0,3 0-6 16,-3 0-2-16,-1 0 1 0,0 0-3 0,-1 0-1 0,1 0-6 0,-1 1-3 15,0 1-3-15,0 0 0 0,0-1 0 0,-1 3 0 0,-2-2 0 0,2 3 3 16,-1 0 3-16,-2 2 6 0,1 2 6 0,0 0 8 0,0 1 3 0,-1 4 4 16,1-1 3-16,0 2 2 0,0 2 4 0,0 0 4 0,2 1 2 0,0 3 4 15,1 1 1-15,0 0 0 0,3 1-3 0,-2 2-4 0,2 1-6 0,1 1-3 16,1 1-3-16,0 1-4 0,0 1-2 0,1-1-4 0,1 1-2 0,2 1-3 15,1-3-4-15,-2 1-4 0,4-2-2 0,-1 0-2 0,3-3-2 0,-1-3-3 16,2 0-1-16,4-3-1 0,0 0 0 0,2-3-3 0,3-4 3 16,2 1 0-16,2-1 0 0,1-4 1 0,3-2-1 0,2-2-2 0,2-1 1 0,1-4 4 15,1-1-1-15,0-2 2 0,-1-2 0 0,1-4-1 0,3-1 0 0,-4-2 1 16,-1-1-2-16,1 0-3 0,-3-3 1 0,-1 0 0 0,-1-3 0 16,-3 0 3-16,-1 0-1 0,-1-2 0 0,-2-1-3 0,-3 0 1 0,-1 0 2 0,-2 0 0 15,-1-2 0-15,-2 1-1 0,-3-1 2 0,-2 0 3 0,-1 0 2 0,0-1-1 16,-4-1 2-16,2-1 1 0,-6-1 0 0,3 0-3 0,-5 0-1 15,-1 0 1-15,1-1-3 0,-3 0-3 0,-4 2-1 0,1-1 1 0,-5 0-3 0,2 1-3 16,-4 2 0-16,-1 2 1 0,-1 1-3 0,-2 0-2 0,-1 3 2 0,1 3 0 16,-3 0 1-16,1 4-1 0,-1 1 1 0,-1 4 2 0,0 0 0 0,0 3-1 15,1 3 1-15,-2 0 0 0,1 3-5 0,0 4-3 0,1 1-4 16,-1 0-6-16,1 2-10 0,0 2-10 0,3 0-18 0,-2 1-15 0,0 1-27 0,4 4-26 16,-1-2-44-16,2 2-47 0,-1 0-69 0,4 2-72 0,-1 2-38 0,1 2-29 15,0 2-49-15,3 0-55 0,2 5-3 0,-1-3 8 0,2 4 15 0,0-1 18 16,3 4 25-16,0-2 26 0,4 1 47 0</inkml:trace>
  <inkml:trace contextRef="#ctx0" brushRef="#br0" timeOffset="45521.47">9388 4876 90 0,'6'8'386'0,"-1"-1"16"0,0 1 3 0,-3-1 4 0,-2-1-1 0,-2 2-3 15,-1-4 0-15,-2 1 0 0,2 1-24 0,-4-4-29 0,1 3-152 16,0 0-180-16,-2 0-121 0,0 0-110 0,-2 1-50 0,1 2-44 0,0 0-45 15,-1-1-46-15,-1 2-9 0,2-2 0 0,-1 2-2 0,-1 0 2 0,1 0 24 16,2 0 28-16</inkml:trace>
  <inkml:trace contextRef="#ctx0" brushRef="#br0" timeOffset="46871.25">3081 4697 15 0,'0'-4'124'15,"-2"0"-28"-15,1 1-30 0,-1-1-30 0,2 2-28 0,0-3-6 0,0 5-1 16,0-4-59-16,0-1-71 0,2-1-11 0</inkml:trace>
  <inkml:trace contextRef="#ctx0" brushRef="#br0" timeOffset="47439.14">9268 4914 11 0,'-2'6'178'0,"-1"-2"-3"0,0-1-15 0,-3 2-20 0,0-5-37 0,-1 3-42 15,2-2-29-15,0 0-25 0,-1-1-64 0,-3 2-76 0,2-2-27 0,-1 0-19 16,2-2-1-16</inkml:trace>
  <inkml:trace contextRef="#ctx0" brushRef="#br0" timeOffset="48090.71">9639 5320 85 0,'-6'-5'249'0,"-2"0"27"0,-1 0 27 16,2 2 21-16,-1-1 21 0,2 1 14 0,-2 0 14 0,2 0-8 0,3 0-15 15,-2 1-45-15,3 0-55 0,2 2-10 0,0 0-2 0,0 0-20 0,0 0-18 16,0 0-22-16,0 0-25 0,0 0-9 0,0 0-3 0,0 0-6 0,0 0-2 16,5 4-4-16,0-1-7 0,0 3-1 0,1 1-3 0,3 2 0 0,-1 3 0 15,2 0-1-15,2 5-3 0,0 1 5 0,2-1 4 0,-1 5-9 0,1-2-7 16,0 3-7-16,0 0-6 0,2 1-6 0,-2-2-6 0,2 2-5 0,-2-1-4 15,2-2-4-15,-3 0-7 0,2 0-3 0,-2 0-5 0,1-3-6 0,-1 0-6 16,-2-2-6-16,0 1-3 0,0-4-7 0,-1 2-5 0,-1-3-3 0,1 0-2 16,-4-1-5-16,3-1-2 0,-4-1-1 0,0 0-3 0,1-1-3 0,-2-1-2 15,0-2-19-15,-2 1-22 0,1-1-23 0,0-1-26 0,-1-1-29 0,-1 0-27 16,1-2-55-16,-2-1-64 0,0 0-90 0,0 0-102 0,0 0-75 0,0 0-71 16,0 0-14-16,0 0-3 0,0 0 17 0,0 0 22 0,0 0 25 0,0 0 23 15,3 0 28-15,0-1 30 0,0-2 57 0</inkml:trace>
  <inkml:trace contextRef="#ctx0" brushRef="#br0" timeOffset="55161.67">10044 5750 10 0,'0'0'183'0,"0"0"14"0,0 0 13 0,-1-1 19 0,-1 1 12 0,-1-2 14 15,3 2 0-15,-2 0-3 0,2 0-14 0,-3-2-16 0,1 2-2 0,2 0 5 16,0 0 3-16,0 0 7 0,0 0-1 0,0 0 0 0,0 0-9 0,0 0-11 15,0 0-8-15,0 0-8 0,0 0-20 0,0 0-20 0,0 0-16 0,0 0-14 16,0 0-7-16,-3 2-6 0,3-2-11 0,0 2-15 0,0 1-9 0,2 2-9 16,-1 1-4-16,1-1-1 0,3 3-2 0,-2 0-2 0,2 2 3 0,1-1 5 15,0 2-4-15,2-3-4 0,0 2-8 0,0 1-11 0,3-1-1 0,-1-2 0 16,-1 1-2-16,4-2 0 0,-4 0-3 0,1-1-2 0,2 0-6 0,-2 0-3 16,-2-1-5-16,3-1-3 0,-5 0-4 0,1-2-3 0,-2 3 0 0,-1-4-3 15,-1 2-1-15,-1 0-4 0,-4 2 0 0,-1 1 0 0,-1 0-1 0,-3 2 0 16,-3 3 0-16,-2 3-1 0,-2 0 1 0,-5 3-1 0,0 1 1 0,-3 3 0 15,-2 2 1-15,-1-2-1 0,1 3 0 0,-2-3 0 0,1 1 2 0,0-1 0 16,3-3 7-16,1 1 9 0,2-2 5 0,2-2 4 0,1-3 0 0,5-3 4 16,-1 2-3-16,3-5 0 0,3 0 1 0,1-2 0 0,2-2 0 0,0-2-2 15,3 0 4-15,0 0 2 0,3 3-4 0,3-3-5 0,1 1-2 0,1-1-4 16,4-1-1-16,3 1 1 0,2-3 1 0,1 1 1 0,4-1-1 0,1 0-1 16,0-1 4-16,0-2 3 0,4 1-1 0,-2-1-3 0,0 2 0 0,-2-2-1 15,1 1-3-15,-2 1 1 0,-2-2-2 0,-1 3 0 0,0-2 0 0,-3 2-4 16,-2 1-2-16,-1 0-1 0,-1 0-10 0,-4 1-12 0,0-2-13 0,-3 1-14 15,0 2-19-15,-1-1-19 0,-4 1-30 0,0 0-35 0,0 0-65 0,0 0-72 16,0 0-84-16,-4-2-85 0,4 2-72 0,-5 0-67 0,0 0-10 0,-1 0 4 16,-2 2 10-16,-1-1 13 0,1 2 15 0,-2 2 18 0,2-1 31 0,-1 1 36 15</inkml:trace>
  <inkml:trace contextRef="#ctx0" brushRef="#br0" timeOffset="55527.39">10150 6367 26 0,'3'0'275'0,"-3"0"8"0,3 0 7 0,1 1 37 0,-3 1 49 0,2-2 40 16,2 0 40-16,-1 2 18 0,0-1 12 0,2 4-54 0,-1-2-69 0,3 1-41 16,-1 2-32-16,3 0-15 0,-2 1-10 0,2 3 4 0,2-2 4 0,-2 2-31 15,1 0-42-15,3 1-33 0,-3-1-34 0,3 0-12 0,-2 1-8 0,0 0-9 16,2 0-9-16,-1-2-8 0,1 1-8 0,-1 0-5 0,1-1-7 0,-3 0-10 16,-1-1-10-16,2 1-8 0,-2-2-5 0,-2-1-8 0,0 0-6 0,1 2-7 0,-4-2-8 15,1 1-18-15,-1-1-24 0,-2-1-21 0,2-1-23 0,-2 0-29 16,-2 0-33-16,1-1-47 0,0-1-54 0,-2-2-85 0,0 0-94 0,0 0-71 15,-4 2-71-15,1 3-22 0,-3-3-15 0,0 5 15 0,0 0 18 0,-1 2 20 0,-2-1 21 16,1 2 30-16,0 1 30 0,0-1 51 0</inkml:trace>
  <inkml:trace contextRef="#ctx0" brushRef="#br0" timeOffset="55974.53">10555 6817 297 0,'-5'-6'346'0,"2"1"21"16,2 0 17-16,-1 0 17 0,0 0 21 0,4 0 22 0,1-2 13 0,0 3 11 16,0 0-41-16,2-1-56 0,1 0-51 0,1 0-49 0,2-1-39 0,2 1-37 15,-1-1-16-15,2 0-13 0,-2 2-15 0,1-1-14 0,1 1-19 0,0-1-21 16,-3 2-15-16,2 2-10 0,-1-1-10 0,-2 1-10 0,1-1-7 0,-3 2-10 15,1 0-3-15,-1 2-6 0,1-1-3 0,-1 1-4 0,-2 1 0 0,-2 0 1 16,1 1-1-16,0 1 0 0,-3 1-1 0,-1 1 2 0,-1 4 0 0,-3 0-2 16,-1 1-1-16,-2 4 2 0,0 1-1 0,-3 0-3 0,0 1-4 0,-1 0-1 15,0 3-5-15,0-3-3 0,1 2-2 0,0-2 1 0,1-2-2 0,2-1 0 16,3-1-1-16,-2-2 3 0,5-3-1 0,2 1-1 0,0-2 1 0,0-4 2 16,2 2 1-16,2 0 2 0,1-2-1 0,0 1 3 0,3 0 1 0,-2-2-1 15,3 1 1-15,1-1 2 0,-2 0 0 0,4 2-1 0,-2-5 0 0,-2 4 3 16,3-1-1-16,0-1 3 0,-3 0 0 0,3 3 2 0,-3-3 4 0,0 2 5 15,0 1 10-15,-2-1 10 0,0 1 8 0,-1 1 4 0,0-1 3 0,-3 4 4 16,-1-2 0-16,-1 2-1 0,0 2-2 0,-3 0-1 0,0 3-6 0,-2-1 0 16,-3 4-8-16,-1-2-6 0,1 3-10 0,-3 0-11 0,-2-1-9 0,0 0-10 15,-1 0-16-15,2-1-15 0,-1-1-25 0,-1 0-20 0,1-1-33 0,-1-3-31 16,4 0-57-16,-2-2-66 0,2-1-93 0,1-2-103 0,1-4-79 0,-1 3-72 16,2-3-16-16,1 0 0 0,1-1 11 0,0-1 14 0,5 0 22 0,-4 0 24 15,4 0 29-15,-2-1 33 0,2 1 60 0</inkml:trace>
  <inkml:trace contextRef="#ctx0" brushRef="#br0" timeOffset="56139.13">11118 7379 174 0,'5'12'432'0,"-2"1"-1"0,-2-3-7 0,-1 1-32 0,0-3-37 16,-3 0-83-16,0-2-88 0,1 0-83 0,-2-3-79 0,0 0-42 0,-2-1-31 15,0-1-147-15,0-1-170 0,-1-1-47 0,-1-1-18 0,-1 1 3 0,-1-1 6 16,2-1 34-16</inkml:trace>
  <inkml:trace contextRef="#ctx0" brushRef="#br0" timeOffset="58105.9">11690 5952 10 0,'-11'9'364'0,"0"0"54"0,1 1 28 0,1-2 22 15,1-1 6-15,2-2 4 0,-1 2 0 0,1-4-1 0,3 0 9 0,2-1 10 16,1-2-87-16,0 0-101 0,3 1-47 0,0-1-37 0,4 2-37 0,2-2-38 16,0 0-20-16,7 2-16 0,0-2 1 0,3 0 3 0,4 0 3 0,1 0 3 15,5-2-7-15,2 0-5 0,5 1-11 0,-1-4-12 0,5 2-9 0,1-1-8 16,3 1-12-16,-1-2-14 0,4-1-6 0,-2 2-5 0,2-1-7 15,-1 1-6-15,0-1-2 0,-2 1-3 0,-1 1-1 0,-1 0-3 0,-2 1-2 0,0-1 0 16,-1 3-3-16,-3 0 0 0,-2 0 0 0,-1 2 0 0,-2 1-1 0,-1-2-2 16,0 2 0-16,-3 2 1 0,0-3-1 0,0 3-2 0,-3-2 0 0,0 2 1 15,-2-2-1-15,0 0-1 0,-3-1-8 0,0 0-7 0,-2 1-12 0,-3-1-10 16,-2-2-12-16,0 0-12 0,-4 3-22 0,-2-3-29 0,-1 0-44 0,-3-3-48 16,-2 3-87-16,-2-2-96 0,-3-3-69 0,1 0-66 0,-3-3-38 0,-2-1-32 15,-1 0 0-15,-1-3 7 0,-3 0 12 0,0-1 12 0,-2-2 22 0,3 0 29 16,-1-2 45-16,0-1 51 0</inkml:trace>
  <inkml:trace contextRef="#ctx0" brushRef="#br0" timeOffset="58338.45">12851 5563 119 0,'14'3'297'0,"-1"1"36"0,2-2 37 0,0 3 24 16,0-3 24-16,1 3 7 0,1-1 6 0,1 0-1 0,3-1 2 0,-1 1-83 16,-1 1-102-16,3 1-20 0,0 0-5 0,-1 1-17 0,-1 1-17 0,2-1-21 0,-4 2-19 15,1 0-14-15,1 0-15 0,-4 2-5 0,3-1-2 0,-3-1 1 16,3 1 0-16,-3 3 1 0,4-4-1 0,-2 0-12 0,-1 2-17 0,2-3-10 15,-3 2-11-15,1-3-14 0,-1 2-14 0,0-2-12 0,-5-1-10 0,2 2-2 16,-4-2-3-16,-2 1-1 0,-2 0-2 0,-2 3-1 0,-3-1 1 0,-2 0-10 16,-3 2-7-16,-1 1-17 0,-4 1-18 0,-4 0-30 0,1 3-32 0,-4-2-46 0,-1 1-49 15,-2 2-63-15,-2-2-67 0,1 1-34 0,-2-1-25 0,-1 1-21 16,0 0-18-16,4 0-42 0,-1-1-47 0,2-1 3 0,3 1 15 0,1-2 30 16,4 2 32-16,2-1 46 0,2-2 49 0,2 1 65 0</inkml:trace>
  <inkml:trace contextRef="#ctx0" brushRef="#br0" timeOffset="58458.94">13428 6334 226 0,'1'8'287'0,"-2"0"-15"15,-1 0-18-15,-3 1-35 0,-1-1-41 0,-2-2-66 0,-1 1-72 16,-1-1-25-16,-2 0-11 0,1 0-95 0,-5-1-114 0,3 1-45 0,-4-1-29 16,2 2-6-16,-3-3-2 0</inkml:trace>
  <inkml:trace contextRef="#ctx0" brushRef="#br0" timeOffset="60440.92">10917 7276 184 0,'-3'2'209'16,"0"1"0"-16,-2-1 1 0,0-2-11 0,0 2-15 0,2 1-23 0,-2-3-27 15,-1 2-103-15,6-2-120 0,0 0-51 0,0 0-36 0,0 0-15 0,-1-2-8 16,-1-1-4-16,-1-1-6 0,3-3 0 0</inkml:trace>
  <inkml:trace contextRef="#ctx0" brushRef="#br0" timeOffset="62156.88">10093 6373 50 0,'0'5'146'0,"0"0"-19"0,0-3-21 0,0-2-44 0,0 0-48 16,0 0-11-16,0 0-2 0,0 0-54 0,0 0-66 0,0 0-22 0,0 0-11 16</inkml:trace>
  <inkml:trace contextRef="#ctx0" brushRef="#br0" timeOffset="63639.25">9067 5308 35 0,'0'-3'182'0,"0"0"7"0,0 3 3 0,-1-3 5 0,-1 1 3 15,2 2 5-15,0-2 6 0,0 2-37 0,0 0-48 0,0 0-18 0,0 0-14 0,0 0-3 16,0 0 0-16,0 0 0 0,0 0 2 0,0 0 0 0,0 0 1 16,0 0 0-16,0 0-1 0,0 0-2 0,0 0-6 0,0 0-7 0,0 0-3 0,0 0-10 15,0 0-9-15,0 0-11 0,0 0-5 0,0 0-10 0,0 0-10 16,0 0-17-16,0 2-17 0,2 1-38 0,-1 2-38 0,-1 0-32 0,0 1-26 15,0 1-35-15,0 1-34 0,-3 1-35 0,2 0-35 0,-3 0-8 0,-1 0-3 16,1 3 2-16,-1-2-1 0,-3 1 13 0,2 2 12 0</inkml:trace>
  <inkml:trace contextRef="#ctx0" brushRef="#br0" timeOffset="63789.86">8928 5560 98 0,'-3'6'186'0,"1"0"3"0,-1-1 2 0,0 0 1 16,-2-1 2-16,2 0 1 0,0-1-16 0,1 1-16 0,-1-2-55 0,2 1-60 15,-1 2-21-15,0-2-13 0,1 2-16 0,-1-2-17 0,2 2-16 0,-2 0-17 16,2-1-26-16,0-1-29 0,-1 3-37 0,1-3-40 0,-2 2-9 0,2-2-1 16,0 1 0-16,-1-1 1 0,-2 0 2 0,3 0 5 0</inkml:trace>
  <inkml:trace contextRef="#ctx0" brushRef="#br0" timeOffset="63889.73">8858 5752 21 0,'-3'6'154'0,"0"-1"-1"0,2-2-2 0,-1-1-4 16,-1 2-5-16,1-3-13 0,2-1-36 0,0 0-46 0,0 0-58 0,0 0-64 15,0 0-36-15,0 0-31 0,0 0-8 0,0 0-4 0,0 0-1 16,0 0 1-16</inkml:trace>
  <inkml:trace contextRef="#ctx0" brushRef="#br0" timeOffset="64006.47">8822 5809 33 0,'-1'5'179'0,"-3"1"0"0,1-2-7 0,2 2-2 16,-1-1 1-16,0-2-1 0,-1 1 1 0,2-1-49 0,-1 2-61 0,0-2-29 15,2-1-24-15,0 2-17 0,-1-2-19 0,1 3-30 0,0-3-32 16,0-2-36-16,1 4-33 0,-1-4-10 0,0 0-1 0,-1 5-1 0,1-5 2 0,-2 4 0 15</inkml:trace>
  <inkml:trace contextRef="#ctx0" brushRef="#br0" timeOffset="64107.25">8763 5959 44 0,'-4'3'152'0,"2"0"-7"0,1-1-8 16,-1 1-13-16,2-3-14 0,0 0-41 0,0 0-51 0,-3 1-63 0,1 0-67 15,2-1-25-15,-3 2-13 0,0 1-4 0,0-1 0 0</inkml:trace>
  <inkml:trace contextRef="#ctx0" brushRef="#br0" timeOffset="66639.97">438 9883 246 0,'1'-7'296'0,"1"2"14"0,-2-1 25 0,1 3 26 15,1-1 45-15,-2 1 51 0,0 3 17 0,0 0 13 16,0 0-43-16,0 3-57 15,0 4-42-15,-3 6-43 0,1 4-15 0,-1 7-11 16,-2 5-1-16,0 5-5 16,-1 5-29-16,-3 6-35 0,2 1-45 0,1 4-50 15,-1-2-33-15,0-1-31 0,2-3-47 16,0-3-52-16,2-3-118 0,0-6-131 16,3-1-116-16,0-7-110 0,0-5-34 15,3-2-18-15,-3-5 2 0,2-3 8 16,1-3 2-16,-3-6-3 0,3-4 17 0,-1 1 15 15,1-5 40-15</inkml:trace>
  <inkml:trace contextRef="#ctx0" brushRef="#br0" timeOffset="66989.64">566 10355 67 0,'6'-2'468'0,"-3"0"15"16,2 1 10-16,-2 1 22 0,0 3 27 15,-1 1-6-15,1 2-10 0,0 2 8 16,0 1 11-16,3 0-13 0,-1 1-17 16,0 2-166-16,0 0-194 0,1 0-172 15,-1 0-165-15,1-3-139 0,-1 2-134 16,-2-5-50-16,-1 0-31 0,-1-2 1 0,-4 0 7 16,1-1-6-16,-1 1-12 15,-2-2 6-15,1 0 12 0,1 0 11 0,0 1 13 16</inkml:trace>
  <inkml:trace contextRef="#ctx0" brushRef="#br0" timeOffset="68491.11">1214 9792 44 0,'-3'-11'184'16,"3"3"30"-16,-2-2 31 0,2 0 16 0,-3-1 12 16,3 1 24-16,-2 0 26 0,1 1 4 0,1 2 0 15,0 0-8-15,0 1-13 0,1 0-22 0,-1 2-27 16,2 0 18-16,-2 4 28 0,0 0-23 0,3 3-35 15,-3 0-11-15,2 6-4 0,-2 2-33 0,0 3-34 16,-2 6-33-16,2 1-31 0,-3 5-20 0,3 0-15 16,-2 5 3-16,1-1 6 0,-1 0-40 0,2-2-48 15,0-1-25-15,0-3-15 0,0-3-90 16,2-1-107-16,1-6-94 0,0-3-91 0,2-4-38 16,1-6-27-16,-1-2-6 0,0-7 0 15,1-4 3-15,-1-5 1 0,0-2 14 0,-1-5 15 16,-1-2 20-16</inkml:trace>
  <inkml:trace contextRef="#ctx0" brushRef="#br0" timeOffset="68723.63">1263 9626 238 0,'5'-14'304'0,"-1"2"16"0,1 1 12 15,1 4 26-15,2 1 30 0,0 1 42 16,0 1 44-16,5-1 0 0,0 1-12 16,2-1-77-16,3 1-95 0,1-2-31 0,1 0-15 15,1 0-13-15,2 0-15 0,1 0-8 0,0 0-10 0,-2 0-25 0,0 1-26 16,-2 1-40-16,0 0-45 0,-3 2 7 0,-1 0 16 0,0 2-17 0,-5 2-24 0,1 0-5 15,-4 2 3-15,0 2-12 0,-3 0-16 0,1 1 2 0,-3 4 7 16,-1 1-10-16,-2-1-12 0,-2 5 2 0,1-1 4 0,-5 3-18 0,1-2-25 16,-2 4-15-16,1-1-11 0,-2-2-29 0,-1 1-28 0,-1 2-44 0,1-4-50 15,-2-2-76-15,1 1-85 0,0-4-48 16,0-1-42-16,0-2-38 0,-1 0-35 0,-3-4 6 16,1-1 19-16,-1 0 13 0,1-3 12 0,-2-1 24 15,2-1 27-15,-3-3 55 0</inkml:trace>
  <inkml:trace contextRef="#ctx0" brushRef="#br0" timeOffset="69240">1388 9756 39 0,'-8'-8'263'0,"1"2"5"0,0 0-7 16,4 0 12-16,-1 2 12 0,3 0-8 0,-1 3-11 16,2 1 3-16,0 0 6 0,0 0-75 15,0 0-98-15,0 0-32 0,2 1-20 16,1 1-29-16,0 2-36 0,0 0-18 0,3 1-15 16,-3 2-29-16,2 0-31 0,0 0-6 0,-2 1 3 15,2-1-7-15,0-2-9 0,1 0 6 0,-1-4 9 16,1-1 0-16,1-1-3 0,-1-6 11 0,3 0 14 15,-1-2 33-15,0 0 34 0,0-3 34 0,1 2 36 16,-2-1 31-16,-1 3 30 0,-1-2 19 16,1 4 13-16,-3 2 21 0,-1 1 23 15,-2 3-10-15,-2 3-17 0,-1 1 7 0,-4 5 10 16,0 3-8-16,-3 3-14 0,-2 5-15 0,-1 1-19 16,-2 4-21-16,-1 2-21 0,-3 1-15 0,3 1-10 15,-1-2-11-15,2-1-11 0,0-2 9 16,2-3 16-16,3-4 1 0,1-1-4 15,2-4-6-15,4-5-8 0,3-1 11 0,2-3 13 16,4-2-3-16,2-2-10 0,5-2-6 0,0-1-6 16,2 0 2-16,0-5 2 0,2 2-16 0,-1-2-16 15,1 1-10-15,-3 1-6 0,0 1-29 0,-2 0-33 16,-4 3-39-16,-1 0-44 0,-7 3 1 0,-1 5 9 16,-4 2-14-16,-4 4-20 0,-4 4-12 15,-3 3-12-15,-3 3 17 0,-3 3 21 16,0 3 40-16,-3-2 43 0,2 1 77 0,1-2 84 15,3-1 59-15,3-4 54 0,2-3 25 0,5-5 19 16,6-2 25-16,3-5 33 0,3-4 5 0,5-4-2 16,6-3 4-16,2-1 4 0,4-4-36 0,2-2-48 15,4 0-41-15,1-2-40 0,3-1-26 0,-2 3-24 0,2-1-19 0,-1 0-14 16,-3 3-11-16,1-1-6 0,-3 3-13 0,-3 1-14 0,-1 0-20 0,-1 3-21 16,-5 1-26-16,2 1-24 0,-5 0-27 0,-1 1-30 0,-4 1-59 0,2 0-66 15,-5 1-59-15,-3 1-57 0,0 0-58 0,0 0-62 0,0 0-16 0,0 0-6 16,-5 0 7-16,-2 0 10 0,0 0 22 0,-1 0 20 0,0 0 27 0,-4 0 29 15</inkml:trace>
  <inkml:trace contextRef="#ctx0" brushRef="#br0" timeOffset="69590.45">1419 9693 148 0,'0'0'269'0,"0"0"33"0,0 0 40 15,-1 2 33-15,-1 4 35 0,-1 3 1 0,3-1-5 16,-2 4 11-16,-1 3 16 0,1 3-106 0,1 3-129 16,-1 3-104-16,-2 3-99 0,4 0-74 0,-2 1-70 15,2 1-86-15,0 0-91 0,2-2-46 16,-2-1-36-16,0-1-4 0,0-3 7 0,0 1-13 16,-2-4-15-16,2-2 15 0,-1-2 24 0</inkml:trace>
  <inkml:trace contextRef="#ctx0" brushRef="#br0" timeOffset="70323.33">1364 10187 65 0,'-3'2'244'0,"0"1"38"16,0 2 25-16,-1-1 22 0,-1 0 24 0,2 1 22 15,-4 1 14-15,2 1 13 0,-3 1-41 0,1 1-54 16,-2 2-64-16,3 0-70 0,-2 2-8 16,0 0 3-16,0 0-51 0,2-2-58 15,-1 1-52-15,4-1-49 0,0-4-33 0,0-1-34 16,1-1-33-16,2-1-42 0,0-4-4 0,0 0-1 15,0 0 13-15,0 0 14 0,0-2-1 0,2-2-2 16,-1 1 21-16,1 1 29 0,0 0 26 16,-1 0 21-16,-1 2 16 0,0 0 12 15,0 0 23-15,2-2 25 0,1 4-5 0,0-2-8 16,-1 4 2-16,3-3 4 0,-1 3-3 0,1 0-6 16,0-1-6-16,-1 1-5 0,1 0-24 15,0-1-26-15,1 2-11 0,-1-3-7 0,0 3-1 16,-2-2-2-16,3-1 13 0,-2 1 16 15,-1-2 2-15,0 1 2 0,1-1 8 0,-2 0 12 16,-2-1 14-16,0 0 14 0,3 2 22 0,-3-2 25 16,0 0 11-16,0 0 6 0,0 0-1 0,0 0-4 15,0 0-3-15,3 2 0 0,-3-2-13 0,2 0-14 16,1 1 1-16,-1 1 4 16,1-2-15-16,0 1-18 0,2 1 5 0,1-1 10 15,-3-1-6-15,2 0-11 0,0 0 21 0,1-1 25 16,-1-1-16-16,2-1-25 0,-2-2 19 15,0 0 30-15,2-1-17 0,-3-1-25 0,4 0 7 16,-5 0 14-16,2 0-7 0,-2 2-13 0,0-1 10 16,2 1 18-16,-3 2-22 0,1 2-26 0,3-1 19 15,-3 2 30-15,-1 2-22 0,3-1-32 0,-2 3 9 16,2 0 21-16,-2-1-4 0,0 1-10 0,-1 0 2 16,4 1 6-16,-3 0-20 0,0-1-22 15,0-2-5-15,-1 1-5 0,3-3-8 0,-2 0-12 16,0 0 7-16,-1-1 10 0,4-3 1 0,-3 1 1 0,0 0 5 15,0-2 9-15,0 2 5 0,1-1 6 16,-1 0 24-16,0 1 27 0,-1 1 11 0,1-1 5 16,0 1 12-16,-3 2 14 0,1-1-5 0,-1 1-10 15,0 0 8-15,0 0 7 0,0 0-9 0,0 0-18 16,0 0 1-16,3-1 3 0,1 1-16 0,-1 0-20 0,0 0-2 0,0 0 1 16,2 0-8-16,0 0-12 0,1 0 6 0,0 1 6 0,1-1-5 0,-1 1-10 0,3-1 5 15,-2 2 10-15,1-1-4 0,0 1-4 0,-2-2 1 0,2 2 7 0,0 0 12 16,0-1 13-16,-3 0 6 0,2 1 10 0,0-1 8 0,-4 1 10 0,3-2 8 15,-2 2 5-15,-1-2 11 0,-3 0 9 0,1 0 8 0,-1 0 9 0,0 0 12 0,5 0 13 16,-5 0-3-16,0 0-5 0,0 0-5 0,0 0-7 0,0 0-10 0,0 0-10 16,0 0-10-16,0 0-6 0,0 0-15 0,0 0-14 0,0 0-45 0,1 2-52 15,-1-2-67-15,0 0-72 0,0 0-72 0,3 1-77 0,-3-1-17 0,0 0-7 16,5-1 1-16,0-1 2 0,-2 0 0 0,1-1 1 0,-1-3 6 0,0-1 5 16</inkml:trace>
  <inkml:trace contextRef="#ctx0" brushRef="#br0" timeOffset="72790">2197 10144 28 0,'-1'-1'333'0,"-1"-2"22"0,2 3 17 0,-3 0 14 16,3 0 10-16,0 0 8 0,-3 0 6 0,3 0 2 0,-2-2 2 0,2 2-48 0,0 0-57 15,0 0-66-15,0 0-65 0,0 0-35 0,0 0-29 0,0 0-20 16,0 0-18-16,0 0-11 0,0 0-11 0,0 0-7 0,0 0-8 0,0 0-3 0,0 0-3 15,0 0-13-15,0 0-14 0,3 0-47 0,2 2-55 0,-2-2-79 0,3 0-87 16,-2 0-45-16,0 3-39 0,1-2-44 0,-2 1-49 0,2 1-8 0,-2-2-2 16,1 4 1-16,0-2 0 0,-1 1 7 0,-1 1 10 0,-2-1 42 0</inkml:trace>
  <inkml:trace contextRef="#ctx0" brushRef="#br0" timeOffset="72923.64">2240 10179 274 0,'-2'2'348'0,"1"3"18"15,-1-1 11-15,-1 2 10 0,2-2 5 0,-1-1 8 0,2 1-2 0,0-3 1 0,-2 3-44 16,2-4-55-16,0 0-65 0,0 0-69 0,0 0-46 0,0 3-42 0,0-3-23 0,0 3-20 15,0 0-14-15,0 0-13 0,2-1-38 0,-2 3-41 0,2-2-68 0,-1 0-73 16,2 0-73-16,0 1-77 0,-1 0-22 0,1-1-15 0,0-2-3 0,-1 2-4 16,3-3 4-16,0 0 0 0,-1 0 4 0,2-3 3 0,-1 2 32 0</inkml:trace>
  <inkml:trace contextRef="#ctx0" brushRef="#br0" timeOffset="73191.45">3121 9484 262 0,'-5'-10'547'15,"0"2"11"-15,2 0 5 0,0 5 1 0,-1-4 2 0,1 3-3 0,2 0 0 16,1 3-3-16,1-3 1 0,2 1-1 0,2 1-1 0,0 0-199 0,0 0-237 15,3 0-76-15,1 0-37 0,2-1-16 0,1 2-12 0,2 0-5 0,-2-1-9 16,4-1-7-16,-3 2-8 0,4 0-14 0,-2-1-13 0,0-1-26 0,1-1-31 16,1 3-60-16,-4-2-69 0,3 0-67 0,-3-1-68 0,0 2-65 0,-1 1-65 15,-3-1-9-15,2 0 2 0,-6 2 8 0,0 0 9 0,-5 0 11 0,3 4 17 16,-5-1 25-16,1 1 31 0</inkml:trace>
  <inkml:trace contextRef="#ctx0" brushRef="#br0" timeOffset="73340.23">3168 9494 66 0,'-16'8'370'0,"4"1"22"0,0 0 12 0,0 0 7 15,2-1 6-15,-2-1 4 0,4 0-1 0,1 0 1 0,1-2 1 0,1 0 2 16,-1 1-100-16,3-1-121 0,2-1-66 0,-1 2-51 0,0 0-30 0,2 0-23 16,-1 1-11-16,1 1-7 0,0 0-5 0,1-1-5 0,-1 1-3 0,2 1-6 15,1-2-24-15,0 0-27 0,3 1-65 0,-1-2-72 0,1 1-50 0,1-2-46 0,1 1-54 16,3-1-56-16,-2-3-19 0,1 2-7 0,2-3-3 0,1-2 3 16,0-3 1-16,-2 2 5 0,4-7 23 0,-2 2 27 0</inkml:trace>
  <inkml:trace contextRef="#ctx0" brushRef="#br0" timeOffset="73574.64">3397 9574 109 0,'5'5'254'0,"-2"1"11"0,-1-1 9 0,-2 3 7 16,0-1 4-16,-2 0 3 0,-1 0 2 0,-3 2 0 0,1 0-51 0,-3 2-65 16,-2 1-37-16,-2 3-27 0,-3 0-17 0,0 1-15 0,-3 0-2 0,-2 2-2 15,0 2 4-15,-3 0 3 0,1-1 14 0,-2 1 17 0,2-1 17 0,0-2 15 16,0 1 23-16,0-4 21 0,4 2 8 0,-1-4 4 0,2-1 2 0,3 0 3 16,1-4 0-16,2 1 0 0,0-3-3 0,3-1-5 0,0 1-16 0,2-4-17 15,3 1-20-15,1-1-17 0,2-1-20 0,0 0-19 0,0 0-13 0,0 0-11 0,3-1-9 16,5-1-10-16,3-1-9 0,2-1-10 0,4-1-6 0,1-1-5 0,5 0-3 15,1 0-1-15,3-3-1 0,3 2 2 0,0-1-4 0,0 0-2 0,2 0 0 16,-2 0-3-16,-3 1-5 0,1-1-8 0,-1 3-9 0,0-1-9 0,-5 1-12 16,2 2-11-16,-7-1-17 0,2 2-21 0,-3-2-27 0,-2 3-33 0,-3 0-62 15,-1 1-68-15,-4-3-66 0,0 3-66 0,-6 0-47 0,0 0-44 0,0 0-21 16,0 0-16-16,-5 4 6 0,-2-3 12 0,-1 1 16 0,0 0 18 0,-3 0 31 16,-2 0 30-16,0 0 65 0</inkml:trace>
  <inkml:trace contextRef="#ctx0" brushRef="#br0" timeOffset="73756.59">3274 9549 88 0,'2'-6'320'16,"-2"0"18"-16,1 1 15 0,1 1 11 0,-2 2 7 0,0 2 10 0,3-1 10 0,-3 1 29 15,0 0 32-15,0 0-40 0,0 0-56 0,3 1-33 0,-2 2-29 16,3 3-26-16,-3 3-26 0,1 0-7 0,1 6-5 0,-3 2-4 0,3 5 1 16,-1 4-8-16,0 3-10 0,-1 4-25 0,-1 4-35 0,2 4-30 0,-2 2-30 0,0 3-33 15,0 5-31-15,0 2-38 0,0 2-40 0,0 2-66 0,1 3-75 0,1 0-109 16,-2 2-119-16,4-1-85 0,-2-1-74 0,-1-3-18 0,3-3-3 15,-1-2 0-15,2-5 0 0,1-5 16 0,3-6 13 0,-1-6 29 0,2-6 32 16,2-4 60-16</inkml:trace>
  <inkml:trace contextRef="#ctx0" brushRef="#br0" timeOffset="74574">3728 9511 154 0,'3'-4'239'0,"-1"1"2"0,-1 1 6 0,-1-1 9 0,0 3 13 0,2-3 14 16,-2 3 17-16,0 0 24 0,0 0-31 0,0 0-36 0,0 0-7 0,0 0 3 16,0 0-1-16,0 0 1 0,0 0 2 0,0 0 8 0,1 2-2 0,1-1-5 15,2 2-9-15,-2 0-10 0,0 2-16 0,-1-1-19 0,-1 2-31 0,0 2-36 16,0 2-30-16,-1 1-34 0,-1 1-13 0,0 1-12 0,-2 0-8 0,1 1-8 15,1 0-7-15,-3-1-3 0,2 2-5 0,-2-3-3 0,2-1-4 0,0-1-4 16,1-3-6-16,-2 0-6 0,2 0-2 0,1-3-3 0,1 0-1 0,0-4-4 16,0 0 1-16,0 0-2 0,0 0 0 0,0 0 0 0,1 1 0 0,1 1 2 15,2 0 2-15,-2-1 2 0,1-1 3 0,0 1 5 0,2 0 1 0,-2-1 2 16,2 2 2-16,0 0 1 0,3 0 1 0,-4 0 1 0,1-1 1 0,-2 1 1 16,2 0-1-16,-2 1 2 0,1-2 2 0,0 2 2 0,-2 1 1 0,-1-1 1 15,1 1 2-15,-1 0 0 0,-1 3 0 0,-3 0 0 0,2 0 1 0,-4 4 1 16,0-1 0-16,1 2 0 0,-1 0-2 0,-2 2-1 0,-1-2-3 0,-1 3-2 15,3-1-1-15,-2-1-3 0,1 0 1 0,-2-2-3 0,4-1 0 0,-3-1 1 16,3 0-1-16,-2-3-4 0,4 0 0 0,-2-1-2 0,3-1-5 0,-1-1-2 16,0-1-3-16,1 0-2 0,2-2-3 0,0 0-3 0,0 0-1 0,0 0 0 15,0 0 0-15,2 2-1 0,1 0 1 0,0-2 2 0,1 1 2 0,-1-1 1 16,4 0 5-16,-2 0 6 0,3 0 1 0,-3 0 3 0,3 0 4 0,1 0 3 16,-1-1 1-16,-1 1 0 0,-1 0 3 0,3 0 2 0,-2-2-1 0,-1 2-1 15,-1 0 2-15,-2 2 1 0,3-2 1 0,-3 0 2 0,0 1 6 0,-1 1 8 16,1-1 3-16,-3 2 2 0,2 2 4 0,-2 1 5 0,0 0 3 0,0 1 2 15,-2 2 4-15,1 2 3 0,-1 2 0 0,-1 3 1 0,0-2-2 0,-2 2-3 16,-1 2-7-16,3 0-8 0,-2 1-3 0,0-1-2 0,2-2-8 0,-2 0-9 16,3 1-16-16,-2-3-23 0,2 0-27 0,2-1-26 0,0-3-38 0,2-1-36 15,2 0-91-15,-2-3-102 0,0 0-100 0,1-3-101 0,2-3-23 0,-2-1-8 16,3-5 1-16,-1-3 2 0,3-2 17 0,-2-4 15 0,-1-1 24 0,1-5 26 16,1-1 35-16</inkml:trace>
  <inkml:trace contextRef="#ctx0" brushRef="#br0" timeOffset="75290.52">4031 9213 154 0,'7'-5'408'0,"-1"2"27"0,-1 2 21 16,-1 1 10-16,-1 0 11 0,-1 1 10 0,1 1 9 0,-1 1 2 0,-2 1 0 16,0 2-54-16,-2 1-66 0,-3 3-85 0,-2 0-91 0,1 5-57 0,-3 2-52 15,0 2-23-15,-5 2-19 0,1 3-11 0,-1 2-12 0,0 0-11 0,-2 1-13 16,0 1-14-16,2 0-13 0,1-2-19 0,2-2-21 0,0-3-10 0,3-3-10 15,3-2-17-15,0-4-17 0,4-1-36 0,1-5-40 0,1-3-34 0,4-3-34 16,0-2-18-16,3-4-13 0,1-1 3 0,3-4 7 0,-1 0 17 0,3-4 21 16,0 1 12-16,0-3 8 0,2 1 17 0,0-2 19 0,-2 1 32 0,2 1 40 15,-2 1 42-15,2 3 45 0,-5-2 34 0,2 5 34 0,1 0 32 0,-4 2 32 16,2 2 18-16,-4-1 13 0,0 3 23 0,0 1 21 0,0 2 20 0,-4 0 17 16,3 0 25-16,-4 0 26 0,0 0 10 0,-1 2 9 0,1 0-10 0,-3 1-13 15,0 1-22-15,-3 1-25 0,1-1-16 0,-1 3-13 0,0 1-21 0,-4 2-23 16,-1 0-18-16,-1 2-22 0,-2 1-23 0,1 0-27 0,-4 1-19 15,1 1-17-15,-2 0-7 0,2 2-6 0,-4-3-1 0,2 2 0 0,0-1-3 0,2 0-1 16,-3-2 0-16,5-1 0 0,0 0 0 0,0-2 1 0,2 0 0 16,2-3 0-16,0-1 0 0,2-1 1 0,0-1-1 0,3-2 1 0,1 1 0 0,1-3 0 15,0 0 1-15,0 0 0 0,0 0-1 0,0 0 1 0,0 0 0 0,0 0-1 16,0 0 1-16,0 0 1 0,0 0-2 0,1 0 1 0,3 1 0 16,-1-1 0-16,-2 1 1 0,3 1-1 0,-2-2 0 0,3 3 1 0,-2-1-1 0,-1 1 2 15,1 1 0-15,0 0-1 0,1 1 1 0,-1 1-1 0,-2 0 1 0,1 2 1 16,0 1-2-16,0 0 1 0,0 0-1 0,-2 1-2 0,0 0-8 15,2 0-12-15,-1-1-7 0,-1 0-13 0,0 0-9 0,0-2-9 0,2-1-6 16,-1-1-6-16,-1 0-2 0,2 0-2 0,0-3 1 0,1 1-1 0,0-2 2 0,0-1 2 16,2-1 8-16,1-2 7 0,0 3 12 0,1-5 10 0,-1 2 10 15,2-1 9-15,0-1 6 0,0 1 6 0,2-3 5 0,-1 3 4 0,-1 0 5 16,1-1 5-16,-1 0 3 0,3 3 1 0,-3-1 4 0,0 0 5 0,3 1-1 0,-5 1-2 16,2-1 3-16,-1 2 4 0,2 0-2 0,-3 0-1 0,-1 2-2 15,0-1-2-15,0-1-5 0,0 2-4 0,-1-1-3 0,-1 1-1 0,-1 1-2 0,1-2-1 16,0 0-2-16,-3 1 0 0,2 1-1 0,-2 0-4 0,0-3 1 15,0 5 1-15,0-2-2 0,-2 1 0 0,-1 1 1 0,1-1-1 0,1 1 1 16,-2 0-4-16,-2 0 1 0,2 1-1 0,-2-1 0 0,2 1 0 0,-2-1 0 0,2 0-1 16,-2-1 0-16,2 1 1 0,1 1-1 0,-4-1 0 0,5 0 0 0,-2 0 0 15,1-2 1-15,-1 2 0 0,3-2 0 0,-2 1 0 0,-1-1 1 16,3 0 2-16,-2 0 1 0,1 1 2 0,1-2 1 0,0-2 0 0,-2 3 2 0,2-3-1 16,0 3 0-16,0-3-1 0,0 0 1 0,0 0-2 0,0 0 1 0,0 0-1 15,0 0-2-15,0 0-2 0,0 0-2 0,0 0-4 0,0 0-3 16,0 0-5-16,0 0-3 0,0 0-4 0,0 0-3 0,0 0-7 0,2 2-11 0,-2-2-13 15,3 0-25-15,0-2-27 0,0 1-60 0,2-1-68 0,-2-1-47 0,3-1-43 16,-2-2-31-16,0-1-29 0,3 0-40 0,-1-4-41 0,1-1-4 16,0-3 4-16,3-1 10 0,-2-3 14 0,4-1 25 0,-2-1 27 0,1-3 64 0</inkml:trace>
  <inkml:trace contextRef="#ctx0" brushRef="#br0" timeOffset="75658.82">4343 9450 14 0,'6'-10'253'0,"-1"2"29"0,1 0 32 0,0 3 28 0,-2 3 25 15,0-3 13-15,1 3 11 0,-1 0 4 0,0-1 4 0,2-1-69 0,-1 3-81 16,0 0-37-16,0-3-22 0,1 2-9 0,0-1-10 0,-1 1-24 15,1-1-30-15,-1 1-27 0,0 0-28 0,0 2-13 0,-2-2-9 0,3 1-7 0,-3 1-3 16,0 0-1-16,-3 0-3 0,4 0-10 0,-3 1-12 0,2 3-2 16,-3 0-1-16,0 2-4 0,0 1-5 0,-3 3 3 0,3-1 2 0,-3 4-1 15,-2 2-4-15,0 1 5 0,-2 1 3 0,0 1-1 0,1 0-1 0,-2-1 3 0,0 1 3 16,2-2-1-16,-2-1-1 0,3-2 3 0,0-2 4 0,-1-2 3 16,3 0 3-16,3-3 7 0,-1 0 9 0,1-3 7 0,1 1 5 0,-1-1 6 15,2-1 2-15,-1-1 3 0,2 1 3 0,0-1 1 0,0 1 1 0,1-2 0 16,-1 1 0-16,3-1-1 0,-2 0-4 0,0 0-4 0,2 2-6 0,1-2-3 15,-1 1-5-15,-1 1 2 0,0-1 5 0,4 2 4 0,-3 0 4 0,-1 2 7 16,3 4 5-16,0 0 5 0,-2 1 4 0,1 2 5 0,-1 4 2 0,-1 0 6 16,2 2 4-16,-2 3 2 0,0 1 4 0,-2 1-1 0,0 0-6 0,1 2 0 15,-1 0 1-15,-2 0-8 0,1-2-4 0,1 1-3 0,-3-2-2 0,3 0-3 16,-3-3-3-16,0 0-3 0,0-3-6 0,-3-1-4 0,0-2-6 0,3-2-2 16,-5 1-5-16,2-3-6 0,-2 0-5 0,0-2-5 0,-3-1 0 0,-1-1-6 15,1 2-8-15,-2-3-10 0,-2 0 0 0,-1 1 0 0,1-4 0 0,-1 0-28 16,0-1-32-16,-2 0-29 0,2-1-29 0,-1-4-42 0,3 0-41 0,-2-3-93 15,5-3-100-15,-1-2-97 0,2-2-91 0,2-3-38 0,1-2-25 0,4-4 3 16,0-1 8-16,0-4 20 0,4 1 24 0,-2-4 29 0,4-1 29 0,-1 0 40 16</inkml:trace>
  <inkml:trace contextRef="#ctx0" brushRef="#br0" timeOffset="75841">4728 9535 463 0,'2'8'503'0,"1"-2"8"16,0-2 1-16,1 3 2 0,-1-4 2 0,0 1 4 0,2-2 0 0,1 0 0 16,2-2-1-16,-2 0 1 0,1 0-141 0,1 0-171 0,1 0-95 0,2 0-76 15,-3 0-25-15,3 0-12 0,-3 0-17 0,2 0-15 0,-1 0-30 0,-1 1-34 16,-2-1-67-16,1 0-73 0,-4 2-64 0,0 0-65 0,1 1-70 0,-2-2-67 16,-1 2-16-16,-1-3-1 0,-1 6 3 0,-1 0 6 0,-4-1 14 0,3 1 15 15,-2 1 28-15,-1 1 31 0</inkml:trace>
  <inkml:trace contextRef="#ctx0" brushRef="#br0" timeOffset="75958.73">4773 9736 14 0,'-5'12'407'0,"0"-3"36"0,-1 2 22 0,3-3 17 16,0 0 11-16,3-2 10 0,0 0 1 0,0-3 1 0,3-1 0 0,0-1 1 16,3 1-82-16,1 1-97 0,-1-3-94 0,2 3-91 0,1-3-45 0,-1 1-37 15,2 0-30-15,2-1-27 0,-2-1-32 0,1 0-32 0,1-1-92 0,0 1-104 16,-1-4-101-16,1 1-98 0,1-2-32 0,1-2-14 0,-3-1-4 0,2 0 0 16,1 0 0-16,-1 0 2 0,-1 0 8 0,1 2 12 0,3-3 19 0</inkml:trace>
  <inkml:trace contextRef="#ctx0" brushRef="#br0" timeOffset="76440.92">5279 9474 257 0,'-3'6'476'0,"1"0"13"0,1-2 0 0,1 0 1 0,-2 0 1 16,4 0-2-16,-1-2 1 0,1-1-1 0,3-1-2 0,2-1-38 16,0-1-49-16,1 1-127 0,1-2-145 0,2-1-54 0,0 2-38 0,2-1-1 0,-2 0 10 15,0-2 3-15,1 2 6 0,0 0 3 0,-1 0 2 0,-2 0 4 16,1 2 2-16,-2-1 5 0,1 2 7 0,-1 0 2 0,-2 2 5 0,-1 1-8 0,0 0-9 16,1 3-11-16,-3 3-8 0,0 1-5 0,-3 4-6 0,-3 1-2 0,0 6-2 15,-5-1-4-15,0 6-4 0,-3 1-12 0,-3 3-13 0,-2 1-21 16,-1 3-20-16,-1-1-20 0,-1 0-15 0,1-4-23 0,0 2-25 0,1-5-48 0,2-3-51 15,1-2-74-15,3-6-78 0,1-1-38 0,1-5-30 0,3-3-7 0,1-3-3 16,0-3 14-16,2-2 13 0,0-2 19 0,3-2 20 0,-2-3 27 16,2-2 29-16,-1 1 54 0,1-2 60 0,1-4 80 0,-1 4 90 0,0-4 54 15,0 3 47-15,0-3 41 0,0 3 42 0,-1 0 39 0,-2 0 41 0,3 3 27 16,0 1 23-16,-2 2 16 0,2 1 11 0,0 1 25 0,0 3 28 0,0 2 13 16,5-2 9-16,-2 4-2 0,2-1-3 0,1 3-21 0,2 1-23 0,4 3-31 15,0 0-31-15,3 3-27 0,0-1-24 0,2 2-17 0,2 0-14 0,0 2-30 16,3-1-34-16,-1 1-19 0,3-1-20 0,-1-1-13 0,-2 1-13 0,1-2-9 15,0-1-7-15,-3 3-8 0,2-3-7 0,-3-1-4 0,0 0-4 0,-2 0-20 16,-2-1-23-16,0-2-20 0,-3 1-22 0,-1-1-22 0,-1-3-26 0,-4 2-38 16,1-3-39-16,-2 2-88 0,-3-2-98 0,-1-2-81 0,0 0-79 0,-1 2-27 15,-3 0-18-15,-2-2 10 0,-2 0 21 0,-3 0 19 0,2-2 20 0,-3-1 24 16,0-2 21-16,-3 0 41 0</inkml:trace>
  <inkml:trace contextRef="#ctx0" brushRef="#br0" timeOffset="76557.61">5364 9622 213 0,'-3'-12'409'0,"0"5"13"0,1 1 7 0,2 1-3 15,0 5 1-15,0 0-1 0,2-2 1 0,1 1-1 0,0 1-1 16,-1 0-61-16,3 0-74 0,1 1-122 0,-3 1-135 0,3 0-121 0,-1-1-121 0,0 2-71 16,1-1-60-16,2 1-40 0,-2-1-35 0,-1-1-9 0,0 1-3 0,1 0 1 15,2-2 0-15,-2 0 2 0,-1 0 2 0,0 0 33 0</inkml:trace>
  <inkml:trace contextRef="#ctx0" brushRef="#br0" timeOffset="76724.28">5589 9553 304 0,'7'3'439'15,"0"1"29"-15,-1-1 22 0,2 1 13 0,0-3 12 0,0 2 4 0,2-2 3 16,2-1 0-16,-1 0 0 0,2-1-74 0,1-1-85 0,0 0-85 0,2-2-82 16,0 2-57-16,1-3-54 0,-1-1-27 0,3 0-21 0,-2 0-13 0,-1 0-13 15,1-1-6-15,-2-1-1 0,1-1-1 0,-4 2 1 0,1 0-7 0,0 0-6 16,-4 1-14-16,-1 1-13 0,1 1-31 0,-4 1-32 0,-2 0-88 0,-1 2-95 16,-2 1-74-16,0 0-62 0,0 0-50 0,-5-2-44 0,-1 1-11 0,-2 1-1 15,0-2 3-15,0 2 8 0,-3 0 11 0,2-2 14 0,-2 2 29 0,-1-2 33 16</inkml:trace>
  <inkml:trace contextRef="#ctx0" brushRef="#br0" timeOffset="77091">5798 9330 59 0,'3'4'251'0,"0"1"37"0,1 4 40 0,-1 0 43 15,2 3 38-15,-1 0 36 0,-1 1 25 0,0 4 22 0,2 2-43 0,-2 1-56 16,0 2-23-16,-2 4-14 0,1-2-16 0,-2 3-17 0,1-2-30 0,-1 2-35 16,-1-2-41-16,1 1-42 0,-2-2-37 0,2-1-37 0,0-3-24 0,0 0-21 15,0-3-16-15,0 0-13 0,0-3-6 0,0 0-9 0,0-3-3 0,0 0-4 16,0-3-1-16,-1-1-2 0,-2-1 0 0,1 0-1 0,1 0-4 0,-4-2-6 15,2-2-2-15,-2-1-3 0,0-1-4 0,0 0-4 0,-1 0-3 0,0-1-5 16,1-1-2-16,0-3-1 0,0-1 0 0,4 0-1 0,-1-4 1 0,1 0-1 16,2-2 4-16,2-1 5 0,2-1 4 0,2-2 2 0,1-1 5 0,2-1 6 15,2 0 2-15,3 0 5 0,0-1 0 0,2 1 3 0,2 0-1 0,0 0 1 16,0 0 0-16,3 1 2 0,0 0 0 0,0 5-2 0,-1-4 1 0,1 4 0 16,-3 2 2-16,0 1 1 0,0 0 4 0,-1 3 2 0,0-2 2 0,0 4-2 15,-4-1 3-15,3 2 2 0,-4 0 0 0,3 2 0 0,-5-2 0 0,2 3 2 16,-3-2 2-16,0 2 0 0,-2 0 0 0,-3 0-1 0,1 0-5 0,-1 0-1 15,-2 0-1-15,-3 0 1 0,2 0 0 0,-2 0-4 0,3 2 0 0,-3-2-1 16,1 0 0-16,3 1-1 0,-3 1-1 0,2-1-2 0,-1 0-1 0,-2-1-3 16,3 2-8-16,0-2-10 0,-3 0-13 0,0 0-12 0,0 0-14 0,0 0-15 15,0 0-34-15,0 0-36 0,0 0-72 0,0 0-76 0,0 0-55 0,-4-2-43 16,0 0-44-16,1-1-43 0,-2-2-22 0,1-1-22 0,-1 1 5 0,-2-3 10 16,0 0 15-16,2-1 15 0,-1-2 34 0,-1 2 38 0</inkml:trace>
  <inkml:trace contextRef="#ctx0" brushRef="#br0" timeOffset="77340.6">6193 9322 146 0,'-2'-1'190'15,"2"1"4"-15,0 0 4 0,0 0 3 0,-1-3 1 0,1 3-3 0,0 0-3 16,0 0-40-16,0 0-49 0,0 0-11 0,0 0 0 0,0 0 35 0,0 0 48 16,0 0 34-16,0 0 32 0,1 3 24 0,2 0 22 0,-1 3 19 0,1 1 16 15,0 2 9-15,-1 2 9 0,2 4 6 0,-1 1 5 0,1 2 1 0,-1 4-3 16,0 0-37-16,0 2-46 0,2 4-34 0,-2 1-33 0,3 1-26 0,-1 1-21 16,-2 1-16-16,2-1-14 0,0-1-11 0,0 0-12 0,2-1-11 0,-2-4-11 15,-2-1-16-15,2-5-18 0,-2 1-21 0,2-5-26 0,-2-2 0 0,-1-2 0 16,1-2 0-16,0-3 0 0,-3-2 0 0,2 1 0 0,-1-2 0 0,-1-3 0 15,-3 3 0-15,0-3 0 0,0 2 0 0,0-2 0 0,-4 0 0 0,1-2 0 16,-4 2 0-16,1-3 0 0,-2 2 0 0,0-2 0 0,-2-1 0 0,2-1 0 16,0 0 0-16,0-2 0 0,1-3-15 0,0 2-70 0,2-3-16 0,-2 0-15 15,4-2-17-15,-2 0-17 0,3-1-19 0,0-1-19 0,2-1-27 0,0 1-25 16,1-2-65-16,2 0-72 0,-1 1-47 0,2 0-41 0,-1 1-50 0,5-2-50 16,0 2 2-16,0 0 13 0,4 2 16 0,-1-1 16 0,2 1 23 0,1 1 22 15,3-2 32-15,0 4 33 0</inkml:trace>
  <inkml:trace contextRef="#ctx0" brushRef="#br0" timeOffset="77474.25">6559 9535 67 0,'24'15'486'0,"-5"-2"46"0,-1 3 21 0,-4-3 17 0,-2 2 9 16,-2-1 6-16,-2-4 3 0,0 2 3 0,-4-1-2 0,1-4-2 0,-3 1-71 0,1-1-91 15,0-1-135-15,-3 0-144 0,0 0-79 0,0 0-62 0,-1 0-52 0,-1 1-50 16,-1-2-83-16,-2 1-91 0,0-1-100 0,-4-2-103 0,1 1-56 16,0-3-46-16,-2-1-12 0,1 0-2 0,0-2 7 0,-1-1 9 0,2-3 18 15,0-1 18-15,0 0 34 0,2-2 32 0</inkml:trace>
  <inkml:trace contextRef="#ctx0" brushRef="#br0" timeOffset="77591.92">7075 9639 344 0,'11'12'428'0,"-1"-1"-46"0,-3-1-56 16,-2 0-85-16,-3-2-88 0,-1-4-69 0,-4-1-67 0,3-3-12 0,-5-3-4 0,-2-1-61 16,-1-3-75-16,0 2-114 0,-2-3-125 0,-1 0-37 0,-2 1-16 15</inkml:trace>
  <inkml:trace contextRef="#ctx0" brushRef="#br0" timeOffset="79910.14">16131 4578 184 0,'0'0'232'15,"5"0"20"-15,-2 0 23 0,2 1 18 0,0-1 17 0,1 2 20 0,-1-2 19 16,0 0-28-16,-1 1-43 0,1 1-22 0,2 0-22 0,0 0-8 0,1 0-7 16,-1-1-6-16,1 2-8 0,-1-1-17 0,1 1-21 0,-3-2-10 0,3 1-10 15,-3-1-18-15,2 2-18 0,-3-1-12 0,-1-1-10 0,-1 1-12 0,-1-1-13 16,-1-1-1-16,3 2-3 0,-3-2-1 0,0 4 1 0,0-1-4 0,-3 3-4 15,0-1-4-15,-2 5-6 0,0 0-3 0,-4 1 0 0,0 3 0 0,-3 1-1 16,2 1 0-16,-5 2-2 0,1 0-3 0,0-1-5 0,0 1-1 0,-1-2 1 16,4-1 2-16,-3-1 2 0,4-2 2 0,2-1-2 0,-1-4 3 0,3 2-1 15,1-4-1-15,0 0 0 0,3 0-4 0,-1-2-5 0,2 0-2 0,1-3-3 16,0 0-2-16,0 0-3 0,1 2-1 0,1 0-3 0,1 1 1 0,2-3-2 16,0 0-1-16,1 2 1 0,3-2-1 0,-1 0 0 0,2 0-1 0,4-2 1 15,-3-1 0-15,2 1-1 0,3 1-1 0,-3-2-2 0,2 0-6 0,0 0-6 16,-2 0-10-16,0-2-9 0,1 1-12 0,-2 1-14 0,-1 0-19 0,1 0-22 15,-4 0-26-15,2 0-30 0,-3 2-58 0,0 0-62 0,-2-1-51 0,-2 2-47 16,0-2-31-16,-3 2-34 0,0 0-32 0,0 0-39 0,0 0 4 0,0 0 11 16,0 0 20-16,0 0 19 0,-5-1 29 0,2 1 29 0,-2 0 59 0</inkml:trace>
  <inkml:trace contextRef="#ctx0" brushRef="#br0" timeOffset="80692.03">16029 4404 70 0,'-6'-5'308'16,"-1"-1"25"-16,2 3 25 0,-1-1 15 0,1 2 16 0,-2-1 9 0,3 1 11 16,-1 0 2-16,-1 2 4 0,1 0-53 0,-1 0-69 0,-2 2-33 0,2 0-28 15,-2 3-20-15,-1 1-23 0,-1 1-15 0,0 2-19 0,-2 3-9 0,2 0-8 16,1 5-3-16,-4-2-5 0,2 7 1 0,1-1 2 0,-2 4-11 0,2 3-13 16,2 0-12-16,-1 3-12 0,1 4-9 0,2 1-4 0,1 2-5 0,0 1-4 0,4 1-1 15,1 1-6-15,0-1-3 0,4 1-7 0,1-2-3 0,3-2-2 16,5-1-6-16,-1-3-2 0,3-2-1 0,2-2-2 0,5-3-1 0,-1-5-4 15,3-2 1-15,2-4-2 0,1-3-2 0,2-2-2 0,-1-2 0 0,2-3-1 16,-1-2 1-16,1-3-2 0,0-3-2 0,0-2 0 0,-3-3-2 0,1 0-3 16,1-4-1-16,-2-2 0 0,1-1-2 0,-3-3-4 0,0 0 0 0,1-3 0 0,-4 0-2 15,0-2-1-15,-2 0 1 0,-2-3 1 0,3 1 0 0,-7-1 0 16,2 0 0-16,-3 0 1 0,-3 0 0 0,0-1-1 0,-2 0 4 0,-3-1 2 16,1 1 3-16,-3-2-2 0,-2-1 2 0,-1 2 1 0,-3-4-2 0,2 3-3 0,-7-4 0 15,0 2 1-15,0 1-2 0,-3 1-3 0,0 0-2 0,-3 0 1 16,-2 4-4-16,0 1-3 0,-3 1-4 0,0 4-4 0,-2 0-1 0,-1 6-7 15,1 1-1-15,-2 3-6 0,-2 3-7 0,0 4-8 0,1 2-9 0,-3 2-8 16,0 6-17-16,3 0-15 0,-1 3-26 0,1 2-23 0,-1 5-36 0,4-1-38 16,-1 3-77-16,2 0-84 0,2 5-53 0,1-1-46 0,3 1-43 0,0 1-43 15,2 1-2-15,2 1 8 0,2 2 16 0,1 2 17 0,4-1 23 0,1 3 28 16,1 1 38-16,-1 1 40 0</inkml:trace>
  <inkml:trace contextRef="#ctx0" brushRef="#br0" timeOffset="80941.64">15932 5410 325 0,'0'-7'361'0,"0"1"21"0,0 1 20 0,-1 0 20 15,1 3 9-15,0 2 6 0,0 0 9 0,0 0 6 0,0 0-48 0,-5 2-58 16,2 3-60-16,-2 3-60 0,-1 2-48 0,-4 4-44 0,2 4-25 0,-3 3-23 16,-1 1-31-16,-1 4-36 0,-3 2-59 0,0 1-64 0,-1 2-84 0,1 1-89 15,-3-2-83-15,3 1-78 0,-1-1-19 0,1 0-11 0,-1-1 0 0,1-2-4 16,0 0 1-16,-1-3 2 0,2-1 12 0,0 0 18 0,2-3 48 0</inkml:trace>
  <inkml:trace contextRef="#ctx0" brushRef="#br0" timeOffset="81391.17">15303 6072 75 0,'0'-6'285'0,"2"1"31"16,-2 1 27-16,0-1 19 0,1 2 17 0,-1 0 12 0,0 3 11 0,0 0-7 16,0 0-14-16,0 0-39 0,0 0-49 0,0 0-17 0,0 0-8 0,0 0-18 15,0 0-17-15,3 1-21 0,1 2-23 0,-3 4-15 0,2-1-15 0,-1 3-11 16,2 2-13-16,-2 0-4 0,1 4-4 0,0 3-17 0,1 0-18 0,-3 3-22 16,2 2-26-16,-1-1-31 0,1 1-33 0,0 1-41 0,-1 0-44 0,0 0-90 15,-2-3-105-15,0-1-83 0,0 1-76 0,-2-3-42 0,2-1-30 0,-2 0-8 16,1-4-1-16,-2 1 1 0,-1-4 2 0,0-1 18 0,0-2 17 15,0-1 37-15</inkml:trace>
  <inkml:trace contextRef="#ctx0" brushRef="#br0" timeOffset="81741.38">16378 5265 189 0,'-3'-2'450'15,"0"0"24"-15,-2 2 14 0,5 0 6 0,-3 0 2 0,3 0 12 0,0 0 12 16,0 0 13-16,0 4 10 0,3 1-42 0,0-1-52 0,-1 3-91 0,1 1-97 16,2 2-64-16,-1 2-56 0,3 3-17 0,-1 2-13 0,3 1-2 0,-1 1-3 15,1 1-9-15,1 1-14 0,0 1-12 0,0 0-11 0,2-2-10 0,-1 1-7 16,2 0-10-16,1 0-10 0,0-1-23 0,0 1-23 0,3-2-27 0,-2 1-29 16,1-1-39-16,1 1-38 0,1-1-95 0,-1-1-107 0,0 0-104 0,-1 2-102 15,2-4-27-15,-2 1-10 0,1 1-1 0,-1 0 1 0,1-2 14 0,-1 2 17 16,1 0 24-16,-1 0 24 0,0 0 37 0</inkml:trace>
  <inkml:trace contextRef="#ctx0" brushRef="#br0" timeOffset="82108.48">16821 5905 374 0,'0'-6'481'0,"0"3"11"0,0 3 5 16,2-1 1-16,-2 1 0 0,0-3-1 0,3 3 0 0,0-2 1 0,3 2 2 15,0-1-57-15,-1 0-68 0,2-1-116 0,3 0-127 0,0 0-53 0,0 1-37 16,2-2-8-16,1 2-4 0,-2-3 1 0,3 2-1 0,-3 1-2 0,2-1 4 16,-4 0-2-16,3 2-3 0,-3 0-1 0,0 0-1 0,-2 2-2 0,-1 0-5 15,-1-1-2-15,2 1-3 0,-5 3-2 0,1 1-3 0,-3 2 0 0,-3-1 0 16,1 4 0-16,-5 2-3 0,1 0 2 0,-2 3 1 0,-2 2 0 0,-2-2 4 16,0 3 6-16,-2 1 3 0,3 0 2 0,-2-2 1 0,2 0 0 0,0 0-1 15,2-3 2-15,1 0-3 0,3-2 4 0,0-2 0 0,4-1-1 0,-1 0 0 16,4-2-3-16,1 0-4 0,2-2-6 0,2-1-6 0,1 2-1 0,0-1-1 15,2-2 1-15,1-1 1 0,-2 0 3 0,3 2 5 0,0-4 0 0,1 1 0 16,-1 0 2-16,0 0 1 0,-3-2 0 0,3 1-1 0,-3 1 1 0,-1 0 1 16,-2-1-2-16,3-1-2 0,-4 2 2 0,-2-2-1 0,2 1-1 0,-3 1-3 15,-1-1 1-15,-1 4 0 0,-1-3-3 0,-3 5-1 0,0 2 0 0,-3 1 3 16,-4 2-3-16,2 2-3 0,-3 2-10 0,-3 2-15 0,-1 2-22 0,-1 1-27 16,1-2-42-16,-3 1-46 0,0 1-95 0,1-2-105 0,-2-1-101 0,4 0-98 15,-1-1-23-15,1-4-7 0,0 1 0 0,3-2 0 0,3-3 13 0,-2 0 12 16,4-3 24-16,1-2 25 0,2-2 41 0</inkml:trace>
  <inkml:trace contextRef="#ctx0" brushRef="#br0" timeOffset="82275.06">17376 6475 427 0,'19'11'572'0,"-5"-1"16"0,0 4 3 0,-6-4-1 0,0 1 1 0,-5-1-1 15,-1-1-1-15,2 0-4 0,-4-3-24 0,0 0-30 0,-4-1-152 0,2-1-180 16,-1 1-182-16,-2-1-184 0,1-1-119 0,-3 2-104 0,2-2-59 15,-4 3-47-15,1-2-42 0,-2 1-41 0,0-2-8 0,-2 2 1 0,3 1 23 16,-3-1 27-16,2-1 36 0,-1-1 36 0,-2 1 49 0</inkml:trace>
  <inkml:trace contextRef="#ctx0" brushRef="#br0" timeOffset="85927.32">9796 4847 109 0,'-5'3'189'0,"0"4"8"0,1-3 10 16,-2-1 10-16,-1 0 12 0,2-2 9 0,-1-1 9 0,3 0-43 0,-2 0-57 0,1-1-8 15,0 1 2-15,3-1 5 0,-1-1 5 0,2 2 4 0,-3 0 6 16,3 0-4-16,-2-1-3 0,2 1-10 0,0 0-10 0,0-3-10 0,0 3-10 16,0 0-11-16,0 0-14 0,0-3-9 0,0 3-15 0,0 0-13 0,2-3-16 15,-2 3-11-15,0 0-15 0,2-2-6 0,-2 2-2 0,1-2-2 0,-1 2-2 16,0 0 1-16,3-1 1 0,-3 1 1 0,2 0 2 0,-2 0-1 0,0 0-1 15,0 0 0-15,0 0 3 0,0 0 3 0,4 0 3 0,-4 0 3 0,0 0 1 16,0 0 0-16,0 0 3 0,0 0 2 0,0 0 1 0,0 0 1 0,0 0 2 16,0 0 0-16,0 0 2 0,0 0 1 0,0 0 1 0,0 0-1 0,0 0-2 15,0 0-4-15,0 0-2 0,0 0-1 0,0 0 1 0,0 0-1 0,0 0-3 16,0 0 1-16,0 0 0 0,0 0-1 0,0 0-3 0,0 0 0 0,0 0-2 16,0 0 0-16,0 0-1 0,0 0 3 0,0 0 3 0,0 0 0 0,0 0-4 15,0 0 1-15,0 0-1 0,0 0-1 0,0 0-1 0,0 0 0 0,0 0 1 16,0 0-2-16,0 0-3 0,0 0 0 0,0 0 1 0,0 0-4 0,0 0-2 15,0 0 0-15,0 0 2 0,0 0 0 0,0 0-2 0,0 0-1 0,0 0 4 16,0 0-7-16,2 1-4 0,-2-1-14 0,3 2-20 0,-1 0-60 0,-1 1-71 16,3-2-45-16,-3 1-38 0,4 1-56 0,-2-2-57 0,0 2-22 0,2 2-9 15,0-2-4-15,-2 1-3 0,0-1 3 0,0 1 6 0,-1 1 16 0,-1 0 20 16</inkml:trace>
  <inkml:trace contextRef="#ctx0" brushRef="#br0" timeOffset="86241.54">10003 4747 81 0,'-2'-1'195'0,"-1"-1"9"0,0 1 17 0,0-2 15 0,0 1 17 0,0-1 16 0,1 0-4 0,-1 2-8 15,0-2-39-15,1 0-45 0,-1 1-15 0,1 1-9 0,-1-1-10 16,2-1-8-16,1 3-11 0,-2-1-10 0,2 1-16 0,0 0-18 0,-3-2-20 16,3 2-19-16,0 0-28 0,0 0-30 0,0 0-34 0,0 0-35 0,0 0-27 0,3-1-22 15,0-1-18-15,0 1-17 0,1 1-20 0,0 0-18 0,3 1-42 16,-1-1-45-16,3 2-8 0,-2-2 3 0,1 0 12 0,3 1 18 0,0 1 26 15,0-1 29-15</inkml:trace>
  <inkml:trace contextRef="#ctx0" brushRef="#br0" timeOffset="87109.08">10088 4720 45 0,'-10'2'171'0,"0"-1"7"0,-1-1 6 0,0 0 11 0,1 0 8 16,1 0 10-16,-2 0 9 0,1 0-34 0,2 0-48 0,1 0-8 0,0 0 2 16,2 0 17-16,-1 0 21 0,1 0 11 0,-1 0 10 0,3 0 3 0,1 0 4 15,2 0-10-15,0 0-10 0,0 0-9 0,0 0-9 0,0 0-16 0,-3 0-19 16,3 0-21-16,0 0-22 0,0 0-73 0,3-1-81 0,5-1-75 0,-2-1-70 16,6 2-75-16,3-2-74 0,1-2-16 0,3 1-3 0,2-1-1 0,4-1-2 15,-1 0 3-15,1-1 3 0,2-2 7 0,0-2 6 0</inkml:trace>
  <inkml:trace contextRef="#ctx0" brushRef="#br0" timeOffset="87458.86">15491 4564 175 0,'0'3'386'0,"-1"2"28"0,-1-2 29 0,-1 0 8 0,-1 0 4 16,1-2 3-16,-3-1 5 0,3 2 1 0,0-2-2 0,-2-2-57 0,0 2-68 16,2-1-93-16,-2 1-96 0,-1-2-53 0,2 2-39 0,-1-1-42 0,0 1-41 15,0 0-34-15,0-2-29 0,-1 1-67 0,2 1-74 0,-3 0-50 0,2 0-45 16,0-2-56-16,-1 2-63 0,-2 0-10 0,2 0-1 0,-2 0 5 0,2 2 7 16,-4-2 17-16,1 0 12 0,-1 1 25 0,-1 1 28 0</inkml:trace>
  <inkml:trace contextRef="#ctx0" brushRef="#br0" timeOffset="88025.56">10414 6288 106 0,'-5'1'235'0,"2"-1"9"0,0 0 3 15,-2 0 4-15,2-1-1 0,0-1-3 0,0 1-8 0,0-2-13 0,1 1-70 16,-1 1-85-16,3 1-56 0,0 0-52 0,3-2-31 0,-1 1-30 0,4-1-44 15,0-1-48-15,2 2-29 0,2-2-25 0,1-2-4 0,2 1 1 0,1-1 9 16,2-1 12-16,1-1 14 0</inkml:trace>
  <inkml:trace contextRef="#ctx0" brushRef="#br0" timeOffset="88341.39">16388 5923 27 0,'-12'2'113'0,"-1"1"-47"0,0-2-52 0,-1-1-10 0,-1 0-4 16,2 0 0-16,-4-1 0 0,0 1-56 0,3 0-67 0</inkml:trace>
  <inkml:trace contextRef="#ctx0" brushRef="#br0" timeOffset="89108.58">10118 6085 120 0,'0'5'107'0,"2"-1"-20"0,1-1-36 0,-1-1-39 15,1 1-10-15,2-3-1 0,0 1-58 0,1-1-64 0,0 1-18 0</inkml:trace>
  <inkml:trace contextRef="#ctx0" brushRef="#br0" timeOffset="89374.93">10939 7500 126 0,'-1'1'172'0,"-3"1"-1"0,1-2 0 0,0-2-6 0,0 1-5 15,0 1-9-15,-2-3-13 0,4 1-74 0,-1 1-83 0,2 1-69 0,0 0-65 16,-2-4-13-16,-1 2-7 0,0-3 2 0,1 1 0 0,1-3-1 0,-2 0 3 15</inkml:trace>
  <inkml:trace contextRef="#ctx0" brushRef="#br0" timeOffset="93758.62">17842 5886 106 0,'-3'0'412'15,"-2"3"35"-15,1-2 33 0,0 1 15 0,-1-2 11 0,2 0 9 0,3 0 5 16,0 0 5-16,0 0-2 0,0 0-48 0,0 0-61 0,0 0-83 0,0 0-88 15,0 0-53-15,0 0-44 0,0 0-22 0,3 0-19 0,2-2-7 0,3 1-3 16,2-2-1-16,6 1 1 0,-2-1 0 0,6-1 3 0,4-1 2 0,3-1 1 16,1 0-1-16,4-1-1 0,1-1-14 0,2 1-15 0,0-2-12 0,1 0-12 15,1 1-7-15,0 0-10 0,-2 1-6 0,2 0-7 0,-3 1-3 0,0 0-1 16,1 1-3-16,-5-1-3 0,0 4 0 0,-2-3 0 0,0 2-2 0,-2 1-1 16,-3-1-3-16,-2 3-3 0,0-2-18 0,-7 2-21 0,2 0-26 0,-4 2-26 15,-1-2-30-15,-1 2-28 0,-4-2-56 0,-1 1-63 0,1-1-102 0,-6 0-109 16,0 0-71-16,0 0-61 0,0 0-13 0,-6-1 0 0,1-1 17 0,0 0 19 15,-3-1 27-15,-1-1 27 0,0 0 29 0,-3-3 28 0</inkml:trace>
  <inkml:trace contextRef="#ctx0" brushRef="#br0" timeOffset="93944.3">18630 5543 80 0,'12'4'281'0,"2"-1"40"0,-2 2 40 16,0 0 32-16,-1 0 28 0,2 0 23 0,1-1 20 0,-3 0 3 0,5 2 1 15,-3 0-64-15,2 1-76 0,-2 0-15 0,2-1 1 0,0 1-27 0,-2 1-30 16,-1-1-36-16,0 1-37 0,-3-2-26 0,4 1-26 0,-7-1-19 0,2 0-18 15,0 0-6-15,-2 0-7 0,-3-1-6 0,0 1-13 0,-3 1-10 0,0 1-12 16,-1-1-6-16,-4 4-2 0,-1-1-9 0,-5 4-11 0,-2-1-23 0,-3 4-25 16,-3-1-37-16,-1 4-42 0,-4-1-83 0,-3 1-97 0,-1 1-72 0,1 0-70 15,-3 0-61-15,0-3-56 0,1 0-16 0,1-2-2 0,3 1 4 0,1-4 6 16,5 1 20-16,1-2 22 0,7-4 34 0,2 2 41 0</inkml:trace>
  <inkml:trace contextRef="#ctx0" brushRef="#br0" timeOffset="94143.83">19094 5941 27 0,'5'6'501'0,"0"0"28"0,3 2 8 0,-7-2 5 16,2-1 2-16,-1 2 0 0,0-1-3 0,-1-3-3 0,1 1-12 15,-2-4-14-15,0 0-73 0,2 1-87 0,-2-1-187 0,-2 5-206 0,0 0-138 0,1-1-120 16,-3 0-88-16,1 3-77 0,-3-2-40 0,2 0-31 0,-1 1-4 0,-2 0-1 15,1 0 13-15,-2-2 11 0,0 1 19 0,2-2 16 0,-1 2 35 16</inkml:trace>
  <inkml:trace contextRef="#ctx0" brushRef="#br0" timeOffset="98309.2">20552 4282 296 0,'-1'-3'358'0,"-1"0"32"15,1 0 28-15,-3 2 24 0,4-3 14 0,-3 3 10 0,3 1 5 0,0 0 5 16,0-3-56-16,0 3-70 0,0 0-36 0,0 0-29 0,3-1-41 0,-1-1-43 16,0 1-29-16,1 1-27 0,2 0-20 0,2-2-21 0,0 2-10 0,1-1-8 15,0 1-1-15,2 0-2 0,2-2-1 0,0 1-3 0,-1-1-10 0,1 2-12 16,0-3-9-16,-1 3-7 0,0-1-8 0,0-1-7 0,-1 1-5 0,-2-1-3 15,1 1-4-15,-1 1-2 0,-2 0-3 0,-1 0-4 0,0 0-1 0,-1 1 1 16,0 1-1-16,-4 1 0 0,0 1 1 0,-4 4-1 0,2-1 0 0,-5 4 0 16,1 1-1-16,-4 1 1 0,-1 3 0 0,0 1 4 0,-3 0 2 0,-2 1 1 15,2 1 3-15,-2-2 0 0,3-1 2 0,-1-1 1 0,1 0 1 0,3-4-3 16,2-1 3-16,1-2-1 0,2-3 1 0,1 1-1 0,2-2-4 0,0-1 1 16,-2-1-5-16,4-2-2 0,0 0-2 0,0 0-1 0,0 0-2 0,4 1-1 15,0 0-1-15,0 2 1 0,1-1 0 0,3-1 0 0,0 0 1 0,1 2-1 16,3-1 0-16,0 0-1 0,-1-2 0 0,2 1 0 0,3 1-6 0,-3-2-5 15,-1 0-10-15,1-2-9 0,1 1-12 0,-3 1-10 0,0-2-15 0,2 0-10 16,-5-1-21-16,1 2-19 0,-1-2-36 0,0 2-35 0,-2-2-81 16,-3 0-90-16,2 0-50 0,-1-1-43 0,-3 0-43 0,-1 0-45 0,2-2 1 15,-4-2 7-15,2 1 13 0,-1-1 12 0,-1-1 18 0,0-2 21 0,-1 1 35 0,0-2 40 16</inkml:trace>
  <inkml:trace contextRef="#ctx0" brushRef="#br0" timeOffset="98694.52">20562 4107 102 0,'-8'3'238'0,"2"0"15"0,-1-2 20 0,-1 2 19 0,2-2 23 0,-3 1 21 0,1 1 19 16,-1-1 18-16,0 2-46 0,0 1-57 0,1 1-17 0,-5 0-8 0,4 4-4 16,-1 1-2-16,-2 1-2 0,0 2-5 0,1 4-11 0,0 0-10 0,0 1-12 15,2 1-16-15,-4 5-10 0,5 1-13 0,0 0-13 0,2 4-11 0,-2-1-11 16,7 2-9-16,-3 2-12 0,4 1-10 0,4-2-6 0,-3 2-8 15,7 0-6-15,0-1-6 0,1-2-5 0,5 0-5 0,-1-3-3 0,3-1-3 0,3-2-1 16,1-4 0-16,0-1-1 0,3-4-5 0,3-2 0 0,-1-2-4 0,2-4-3 16,-2-3-4-16,4 0-3 0,-1-5-2 0,1-2-4 0,-1-4-4 0,0-1-2 15,-1-2-2-15,2-3-3 0,-4-3-4 0,0-2-2 0,-2-1-1 0,0 0-2 16,-1-3 0-16,-3 0 2 0,0 2 3 0,0-4 3 0,-5 2 0 0,-1-1 5 16,0 0 0-16,-5 0 1 0,-2 0-1 0,0-1 1 0,-3-1 1 15,-3 0-1-15,-1-1-1 0,-4-1-4 0,1-1-1 0,-5-1-8 0,0-2-7 16,-4-1-4-16,1 2-2 0,-6-3-6 0,2 2-2 0,-2 0-1 0,-2 3-3 0,2 0-2 15,-4 3-6-15,2 5-4 0,-2 1-7 0,0 4-8 0,0 3-9 16,3 6-8-16,-3 2-10 0,0 4-17 0,1 4-19 0,1 2-25 0,-1 5-26 0,4 3-57 16,-4 3-64-16,4 3-69 0,-2 3-74 0,4 2-66 0,-2 0-65 0,6 2-8 15,0-1 6-15,2 3 9 0,0-2 14 0,0 2 18 0,5 0 21 16,-3 0 25-16,6 2 30 0</inkml:trace>
  <inkml:trace contextRef="#ctx0" brushRef="#br0" timeOffset="98959.86">20445 5086 229 0,'1'-9'379'0,"-1"2"39"15,0 1 28-15,0 0 29 0,0 1 16 0,0 2 14 0,0 3 8 0,0 0 8 16,0 0-44-16,0 0-52 0,0 0-54 0,0 0-57 0,-3 2-62 0,-2 2-63 16,-2 1-41-16,-1 4-39 0,0 1-30 0,-5 2-28 0,4 3-27 0,-6 2-28 15,3 1-45-15,-1 1-44 0,-3 2-94 0,4 0-103 0,-4 0-91 0,2 2-87 16,1-4-33-16,0 2-20 0,2 0-4 0,-3-1-2 0,4 1 0 0,-2-3 2 16,-1 2 9-16,4-2 15 0,-1 1 36 0</inkml:trace>
  <inkml:trace contextRef="#ctx0" brushRef="#br0" timeOffset="99277.08">20084 5631 67 0,'0'-6'353'0,"0"-1"34"0,0 4 32 16,0-2 21-16,0 2 23 0,0-2 11 0,-1 3 10 0,1 2 4 0,0 0 3 15,0 0-59-15,0 0-68 0,0 0-45 0,0 0-34 0,0 0-43 16,0 0-42-16,0 0-31 0,1 2-26 0,1 3-23 0,0 3-21 0,-2-1-10 0,1 2-10 16,-1 3-5-16,0 1-2 0,0 4-9 0,0-1-4 0,0 2-14 0,0 2-18 15,0 0-22-15,0-1-23 0,-1 1-23 0,1 0-27 0,0-2-34 0,0 0-38 16,1-1-87-16,-1-1-92 0,0-2-73 0,2-1-66 0,-1 0-48 15,4-5-44-15,-2 0-9 0,0-3-1 0,0 0 10 0,2-3 14 0,2-2 20 16,-1-2 22-16,3-1 35 0,-1-3 40 0</inkml:trace>
  <inkml:trace contextRef="#ctx0" brushRef="#br0" timeOffset="99593.24">20868 4999 220 0,'7'-4'399'0,"-2"-2"28"0,-1-1 27 15,1 4 15-15,-2 1 13 0,2-1 13 0,-4 0 12 0,2 2 14 0,-3 1 10 16,0 0-56-16,2 1-76 0,1 0-66 0,1 2-69 0,-3 1-47 0,2 1-42 16,1 1-28-16,-1 2-26 0,2 1-13 0,1 0-15 0,-3 1-12 0,2 0-12 15,-1 3-16-15,1-1-18 0,0 0-29 0,3 1-32 0,0 1-35 0,-2 0-38 16,0 1-70-16,4 1-80 0,-4 0-95 0,0 1-99 0,3-2-63 0,-2 3-53 16,-1-2-13-16,-1 4-4 0,-2-2 1 0,1 3 5 0,-3-2 19 0,3 1 24 15,-4 1 28-15,1 0 32 0</inkml:trace>
  <inkml:trace contextRef="#ctx0" brushRef="#br0" timeOffset="99945.29">21186 5478 13 0,'0'0'440'0,"0"0"38"0,3-2 12 0,-3 2 5 0,4-1 1 0,-4 1-2 15,1 0 5-15,4 0 3 0,1-2 5 0,-3 1 3 0,4-1-68 0,-3-1-84 16,3 2-110-16,-1-2-115 0,2 1-47 0,0-1-34 0,0-1-10 0,3 2-6 15,-3-1 0-15,-2 1 2 0,2 0-4 0,0 0-4 0,-4 1-5 0,1 1-3 16,0 0-3-16,0 1-1 0,-2 1-4 0,0 0-2 0,1 1-2 0,-2 2-2 16,-2 1-1-16,0 1-1 0,0 3 1 0,-2 0-2 0,-3 2 0 0,2 2 2 15,-4 1-2-15,2 1 1 0,0-1-2 0,-4 2 0 0,5-2-2 0,-3 0 0 16,2 0 0-16,0-3-2 0,2 0 0 0,2-2 0 0,-2-1 1 0,3 0 0 16,3-1 0-16,-2-2-2 0,2 1 1 0,1-2 0 0,1 0 0 0,-1 0 1 15,1 1 0-15,3-1 0 0,-2-1 1 0,1-1-1 0,-1 1 1 0,0 2 1 16,0-1 0-16,1-1-1 0,-1 1 1 0,-1 0-1 0,-2-1 2 0,2 0 0 15,-2-2 1-15,0 1 1 0,-1 0 1 0,-2 0-2 0,-2 2 1 0,-2-2-1 16,0 3-5-16,-2 1-9 0,0 2-17 0,-4 0-21 0,-1 3-32 0,0 0-37 16,0-1-84-16,-5 2-99 0,3 1-80 0,-1-3-77 0,3-2-43 0,-3 2-36 15,4-2-8-15,1 0-3 0,-2-1 6 0,5-1 6 0,-1-1 19 0,2 0 20 16,1-1 34-16,-1-1 37 0</inkml:trace>
  <inkml:trace contextRef="#ctx0" brushRef="#br0" timeOffset="100292.97">21308 6013 3 0,'0'-6'323'0,"2"-1"21"0,-2 5 15 0,0-1 28 0,0 3 33 16,0 0 29-16,0 0 25 0,3 0 18 0,0 3 11 0,0-1-47 0,0 3-63 0,3 0-56 15,-2 1-55-15,0 1-39 0,3 1-36 0,-1 0-19 0,1 0-15 0,0 2-29 16,3 0-30-16,-2 1-31 0,3-3-28 0,-2 2-25 0,1-2-25 0,2 2-24 15,-1-2-25-15,2 0-36 0,0 0-40 0,0 1-89 0,0-2-101 0,-3 0-81 16,3 0-78-16,-1 2-34 0,0-2-23 0,-3 2-5 0,2 0 0 0,-1 0 9 16,-4 0 13-16,2 2 16 0,-4 1 20 0,1-1 34 0</inkml:trace>
  <inkml:trace contextRef="#ctx0" brushRef="#br0" timeOffset="100562.4">21681 6313 173 0,'0'-3'359'16,"0"3"27"-16,0 0 26 0,0 0 26 0,0 0 24 0,-1 3 17 0,-3 0 14 16,1 2 8-16,1 2 10 0,-1 3-65 0,-3-1-79 0,3 5-61 0,-2 1-59 15,2 2-39-15,-2 1-32 0,4 0-27 0,-3 1-23 0,4 1-23 0,0 0-22 16,4-1-14-16,-1-1-12 0,3-2-6 0,1-3-10 0,3 1-3 0,0-2-7 15,5-3-2-15,0-1-5 0,0-2-1 0,0-2-4 0,4-1-7 0,-1-2-5 16,-1-1-13-16,1-1-9 0,-1-2-18 0,-3 0-14 0,3-1-27 0,-1-2-24 16,-2 0-39-16,-1 0-40 0,1-2-73 0,-3-1-78 0,-1 2-47 0,1-2-39 15,-3 1-53-15,-2 1-56 0,-1-2-6 0,1 1 8 0,-3-1 12 0,-3 0 12 16,0 1 25-16,0 1 22 0,-1-2 39 0,-4 0 40 0</inkml:trace>
  <inkml:trace contextRef="#ctx0" brushRef="#br0" timeOffset="100726.27">21886 6188 49 0,'-1'4'366'0,"-2"1"30"0,0 5 30 0,0 0 26 0,0 2 26 16,-1 2 15-16,1 2 11 0,2 1 7 0,-3 1 8 0,1 1-46 0,0 2-58 16,0 1-75-16,-2 0-76 0,2 2-53 0,2 1-45 0,-3 1-32 0,1-1-29 15,2 1-25-15,-3-1-26 0,3 2-21 0,-3-3-19 0,4 2-27 0,-1-4-29 16,1 2-37-16,0-1-34 0,1-1-84 0,-1 1-91 0,0-1-73 0,0 1-67 16,0-2-47-16,0 1-43 0,0 1-11 0,0-2-2 0,-1 1 5 0,-1 1 7 15,1-2 20-15,-2 0 22 0,1-2 32 0,-1 1 35 0</inkml:trace>
  <inkml:trace contextRef="#ctx0" brushRef="#br0" timeOffset="102178.54">21349 5691 24 0,'0'0'278'0,"0"2"15"16,3 2 2-16,-3-1-1 0,0 0 2 0,2-1-2 0,1 0 1 0,0 1-1 15,-3-3-30-15,0 0-38 0,2 1-59 0,-1 1-62 0,2-2-37 0,1 3-30 16,0-3-20-16,0 2-17 0,1-2-19 0,2 2-18 0,-1-1-35 0,1 0-41 16,-1 0-29-16,-1 1-28 0,4 0-53 0,-2-1-57 0,-1 2-12 0,1-2-3 15,-3 1-2-15,2 0-3 0,-1 1 1 0,-2 0 4 0,2 0 18 0</inkml:trace>
  <inkml:trace contextRef="#ctx0" brushRef="#br0" timeOffset="102393.76">21831 6323 15 0,'0'0'245'0,"0"4"-11"0,0-4-10 0,-1 2-27 0,-3 0-29 0,1 0-43 15,2-4-45-15,-4 2-38 0,2-3-32 0,-2 2-77 0,0-3-86 16,1 2-46-16,-1-3-35 0,0 2-9 0,-2-1-2 0</inkml:trace>
  <inkml:trace contextRef="#ctx0" brushRef="#br0" timeOffset="104210.25">23147 5656 279 0,'-9'5'363'0,"0"1"39"0,1-2 35 0,-1 2 32 16,3-1 18-16,-1-2 12 0,4 0 12 0,-2 0 9 0,2-2-45 0,-2 2-55 15,3-3-52-15,2 0-51 0,0 0-43 0,0 0-42 0,0 0-36 0,0 0-36 16,0 0-26-16,0 0-26 0,0 0-6 0,0 0-4 0,4 2 0 0,-1-2-1 0,4 0-1 16,-3 0-2-16,4 0-3 0,3 0-1 0,0-2-4 0,7 2-2 15,-4-2-1-15,3 1-2 0,3-2-4 0,-2 2-6 0,4-2-9 0,-1 0-11 16,3 1-8-16,-1-1-9 0,3-1-5 0,-4 1-3 0,3 0-5 0,1 0-3 15,-1-2-10-15,-2 2-8 0,1 0 0 0,2 0 0 0,-3 0 0 0,-1 0 0 16,-1 2 0-16,0-1 0 0,-3 1 0 0,-2-1 0 0,-2 2 0 0,-1 0 0 16,-2 0 0-16,0 2 0 0,-3-1 0 0,-1-1 0 0,-3 0 0 0,1 2-30 0,0-2-39 15,-5 0-23-15,0 0-31 0,0 0-33 0,0 0-66 0,0 0-76 0,0 0-95 16,-5-2-101-16,0 1-72 0,1-1-66 0,-3-2-10 0,1 1 5 16,-2-3 12-16,0-1 17 0,-1 2 23 0,1-1 24 0,-3-2 30 0,1-1 33 15</inkml:trace>
  <inkml:trace contextRef="#ctx0" brushRef="#br0" timeOffset="104426.83">23566 5367 252 0,'5'1'315'0,"1"2"49"0,-2 2 45 0,1-2 38 15,0 3 19-15,3-2 12 0,1 2 9 0,-1 2 8 0,2-2-57 0,2 1-73 16,0 2-27-16,0 0-19 0,2 0-20 0,1 0-17 0,0 2-38 0,-2-2-40 16,1 0-41-16,1 1-36 0,0-2-17 0,-2 1-8 0,0 0-11 0,-1-2-5 15,1 1-10-15,0 1-8 0,-4-2-13 0,-1 0-8 0,1 1-10 0,-1 0-7 16,-3-2-6-16,-2 3-9 0,1 0-3 0,-3-2-4 0,-2 4 0 0,-4 1-2 15,0 1-7-15,-5 1-6 0,0-1-15 0,-3 4-18 0,-4-1-22 0,-3 2-25 16,2 0-35-16,-4 2-39 0,-1-1-84 0,-2-1-93 0,1 2-70 0,-1-1-63 16,0-1-50-16,2-1-49 0,0-1-6 0,2-2 2 0,4-1 15 0,-1-1 17 15,7-3 21-15,1-2 25 0,5-2 36 0,1-2 39 0</inkml:trace>
  <inkml:trace contextRef="#ctx0" brushRef="#br0" timeOffset="106927.19">20084 6150 144 0,'-3'0'165'0,"3"0"-1"0,0 0 1 16,0 0-7-16,-3 0-5 0,1-2-17 0,2 2-18 0,0 0-65 0,0 0-74 16,0 0-50-16,0-3-44 0,3 0-25 0,-1 2-19 0,0-2-5 0,1 0 0 15,-1 1-1-15,1-1 1 0</inkml:trace>
  <inkml:trace contextRef="#ctx0" brushRef="#br0" timeOffset="108310.71">400 11594 284 0,'-10'13'453'0,"1"-1"9"0,1-2-3 16,3-1 21-16,-2 0 27 0,3-1 4 16,2-1-4-16,-1-2 18 0,6-2 21 15,0-2-68-15,4 1-90 0,1-2-72 0,6 0-67 16,0 0-65-16,3 0-65 16,4 0-7-16,1 0 4 0,3 1-20 0,2 1-23 15,-4 2-3-15,2 2 4 0,-3 0-11 0,-3 5-13 16,-5 1 3-16,-3 3 6 0,-3 3-7 0,-7 6-10 15,-4 2-6-15,-6 6-9 0,-4 5 1 16,-4 3 0-16,-4 1 1 0,-2 3 1 16,-4 1 0-16,3-3 3 0,-1-1-4 0,3-6-9 15,1-3-4-15,1-5-4 16,7-4-4-16,2-7 0 0,3-4 4 0,5-3 4 16,3-3-1-16,5-3 0 15,5-3-4-15,3 0-3 0,6-1-2 0,2-1-2 16,4-1-2-16,2 0-4 0,3 0-19 0,2 0-24 15,1 0-55-15,-1 0-62 0,-2 0-138 0,-2 2-159 16,-3-1-78-16,-3 1-62 0,-2-1-14 16,-5 1-3-16,-2 1-2 0,-1-2-2 0,-4 0-1 15,-3 0 2-15,0-3 21 0,1-2 26 0,2 0 57 16</inkml:trace>
  <inkml:trace contextRef="#ctx0" brushRef="#br0" timeOffset="108460.54">973 12112 305 0,'16'0'559'16,"0"4"14"-16,-2 1 8 0,0 1 4 0,-6 4 3 15,-1 1 1-15,-4 0 2 0,2-1-8 0,-2-2-6 16,3-2-38-16,-4 1-43 0,-1-1-266 0,-1 0-309 16,0 1-225-16,2-4-201 0,-2-3-54 0,0 0-15 15,0 0-9-15,5-2-5 0,1-1-1 16,-1-2-1-16,4 1 4 0,2-3 6 0,-1 2 36 16,5-1 43-16</inkml:trace>
  <inkml:trace contextRef="#ctx0" brushRef="#br0" timeOffset="108960.18">1516 11541 86 0,'-2'-6'456'0,"1"0"26"0,-1 1 15 0,2 2 8 0,-3 0 9 16,3 3 2-16,0 0 2 0,0 0 2 0,0 0 4 0,0 0-32 0,0 0-38 16,0 0-100-16,0 0-110 0,0 0-78 0,0 0-68 0,0 0-21 0,0 0-7 15,0 0-8-15,0 0-2 0,0 5-1 0,0-2 1 0,-2 4-1 0,1 1-2 16,-3 2-1-16,1 1-3 0,0 0-8 0,-4 3-6 0,2 1-6 0,-2 3-9 15,-1 0-6-15,-3 2-7 0,2-2-7 0,1 4-2 16,-3-1-6-16,3-3-5 0,2 0-3 0,-1-3-5 16,2 0-1-16,-2-4-1 0,5-1-1 0,1-2 4 15,1-2 1-15,1-2 0 0,2-2 4 16,5 2 3-16,-2-1 3 0,1-1-2 0,1 0 4 0,1 2 3 0,1-3 4 0,-1 1 5 16,-1 2 6-16,1-1 7 0,-1 0 3 0,-1 2 4 0,-2-2 6 0,2 1 10 15,-2 1 2-15,0 0 4 0,-2 2 2 0,-1 1 4 0,-1 0 2 0,1 2 0 16,-2-2-2-16,-2 3-1 0,1-1-6 0,-1 2-4 0,-1 0-3 0,1 0-3 15,-3-1-7-15,2-2-8 0,0 2-6 0,-3-1-2 0,3-2-5 0,1-1-4 0,-1 0-1 16,0-3-2-16,3 1-2 0,-2-2-2 0,2 0-4 0,0-3-2 16,0 2-15-16,-1 1-15 0,1-3-25 0,0 3-25 0,0-3-23 0,1 2-24 0,-1 0-33 15,2 0-38-15,1-1-86 0,-3-1-103 0,0 0-97 0,0 0-98 0,3-1-25 0,1-3-11 16,-1 1 9-16,1-7 16 0,-1 1 23 0,0-5 27 0,1 0 22 16,-1-4 24-16,2-3 35 0</inkml:trace>
  <inkml:trace contextRef="#ctx0" brushRef="#br0" timeOffset="109226.93">1693 11598 253 0,'10'-5'308'0,"0"3"40"0,-3 0 45 16,-1 2 31-16,2 0 25 0,-3 0 11 0,1 0 9 0,0 2 9 0,1-1 9 16,-1 0-87-16,-1 0-107 0,4 3-31 0,-4-3-17 0,3 1-13 0,-2-1-14 15,2 2-40-15,-2-1-45 0,1 0-28 0,-1-1-26 0,1-1-12 0,0 2-9 16,-2 0-7-16,0 0-10 0,1-1-11 0,-1 1-10 0,1-1-6 0,-1 2-4 0,-2 0 0 16,0 0-1-16,-1 2 4 0,-2 2 3 0,0 0 3 0,-2 3 1 0,-1 2 5 15,0 1 8-15,-5 2 5 0,2 2 6 0,-2 1 9 0,0 0 9 0,-3 1 7 16,0 2 4-16,3-1 3 0,-3-2 4 0,1 0-1 0,2-1-3 0,2-5-3 0,-2 3 0 15,5-5-7-15,-2-1-7 0,2-3-2 0,3 0-3 0,0-2-7 0,0 0-8 16,2-2-7-16,3 1-5 0,-1-1-4 0,4-1-6 0,-2 1-1 0,2-1 0 16,2 1-1-16,1-2 2 0,0 0-1 0,1 0 0 0,1-2-2 0,-3 2-6 15,4-1 0-15,-3-1-2 0,-1 1-2 0,2-1-3 0,-1 1-11 0,-1-1-10 16,-1 0-23-16,-1 2-28 0,0-1-27 0,1 0-32 0,-2-1-36 0,-1 1-40 16,-1-1-94-16,0 2-110 0,2 0-100 0,-4-1-98 0,-3 1-20 0,5-2-6 15,-5 2 9-15,2 0 10 0,-2 0 23 0,3-3 27 0,-3 3 29 0,2-1 29 0,-2 1 37 16</inkml:trace>
  <inkml:trace contextRef="#ctx0" brushRef="#br0" timeOffset="109380.6">2370 11661 316 0,'1'3'498'0,"2"3"10"16,-1-3 4-16,1 0-3 0,-1 1 1 0,-2 1 0 0,3-4-8 0,3 0-8 15,0 1-27-15,-1-2-32 0,0-2-179 0,0 2-214 0,0 0-178 0,-1 0-168 16,1 0-83-16,0 2-62 0,-2-2-30 0,0 2-25 0,0-1-4 0,-3-1-1 15,2 2 5-15,-2 3 8 0,0-1 29 0,0 2 29 0,0-1 68 0</inkml:trace>
  <inkml:trace contextRef="#ctx0" brushRef="#br0" timeOffset="109493.72">2441 11830 115 0,'1'11'419'0,"3"-1"24"0,0-2 8 0,-1-1 3 16,0-1 1-16,1 2 3 0,-1-4-1 0,2-1 1 0,0-1-2 0,-2 0-3 16,3-2-106-16,-3 3-127 0,0 1-135 0,0-3-130 0,0 2-114 0,-1 0-110 15,1 1-85-15,-1-3-77 0,-2-1-20 0,0 0-3 0,0 0-4 0,0 0 0 16,0 0 1-16,-2 2 2 0,2-2 9 0,-3 2 13 0,0 0 44 0</inkml:trace>
  <inkml:trace contextRef="#ctx0" brushRef="#br0" timeOffset="116663.93">19814 4077 56 0,'0'0'155'0,"0"0"4"0,0 0 2 0,0 0 1 15,0 0 2-15,0 0 5 0,0 0-35 0,0 0-39 0,0 0-24 0,0 0-16 16,0 0-7-16,0 0-2 0,0 0 0 0,0 0-1 0,3-2 1 0,-3 2-1 15,0 0 2-15,3-3-2 0,-3 3 4 0,0 0-1 0,0 0 1 0,0 0 3 16,0 0 0-16,0 0 1 0,2-1 4 0,-2 1 8 0,0 0 8 0,0 0 8 16,0 0 9-16,0 0 9 0,0 0 7 0,0 0 8 0,0 0 5 0,0 0 3 15,0 0 0-15,0 0 0 0,0 0-3 0,0 0-4 0,0 3-7 16,0-3-11-16,0 0-10 0,1 3-9 0,-1-3-10 0,-1 3-9 0,1 1-6 0,0 1-11 16,-2-1-3-16,-1 2-1 0,2 2-2 0,-1-1-3 0,0 4 0 0,-1-2 3 15,2 3 2-15,1-1 2 0,-2 3 12 0,0 0 11 0,1 3 7 0,-1-1 8 16,2 2 2-16,-1 3 8 0,-1 0 1 0,0 1 3 0,1 5 9 15,-1-1 11-15,2 2 6 0,-1 4 5 0,-1 1 6 0,0 0 4 0,2 4-6 0,-2 2-9 16,0 3-4-16,0 2-2 0,2 1-2 0,-1 3-4 0,-1 0-4 0,1 4-5 16,-3-1-10-16,3 3-10 0,-1-1-8 0,1-1-4 0,-3 2-4 15,1-2-4-15,1 1-3 0,-1-1-6 0,2 1 0 0,-4 0-4 0,2-1 0 0,2 2-3 16,-3-1 0-16,1-2 0 0,-2 1-2 0,2-1-1 16,0-2-1-16,0 1-2 0,-5-1-5 0,5 0-5 0,-2-4-2 0,2 0-4 0,-2-3-2 15,3-3-4-15,-1 0-5 0,-1-3-5 0,2-3-6 0,1 0-13 0,-1-3-11 0,2-3-11 16,0-3-16-16,2-3-14 0,-1 0-15 0,1-5-14 0,1-2-19 15,-2-3-19-15,2 0-28 0,-1-3-28 0,0-1-75 0,-1-2-82 0,3-2-60 16,-4-3-58-16,0 0-45 0,0-3-43 0,1-5 2 0,1-2 11 0,-2-4 14 0,0-1 15 16,-2-6 18-16,2-3 17 0,0-3 32 0,-1-4 30 0</inkml:trace>
  <inkml:trace contextRef="#ctx0" brushRef="#br0" timeOffset="117411.16">19943 3943 159 0,'-4'0'209'0,"1"2"20"0,0-2 18 0,-2 0 24 0,2 0 25 15,-2 1 31-15,0-1 32 0,2 0-27 0,-2 2-41 0,2-2-6 0,2 1 5 16,1-1-1-16,0 0-1 0,-4 1-9 0,4-1-14 0,0 0-15 0,0 0-19 16,0 0-24-16,0 0-26 0,0 0-30 0,0 0-31 0,0 0-28 0,0 0-27 15,0 0-21-15,0 0-18 0,0 0-11 0,0 0-8 0,0 0-2 0,0 0-3 16,0 0 4-16,4-1 3 0,-3 0 5 0,4-1 5 0,1 2 8 0,2-1 6 15,2-2 8-15,0 0 5 0,3 0 6 0,2 1 4 0,3-2 5 0,4-1 4 16,-1 1 3-16,6-1 3 0,2 0-2 0,1 0-3 0,0 2-5 0,4-2-5 16,1 2-6-16,3 0-7 0,0 0-7 0,2 2-7 0,0 1-3 0,2-2-1 15,1 2-4-15,0 2-3 0,0-2-3 0,3 1-3 0,-2 1-1 0,4-1 0 16,-4 2 1-16,1-2 2 0,0-1 1 0,0 4 3 0,-1-4 1 0,-3 3 1 16,-1-2 2-16,0 1 2 0,0-1-3 0,-2 3 0 0,1-2 2 0,-4 1 0 15,2 0 0-15,-2 2 0 0,-4 0-1 0,4-2-1 0,-3 2-1 0,-1 1-2 16,-1-1-2-16,0 1-2 0,-3-2-3 0,2 1-3 0,-3 0 1 0,1 0-1 15,-3-2-1-15,2 2-4 0,-5-2 0 0,3 0 1 0,-5 0-3 0,0-2 0 16,0 1-1-16,-5-1 0 0,0 1 0 0,-1-2-1 0,-5 3 1 0,0-3 1 16,0 1-2-16,-3-1 0 0,-2 0 2 0,-3 0 1 0,0 0-1 0,0 0-2 15,0 0 2-15,0 0 1 0,0 0-1 0,0 0-2 0,0 0 2 0,0 0 0 16,0 0 0-16,0 0-1 0,0 0 0 0,0 0 2 0,0 0-2 0,0 0-1 16,0 0 1-16,0 0 1 0,0 0-1 0,0 0-2 0,1 2 3 0,-1-2 1 15,0 4 0-15,2-1-2 0,-2 2 0 0,-2 2 2 0,2 1 0 0,-1 2-1 16,-1 4 5-16,-1 1 5 0,0 1 4 0,0 4 3 0,-2 1 2 0,2 3 4 15,0 1 2-15,0 4 2 0,-1 0 3 0,1 3 4 0,-2 4 1 0,2 1 4 16,2 5 1-16,-3 1 2 0,-2 3-2 0,5 4-4 0,-2 2-3 0,-1 3-5 16,1 4-1-16,2 1-2 0,-3 3-2 0,1 3-2 0,2 3-4 0,-3-1-3 15,2 1-4-15,-2 0-3 0,1 0-4 0,2-4-3 0,1 2-3 0,-2-6 1 16,2-1-6-16,0-4-1 0,0-4-3 0,2-1 3 0,-2-3-4 0,1-4-1 16,1-2 0-16,-1-3 2 0,3-2-1 0,-2-3 1 0,0-2-1 0,0-2 2 15,-1-1-10-15,2-2-5 0,-1-2-8 0,0-2-5 0,-2-2-19 0,1-2-18 16,-1-2-15-16,0-2-15 0,-1-2-26 0,1-2-28 0,-2-2-53 0,0-3-59 15,-1-1-86-15,2-1-91 0,1-4-72 0,-6-2-67 0,-1-1-8 0,1-1 5 16,-1-2 15-16,1-2 20 0,-3-1 16 0,2-1 14 0,-1-3 28 0,2 0 26 16,-3 1 57-16</inkml:trace>
  <inkml:trace contextRef="#ctx0" brushRef="#br0" timeOffset="118010.86">19850 6047 134 0,'-3'3'276'0,"3"1"20"15,0-4 18-15,-3 1 13 0,3-1 10 0,0 0 9 0,0 0 3 0,0 0 2 16,0 0-53-16,0 0-63 0,0 0-39 0,0 0-30 0,0 0-23 0,0 0-17 0,0 0-20 16,0 0-21-16,0 0-4 0,0 0-4 0,3 2 3 0,-3-2 7 15,5 1 8-15,-2 1 14 0,3-2 3 0,-1 0 2 0,3 1 1 0,3 1 6 16,0 0 0-16,5-2 0 0,-2 0 7 0,6 1 6 0,1-1-1 0,3 1-4 16,3-1-9-16,1-1-12 0,5 0-7 0,2 1-9 0,3-2-1 0,5-1 1 15,1 0-6-15,3 1-4 0,4-1-8 0,0 0-10 0,2 0-7 0,3-1-8 16,-2 1-7-16,3-2-7 0,-1 2-1 0,1-1-1 0,-1 0-7 0,-4 1-5 15,3-1-3-15,-3-1-2 0,-1 3 2 0,0-3 1 0,-3 1 4 0,-1 2 2 16,-2-1 1-16,0 1-2 0,-1 1-2 0,-1-2-1 0,-4 2-1 0,-1-1-2 16,0 1 0-16,-2-1 0 0,-1 1-2 0,-3-1-2 0,-1-1-2 0,-2 2-7 15,-1-1-2-15,-1-1-4 0,-3 2 1 0,-2-1 1 0,-1-1 0 0,-1 2-2 16,-4-1 1-16,1 1-1 0,-2-2 1 0,-1 1 0 0,-3 0 1 0,-1 1-1 16,0 0-1-16,-2-1 0 0,-1 1 0 0,-1-1 1 0,-1 1-4 0,-1 1-3 15,-1 0-8-15,-3 0-11 0,0 0-15 0,0 0-21 0,0 0-29 0,0 0-35 16,0 0-75-16,-3-2-84 0,-1 1-93 0,-1 1-96 0,-3-2-54 0,0 2-48 15,-3-1-10-15,0 1 1 0,-2 0 9 0,-2 1 8 0,-1-1 19 0,-2 2 19 16,2-1 31-16,-2 1 33 0</inkml:trace>
  <inkml:trace contextRef="#ctx0" brushRef="#br0" timeOffset="118228.43">21430 6103 42 0,'1'-4'328'0,"2"-1"2"16,-3 1-10-16,0 0-16 0,-3 1-52 0,0 1-62 0,-2 0-75 0,-1 1-79 16,2-2-24-16,-5 3-9 0,-2 3-104 0,1-2-124 0,-5 3-55 0,-1 1-39 15,-1 0-10-15,-2 1-2 0,-3 1 13 0</inkml:trace>
  <inkml:trace contextRef="#ctx0" brushRef="#br0" timeOffset="119011.96">3247 11304 190 0,'0'-10'418'0,"0"0"22"0,-1 2 13 0,1 1 5 0,0 0 2 16,0 0 4-16,1 5 7 0,2-3 5 0,-3 4 8 0,0 1-47 0,0 0-55 16,0 0-75-16,0 0-80 0,5 1-50 0,-2 2-44 0,0 1-14 0,0 3-7 15,1 0 1-15,-1 2 3 0,0 2-2 0,0 2-2 0,-1 4-5 0,2 2-5 16,-2 2-12-16,-2 1-11 0,0 2-12 0,-2 2-12 0,1 2-13 0,-2-3-16 16,0 3-19-16,0 1-20 0,-1-2-24 0,1-1-23 0,-2 3-35 0,2-4-34 15,0 1-61-15,-2-1-65 0,-1-1-79 0,3-1-83 0,0-3-72 0,-1-1-72 16,3-2-14-16,-1-5 0 0,1 0 10 0,1-5 12 0,1-4 18 0,-1-3 20 15,2-3 30-15,1-4 33 0,0-1 60 0</inkml:trace>
  <inkml:trace contextRef="#ctx0" brushRef="#br0" timeOffset="119163.25">3274 11542 169 0,'2'-5'349'0,"1"3"12"0,1-1 11 0,-2 1 29 16,1 1 35-16,2-2 20 0,0 1 16 0,1 1 11 0,-1-1 10 16,4 1-61-16,-1-2-76 0,0 0-69 0,1 0-64 0,1-2-31 0,0 1-28 15,2-1-13-15,-4 1-9 0,3-1-30 0,0 1-32 0,-3-1-22 0,2 1-16 16,-2-1-14-16,1 1-14 0,-1 0-21 0,-2 2-19 0,1-1-38 0,0 0-37 15,-2 1-81-15,0 1-88 0,-5 1-67 0,0 0-63 0,0 0-51 0,-5 6-50 16,0-1-10-16,-5 5-3 0,-2 2 3 0,-3 2 3 0,0 3 14 0,-5 3 13 16,2 2 33-16,-4 1 38 0</inkml:trace>
  <inkml:trace contextRef="#ctx0" brushRef="#br0" timeOffset="119311.39">3124 11855 261 0,'-5'12'457'0,"0"1"16"0,2-6 5 16,0 0 12-16,3 0 13 0,2-3 9 0,-1 0 13 0,4-2 7 0,0-2 8 15,2 0-50-15,1-2-61 0,-1 0-87 0,4 0-92 0,0-2-57 0,0 1-48 0,3-2-5 16,-1 3 2-16,1-2-7 0,2 1-11 0,-2 1-10 0,0-2-9 0,1 1-10 15,0 1-7-15,0 0-11 0,0 0-8 0,0 0-11 0,2 1-14 0,-3-1-16 16,2 0-17-16,-2-1-34 0,2 1-39 0,-3 0-29 0,-1 0-26 0,1 0-51 16,-3-1-53-16,0 2-102 0,-1-2-113 0,-3 1-86 0,2 1-84 0,-2-3-17 15,-3 2-4-15,2-3 4 0,-3 1 9 0,-1 1 23 0,1-2 31 0,-1-1 29 16,-1 2 23-16,2-2 50 0</inkml:trace>
  <inkml:trace contextRef="#ctx0" brushRef="#br0" timeOffset="119528.6">3759 11273 257 0,'5'-4'555'0,"0"1"15"0,3 1 6 15,-4 0 2-15,0 0-1 0,-1 2 0 0,0 0-1 0,0 0 1 0,2 0-1 16,-2 0-1-16,3 0-1 0,-3 0-194 0,4 0-234 0,-1 0-78 0,1-2-42 16,2 2-14-16,-1 0-5 0,0 0-2 0,4 0-1 0,-2-1 0 0,1 1 2 15,0 0-3-15,0-2-1 0,2 2-6 0,1 0-7 0,-1-1-14 0,2 0-16 16,-2 1-17-16,1-2-18 0,-1 0-32 0,1 1-34 0,-3 1-77 0,-1 0-85 15,-2 1-76-15,-1 3-73 0,-2-3-57 0,-3 3-53 0,-2 2-8 16,-2-1 3-16,-1 4 14 0,-2 0 14 0,-2 2 19 0,2 0 16 0,-3-1 32 16,1 0 35-16</inkml:trace>
  <inkml:trace contextRef="#ctx0" brushRef="#br0" timeOffset="119711.15">3864 11523 335 0,'-3'9'466'0,"1"-2"15"0,-1 1 2 0,1-2 2 15,1-2 2-15,-1 1-1 0,2-3 1 0,0 0 6 0,3 1-7 0,-1-3-4 0,1 2-111 16,2-2-135-16,1 0-91 0,0 0-78 0,-1 0-28 0,3 0-13 16,1 0-4-16,-1-2-1 0,0 1 0 0,2-1-4 0,2 0-7 0,-2-2-11 15,2-1-21-15,-2 3-25 0,0-3-47 0,-1 1-51 0,-1-1-79 0,0 1-87 0,0-1-64 16,-2 1-61-16,0 2-33 0,-4 1-29 0,-2 1-7 0,0 0 3 16,0 0 2-16,-5 1 8 0,-1 4 17 0,-2 1 23 0,0 1 43 0</inkml:trace>
  <inkml:trace contextRef="#ctx0" brushRef="#br0" timeOffset="119863.87">3835 11757 147 0,'-3'7'371'16,"3"-1"13"-16,-1 0 9 0,1-2 3 0,1 1 1 0,-1-2-1 0,3-1 1 16,0-1 1-16,-1 1-1 0,1-2-56 0,2-2-71 0,-2 2-79 0,2-1-80 15,0-1-44-15,2 1-31 0,-2-1-16 0,3-1-11 0,-3 1-1 0,3 0 0 16,-1-1-1-16,0 0-1 0,1 0-2 0,-2 0 0 0,2-1-32 0,-2 1-38 16,1-1-57-16,-1 1-60 0,-1 0-41 0,-1 2-33 0,0-1-31 0,-4 2-27 15,0 0-38-15,0 0-41 0,0 0-8 0,-2 6 1 0,-2 1-2 0,0 0 1 16,-2 2 30-16,1 0 36 0</inkml:trace>
  <inkml:trace contextRef="#ctx0" brushRef="#br0" timeOffset="120544.57">4366 11212 299 0,'0'0'503'0,"0"0"15"0,0 0 10 16,0 0 1-16,0 0 1 0,0 0 0 0,0 0-1 0,0 0 0 0,2 0 0 15,1 0-43-15,2 0-52 0,-2 0-126 0,2-1-144 0,3 1-70 0,-2-3-58 16,2 3-16-16,2 0-6 0,-1 0-2 0,2-2-3 0,-1 2 2 0,2-1 0 16,-1-1-1-16,-1 1-1 0,2-1-2 0,0 0-2 0,0 1-7 0,-2-2-8 15,-1 3-12-15,2-1-13 0,-5-1-18 0,1 2-17 0,-1 0-31 0,-1 2-31 16,-5-1-67-16,2 3-71 0,-4 1-44 0,-1 0-36 0,-2 5-17 0,-3 2-10 15,0 0 4-15,-3 3 5 0,-2 1 21 0,1 4 21 0,-1-1 31 0,0 3 36 16,-1 0 59-16,0-2 60 0,2 3 92 0,0-1 104 0,1-1 63 0,2-3 56 16,1 0 32-16,1-2 26 0,3-2 13 0,-1-2 13 0,4-2 4 15,-1-3 2-15,4 0-1 0,-1 0-2 0,2-3-17 0,2 1-21 0,0-3-23 0,1 0-22 16,-1 0-17-16,4-2-14 0,-1 0-12 0,0 0-12 0,0-2-8 16,3 0-9-16,-3 0-9 0,2 1-9 0,0-4-16 0,-2 2-16 0,0 1-7 15,-1 0-6-15,2-1-2 0,-4 1-2 0,0 2 5 0,-2-1 7 0,-3 1 1 0,3 1 1 16,-1 1-4-16,-2 2-3 0,-2 1-3 0,-1 4 0 0,0 0-1 15,-4 4-2-15,2 2 0 0,-5 3-2 0,0 2-4 0,0-1-4 0,-2 4-10 0,1-1-10 16,-2 0-6-16,4-1-5 0,-1 1-10 0,-1-4-11 0,5-4-12 0,-1 2-13 16,3-6-11-16,0-1-8 0,3-1-19 0,1-5-19 0,0 1-27 15,0-4-32-15,5-4-46 0,-2 2-53 0,3-5-50 0,1-2-53 0,2-1-19 0,-3 0-13 16,4-2-1-16,-2-3 3 0,3 2 8 0,-2-2 10 0,-1 0 16 0,3 2 19 16,-3 2 33-16,0 0 32 0,-1 1 59 0,0 2 62 0,0 1 71 15,-1 4 73-15,-1 0 59 0,0 3 55 0,1 0 43 0,-3 0 38 0,0 3 28 0,2 0 25 16,-2 0 26-16,0 1 26 0,2 0 3 0,-2 3 3 0,3-2-8 0,-3 1-10 15,2 1-20-15,-2-2-21 0,2 1-30 0,0-1-32 0,-2 1-34 16,3-1-40-16,-1-1-70 0,1 1-81 0,-1-2-99 0,2 0-110 0,-1-2-77 0,0-1-74 16,1 0-17-16,-1-1-6 0,-1-1 1 0,4-1-1 0,-3 0 0 0,1-1 0 15,1-1 6-15,1 1 8 0</inkml:trace>
  <inkml:trace contextRef="#ctx0" brushRef="#br0" timeOffset="120828.03">4861 10987 256 0,'7'-6'531'0,"-2"1"7"0,-1 3 3 16,2-1 0-16,-1 3 1 0,-2-2 1 0,2 2 3 0,0-1-1 0,0-1-1 15,0 0-2-15,2 0-1 0,-2-2-196 0,0 4-239 0,1-1-65 0,2-1-27 16,-2 2-6-16,1-1-3 0,-1 1-1 0,-1 0 1 0,1 0-3 0,-1 0-5 16,-1 0-6-16,1 0-7 0,-3 1-10 0,1-1-11 0,0 2-16 0,1-1-14 15,-1 1-25-15,-2 2-25 0,-1-2-41 0,0 3-46 0,-1 0-54 0,-1 2-55 16,-1 1-20-16,-2 0-17 0,0 3-5 0,-1 1-7 0,-2 1 8 0,2 0 14 15,-2 0 17-15,1 0 23 0,1 0 27 0,0-2 33 0,1-1 44 0,0 0 53 16,2-5 55-16,0 2 60 0,3-3 24 0,-2-1 16 0,2-3 13 0,0 0 13 16,0 0 2-16,2-1-2 0,1-2-9 0,-1 0-12 0,1-1-12 0,0-1-17 15,2-1-18-15,-2-1-17 0,0 0-18 0,0 0-15 0,0-1-17 0,1-2-20 16,-3 2-28-16,1-2-30 0,-2 4-16 0,1-3-12 0,-1 0 5 0,-1 1 5 16,1-1 12-16,-2 0 15 0</inkml:trace>
  <inkml:trace contextRef="#ctx0" brushRef="#br0" timeOffset="121195.25">4939 10931 63 0,'-2'-13'163'0,"-1"0"44"0,2-1 41 16,-3 1 36-16,3-1 40 0,-2 4 21 0,-1 2 21 0,3 1-24 0,-1 2-37 15,1 2-10-15,1 0-6 0,0 3 0 0,0 0 2 0,0 0-6 0,0 0-9 16,-2 3-23-16,2 3-29 0,0 1-35 0,-2 3-33 0,2 2-29 0,-4 0-22 16,4 4-14-16,-2 1-15 0,1 2-11 0,1 0-8 0,-2 3-15 0,2-1-13 15,2-1-11-15,-2 3-11 0,1-2-1 0,1 2-4 0,2-4 0 0,-2 1-1 16,1-4-1-16,0 1 0 0,2-2 0 0,-3-1 0 0,3-3-2 0,-2 0 0 16,0-1-2-16,3-4 0 0,-3 2 1 0,0-3 4 0,2 0 2 0,-2 0 4 15,2 0 5-15,-1-3 2 0,0 3 7 0,1-1 8 0,-2 3 6 0,0-2 7 16,2 1 5-16,-2 2 7 0,0 1 5 0,1 0 5 0,-1 2 3 0,0 2 1 15,1 0 2-15,-2 4 0 0,1-3 5 0,0 4 1 0,-1 0 1 0,-1 2 0 16,1-1-2-16,0 3 2 0,-1-1-1 0,-1-2 0 0,0 1 1 0,0 2 0 16,0-2 1-16,0-1 0 0,-1-1-3 0,-1-3 2 0,2 2-6 0,-2-6-9 15,1 3-2-15,-2-3-6 0,-1-4-7 0,1 0-8 0,-1 0-5 16,1 0-6-16,-2-3-5 0,0 1-4 0,0-1-6 0,0-2-2 0,-1-1-9 16,0 1-9-16,0-2-12 0,1 0-14 0,-2-3-17 0,1 1-19 0,-3-3-12 15,2-1-13-15,1-3-15 0,-2 0-15 0,0-3-11 0,2-3-11 0,-2-2-8 16,1-1-8-16,-2-3 1 0,3 1 4 0,-2-2 11 0,1-1 15 0,-2 3 17 0,3-1 18 15,1 1 16-15,-1 3 13 0,-1 0 16 0,1 3 13 0,0 4 13 16,1 1 13-16,0 3 9 0,2 1 8 0,0 3 5 0,-2 2 3 0,2 1-2 0,0 0-1 16,2 4-2-16,-1 1-4 0,0 0-21 0,2 0-22 0,0 1-61 0,0 1-67 15,0-1-73-15,2 1-75 0,0-2-73 0,1-1-71 0,1 0-17 16,1 0-4-16,1-4-1 0,-1 1 2 0,3-4 2 0,3 1 0 0,0-4 20 16,0 0 22-16</inkml:trace>
  <inkml:trace contextRef="#ctx0" brushRef="#br0" timeOffset="121314.93">5041 11380 250 0,'20'-4'447'0,"0"7"49"16,-1-1 27-16,-5 3 18 0,2 1 13 0,-5 3 9 0,-1-1 5 15,-1 2 6-15,-3-1-18 0,1 0-25 0,-2 2-85 0,0 0-102 0,-2-1-82 16,-2 0-80-16,4 1-59 0,-4-1-59 0,1 1-42 0,-1-1-38 0,1-1-37 16,0-2-35-16,-1 0-50 0,-1 0-54 0,2-3-83 0,1 0-93 0,-3-1-80 15,5-1-76-15,-2-2-28 0,5 0-19 0,-2-2 2 0,4-1 6 0,-1-3 18 16,5 0 21-16,-1-4 24 0,4 3 25 0,-1-3 46 0</inkml:trace>
  <inkml:trace contextRef="#ctx0" brushRef="#br0" timeOffset="121697.2">5608 10750 22 0,'3'-13'428'0,"-1"2"47"0,1 1 17 0,-2 1 13 15,1 4 4-15,-2 1 3 0,4-1 2 0,-4 3 2 0,2-2-1 0,-2 4 0 16,0 0-79-16,0 0-98 0,0 0-98 0,0 0-98 0,0 0-59 0,-3 2-49 16,-2 1-26-16,2 3-22 0,-2-2-18 0,-1 2-17 0,1 2-22 0,-1 1-25 15,-2 0-25-15,0 1-28 0,2 1-30 0,-2-3-32 0,-1 3-6 0,2 0-4 16,-1-2 5-16,0 1 6 0,0 0 20 0,2-1 21 0,1-2 33 0,0 0 30 16,-1-1 38-16,2 0 35 0,2-1 57 0,0-2 57 0,1 0 60 0,1-3 59 15,3 2 22-15,1 0 16 0,3 0 6 0,-1-1 0 0,2-1-9 0,3 0-11 16,0 0-20-16,2-1-17 0,3-1-16 0,0-1-14 0,3 0-29 0,-1-3-32 15,2 2-31-15,0-3-24 0,2-1-18 0,-3 0-11 0,3-1-8 0,-3 1-2 16,0 0-7-16,0-1-4 0,-3 1-10 0,1-1-9 0,-2 2-14 0,-3-2-13 16,1 4-21-16,-3-1-22 0,0 0-41 0,-3 2-50 0,-2-1-66 0,-2 1-73 15,-2 2-37-15,-1 2-29 0,-3 0-20 0,-2 0-16 0,-1 0-24 0,-2 2-27 16,-1 0-6-16,-2 3 0 0,-2 1 19 0,-3-1 21 0,2 2 49 0,-2-2 56 16,0 4 114-16,-1-2 130 0</inkml:trace>
  <inkml:trace contextRef="#ctx0" brushRef="#br0" timeOffset="121812.14">5709 10796 40 0,'-14'5'86'15,"-2"1"48"-15,3-1 53 0,0-1 48 0,1 1 48 0,2-2 39 0,2 3 35 16,-1-3 25-16,3 3 21 0,1-1-25 0,0 2-37 0,3 2-16 0,1 0-12 15,-1 0-9-15,2 3-8 0,0 0-14 0,0 1-16 0,0 2-29 0,2-1-36 16,-2 0-33-16,0 2-37 0,1 1-32 0,-1 0-32 0,0-2-33 0,2 0-32 16,-2 0-41-16,0 0-43 0,0 0-73 0,0-1-82 0,0-1-49 0,0-2-48 15,0-1-34-15,0-2-37 0,2-3-37 0,-1 0-39 0,-1-5-3 0,0 0 1 16,5-3 12-16,0-4 10 0,1-1 30 0,2-2 36 0</inkml:trace>
  <inkml:trace contextRef="#ctx0" brushRef="#br0" timeOffset="121946.8">5736 10897 150 0,'3'-9'287'0,"0"5"34"0,2 0 20 0,-5 4 24 0,1 2 14 0,2 1 14 15,-3 3 4-15,0 2 4 0,0-1-56 0,-1 2-68 0,-1 2-34 0,2 0-28 16,-1 0-28-16,-1 3-29 0,-1-2-34 0,3 1-34 0,0-1-24 0,-1-1-19 16,-1 1-55-16,2-2-61 0,0 1-71 0,0-4-71 0,0 1-63 0,0-2-57 15,0-2-36-15,0 1-35 0,-3-2-7 0,1 0-5 0,2-3 2 0,0 0 3 16,0 0-1-16,-3-3 1 0,-2 3 37 0</inkml:trace>
  <inkml:trace contextRef="#ctx0" brushRef="#br0" timeOffset="122347.06">5641 10958 35 0,'-8'-7'308'0,"0"2"27"0,-1-4 24 0,1 5 24 15,1 0 17-15,1 1 15 0,-2 1 2 0,4 1 5 0,0-1-31 0,-2 4-31 16,3-1-64-16,-2 1-68 0,0 2-49 0,-1-1-41 0,1 3-29 0,-1 1-26 16,1-2-30-16,0 2-31 0,-1 1-46 0,1 1-49 0,2-1-56 0,-2 1-59 15,4-2-37-15,-1 2-30 0,2-3-21 0,2 0-17 0,-1 0-7 0,4-2-4 16,0 0 1-16,4-3-1 0,-1-1 16 0,2 0 15 0,4-3 37 16,0-1 43-16,2-1 66 0,0-1 69 0,1-1 53 0,2-1 51 0,2 0 43 15,-1 1 45-15,-2-2 43 0,4 2 43 0,-3 1 32 0,-2-1 30 0,2 4 21 0,-1-1 18 16,-3 1 7-16,0 2 1 0,-1 1-1 0,-3 0-2 0,1 1-6 0,-4 0-4 15,0 1-16-15,-3 1-24 0,0 0-30 0,-3 2-37 0,-1-1-32 16,-1 1-30-16,-3 2-28 0,0 1-27 0,-4 0-14 0,1 3-11 0,-4 1-11 0,-2 0-10 16,-1 3-13-16,-1-1-11 0,-2 4-10 0,-3 2-8 0,2-2-2 15,-4 2-1-15,1 1-3 0,1 2 0 0,0-1-1 0,0 2 1 0,1-1-1 0,1-1-2 16,3-2 1-16,1 0 0 0,4-3 0 0,2-2 1 0,4 0 1 16,1-4-1-16,4-2 1 0,3-2-1 0,1-3 3 0,2 0 2 0,3-1 0 0,2-5 1 15,1 1 1-15,2-4 1 0,3-1 1 0,0-3 0 0,1 0 2 16,2-1 2-16,-1-2 4 0,1 0 5 0,-1 1 2 0,-2-1 6 0,1 1 2 0,-4 4 6 15,0 0 9-15,-2 0 16 0,-3 3 9 0,0 1 13 0,-1 2 2 16,-4 1 2-16,-3 3-1 0,-1 0-1 0,-2 4-3 0,-2 2-3 0,-1 3-5 0,-5 1-4 16,-1 3-6-16,-4 2-3 0,-3 1-17 0,0 2-18 0,-4 2-25 15,1-1-29-15,-5 2-28 0,-1 0-26 0,0 0-24 0,-2-1-23 0,0 0-27 0,3-1-29 16,-3-1-61-16,2-3-66 0,1-3-83 0,2-2-89 0,3-4-67 16,2-1-60-16,2-5 0 0,3-2 15 0,1-4 23 0,3 0 25 0,1-4 20 15,1-2 24-15,3-3 27 0,0-1 28 0</inkml:trace>
  <inkml:trace contextRef="#ctx0" brushRef="#br0" timeOffset="122479.7">5530 11415 266 0,'8'-10'435'0,"0"3"50"0,0 1 31 16,1 1 25-16,-1 4 15 0,2 1 11 0,2 1 10 0,-2 3 13 0,3-1-16 16,1 1-20-16,0 2-76 0,2 0-90 0,0 2-69 0,1-1-64 0,-1 2-52 15,4 0-47-15,-1 0-31 0,-1 0-26 0,2 2-15 0,-2-3-13 0,1 3-13 16,-1-2-15-16,2 2-32 0,-1-1-40 0,-2-1-38 0,2 0-37 0,1 0-47 16,-3 0-50-16,0 0-101 0,-3-2-115 0,0 3-97 0,-1-2-96 0,-1-1-23 15,-4 0-6-15,2-1 2 0,-4 2 1 0,2-1 23 0,-2 1 32 0,1-1 28 16,-1 0 31-16,1 0 45 0</inkml:trace>
  <inkml:trace contextRef="#ctx0" brushRef="#br0" timeOffset="123262.26">6469 10597 253 0,'0'-6'541'0,"0"0"12"0,-1 1 5 0,-1 4 6 0,1 0 2 0,1 1 3 0,-4 1 2 15,1 0-4-15,3-1 0 0,-3 2 0 0,-3 1-2 0,1 0-195 0,0 5-235 16,-3 1-71-16,-4 3-33 0,2 2-13 0,-4 3-7 0,-3 1-10 0,-2 5-9 16,0 2-9-16,-3 2-11 0,0 0-8 0,1 2-11 0,-3-2-14 0,4 1-18 15,2-2-22-15,-1-1-26 0,5-2-18 0,3-1-15 0,1-4-13 0,4-3-12 16,3-3 0-16,3-3 1 0,3-3 6 0,2-4 11 0,3-2 9 0,4-5 11 16,1-2 19-16,4-4 24 0,1-2 36 0,4-3 41 0,0 0 36 0,2-2 37 15,3 0 31-15,0 0 31 0,0 0 19 0,-1 3 18 0,1 1 10 0,0-1 10 16,-3 5 12-16,0-1 10 0,-1 4 7 0,-2 1 5 0,-2 3 1 0,-2 0 0 15,-1 2-11-15,0 1-14 0,-5 1-13 0,1 0-10 0,-2 1-10 0,-4 0-8 16,1-1-10-16,-4 4-5 0,0-2-13 0,-3 2-14 0,0 0-10 0,-3 3-13 16,0 0-13-16,-4 3-15 0,1 1-40 0,-4 1-1 0,-2 3 0 15,2 2 0-15,-2 0 0 0,-1-2 0 0,2 2 0 0,-3-1 0 0,4-1 0 0,1-1 0 16,-2-1 0-16,3-2 0 0,1 0 0 0,3-3 0 0,-2-2 0 16,3-1 0-16,-1 0 0 0,1-1 0 0,1-1 0 0,1-1 0 0,-1 2 0 15,2-4 0-15,-3 2 0 0,3-3 0 0,0 3 0 0,0-3-2 0,-2 1-4 0,2-1 2 16,0 0 1-16,2 4 3 0,1-3-1 0,-1 3-1 0,-1-2 1 15,4-1 2-15,0 3 1 0,1-3 0 0,0 0 0 0,-1 2 3 0,3-1 2 16,-1 0-7-16,2-2 0 0,-1 0 0 0,0 0 0 0,0-2 0 0,1 2 0 16,-1-3 0-16,0 1 0 0,1 1 0 0,-4 0 0 0,2-1 0 0,-3 0 0 15,0 1 0-15,-1 1 0 0,-3 0 0 0,0 0 0 0,0 0 0 0,0 0 0 16,0 0 0-16,-2 5 0 0,1-1 0 0,-3 3 0 0,0 2 0 0,-3 2 0 16,-2 4 0-16,1 0 0 0,-2 3 0 0,-2 2 0 0,2-1 0 0,-1 2 0 15,0-1 0-15,2-1 0 0,1-1 0 0,0 0 0 0,0-3 0 0,3-1 0 16,0-2 0-16,2-2 0 0,-2-2 0 0,4 1 0 0,-1-3 0 0,-1-1 0 15,3 0 0-15,-3-3-16 0,3-2-31 0,0 0-2 0,0 0-1 0,0 0-4 16,0 0-3-16,0 0-8 0,0 0-6 0,0 0-6 0,0 0-1 0,0 0 3 16,0-2 3-16,-1-2 0 0,-1-1 0 0,2 0 0 0,0-1 2 0,-3-1 1 15,3 1-2-15,0-1 2 0,-2-1 0 0,2 1 4 0,0-1 5 0,-1 0 0 16,-1 1-4-16,0 0-4 0,1 0-5 0,-1-1 1 0,-1 0 2 0,0 1 3 16,0-1 5-16,-1 1 3 0,-3 1 2 0,2-1 9 0,0 2 12 0,0 0 7 15,-1 1 9-15,-3-1 9 0,2 3 14 0,1 0 9 0,-2 2 11 0,-1 0 9 16,-1 1 12-16,2 0 8 0,-1 3 10 0,-1 1 8 0,1 0 12 0,-1 2 4 15,-1 4 3-15,2 1 3 0,-1 1 7 0,1 3 6 0,-1 2 5 0,2 1 6 16,1 2 3-16,0 2 0 0,2 1-3 0,2 0-4 0,2 1-6 16,2 1-7-16,2-1-4 0,2 2-6 0,2-3-7 0,5-1-6 0,-1-1-7 0,5-1-32 15,0-1-37-15,4-4 0 0,1-1 0 0,0-4 0 0,2-1 0 0,2-2 0 16,1-4 0-16,-1-1 0 0,2-1 0 0,0-4 0 0,1-1 0 16,1-3 0-16,-1-3 0 0,-1 0 0 0,1-3 0 0,1-1 0 0,-2-2 0 0,-2 0-155 15,1 0-54-15,-3-2-86 0,1 3-93 0,-5-1-104 0,1 3-106 0,-2 1-41 16,-2 2-25-16,-1 1 1 0,-2 2 6 0,0 2 18 0,-2 2 18 0,-2 1 34 15,4 1 39-15,-2 0 42 0,2 1 47 0</inkml:trace>
  <inkml:trace contextRef="#ctx0" brushRef="#br0" timeOffset="123379.93">7273 11573 521 0,'17'11'564'0,"-4"3"24"0,-1-3 26 16,-1 0 12-16,-3-1 14 0,-1 1 2 0,0 0-1 0,-2-2 1 0,-2-2-1 0,1-1-42 16,-3 0-50-16,2-1-180 0,-1 2-206 0,1-2-67 0,0 1-38 15,-3 0-48-15,2-3-50 0,-2 1-52 0,0 1-49 0,0-3-76 0,-2 0-81 16,2-2-120-16,-6-2-130 0,1 0-51 0,0-2-34 0,-1-1-6 0,0 0-3 15,0-1 7-15,-1-3 9 0,-1 0 26 0,0-1 31 0,-1-1 35 0,1 1 42 16</inkml:trace>
  <inkml:trace contextRef="#ctx0" brushRef="#br0" timeOffset="127229.12">25741 5157 66 0,'-1'-3'281'0,"-3"-1"37"0,3 1 32 15,-1 1 32-15,1 0 27 0,-2-1 23 0,3 3 22 0,-2-1 19 16,2 1-39-16,0 0-51 0,0 0-27 0,0 0-22 0,0 0-28 0,0 0-29 15,0 0-34-15,0 0-35 0,0 0-30 0,0 0-31 0,0 0-24 0,0 0-19 0,-3 1-20 16,2 2-13-16,-1 1-9 0,0-1-11 0,1 4-5 0,-2 0-9 16,-1 4-4-16,3 0-5 0,-3 5-1 0,0-1-4 0,-1 0 1 0,2 3 0 0,-2-2-6 15,4 2-2-15,-3 0-8 0,1-2-4 0,2 1-12 0,-3 1-12 16,4-1-16-16,-3-1-19 0,2 1-23 0,-1-2-24 0,-1 1-41 0,0-1-42 16,2-1-72-16,-3-2-75 0,1-1-44 0,1 2-32 0,-1-4-52 0,2 0-52 15,-3-3-13-15,3 0 0 0,-1-3 12 0,2-3 15 0,0 0 24 0,0 0 26 16,-1-3 39-16,1-3 46 0</inkml:trace>
  <inkml:trace contextRef="#ctx0" brushRef="#br0" timeOffset="127596.9">25568 4984 177 0,'-12'8'232'0,"-2"2"28"16,2 1 30-16,-1-1 37 0,-1 3 24 0,-1 3 21 0,1 0-4 0,0 1-7 15,-2 2-28-15,5 1-32 0,-1 3-8 0,0-2-6 0,3 4-1 0,0-1-3 16,1 1-12-16,1 3-16 0,2-1-26 0,2 2-30 0,1 1-21 0,1 0-20 15,1 0-16-15,1 1-16 0,3 0-18 0,1 0-19 0,-1 1-14 0,4-2-11 16,3-2-7-16,0 1-8 0,1-3-10 0,3 0-9 0,1-3-5 0,3-3 0 16,1 0-2-16,1-3-3 0,3-2 0 0,3-4 0 0,0-1 0 0,-1-3-2 15,4-2 0-15,0-4-2 0,-3-1 0 0,2-3-4 0,-4-1-2 0,2-4 0 16,-2-2-3-16,1-1-3 0,-3-1 0 0,-3-2 0 0,-2-1-1 0,0-1 2 16,-2 0-1-16,-4-2 2 0,2 1 1 0,-4 1-1 0,-2-2 1 0,0 0 2 15,-5-2-1-15,-2 2-1 0,1-3 0 0,-4-1 3 0,1-1 1 0,-2-1-1 16,-3-1 0-16,-1-4 1 0,-1 1-4 0,-1-2 0 0,-4-2 0 0,0-1-1 15,-1-1 1-15,2 1 0 0,-6 1 1 0,1 1 4 0,-2 1-2 0,1 3 1 16,-4 1-2-16,2 4 3 0,1 3-3 0,-2 5-1 0,-1 2 2 0,3 4 0 16,-2 2-1-16,1 6-1 0,-1 3-1 0,2 3-3 0,1 2-5 0,-2 4-10 15,2 3-13-15,1 1-10 0,0 2-16 0,1 3-20 0,2 0-24 0,3 0-24 16,0 0-53-16,3-1-61 0,3 1-85 0,1-3-91 0,2 1-76 0,4-2-70 16,-1 1-9-16,6-3 0 0,1 1 12 0,1-2 10 0,1-2 17 0,1 0 18 15,3-3 23-15,0-2 27 0</inkml:trace>
  <inkml:trace contextRef="#ctx0" brushRef="#br0" timeOffset="127745.55">26293 5317 391 0,'7'12'546'0,"-4"0"27"16,2-1 8-16,-4-2 4 0,2 0-1 0,-3-2 3 0,2-2-3 0,2 2-2 16,-2-4-10-16,-2-3-17 0,0 0-139 0,0 0-164 0,0 0-146 0,0 0-145 15,0 0-98-15,-3 0-92 0,-2-3-103 0,1 0-104 0,0-3-69 0,1 0-64 16,0 0-11-16,0-3-3 0,1 0 10 0,0 0 13 0,1-3 21 0,-1 0 18 15,2-1 27-15,2-1 28 0</inkml:trace>
  <inkml:trace contextRef="#ctx0" brushRef="#br0" timeOffset="128412.65">26709 3792 199 0,'-3'-6'279'15,"1"1"29"-15,-1 1 28 0,2-1 24 0,-3 2 23 0,3 0 20 0,-1 0 21 16,0 2-24-16,2 1-35 0,0 0-22 0,0 0-25 0,0 0-19 0,0 0-21 16,0 0-25-16,0 0-23 0,0 0-26 0,0 0-25 0,0 0-20 0,0 0-20 15,0 0-19-15,0 0-20 0,0 0-17 0,0 0-16 0,0 0-11 0,0 0-10 16,0 0 1-16,0 0 2 0,0 0 1 0,0 0 0 0,5-1 1 0,-1 1-2 16,0 0 2-16,1 0 2 0,2 0 2 0,-1 1 3 0,2-1 1 0,-4 1-1 15,4-1 0-15,0 1 2 0,-2 1-8 0,2 1-10 0,0 0-4 0,2 2-8 16,-4-1-2-16,0 1-3 0,-1 1-3 0,0 0-4 0,-2 0-4 0,2 3-5 15,-4-2-2-15,1 4 1 0,-4-1-1 0,1 0-1 0,-5 3-1 0,-1 2 1 16,2-2-1-16,-4 4-1 0,-2-1 0 0,-2 1-1 0,0 1-1 0,-2-2-3 16,-2 1 1-16,1 1 1 0,-5-2 0 0,5-1-1 0,-1 0 0 0,1-1 1 15,0-4-2-15,2 2-1 0,1-3 1 0,2-1 1 0,5-2-1 0,-3-2-2 16,5 1 1-16,1-2 1 0,2 1 1 0,1-4-2 0,1 2 0 0,2-1 1 16,2 2-1-16,3-1 1 0,1-2-1 0,3 1 1 0,2-1 0 0,2-1 0 15,1-1 1-15,3 1 2 0,0-1-2 0,2 2 0 0,0-1 0 0,0-1 1 16,0 1-3-16,-2-2-2 0,1 1-14 0,0-1-17 0,-3 0-16 0,0 0-19 15,-2-1-24-15,-2 1-26 0,0 1-37 0,-3-1-41 0,-1 0-83 0,1 1-90 16,-6 1-71-16,-1 0-66 0,0-1-37 0,-4 2-32 0,0 0 6 0,0 0 13 16,-4-1 16-16,0-2 20 0,-3 3 25 0,-2-2 26 0,-1 4 36 0</inkml:trace>
  <inkml:trace contextRef="#ctx0" brushRef="#br0" timeOffset="128696.93">26611 4319 326 0,'-2'-5'381'0,"2"-2"35"0,0 2 28 0,0-1 27 0,-1 3 18 0,-1 1 17 0,2-1 9 16,0 3 6-16,-1-2-55 0,1 2-66 0,-4 2-43 0,0 0-38 0,-4 2-52 15,-2 2-53-15,1 3-35 0,-4 3-32 0,-1 2-27 0,-5 4-28 0,1 3-18 16,-2 0-18-16,-2 4-9 0,0 2-5 0,0 0-12 0,-2 2-16 0,2 0-26 16,3 0-30-16,-2 0-34 0,4-2-37 0,0-2-56 0,-1 1-63 0,6-4-76 15,-1 1-78-15,-1-4-70 0,4 1-69 0,-1-2-23 0,3-3-13 0,0 0 8 16,2-1 10-16,-2-1 20 0,3-1 20 0,1-2 28 0,0-1 33 0,0 1 53 16</inkml:trace>
  <inkml:trace contextRef="#ctx0" brushRef="#br0" timeOffset="129146.14">26842 4323 75 0,'-3'-2'360'0,"0"0"32"0,1 1 22 0,1 0 17 0,1 1 18 0,0 0 13 15,0 0 12-15,0 0 7 0,0 0-15 0,0 0-22 0,0 0-59 0,0 0-70 16,0 0-50-16,0 0-45 0,0 0-28 0,0 0-21 0,1 2-15 0,1 3-15 16,-1 0-7-16,5 2-9 0,-3 0-3 0,6 4-1 0,-1 1 5 0,1 1 0 15,2 0-1-15,2 2-2 0,2 1-14 0,1 1-15 0,2-1-8 0,4-1-5 16,-3 1-5-16,4 0-8 0,-1-3-5 0,4 1-5 0,-4-2-9 0,2-2-9 16,-2 1-9-16,-1-2-10 0,-3-2-14 0,1-1-18 0,-4 0-22 0,0 0-25 15,-4 0-34-15,-1-3-37 0,-1 2-38 0,-2-2-43 0,-2 0-85 0,-2-2-97 16,-2 2-77-16,-2 0-75 0,-1 0-46 0,-3 2-42 0,0 0 1 0,-4 1 9 15,0 4 20-15,-1-2 23 0,-2 3 32 0,0 1 33 0,0 2 39 0,-2-1 44 16</inkml:trace>
  <inkml:trace contextRef="#ctx0" brushRef="#br0" timeOffset="129529.58">27066 4939 195 0,'5'-4'358'0,"-2"1"23"0,1-2 18 0,-3 2 22 0,2 0 23 16,-3 0 22-16,5 2 20 0,-4-2 17 0,2 0 12 0,1 1-67 0,-1 1-84 16,2-1-54-16,1-1-47 0,1 2-36 0,2-1-32 0,-3-1-18 0,4 2-18 15,1-1-19-15,-2 1-20 0,3 1-23 0,-2 0-20 0,1 0-16 0,1 1-13 16,-2 1-9-16,2 1-6 0,-3 0-9 0,2 0-4 0,-1 1-3 0,-4-1-6 16,3 2-1-16,-2-1-2 0,-2 2-3 0,-1-1-1 0,0 2 2 0,-3-1-2 15,-1 2 0-15,0-1 1 0,-3 4-1 0,0-1 0 0,-4 1 0 0,1 2-2 16,-3 0 0-16,1 1 3 0,0 0-3 0,-3-1-1 0,1-1 1 0,4-1 0 15,-1 0-1-15,1-1-2 0,0-3 0 0,1 1 2 0,2-2-2 0,1-2-1 16,2 0 2-16,0 1 2 0,0-2-2 0,2 2-2 0,0-2 2 0,-1 1 2 16,4 1-2-16,1 1-1 0,-3-2 3 0,4 1 1 0,-3-1 0 0,1 2-2 15,2-2 4-15,0 1 7 0,0 0 6 0,1 1 2 0,-3 0 1 0,1 0 2 16,1 0 1-16,-2-2-2 0,0 2 2 0,-2-1 6 0,1 1-2 0,-1 0-3 16,-2 0 3-16,-1-2 2 0,-1 4-4 0,-2-2-8 0,-1 2-4 0,0 2-4 15,-3-1-2-15,-2 1-1 0,-1-1-1 0,2 2-1 0,-1 1-15 0,-4 0-18 16,4-3-23-16,-1 1-21 0,-1 1-29 0,3-4-31 0,2 1-42 0,-2-2-46 15,4-2-84-15,-1-1-88 0,0-2-62 0,2 1-54 0,3-2-40 0,-4-3-38 16,3-2 3-16,1 0 14 0,0-3 21 0,0 1 22 0,1-2 29 0,3 0 28 16,-3-2 46-16</inkml:trace>
  <inkml:trace contextRef="#ctx0" brushRef="#br0" timeOffset="129864.82">27074 4888 214 0,'-8'-2'314'0,"0"2"28"0,1 2 27 0,-3 1 28 0,0 2 27 0,1-1 27 16,1 2 17-16,-1 2 17 0,1 1-37 0,-3 3-51 0,1 1-40 16,4 2-41-16,-3 3-27 0,2 3-25 0,2 0-22 0,1 3-19 0,0 3-26 0,1 2-27 15,2-1-27-15,2 4-25 0,1 1-17 0,1-2-19 0,3 3-11 0,1 0-12 16,4-3-13-16,-2 1-13 0,3-3-6 0,3-1-8 0,0-1-2 16,2-4-6-16,0-3-1 0,4-1 2 0,1-2 1 0,-3-2-2 0,3-3 1 0,2-3 1 15,-2-1-1-15,0-3-2 0,2-4 1 0,-2-1 0 0,0-3-1 0,-1-4 0 16,-1 0-1-16,-2-4-1 0,0-2-1 0,3 0-3 0,-7-2 0 15,3-3 1-15,-4 0-1 0,1-1 0 0,-4-1 1 0,0-2 1 0,-1 2 0 16,-5-1 0-16,1 0 0 0,-1-2 2 0,-3 1-2 0,-1-1-2 0,-1 0-1 16,-4-2 1-16,0 0-2 0,-3 1 0 0,0-2 0 0,0-1 0 0,-1 2 1 15,-4 0-1-15,0 2 1 0,1 0 2 0,-1 1-2 0,-2 4 1 16,2 1-1-16,-2 2 2 0,1 1-5 0,-2 6-4 0,2 0-9 0,1 2-11 0,-2 3-15 16,2 2-20-16,1 1-28 0,-1 1-28 0,3 1-51 0,0-1-57 0,1 3-94 15,1 0-102-15,2-1-78 0,2 4-73 0,1-3-13 0,3 3 0 0,0-2 8 16,1 0 10-16,1 1 17 0,2 0 18 0,1 1 27 0,0-2 30 0,1 3 51 15</inkml:trace>
  <inkml:trace contextRef="#ctx0" brushRef="#br0" timeOffset="130195.63">27577 5588 364 0,'-3'-2'500'0,"0"0"16"0,3 2 1 0,-3 2 5 0,-1-2 1 0,3 2 4 15,-1 0 14-15,1 0 17 0,1 3 8 0,0-2 10 0,1 4-114 0,2 2-142 16,1 1-94-16,-1 4-86 0,2 2-23 0,1 1-13 0,-2 2-3 0,3 2 0 15,-1 0-4-15,2 2-6 0,1-1-11 0,0-1-17 0,-1 0-11 0,2 0-9 16,2 0-10-16,-1-2-11 0,3-1-21 0,-1-1-20 0,1 1-27 0,-2-1-28 16,0-1-32-16,2-2-33 0,-1-1-61 0,-1 1-65 0,-3-2-90 0,3-2-91 15,-3-1-78-15,0 0-76 0,1-3-17 0,-1 0-1 0,-1-1 10 0,0-1 16 16,0-2 21-16,1-1 26 0,0 1 32 0,-3-1 33 0,2 1 63 0</inkml:trace>
  <inkml:trace contextRef="#ctx0" brushRef="#br0" timeOffset="130529.4">27906 6075 203 0,'0'0'466'0,"0"0"34"15,0 0 12-15,0 0 9 0,0 0 8 0,-3 0 6 0,0 3 8 0,-2-2 9 16,2 1 6-16,-1 2 8 0,-2 2-95 0,0 2-118 0,1 2-89 0,-1 2-85 15,-2 3-38-15,-1 2-26 0,1 3-13 0,-1 0-8 0,2 3-7 0,1-1-6 16,1 1-8-16,1 1-9 0,3-3-8 0,2 0-6 0,3-2-9 0,1 0-6 16,5-3-6-16,0-1-2 0,3-2-4 0,2 0-5 0,1-2 0 0,3-2-1 15,2-1 1-15,-2-1-2 0,1-1 2 0,2-1-1 0,-1-2 0 0,1-2-2 16,-2 0-2-16,0-1-1 0,-1-1-7 0,-1 0-7 0,-2-4-5 0,0 2-6 16,-2-1-9-16,-2-1-9 0,-2 1-9 0,0-1-10 0,-2 1-11 0,0-1-14 15,-4 1-14-15,0 1-18 0,-1 1-18 0,-1-1-18 0,-2 3-22 0,0 0-23 16,0-2-29-16,-4 0-29 0,3-1-54 0,-3 0-60 0,1 0-34 0,-3 0-29 15,0-2-24-15,-1 2-23 0,-1-3-23 0,-1 0-22 0,1 1 10 0,0-3 17 16,0-1 24-16,-1 0 24 0,-1-2 35 0,4-1 34 0</inkml:trace>
  <inkml:trace contextRef="#ctx0" brushRef="#br0" timeOffset="130679.66">28081 6129 177 0,'0'-11'391'16,"0"2"37"-16,0 3 36 0,0 2 23 0,0 4 22 0,0 0 14 0,-1 4 14 16,-1 2 10-16,1 2 15 0,-3 2-53 0,2 4-64 0,0 2-57 0,-1 4-54 15,1 2-43-15,-3 4-45 0,4 1-33 0,-2 1-31 0,-2 1-25 0,1 2-20 16,0 2-14-16,-1-2-13 0,2 1-13 0,-2 0-11 0,4-1-18 0,-2-2-18 15,-1 1-16-15,3-3-14 0,1-2-20 0,-2-1-22 0,2-1-21 0,0-2-23 16,2-3-29-16,-2-2-28 0,0-1-34 0,1-3-38 0,-1 2-67 0,-1-6-74 16,1 2-83-16,-4-4-83 0,3 1-65 0,-1-2-58 0,-2-3-2 0,1 2 13 15,0-3 16-15,-2 2 22 0,1-1 26 0,0-2 27 0,4 0 36 0,-4-2 37 16</inkml:trace>
  <inkml:trace contextRef="#ctx0" brushRef="#br0" timeOffset="130830.11">28085 6585 24 0,'4'10'445'0,"-2"2"44"0,0 2 15 16,-1-1 2-16,-1 0 3 0,-1 3 0 0,1-1-3 0,0-2-1 0,0-1-20 0,0 0-21 16,-2-3-105-16,0 0-123 0,2 0-169 0,0-3-179 0,-1 0-113 15,-1-1-98-15,1-3-66 0,1-2-59 0,0 0-30 0,0 0-23 0,-4-1-5 16,1 0 2-16,0-4 17 0,-1-1 21 0,0 0 29 0,1-1 35 0</inkml:trace>
  <inkml:trace contextRef="#ctx0" brushRef="#br0" timeOffset="133812.91">29245 5336 210 0,'-16'2'394'15,"3"0"39"-15,-4-2 35 0,6 0 16 0,-1-2 16 0,0 0 11 0,3 1 11 0,0 0 6 16,1 1 6-16,3 0-79 0,2 0-96 0,-1 0-47 0,4 0-36 0,0 0-57 0,0 0-65 16,0 0-32-16,0 0-27 0,0 0-5 0,0 0 0 0,2-3-7 15,3 1-6-15,1 1-3 0,5 1-3 0,0-2-1 0,4 2-2 0,4-1-1 16,1-1-1-16,2 1 0 0,2-1-3 0,3-1-4 0,-2 1-9 0,3-2-9 15,-1 1-16-15,-3 0-4 0,5 0-5 0,-6 0-3 0,3 1-5 0,-1 0-4 16,-4-1-1-16,-1 1-17 0,0 1-19 0,-3 1-23 0,0-2-22 0,-1 2-31 16,-2 0-35-16,-3 2-58 0,-1-2-67 0,-1 0-92 0,-3 1-100 15,-1-1-71-15,-5 0-63 0,0 0-15 0,0 0-2 0,-2 5 13 0,-2-1 18 16,-1 1 21-16,-4-1 26 0,1-1 30 0,0-1 34 0</inkml:trace>
  <inkml:trace contextRef="#ctx0" brushRef="#br0" timeOffset="134013.37">29588 5017 158 0,'11'-3'340'0,"2"2"11"0,-2-1 6 16,0 2 24-16,2 0 23 0,-2 0 20 0,2 2 18 0,1-2 12 0,2 0 11 16,-1 1-59-16,1 1-78 0,3-1-50 0,0 2-49 0,0-1-24 0,2 1-17 0,-3 1-1 15,0-1 3-15,2 1-18 0,-3 1-20 0,0 0-19 0,-3 1-18 16,0-2-8-16,-3 2-7 0,2 0-7 0,-4 0-5 0,-1 2-8 0,-1-1-8 16,-4 2-10-16,0 3-9 0,-3 2-12 0,-5 1-10 0,-1 3-11 0,-4 4-11 0,-5 2-17 15,-1 3-21-15,-5 3-27 0,-1 2-32 0,-3 2-47 0,-2 1-50 16,-2 2-90-16,-1 1-101 0,0-1-91 0,0-1-88 0,3-3-19 0,2-1-5 15,2-6 8-15,5-1 6 0,2-7 16 0,5-5 19 0,5-4 23 0,2-7 30 0,4-2 41 16</inkml:trace>
  <inkml:trace contextRef="#ctx0" brushRef="#br0" timeOffset="134730.17">31291 3841 188 0,'-2'-1'304'0,"-1"-2"16"0,2 1 4 0,-3 1 1 0,4 1-1 0,0 0 1 0,0 0 0 16,0 0-1-16,0 0-43 0,0 0-53 0,-1 1-33 0,-1 1-28 0,1 1-11 0,1 0-8 15,0 3 0-15,-5-2 1 0,5 4 8 0,0 2 10 0,-1 1 6 0,-1 2 10 16,1 3 5-16,-1-2 5 0,0 3-3 0,1 1-5 0,1 0-19 16,-2 0-20-16,0 3-26 0,1-3-24 0,1 1-21 0,-2-1-19 0,2 0-14 0,0 0-14 15,0-1-15-15,2-1-17 0,-2-1-17 0,0-2-18 0,1 2-18 0,-1-3-20 16,2 3-22-16,-2-4-22 0,0 1-52 0,-2-1-58 0,2-2-53 0,-1 0-53 16,-2 0-32-16,1-3-33 0,0 0-42 0,-1 0-44 0,2 0-2 0,-4-3 12 15,2 0 14-15,2 0 17 0,1-3 20 0,-4 1 22 0,4-1 52 0</inkml:trace>
  <inkml:trace contextRef="#ctx0" brushRef="#br0" timeOffset="135315.37">31101 3769 56 0,'-3'2'325'0,"3"-2"15"0,-3 0 10 16,3 0 6-16,0 0 5 0,0 0 3 0,0 0 3 0,0 0 6 0,0 0 8 16,0 0-57-16,0 0-70 0,0 0-45 0,0 0-43 0,3 0-20 0,0-2-18 15,1 2-3-15,0 0-6 0,3 2 1 0,-1-2-1 0,2 1-2 0,0 1-3 16,0 1-5-16,1-1-6 0,1 0-3 0,1 3-4 0,0-1-7 0,0 1-5 15,-2 0-15-15,2 0-17 0,-1 3-6 0,0-3-2 0,-1 3-2 0,-3 1 0 16,0 0 1-16,-1 0 3 0,-1 2 0 0,-3 2 2 0,-1-1-2 0,-1 3-2 0,-4 2 2 16,0-1 2-16,-3 4-2 0,-4-1 0 0,2 1 0 0,-7 2 1 0,2-1 0 15,-4 2-2-15,3-1 3 0,-2 1-1 0,0-1 2 0,-2-1 0 0,2 0-3 16,4-3-1-16,-2 0-7 0,3-3-3 0,4-1-4 0,-2-2-3 0,5-2-3 16,1-2-5-16,2-1-3 0,1-1 1 0,4-1-2 0,1-1 1 0,2-1 1 15,-1 0 2-15,6-1-1 0,-1 2 1 0,3-1 3 0,1-1 0 0,0-1-1 0,4-1 0 16,1 0 1-16,1 0 0 0,0-3-2 0,0 0-3 0,1 2-1 0,-2-2-4 15,1-2-4-15,0 2-6 0,-3-1-1 0,-1 1 0 0,0 0-9 0,-4 0-11 16,1 1-10-16,-2-1-16 0,1 0-16 0,-3 2-17 0,-3-1-17 0,-1 2-21 16,1-1-28-16,-2 1-30 0,-3 0-82 0,0 0-92 0,0 0-63 0,0 0-55 15,0 0-53-15,-4-2-52 0,-1 1 1 0,0 1 10 0,-2-3 15 0,3 1 17 16,-5-1 17-16,4 0 20 0,-3 0 29 0,1-1 31 0</inkml:trace>
  <inkml:trace contextRef="#ctx0" brushRef="#br0" timeOffset="135797.19">31191 3693 64 0,'-4'-6'224'0,"-2"0"11"0,-1 1 6 0,1 1 3 15,-1 0 5-15,2 2 3 0,-2-1 8 0,1 1 4 0,1 1-44 0,-2-2-57 16,2 1-15-16,-2 2-4 0,2-1 9 0,-1 1 15 0,-1 0 13 0,2 0 13 15,-2 0 6-15,2 1 10 0,0-1 1 0,0 2 2 0,1-2 0 0,-1 1-1 16,0 1-5-16,-1-1-8 0,1 1-10 0,0 2-12 0,1-1-18 0,-1 3-20 16,-3 2-19-16,3 1-15 0,-1-1-8 0,0 7-5 0,-2-2-3 0,-2 3-1 15,2 2-2-15,0 1-3 0,2 4-3 0,-3 1-2 0,2 3-4 0,-1 2-8 16,2 0-5-16,-2 3-6 0,2 1 0 0,3 2 7 0,-2 3-3 0,2-1 0 16,3 0-6-16,0 1-6 0,0-2 1 0,5 0 2 0,-1-2-1 0,4-1-2 15,1-1-2-15,4-4 0 0,1 1-1 0,1-5 3 0,4-2-10 0,-2-1-11 16,5-3-3-16,0 0-5 0,1-4 1 0,0-2 0 0,3-1-2 0,-1-1-6 15,2-4-2-15,-3-2-1 0,3-2-2 0,-2-1-2 0,0-2-1 0,0-4 2 16,-1 1-1-16,-2-4 0 0,2 0 0 0,-2-3 0 0,-3 0 0 0,0-3-2 0,0 0 0 16,-2-1 2-16,0-3-4 0,-4 1 2 0,3-2-6 0,-3-1-7 15,-4-1 4-15,2-2 5 0,-4 1-3 0,1-3-6 0,-5-1 1 0,2-2 1 16,-5-3-2-16,0 2 0 0,-4-3-3 0,1-1-1 0,-2 0-1 0,-3-1 0 16,-2-1 6-16,-2 1 4 0,-1 0-1 0,0 2-7 0,-4-1 7 0,0 4 5 15,0 1 2-15,-2 0-2 0,0 5 2 0,0 2 1 0,-2 4 2 0,1 2 1 0,1 2 0 16,-2 5 0-16,-1 1-2 0,1 4-1 0,1 3-8 0,0 3-7 15,0 1-14-15,0 5-13 0,2 0-21 0,0 3-20 0,0 1-27 0,4 3-24 16,-2 0-40-16,5 2-43 0,1 0-89 0,0 2-99 0,3-1-78 0,2 0-73 16,2 1-24-16,2-2-10 0,2 0 6 0,1 0 12 0,1-1 18 0,2-1 22 15,1-1 24-15,3-1 26 0,0-1 43 0</inkml:trace>
  <inkml:trace contextRef="#ctx0" brushRef="#br0" timeOffset="136165.25">31101 4650 41 0,'0'-9'362'0,"0"0"42"0,-1 1 37 16,1 2 18-16,-2 0 15 0,0 2 6 0,1-1 3 0,-1 4 5 0,1-1 2 0,1 2-45 16,-6 2-58-16,-1 2-55 0,2 1-52 0,-3 3-49 0,-2 5-42 0,-2 0-36 15,0 6-33-15,-2 1-17 0,-2 4-11 0,-2 2-8 0,0 1-5 0,2-1-9 16,-2 3-12-16,2 0-25 0,2-4-29 0,1 1-28 0,4-2-32 0,-3-2-39 15,5 0-37-15,1-2-90 0,-1 0-98 0,1-4-66 0,0 0-58 0,1 1-53 0,0-3-52 16,-1 1-5-16,-2-4 5 0,3 3 15 0,1-1 17 0,-3-2 21 16,1 0 21-16,-1-1 28 0,1 1 31 0</inkml:trace>
  <inkml:trace contextRef="#ctx0" brushRef="#br0" timeOffset="136529.94">30640 5220 228 0,'0'-3'299'0,"0"3"14"0,0 0 17 0,0 0 12 16,0 0 26-16,0 0 28 0,0 0 28 0,0 0 24 0,-2 3-45 0,0 2-61 0,2 2-36 16,-1 2-28-16,-2 0-25 0,1 4-26 0,-1 1-18 0,3-1-18 15,-1 2-11-15,-1 3-13 0,2 0-25 0,-2-1-31 0,2 1-26 0,0-1-26 0,2 1-18 16,0-1-15-16,-1 2-19 0,4-5-16 0,-2 1-19 0,0 0-18 15,2-3-28-15,-2-1-31 0,0-1-67 0,1 1-78 0,-1-4-54 0,-2-1-48 0,2 0-55 16,-1-1-53-16,1-3-23 0,-3-2-13 0,0 0 4 0,0 0 8 0,0 0 12 16,0 0 12-16,-2-2 28 0,1-4 30 0</inkml:trace>
  <inkml:trace contextRef="#ctx0" brushRef="#br0" timeOffset="136862.81">30531 5093 120 0,'0'0'272'0,"0"0"26"0,0 7 29 0,-3-2 29 0,-1 4 30 0,3 1 33 16,-2 0 20-16,-2 4 17 0,1 1-44 0,0 3-58 0,-2 1-31 0,1 4-26 15,2 1-17-15,-4 3-15 0,4 1-24 0,0 1-24 0,0-1-28 0,-2 2-26 16,4 2-30-16,1-4-32 0,0 1-16 0,1-1-12 0,5-2-6 0,1-3-11 16,2-1-3-16,4-2-6 0,3-4-8 0,1-3-10 0,4-1-2 0,1-1-1 15,3-6-3-15,2 0-1 0,1-5 1 0,1 0 0 0,1-3-5 0,0-3-6 16,-1-3-1-16,1 0-2 0,-2-3-2 0,-1-1-1 0,0-2 1 0,0-2 1 15,-4-1 0-15,-2 0 0 0,-1 2 4 0,1-3 2 0,-7 1 0 0,2 0 1 16,-3 2 3-16,-5 0 3 0,1 1 0 0,-3-2 0 0,-3 2 2 0,1 0 3 16,-4 0-4-16,-4 2 2 0,1-2 0 0,-2 0 1 0,-4-1-4 0,0 2-5 15,-3 0 0-15,-3-1-1 0,0 0-3 0,-3 2-4 0,-2 1-2 0,-2-2 0 0,0 2-3 16,0 2-1-16,0-1-4 0,-2 4-2 0,1-1-9 0,1 3-8 0,-1 3-14 16,1 1-14-16,2 1-26 0,2 1-30 0,1 1-63 0,2 2-75 0,3-1-79 15,2 0-83-15,2 1-73 0,5-1-73 0,2 2-13 0,1-5-2 0,3 3 4 16,3 0 10-16,2-2 12 0,6 1 17 0,1-1 26 0,3-2 26 0</inkml:trace>
  <inkml:trace contextRef="#ctx0" brushRef="#br0" timeOffset="137213.26">31438 4543 281 0,'-2'-1'466'0,"2"1"16"15,0 0 3-15,0 0 2 0,-3 0-1 0,2 1-1 0,1-1 4 0,-2 2 2 16,2-2 11-16,0 3 15 0,2-1-107 0,1 3-131 0,-2 0-84 0,3 2-72 15,-1 1-15-15,2 2-7 0,1 2 7 0,2 2 4 0,0 0 7 0,1 3 1 0,1 0 1 16,2-1-1-16,0 4-14 0,1-2-12 0,2 1-11 0,1-1-7 0,0 2-13 16,1-3-14-16,-1 2-20 0,3-1-20 0,-2-2-28 0,0 1-29 0,2-2-32 15,-3-2-35-15,1 2-42 0,-2-3-46 0,0 1-96 0,-2 1-110 0,-1-3-90 0,-2-1-88 16,2 1-19-16,-6-1-5 0,0-2 7 0,-1 1 10 0,-2 0 21 0,-1 0 19 16,-2 0 33-16,-2-2 29 0,-1 4 42 0</inkml:trace>
  <inkml:trace contextRef="#ctx0" brushRef="#br0" timeOffset="137630.15">31857 5064 14 0,'-3'-2'332'0,"2"2"31"0,1 0 24 16,0 0 29-16,0 0 29 0,0 0 17 0,3-1 13 0,0 1 12 0,4 0 9 16,-2 0-49-16,3 0-59 0,0-2-49 0,3 2-47 0,0 0-42 0,-1 0-45 0,2 0-26 15,0 0-23-15,0 0-27 0,1 0-30 0,-4 0-15 0,4 0-14 0,-2 2-12 16,-1-1-10-16,0 1-9 0,0 1-11 0,-2-2-7 0,1 1-4 0,-2 1-6 0,-1-1-3 16,-1 2-4-16,0-1 0 0,-2 2-1 0,0 0 2 0,-3 1-2 0,-3 1-1 15,1 1 0-15,-2 0 3 0,-3 2-2 0,1 2-1 0,-7 0-1 0,4 1-2 16,-3 1 0-16,2 1 1 0,-2-1 1 0,1 0 1 0,-1 0-3 0,4 0-1 15,-2-2 1-15,3-2 2 0,0-1-2 0,2 0 0 0,4-2-1 0,-2 1 2 0,3-1 2 16,1-2-1-16,1 1 1 0,1 0 0 0,2-2-2 0,0 3 0 0,1 0 2 16,-2-1-1-16,3 0 4 0,-2 0 2 0,1 2 4 0,2-2 2 0,-2 1-1 0,2-1 0 15,-1-1 0-15,-3 2 2 0,4-1 0 0,-2 1 0 0,-1-3 0 0,-2 1 2 16,1 0-3-16,-1 0 1 0,-3-1-4 0,0 2-3 0,0-1-3 0,-3-1-4 16,-1 1-12-16,-1 0-14 0,-1 2-16 0,0-1-22 0,-3-2-25 0,0 2-31 15,1 0-58-15,-2 0-67 0,2-1-71 0,-4-2-71 0,4 0-52 0,-1-2-49 16,3 1-32-16,-1-4-31 0,1 1 4 0,-2-1 13 0,5-1 15 0,-2 0 20 15,4 0 27-15,-1-1 29 0,1-2 62 0</inkml:trace>
  <inkml:trace contextRef="#ctx0" brushRef="#br0" timeOffset="138013.41">31923 4979 266 0,'-10'-7'297'0,"-2"1"15"0,0 1 17 0,1 1 18 0,-1 2 16 0,-1-1 16 16,3 1 18-16,-1 0 21 0,-2 2-48 0,2 2-62 0,0 1-32 0,2 1-26 16,-3 3-19-16,2 3-20 0,2 0-9 0,-2 3-6 0,2 1-9 0,-1 3-9 15,2 2-11-15,-1 2-9 0,3 2-15 0,1 0-18 0,-1 2-11 0,2 3-14 0,2-1-7 16,-1 3-7-16,4-1-9 0,-1 0-9 0,2 2-6 0,2-1-6 0,1 0-10 0,2-3-7 16,2 1-6-16,0-2-3 0,2-2-5 0,3-3-4 0,1-2-2 0,2-1-1 15,1-4-6-15,3-1-4 0,0-4-2 0,-1-2-2 0,2 0-2 0,3-4-2 16,-1-2 2-16,-3-2 0 0,4 0 2 0,-3-3-2 0,1-2-1 0,-2 0 2 15,-5 0-1-15,4-3-3 0,-4-1 3 0,1-1 4 0,-4-2 1 0,2-1 0 16,-3 1 0-16,-1-2 4 0,-3 0-3 0,3-2-2 0,-3 2-1 0,-4-1 1 0,1-2 0 16,-3 3-1-16,1-2 0 0,-3 1-1 0,1-1-2 0,-4-1-1 0,1 0-2 0,-3-2 2 15,-1 1-2-15,1 0-1 0,-1-1 2 0,-4-1-1 0,1 0 0 0,0 2 0 16,-2-1 1-16,-1 1-1 0,0 1 0 0,-1 1-1 0,0 2 1 0,0 2-4 16,-4 1-5-16,3 2-7 0,-2 3-6 0,2 1-4 0,-4 1-13 0,4 3-10 15,-3 2-19-15,2 1-22 0,0 2-28 0,1 0-32 0,2 2-81 0,0 1-94 0,3 1-57 16,1 1-47-16,4-1-53 0,2 1-57 0,1 1-5 0,3 0 2 0,2 0 10 15,3 0 11-15,0 0 18 0,4 0 22 0,1 0 29 0,2 0 32 0</inkml:trace>
  <inkml:trace contextRef="#ctx0" brushRef="#br0" timeOffset="138314.04">32111 5668 170 0,'7'-6'427'0,"-1"2"25"0,-1-1 13 0,0 4 12 16,-1-2 13-16,0 3 13 0,0 0 11 0,1 3 7 0,0-1 8 0,1 2 6 15,2 2-100-15,-2 0-124 0,4 1-75 0,0 2-63 0,0 2-29 0,2 1-16 16,-3 1-13-16,2 1-9 0,0 2-8 0,-1 0-6 0,1 2-20 15,-2 0-21-15,4 2-1 0,-4-2 7 0,3 1-7 0,-2 1-12 0,2-2-6 16,-1-1-9-16,0-1-41 0,0 1-43 0,-2-1-32 0,4-1-29 16,-4-2-82-16,0 1-92 0,0 0-67 0,-5-2-60 0,3 0-75 0,-2-2-77 0,-4 2-14 15,3-1 2-15,-4 1-1 0,-4 1-1 0,1 1 32 0,0-2 39 0,-4 1 31 16,1 2 28-16</inkml:trace>
  <inkml:trace contextRef="#ctx0" brushRef="#br0" timeOffset="138648.97">32567 6175 123 0,'0'-7'259'0,"-1"2"19"0,-3 1 20 0,3 0 19 0,-2 2 19 0,-1-1 19 16,3 3 18-16,-4 0 19 0,2 0-36 0,-2 3-50 0,1 1-13 0,0 0-8 15,1 3-14-15,-2 2-13 0,2 2-10 0,-2 0-10 0,2 3-13 0,0 1-16 16,-3 3-12-16,3 0-14 0,-2 1-16 0,2 1-14 0,0 0-21 0,1 2-23 16,2-2-18-16,2 0-19 0,1-1-1 0,0 1 5 0,3-2-7 0,3 0-13 15,3 0 6-15,1-3 8 0,2-1-9 0,1-3-10 0,3 0 3 16,1-2 2-16,0-3-1 0,2 0-3 0,-2-3 3 0,-1 0 2 0,3-1-13 0,-1-2-15 16,-4 0-6-16,4-2-3 0,-4-1-17 0,-1 2-20 0,0-2-7 0,0 0-5 15,-2 0-16-15,-1-2-17 0,-2 1-15 0,-1-1-14 0,2 1-17 0,-4-1-17 16,-1 0-25-16,0 0-28 0,-2-1-45 0,-2-1-46 0,-2 1-57 0,1 1-57 0,-2-3-29 0,-2 1-25 15,1-3-40-15,-2-1-47 0,-1 3 2 0,-2-2 10 0,0-1 17 0,0-1 15 16,-1-1 26-16,1 1 30 0,-1-2 47 0</inkml:trace>
  <inkml:trace contextRef="#ctx0" brushRef="#br0" timeOffset="138796.31">32812 6130 100 0,'-1'-3'370'0,"-1"0"40"0,2 3 34 0,0 0 18 0,-3 3 16 16,0 0 12-16,1 3 14 0,-1 2 10 0,0 2 11 0,-1 2-50 0,3 3-67 15,-2 1-48-15,-2 4-47 0,1 3-43 0,0 1-39 0,-1 4-30 0,1 1-30 16,0 2-16-16,0 2-12 0,-2 0-14 0,-1 2-13 0,2 0-9 0,1 0-13 15,-1 0-11-15,2-3-14 0,-1 1-20 0,2 0-23 0,-2-5-26 0,3-1-28 0,1-2-31 16,1-1-36-16,-1-3-36 0,4-3-41 0,-2 0-85 0,-2-4-91 0,4-2-74 0,-4-1-68 16,1-1-59-16,1-3-55 0,-2-2-4 0,1-1 5 0,-1-4 14 0,0 0 14 15,0 0 25-15,0 0 28 0,0 0 37 0,0 0 39 0</inkml:trace>
  <inkml:trace contextRef="#ctx0" brushRef="#br0" timeOffset="138946.5">32934 6675 270 0,'6'6'455'0,"-1"-1"11"0,-2 2-7 16,-1 0-12-16,-2-1-56 0,0 2-67 0,0-4-78 0,0-4-81 0,0 0-74 0,0 0-71 15,0 0-131-15,0 0-144 0,0 0-94 0,0 0-83 0,-4 2-23 0,4-2-12 16,-4-2 8-16,-2 1 11 0</inkml:trace>
  <inkml:trace contextRef="#ctx0" brushRef="#br0" timeOffset="141530.6">9731 8532 14 0,'0'0'142'0,"0"0"6"0,0 0 4 0,0 0 4 0,0-2-7 0,-1-1-11 16,-1 2-11-16,0-3-12 0,-1 2-7 0,1-1-3 0,-1 0 10 0,1-1 18 15,-2 0 28-15,1-1 32 0,0 1 31 0,0 0 30 0,-2-1 25 0,2 0 26 16,-1-1 13-16,-3 4 7 0,4-3 7 0,-2 0 5 0,0 1-2 0,0 1-3 15,2-1-13-15,-2 2-16 0,1-1-27 0,-1 0-29 0,0 3-33 0,2 0-31 16,3 0-31-16,0 0-27 0,-3 0-17 0,3 0-18 0,-2 3-11 0,2-3-13 16,0 0-8-16,2 3-10 0,1-1-8 0,0 1-8 0,2-2-7 0,0 2-8 15,1 0-4-15,0 0 0 0,2 2-1 0,-1-2-3 0,3-1 1 0,-1 3 1 0,0-2-5 16,0 2-2-16,1-1-1 0,1-1-1 0,-2 0 1 0,1 0-1 16,-2 0-1-16,2 1 1 0,-1-2-1 0,-3 1 0 0,1 2 1 0,-1-3 0 15,0 3 2-15,-3 0-1 0,0 1 2 0,-1 0 2 0,-4 1-2 0,1 4-1 16,-4-1 1-16,-2 4 0 0,-2 1-1 0,-3 3 1 0,-4 1 1 0,0 1-1 15,-3 1-1-15,0 1 1 0,-2 1-1 0,-2-2 4 0,-1-1 3 0,2 0 3 16,3-2 6-16,-1 0 5 0,2-2 3 0,2-3-3 0,4-3 2 0,-1-1-1 16,5-2 0-16,2 0-1 0,1-3 2 0,3-1-2 0,1-1-2 0,1-2 0 15,1 2-6-15,4 0-5 0,0 0-3 0,1-1-6 0,4-1 1 0,2 0-1 16,0 0 1-16,3 0-3 0,0-1 2 0,3 1 1 0,0-4 0 0,1 2-2 16,0 0 2-16,-2-1-1 0,2 0-1 0,-3-1-1 0,1 0-5 0,-2 0-3 15,0 0-13-15,-2-1-12 0,1 0-13 0,-3 3-17 0,-1-3-16 0,1 2-16 16,-5-1-18-16,2 0-20 0,-3 2-33 0,0-1-33 0,-1 1-74 0,-1-1-81 15,-3 0-59-15,0 3-53 0,0 0-54 0,0-5-53 0,-3 2-5 0,2 1 9 16,-4-1 15-16,2 0 16 0,0-2 16 0,0 3 22 0,-2 1 30 0,0-2 36 16</inkml:trace>
  <inkml:trace contextRef="#ctx0" brushRef="#br0" timeOffset="141948.03">9641 8284 142 0,'-8'2'259'0,"-3"-1"13"15,0 1 20-15,3 1 26 0,-3 0 21 0,2 1 27 0,-1 1 16 0,-1 0 17 16,2 1-37-16,-1 3-51 0,0-1-23 0,0 3-19 0,0 2-10 0,0 1-10 16,0 3 0-16,0 0 0 0,2 4-9 0,-3 0-10 0,5 3-15 0,-1 2-17 15,1 2-14-15,1 1-12 0,2 2-18 0,2 0-18 0,1 3-14 0,1 2-10 16,2-2-13-16,3 1-10 0,-1-1-9 0,3-1-10 0,0 0-9 0,3-1-9 15,0-4-4-15,3 0-5 0,-1-3-2 0,2-4-1 0,2-3-2 0,2 0-5 16,-2-5 3-16,4-1 1 0,1 0-2 0,-1-3 0 0,2-3-2 0,1-1-2 16,-1-4-1-16,1-1-6 0,0-1-2 0,1-4-4 0,0-1-1 0,1-3-5 15,-2-3 1-15,1 0 0 0,-1-3-1 0,-1-1-5 0,0-2 0 0,-1-1-1 16,-2-1-1-16,-2 2-3 0,-1-3 1 0,-1 1 1 0,-2-1 0 0,-3 2-2 16,0-1 1-16,-3 0 2 0,-2-2-1 0,-2 1-1 0,-1 2 1 0,-3-3 0 15,0 0 1-15,-2 0-3 0,-3-2 3 0,-1-1-1 0,1 2-2 0,-6-1-2 16,3 0 1-16,-3-1 0 0,-3 0-3 0,1 1-1 0,-1 0-1 15,0 0 0-15,-2 3-1 0,2 0-4 0,-3 3-4 0,2 0-4 0,-2 5-10 0,1-1-12 16,0 5-12-16,2 3-17 0,-2 1-19 0,0 3-18 0,2 4-31 0,-2 2-30 16,-1 2-70-16,3 2-80 0,-2 5-79 0,2 2-84 0,-2 1-59 15,3 2-57-15,2 0-3 0,-1 3 7 0,2 2 14 0,2-3 15 0,0 3 20 0,2 1 21 16,3-1 28-16,0 1 35 0</inkml:trace>
  <inkml:trace contextRef="#ctx0" brushRef="#br0" timeOffset="142197.37">9663 9106 80 0,'2'-7'411'0,"-2"1"35"0,-2 0 21 16,2 2 18-16,-2 2 15 0,-2 2 15 0,-1 0 9 0,-1 2 8 0,-2 3 6 15,1 1 7-15,-5 3-88 0,2 2-112 0,-2 1-84 0,-4 2-74 0,2 3-44 16,-4 1-33-16,2 1-21 0,-1 3-19 0,-2-1-24 0,3 0-30 0,-1 0-36 16,1 0-40-16,2 0-60 0,1-3-66 0,-1 0-95 0,3 0-104 0,0-3-77 15,-2 1-74-15,5-3-14 0,-1 3-6 0,-2-3 0 0,1-1 0 0,2 0 11 16,0 0 14-16,-1-2 26 0,1 1 31 0,0 0 58 0</inkml:trace>
  <inkml:trace contextRef="#ctx0" brushRef="#br0" timeOffset="142530.62">9153 9631 89 0,'-2'-7'310'0,"2"1"45"16,-2 0 33-16,1 0 30 0,-1 1 22 0,2 1 17 0,-1 1 8 0,-1 1 7 15,2 2-40-15,0 0-50 0,0 0-30 0,0 0-26 0,0 0-30 0,-2 3-31 16,1 0-40-16,-1 4-38 0,-1-2-28 0,1 4-26 0,-2 2-18 0,-1 2-18 16,2 1-7-16,0 1-6 0,-2 3-8 0,2 0-6 0,-1 0-13 0,1 1-12 15,-1-1-16-15,2 2-17 0,-1-2-19 0,0 0-19 0,1-2-21 0,1-1-24 16,-1 0-26-16,2-1-27 0,-1-4-49 0,-1 1-59 0,2-3-69 0,0-1-73 15,-2-1-57-15,2-2-55 0,0-4-28 0,0 0-20 0,0 0 4 0,0 0 14 16,0 0 16-16,-1-2 19 0,-1-2 25 0,2-2 23 0,0 0 54 0</inkml:trace>
  <inkml:trace contextRef="#ctx0" brushRef="#br0" timeOffset="142864.03">9002 9474 141 0,'-6'-3'298'0,"0"1"37"15,-1 2 37-15,0 3 40 0,0 1 27 0,2 3 23 0,-3 0 12 0,2 5 8 16,-2 0-37-16,2 3-48 0,1 3-35 0,-1 2-31 0,-1 0-21 0,1 3-20 16,0 3-29-16,1 0-28 0,0 2-36 0,2-1-39 0,1 1-22 15,-1 2-23-15,3-3-11 0,2 2-9 0,1-2-10 0,0-2-12 0,5-1-10 0,-1 0-11 16,3-3-8-16,3-1-3 0,1-2-7 0,4-2-6 0,1-3 1 0,0 0-3 16,3-3-1-16,0-1-1 0,3-2 0 0,-1 0 0 0,2-3-4 0,-1-2-2 15,-2-2-1-15,3 0-1 0,-2-3-4 0,-2-2-2 0,1 0-2 0,-2-2 1 16,-2-2-2-16,0-1-3 0,-2-1 1 0,-1-2 1 0,-2-2-3 0,0 0 1 15,-2-1 0-15,-3-2 0 0,2 2-1 0,-5-2 1 0,-1 0-1 0,0 0 0 16,-3 0-1-16,-2 0-1 0,-2-1 1 0,-3-1 2 0,0-1-1 0,-3 0-3 16,-1 1 1-16,-2-2 2 0,-2 1-3 0,-4-1 0 0,3 1 0 15,-4 0 0-15,-2 1 0 0,2 0 0 0,-2 4 2 0,2 0-1 0,-1 2-1 16,-1 2 0-16,4 2-6 0,-1 4-4 0,2 0-13 0,1 1-19 0,3 4-19 16,0 1-20-16,0 0-24 0,6 1-27 0,-1 2-60 0,3 0-68 0,1 0-92 15,0 2-92-15,4-2-69 0,1 1-64 0,2-1-10 0,3 0 3 0,3-2 11 16,0 1 19-16,6-2 20 0,-1-2 20 0,6 1 27 0,2-2 24 0</inkml:trace>
  <inkml:trace contextRef="#ctx0" brushRef="#br0" timeOffset="143146.97">9949 9160 103 0,'-6'-10'460'0,"4"0"30"16,-2 2 19-16,0 0 17 0,-2 2 7 0,3 2 6 0,0 0 4 0,1-1-1 15,2 1 0-15,-1 3-3 0,1 1-70 0,0 0-86 0,0 0-100 0,1 1-102 16,1 3-37-16,1 2-23 0,0 1-12 0,3 4-10 0,-2 0-9 0,0 2-4 16,1 3-1-16,0 1-1 0,3 1 0 0,0-2 0 0,0 2-11 0,1 2-15 0,2-4-15 15,0 2-16-15,1 0-24 0,1-2-25 0,0 1-33 0,1-2-35 16,-1-1-30-16,0 1-32 0,-1-1-59 0,1-2-67 0,-2 3-91 0,-3-3-97 15,0-1-73-15,-2 1-71 0,-1 0-14 0,1 0-1 0,-4 0 16 0,-2 2 18 16,-2-2 28-16,-1 0 30 0,0 1 31 0,0-1 30 0</inkml:trace>
  <inkml:trace contextRef="#ctx0" brushRef="#br0" timeOffset="143481.63">10146 9574 215 0,'4'0'369'0,"-1"2"27"0,0 1 31 16,2-2 22-16,0 1 21 0,0-1 7 0,1 1 3 0,3 0 2 0,1-2-2 15,1 0-65-15,0 0-82 0,2 0-72 0,2-2-71 0,0 2-29 0,0-2-18 16,0 1-23-16,1-1-23 0,-2 2-20 0,0 0-22 0,-3 0-4 0,0 0 1 16,0 2 0-16,-3-2 2 0,0 1 1 0,-3 1 3 0,1 0-2 0,-3-2-3 15,-1 3-6-15,-2-3-8 0,-2 5-3 0,-1 1-6 0,-3 0 0 0,0 3 0 16,-2 1-4-16,-2 1-3 0,-1 1 1 0,-2 3-1 0,1 0-5 0,1 0-2 16,0 1-5-16,-2-2-1 0,5-1-2 0,0 0-1 0,3-3 0 0,-1 1 0 15,3-1-1-15,2-1-2 0,1 0 0 0,1-1 0 0,2-3 0 0,-1 2-1 16,2 0 0-16,1-1 0 0,0 0 0 0,1 0-2 0,-1 0 2 0,0 0 0 15,4 0 0-15,-4-1 2 0,1 1 2 0,-1-1 6 0,2-1 3 0,-1 1 4 16,-2-2 3-16,0 2 3 0,-1 1 1 0,-2-2 1 0,-1-1-1 0,0 2 3 16,-1 1-2-16,-2 0-3 0,-1 0 2 0,-2 2 0 0,-2-1-7 0,-1 1-7 15,-1 0-17-15,-1 2-16 0,0-1-26 0,0-2-22 0,-3 0-27 0,3 1-28 16,0 0-43-16,0-2-46 0,1-2-83 0,-1-1-85 0,2 2-56 0,-1-4-52 16,2 1-42-16,2-2-43 0,-2 0 2 0,3-2 13 0,0 1 19 0,1 0 20 15,-1-4 25-15,2 1 29 0,3-2 43 0</inkml:trace>
  <inkml:trace contextRef="#ctx0" brushRef="#br0" timeOffset="143798.63">10112 9529 35 0,'-4'0'314'0,"-1"3"41"0,-2 0 34 0,2 5 39 0,-2 0 23 0,2 3 24 16,-1 3 13-16,-1 0 14 0,-1 4-13 0,-1 2-20 0,1 3-49 0,0 2-59 15,2 2-34-15,-2 3-33 0,2 0-32 0,1 3-33 0,0 0-34 0,0 0-31 16,4 0-22-16,1-2-17 0,1 1-10 0,4-3-8 0,1-3-10 0,4 0-11 15,1-3-8-15,2-4-9 0,2-1-6 0,3-1-8 0,4-5-5 0,-2-2-4 16,3-1-1-16,0-1-2 0,3-5-4 0,-1 1-3 0,-1-3-6 0,1-1-5 16,2-1-5-16,-2-3-3 0,-1 1-4 0,-2-5-2 0,2 1-4 0,-1-4 0 15,-1-1-1-15,-1 0-1 0,-2-1-3 0,0-3 0 0,-3 2 1 0,-2-1-1 16,-1-2 0-16,-4 0-1 0,2 1 1 0,-6 0-1 0,0-1-1 0,-4 1-1 16,1-2 0-16,-4 1 1 0,-2-2-2 0,0-1-1 0,-5 1-4 0,3-3 0 15,-4 0-6-15,-1 0-3 0,0-1-1 0,-2-1-4 0,-1 0 0 0,2 3-5 16,-1 0-2-16,-3 0-5 0,2 3-8 0,0 2-10 0,-1 2-11 0,1 2-10 15,1 4-14-15,-1 1-14 0,0 5-15 0,2 0-17 0,0 2-29 0,1 3-31 16,-1 0-76-16,1 2-89 0,1 3-63 0,-1 0-57 0,5-1-46 0,-1 2-44 16,2-2-1-16,1 1 10 0,1 0 14 0,3-2 16 0,0 1 20 0,6-1 20 15,-1 0 32-15,1-1 32 0</inkml:trace>
  <inkml:trace contextRef="#ctx0" brushRef="#br0" timeOffset="144082.21">10431 10149 468 0,'0'0'520'0,"0"0"12"0,0 0 4 0,0 0 1 0,0 0 17 0,0 0 21 16,2 2 11-16,3 0 12 0,-2 1 6 0,0 2 5 0,2-1-130 15,0 5-156-15,2 2-94 0,0 0-78 0,-1 1-23 0,1 4-9 0,0-1-5 16,1 1 1-16,0 2-16 0,0-3-21 0,2 2-12 0,-2-1-11 0,1-1-10 16,2 0-7-16,-1 0-25 0,-1-1-26 0,2-1-37 0,0-1-36 0,-1 0-35 15,2 0-35-15,-2-3-47 0,0 2-52 0,0-2-98 0,-3 1-106 0,-1 0-88 16,1-3-83-16,-1-2-18 0,0 3-3 0,0-1 14 0,-2-2 16 0,0 3 31 16,0-2 35-16,0 1 30 0,0-1 34 0,2-1 47 0</inkml:trace>
  <inkml:trace contextRef="#ctx0" brushRef="#br0" timeOffset="144447.24">10735 10566 14 0,'-3'-2'419'0,"2"0"46"0,1 2 22 0,-4 2 16 0,0 1 16 0,-1 2 15 15,0 1 9-15,2 0 5 0,-2 1 6 0,1 3 3 0,0 2-76 0,-2 3-93 16,3 1-93-16,-2 0-89 0,0 5-49 0,2-1-42 0,-3 1-17 0,4 0-15 16,-1-2-7-16,2 0-8 0,1 1 3 0,1-2 5 0,2-1 0 0,2-2 0 15,1-2 2-15,2-1-1 0,3 0-1 0,3-1-1 0,-1-4-1 0,6 1-2 16,0-3-1-16,3 0-4 0,2-3-6 0,1 2-8 0,0-5-11 0,3-2-13 15,-2 1-22-15,3-1-7 0,-2-1 0 0,-1 1 0 0,0-3 0 0,-1 1 0 16,-3 1 0-16,-1-1 0 0,-2-1 0 0,-3 3-39 0,-1 0-28 0,-4 0-19 16,-1 0-16-16,-1 2-17 0,-2-2-29 0,-3 1-33 0,1-1-47 0,-3 0-52 15,0-1-83-15,-1-1-93 0,-2 1-58 0,-1-3-53 0,0 0-18 0,-3 0-10 16,-1-4 10-16,1 0 17 0,-2 1 14 0,0-1 19 0,-1 0 28 0,0-2 31 16,1 0 49-16</inkml:trace>
  <inkml:trace contextRef="#ctx0" brushRef="#br0" timeOffset="144600.01">11066 10481 241 0,'-3'-3'442'15,"1"1"26"-15,-1 2 18 0,-2 3 18 0,3 3 20 0,-3-1 13 0,2 5 12 16,-1 2 12-16,-1 2 13 0,0 4-52 0,-1 2-63 0,-1 1-82 0,0 2-86 16,1 4-58-16,-1 1-54 0,-1 1-24 0,0-1-18 0,-1 1-18 0,2-2-17 15,-1 0-13-15,2-2-17 0,-2-1-14 0,4 0-17 0,0-1-33 0,1-3-37 16,0 2-41-16,3-5-41 0,0 1-53 0,0-2-59 0,2 0-104 0,-1-2-114 16,2-1-85-16,-1-1-77 0,0-1-16 0,-1-2-4 0,-1 0 2 0,3-2 3 15,-1 1 25-15,0-2 25 0,-1 0 33 0,2-2 36 0,0 3 49 0</inkml:trace>
  <inkml:trace contextRef="#ctx0" brushRef="#br0" timeOffset="144964.34">11143 11246 443 0,'-2'-5'494'16,"-1"3"6"-16,3 2 12 0,0 0 9 0,-3 2 13 0,0 1 12 0,2 0 8 15,1 3 6-15,0-1 4 0,1 3 3 0,4 1-136 0,-2 2-165 0,0 1-84 0,3 1-66 16,-1 4-17-16,0-1-9 0,3 1-10 0,-2 1-8 0,0-1-13 16,-1 1-14-16,3-2-8 0,-2 0-7 0,2-1-26 0,-3 0-29 0,3 0-31 0,-3-1-34 15,4-1-52-15,-2-1-56 0,-1 2-97 0,2-3-112 0,-1 2-83 0,0-1-79 16,-1-1-17-16,-1-1-4 0,0 0-2 0,-1 1 1 0,-2-1 20 16,1-1 25-16,-3 2 28 0,0-2 28 0,0-2 49 0</inkml:trace>
  <inkml:trace contextRef="#ctx0" brushRef="#br0" timeOffset="145247.62">11347 11644 414 0,'0'2'483'0,"3"0"12"0,-3 3 11 16,0 0 12-16,-3-1 5 0,3 4 4 0,0-2 6 0,-1 4 1 15,1 1 3-15,1 1 3 0,-1 1-129 0,0 4-155 0,3 1-79 0,-1 1-58 0,-1 1-18 16,2 2-4-16,1 1-8 0,0-2-7 0,0 1 1 0,-1-1 0 0,3-1 1 15,2-1 5-15,-2-1-1 0,2-1-2 0,2-2-5 0,2 0-8 16,-2-2-9-16,2-1-7 0,-2-2-5 0,3 1-2 0,-1-4-3 0,-2 1-3 0,1 0-4 16,-2-2-5-16,-1-2-3 0,-1-1 0 0,-1 0-4 0,-3 0-1 0,2-2 1 15,-2 3-1-15,-3-4-8 0,0 0-19 0,0 0 0 0,0 0 0 16,0 0 0-16,-2 1 0 0,-4 1 0 0,2 1 0 0,-5 0 0 0,1 1 0 16,-2 1 0-16,-3-1 0 0,-2 2-87 0,0-1-36 0,-1 2-30 0,-1-1-31 0,-1 0-49 15,2-1-52-15,1 0-89 0,0-4-98 0,0 0-73 0,2-2-71 16,0 0-12-16,2-4 1 0,0 0 18 0,1-2 22 0,1-4 25 0,3-1 26 15,-1-3 27-15,4-1 31 0,1-2 48 0</inkml:trace>
  <inkml:trace contextRef="#ctx0" brushRef="#br0" timeOffset="145414.44">11339 11766 118 0,'8'-11'421'0,"1"4"34"0,-2 0 23 0,-1 0 31 0,-1 5 30 16,4-4 24-16,-2 5 19 0,1-1 14 0,0 2 14 0,1 0-39 0,-1 0-50 16,0 0-85-16,4 2-88 0,-2-2-66 0,4 1-59 0,0-1-30 0,-1 2-24 15,1-2-30-15,-1 0-29 0,1 0-23 0,-3 0-20 0,2-2-17 0,-1 1-14 16,0-1-23-16,-3 1-27 0,2-2-34 0,-1 1-36 0,-2 1-39 0,1-1-40 15,-3-2-59-15,-1 3-63 0,0-3-103 0,0 2-110 0,-4 0-74 0,-1 2-61 16,0 0-13-16,0 0-2 0,0 0 14 0,-3-2 19 0,3 2 28 0,-5 0 34 16,-1 2 35-16,1 0 37 0</inkml:trace>
  <inkml:trace contextRef="#ctx0" brushRef="#br0" timeOffset="151514.87">7348 6817 89 0,'-4'-2'242'0,"4"2"22"16,-2 0 19-16,-1 0 16 0,3 0 17 0,-3-1 14 0,0 0 15 15,3 1 14-15,0 0-47 0,0 0-61 0,0 0-12 0,0 0-1 0,0 0-3 0,0 0-3 16,0 0-7-16,0 0-9 0,1-2-10 0,-1 2-11 0,2-1-9 0,1-2-9 16,-3 3-10-16,2-1-8 0,-2 1-11 0,3 0-10 0,0 0-19 15,-3 0-20-15,3-2-17 0,-3 2-18 0,3 0-11 0,0 0-12 0,1 2-6 0,-3-2-8 16,1 2-5-16,-1 3-4 0,-1 0-6 0,0 5-3 0,0 2-1 0,0 1 1 16,0 5 2-16,-1 3-1 0,-1 5 4 0,1 1 6 0,-1 3 7 15,0 3 7-15,-1 3 8 0,1 1 10 0,-1 2 6 0,2 3 3 0,-4 0 7 16,4 3 7-16,-2 0 4 0,-1 1 3 0,3 3 5 0,-3 2 3 0,3-1 0 0,-1 3 0 15,-1 3-7-15,1 1 0 0,1 0-12 0,-1 1-5 0,-1 4-7 16,3-1-3-16,-3 2-7 0,2 0-8 0,1 2-3 0,-2-3-7 0,2 3-2 16,2-3-4-16,-2 1-1 0,1 0-2 0,-1-2-4 0,0 0 1 0,3 1-2 0,-3-2 3 15,0 2-19-15,0-3-1 0,0 3 0 0,0-2 0 0,0 2 0 16,-3-3 0-16,3 5 0 0,-3-1 0 0,2 1 0 0,-3-1 0 0,3 3 0 16,-3 0 0-16,1 0 0 0,-2 2 0 0,2-1 0 0,-3 0 0 0,2 1 0 15,-1-4 0-15,1 3 0 0,1-2 0 0,-2-1 0 0,4-1 0 0,-1-2 0 16,-1 1 0-16,3-4 0 0,-3 1 0 0,3-2 0 0,0-2 0 0,0 1 0 15,3-4 0-15,-1-3 0 0,-1 1 0 0,2-4 0 0,2 1 0 0,-2-2 0 0,2-1 0 16,0-1 0-16,3-1 0 0,-4 2 0 0,3-2 0 0,-1 0 0 16,2-1 0-16,0 2 0 0,-2 0 0 0,1-2 0 0,-1-1 0 0,-1 0 0 15,1-2 0-15,0-1 0 0,1 0 0 0,-2-3 0 0,-1-2 0 0,2-1 0 16,-1-1 0-16,0-3 0 0,-2 0 0 0,0-2 0 0,2 0 0 0,-3-3 0 16,1 2 0-16,-1 0 0 0,0 0 0 0,0 0 0 0,-2 2 0 0,0-1 0 15,0 1 0-15,-2-1 0 0,0-1 0 0,0 0 0 0,-1-1 0 0,1 0 0 16,-1-1 0-16,1-1 0 0,-1-2 0 0,0 1 0 0,1 1 0 0,-1-2 0 15,0 2 0-15,0 1 0 0,-2-2 0 0,4 3 0 0,-2-2 0 0,-1 0 0 16,3 1 0-16,-1-1 0 0,1 3 0 0,-1-1 0 0,0-1 0 0,-1 1 0 16,1-3 0-16,1 0 0 0,-1-2 0 0,2-3 0 0,-1-1 0 0,1-4 0 15,-3-2 0-15,3-2 0 0,0-2 0 0,0-4 0 0,0 0 0 0,0 0 0 16,0 0 0-16,0 0 0 0,0 0 0 0,0 0 0 0,0 0 0 0,0 0 0 16,0 0 0-16,0 0 0 0,0 0 0 0,0 3 0 0,0-3 0 0,0 0 0 15,0 0 0-15,0 0 0 0,0 0 0 0,0 0 0 0,0 0 0 0,0 0 0 16,0 0 0-16,0 0 0 0,-2 1 0 0,2-1 0 0,-3 0 0 0,-2 0 0 15,2 0 0-15,-3-1 0 0,-1 1 0 0,0-3 0 0,-3 0 0 0,2 0 0 16,-3 0 0-16,0-2 0 0,1 1 0 0,-2 0 0 0,-1-1 0 0,0-1 0 16,-1 2 0-16,0-1 0 0,-2 1 0 0,0-1 0 0,-3 1 0 0,1 1 0 15,-2 1 0-15,0 1 0 0,-2 0 0 0,0 2 0 0,-2 0 0 0,0 1 0 16,1-1 0-16,0 4 0 0,-4-3 0 0,2 3 0 0,0 0 0 0,-2 0 0 16,-1 0 0-16,1 0 0 0,1-1 0 0,-2 2 0 0,-1-1 0 15,-1-1 0-15,2-1 0 0,-2 0 0 0,0 0 0 0,0-2 0 0,0 1 0 0,0-2 0 16,0 0 0-16,-2 0 0 0,-1-2 0 0,0 1 0 0,-2 0 0 0,-3-2 0 15,2 0 0-15,-1 0 0 0,-4 0 0 0,0-1 0 0,0 2 0 16,-2-1 0-16,-4 1 0 0,2-1 0 0,-2 2 0 0,1 1 0 0,-4 0 0 0,2 0 0 16,-2 1 0-16,-1 2 0 0,0-1 0 0,-4 1 0 0,1-1 0 15,-1 3 0-15,-3 1 0 0,-2 0 0 0,0 0 0 0,-2 0 0 0,-3 0 0 0,0 2 0 16,0-2 0-16,-1 1 0 0,-4 1 0 0,1-1 0 0,-1 1 0 0,1-1 0 16,-3-1 0-16,-2 2 0 0,1-1 0 0,-1 2 0 0,0 0 0 0,1 0-3 15,-3 0-2-15,2 2 2 0,-2-2 1 0,0 1 0 0,2 1-2 0,-2-1 2 16,1 1 4-16,0-2-2 0,0 4-2 0,1-1 2 0,-2-1 0 15,2 0 0-15,1 0 0 0,2 3 0 0,-3-2 2 0,2 1-2 0,3 1-1 0,-2 1 3 16,1 0 1-16,-1-1-2 0,3 3-1 0,-3 0-1 0,3 1 0 0,-2 0-1 16,4 0 0-16,-1 0-5 0,-2 0-4 0,4 0 2 0,-1 0 4 0,1-2 2 15,0 0 1-15,0 2-1 0,0-5-6 0,2 0 2 0,-3-1 1 16,1-1-4-16,0-3-10 0,-1 2 2 16,-4-3 2-16,2-1 2 0,-3-1 5 0,1 1 3 15,-3-2 2-15,-2 1-1 0,2-2-3 16,-1 0-3-16,-1-1-1 0,3 3-4 15,-1-2-2-15,2 2 6 0,1-1 7 16,-1 2 5-16,5-2 5 0,-1 0-3 0,1 0-4 16,4 1-3-16,-1-2-2 15,1-2 1-15,-4-1 4 0,1-1-2 0,15 0-1 16,50-3 5-16,0 0 8 0,0-3-4 16,0 2-6-16,0-2 0 0,0-2-1 15,0 2 0-15,0 0-2 0,0-1-5 0,0 1-2 16,0 1-3-16,0 0-1 15,0 0 5-15,0 0 8 0,0 0-4 0,0 1-6 16,0 2 5-16,0 0 3 0,0 2-2 16,0-3-5-16,0 3 3 0,0 1 7 15,0 0-14-15,0 0-16 0,0 0-26 0,0-1-24 16,0 1-54-16,0 0-61 0,0 0-128 16,0 0-144-16,0 0-75 0,0 0-57 15,0 0-12-15,0 0-5 0,0 0 0 0,0-6 0 16,0-2 12-16,0-2 18 0,0-3 25 15,0-5 28-15,0 0 54 0</inkml:trace>
  <inkml:trace contextRef="#ctx0" brushRef="#br0" timeOffset="153098.44">10289 10252 87 0,'0'0'161'15,"0"0"5"-15,0 0 4 0,0 0 6 0,0 0 4 0,-3 0-12 0,3 0-18 16,-3-1-20-16,3 1-23 0,0 0-1 0,-2 0 3 0,2 0 6 0,0 0 8 16,0 0 7-16,-3 0 5 0,3 0 3 0,0 0 5 0,0 0-3 0,0 0-2 15,0 0-8-15,0 0-6 0,0 0-13 0,0 0-11 0,0 0-16 0,0 0-13 16,0 0-20-16,-3 0-18 0,3 0-41 0,0 0-44 0,0 0-42 0,0 0-40 16,0 0-31-16,-2 1-29 0,2 4-51 0,-1-1-59 0,-2 2-11 0,3 0-2 15,0 3 0-15,-2-1 2 0,-1 3 3 0,2-1 7 0,-3 0 27 16</inkml:trace>
  <inkml:trace contextRef="#ctx0" brushRef="#br0" timeOffset="153248.06">10210 10486 122 0,'-3'4'145'0,"2"-2"0"0,-1 2-4 0,2-4-4 0,0 0-10 0,-1 1-11 0,1-1-54 16,0 0-66-16,0 3-35 0,0-3-26 0,0 0-35 0,0 3-33 0,0-3-8 15,0 5-4-15,0 2 1 0,0-3-1 0</inkml:trace>
  <inkml:trace contextRef="#ctx0" brushRef="#br0" timeOffset="153381.72">10183 10585 43 0,'-1'0'154'0,"1"0"2"0,-2 3 4 0,2-3-1 0,-3 0 2 0,0 2 1 0,3-2-33 15,0 0-40-15,-1 1-30 0,1-1-32 0,0 0-17 0,-4 2-16 0,4-2-15 16,0 0-15-16,0 0-36 0,0 0-38 0,0 0-24 0,-3 1-21 0,3-1-4 15,-2 2-3-15,-1 1 1 0,0-1 0 0</inkml:trace>
  <inkml:trace contextRef="#ctx0" brushRef="#br0" timeOffset="155498.51">12558 10019 45 0,'-15'2'363'0,"0"0"46"0,1-1 47 0,1-1 26 16,2 0 22-16,0 0 11 0,3 0 9 0,0 0 2 0,3 0 1 0,-2 0-50 15,2 0-62-15,5 0-72 0,0 0-76 0,0 0-41 0,0 0-34 0,0 0-37 16,0 0-37-16,0 0-20 0,6 4-15 0,0-4-8 0,4 2-5 0,0 0 2 16,5-1 4-16,1 1 1 0,3-1 3 0,2 0 4 0,1-1 5 0,5-1-11 15,1 0-11-15,1-2-9 0,2 0-4 0,-1-2-8 0,2-1-8 0,0 0-3 16,-1-1-3-16,-1 1-4 0,0-3-5 0,-3 3-7 0,1 0 0 0,-5 1-20 16,1-1-22-16,-4 1-26 0,0 1-24 0,-2 3-35 0,-2-2-35 0,-4 1-78 15,0 2-85-15,-2 0-97 0,-3 0-99 0,-1 2-57 0,-1 1-48 0,-3-2-12 16,-1 3-2-16,-4 1 12 0,0 1 18 0,-2 2 22 0,-3-4 26 0,0 1 33 15,-3 2 35-15</inkml:trace>
  <inkml:trace contextRef="#ctx0" brushRef="#br0" timeOffset="155699.17">13015 9811 2 0,'11'1'240'0,"2"1"39"16,1 1 40-16,-3 0 46 0,3 0 44 0,-1 0 29 0,1 0 26 0,0-1 14 16,4 0 12-16,-2 2-65 0,2-1-79 0,0 0-12 0,1 1 1 0,1-1-5 15,-2 0-9-15,1 0-31 0,-1 1-36 0,-3-1-41 0,1 1-37 16,0-2-28-16,-3 2-25 0,-1-1-14 0,-2 0-9 0,-1 0-15 0,-1-2-15 15,-2 2-10-15,-1-2-12 0,-2 2-7 0,0-1-9 0,-3 3-4 0,0-1-4 0,-3 3-8 16,-2 4-3-16,-1 0-12 0,-5 3-9 0,2 6-18 0,-4 1-19 16,-3 2-24-16,-1 4-27 0,-1-2-41 0,0 2-48 0,0 2-83 0,-1-5-97 15,1 3-65-15,0-4-57 0,2-3-50 0,2-2-45 0,2-3-3 0,3-4 8 16,4-4 14-16,2-2 15 0,3-5 28 0,5-4 27 0,1-1 39 0,5-4 47 16</inkml:trace>
  <inkml:trace contextRef="#ctx0" brushRef="#br0" timeOffset="156567.28">16063 8062 198 0,'-1'-3'288'16,"-2"2"33"-16,1-1 34 0,-1-1 26 0,2 1 29 0,-3 2 21 0,3-2 21 16,-1-1-15-16,1 3-27 0,1 0-31 0,-4-2-36 0,4 2-24 0,0 0-19 15,0 0-24-15,0 0-23 0,-3 0-32 0,3 0-32 0,0 0-27 0,0 0-27 16,0 0-22-16,0 0-21 0,0 0-15 0,0 0-17 0,0 0-6 0,0 0-9 16,0 0-1-16,3 2-4 0,1-2-1 0,0 3 3 0,4-1 2 0,1 0 2 15,1 1 4-15,1 0 2 0,3 2 3 0,-1-2 2 0,3 1 3 0,-2 1-2 16,3-1-5-16,-4 1-5 0,4-1-6 0,-4-1-7 0,1 2-6 0,-2-1-4 15,-1 1-4-15,1-1-5 0,-4 2-3 0,0-1-2 0,-3 0-3 0,2 0-3 16,-3 0 0-16,-3 2 1 0,-1 2 1 0,0 0-2 0,-3 0 3 0,-3 4 4 16,-3 0-1-16,-3 2 1 0,0 3-1 0,-2 0 3 0,-4 0 0 0,2 1-3 15,-2 1 3-15,-2 0 2 0,0-2-1 0,1-1-1 0,1-2 3 0,-2 0 1 16,4-1 0-16,0-4-1 0,2 1 0 0,2-4 1 0,2 1-2 0,2-2-2 16,3-2-1-16,-2-1 1 0,3-1-4 0,3 1-2 0,1-3 1 0,0 0-2 15,0 0 0-15,3 1-3 0,0 0-1 0,5 1-1 0,-2 0 0 0,4-2-1 16,1 1 0-16,5-1 2 0,-2 0 1 0,5 0-2 0,1-1 1 0,-1-3-1 15,3 2-4-15,2-1-7 0,0-2-7 0,-3 1-10 0,1-2-15 0,-1 0-18 16,0-1-16-16,-2 2-15 0,2 0-19 0,-5-1-17 0,1 2-32 0,-3-1-34 16,-1 1-54-16,-4 1-60 0,1-1-71 0,-4 2-75 0,0-1-63 0,-3 0-64 15,-3 3-3-15,0 0 7 0,0 0 14 0,-3-2 16 0,0-1 18 0,-3 2 16 16,0-1 32-16,-1-1 36 0,-1 2 56 0</inkml:trace>
  <inkml:trace contextRef="#ctx0" brushRef="#br0" timeOffset="156982.2">16006 7849 48 0,'-9'-3'220'0,"1"-1"9"0,0-2 13 0,0 3 13 0,-1-2 6 0,1 1 7 15,2 1 7-15,-1-2 3 0,-2 4-40 0,4 1-50 0,-3 0 0 0,2 1 12 16,-1 4 10-16,-2 1 11 0,0 1 12 0,0 4 12 0,-1 1 1 0,-1 3 0 15,-1 5 4-15,2-1 3 0,-3 3 4 0,-1 3 6 0,2 3-9 0,0 3-14 16,-1 1-22-16,2 1-24 0,-1 1-23 0,2 2-19 0,4 0-18 0,-1 2-17 16,2-1-10-16,1-1-11 0,2 0-5 0,4 0-3 0,2-1-11 0,1-1-10 15,5-2-3-15,-1-1-2 0,5-2-6 0,3-3-5 0,1-3 0 0,4-2-2 16,1-1-1-16,4-4-2 0,3-3-1 0,1-2 0 0,2-3-7 0,5-4-5 16,0-2-2-16,2-6 2 0,1 1-5 0,1-5-3 0,1-3-4 0,1-2-2 15,-2-2-5-15,-3-3-7 0,2 0 0 0,-3-2-1 0,-3-1-3 16,-2 0-3-16,-3 1 2 0,-3-1 1 0,-3 3-1 0,-3-1 0 0,-3 3-1 15,-3-1 1-15,-1 1 0 0,-3 1 0 0,-3 0 1 0,-1-1 1 0,-2 2 1 0,-3 1-3 16,0-4 3-16,-2-1-1 0,-4 0 0 0,3 0-4 0,-4-3 2 0,-3-2-2 16,2-1-2-16,-2-2-5 0,-2 1-3 0,-4-2-1 0,1 0-6 0,0-2-5 15,-4 2-4-15,-3-2-2 0,1 3-7 0,-2 1-4 0,-1 1-9 0,-3 3-9 16,0 3-14-16,-1 2-13 0,-2 5-12 0,-2 3-10 0,0 4-27 16,0 4-31-16,0 4-55 0,-2 2-63 0,0 5-85 0,2 2-84 0,2 3-71 15,0 1-65-15,2 3-6 0,1 1 5 0,6 0 13 0,0 1 15 0,5-1 13 0,-2 0 15 16,6-2 29-16,1 1 35 0</inkml:trace>
  <inkml:trace contextRef="#ctx0" brushRef="#br0" timeOffset="157384.87">15778 8863 80 0,'0'-6'363'0,"0"-1"38"0,0 2 36 16,-2-1 31-16,0 4 32 0,2-3 12 0,0 2 9 0,0 3 6 0,-1-2 0 15,1 2-59-15,-4 0-72 0,1 0-52 0,-3 3-49 0,-2 0-46 0,0 3-50 16,0 2-36-16,-3 3-33 0,-1 3-33 0,0 1-28 0,-2 2-15 0,0 1-9 16,0 3-9-16,-1 0-11 0,3 2-19 0,-2-2-21 0,1 2-40 0,1-3-41 15,-1 1-77-15,3-1-85 0,-2-1-86 0,4-1-89 0,-4 0-63 0,5-2-55 16,0 1-12-16,-1-1-2 0,0-2 3 0,2 1 9 0,0-2 13 0,0 0 18 15,-1-2 33-15,2 1 34 0</inkml:trace>
  <inkml:trace contextRef="#ctx0" brushRef="#br0" timeOffset="158414.94">15276 9412 169 0,'0'0'232'0,"0"-2"15"0,0 2 21 0,2-2 20 15,-2 2 23-15,0 0 22 0,0 0 0 0,0 0-4 0,0 0-18 0,0 0-21 16,0 0 2-16,0 0 7 0,0 0-2 0,0 0-2 0,0 0-7 16,0 0-10-16,0 0-14 0,0 0-19 0,0 0-11 0,0 0-16 0,-2 3-15 15,1 1-17-15,-3 3-19 0,1 3-16 0,0 0-21 0,0 4-18 0,-3 2-11 0,1 4-9 16,0 1-6-16,0 1-6 0,0 1-2 0,1 1-3 0,-1 0-6 0,1 0-8 16,0-2-5-16,1 1-5 0,1-3-6 0,2 0-9 0,-3-2-5 0,3 0-5 15,0-1-10-15,0-4-8 0,2 0-9 0,-1 1-13 0,-1-3-20 0,2-1-19 16,0-1-19-16,-1-3-23 0,-1 0-26 0,2 0-28 0,0-2-38 15,-2-1-39-15,0-1-69 0,0-2-72 0,0 0-50 0,0 0-41 0,0 0-48 0,0 0-47 16,0 0-4-16,0 0 2 0,0 0 17 0,0 0 19 0,0 0 26 0,-4-2 27 16,3 1 38-16,-1-5 40 0</inkml:trace>
  <inkml:trace contextRef="#ctx0" brushRef="#br0" timeOffset="159014.62">15081 9525 84 0,'0'-3'189'0,"-3"0"13"0,3 1 14 16,-1-1 19-16,-2 2 19 0,1-2 13 0,2 3 15 0,-1-2-19 0,-1 1-25 16,2 1-6-16,0-2-3 0,0 2 1 0,0 0 1 0,-1-1-1 0,1 1-1 15,-4-2-3-15,4 2-4 0,0 0-10 0,-3 0-9 0,1-1-14 0,-1 1-15 16,3 0-19-16,-3 0-18 0,-2 1-15 0,-1-1-11 0,2 2-6 0,0-1-6 15,-2 2-3-15,1 2-1 0,-1-1-3 0,-2 1-4 0,3 2-3 0,-3 1 1 16,0 2-2-16,2 3-1 0,-2-1 1 0,2 3 3 0,-1 4-2 0,1 1-2 16,0 5 0-16,0 0 1 0,2 4-8 0,0 1-6 0,0 1-5 0,1 2-2 15,1 0-4-15,2 0-7 0,0 0-1 0,2-3-3 0,1 0 0 0,2-3-3 16,0-1 1-16,3-5 1 0,3 0-3 0,0-3-2 0,5-5 4 0,-2 1 3 16,3-5 2-16,3 0 0 0,-2-2-2 0,4-2 1 0,-1-2-4 0,0-2-5 15,2 1-2-15,-2-4-3 0,1 1-2 0,0-2-4 0,0 0-3 0,-3-2-1 16,3 1-7-16,-1-4-5 0,-4 2-1 0,2-3-2 0,0 0-3 0,-3-1-2 15,2-2 0-15,-3 0-4 0,0-2-2 0,-1-1 0 0,-3 0 0 0,0-1 0 16,-2-1 0-16,-1-1 0 0,-3 0 0 0,0 0 0 0,-1 0 0 0,-1 0 0 16,-3-2 0-16,0 2 0 0,-3-1 0 0,-1 1 0 0,-1-1 0 0,-3-1 0 15,2 1 0-15,-5-1 0 0,1 1-5 0,-1-2-6 0,-1 3-1 0,-1 0 0 16,-3 0-1-16,0 0 0 0,1 1-2 0,-1 1-2 0,-2 0 0 0,2 3 0 16,-2 1-1-16,1 1-2 0,-1 3-1 0,0 0 0 0,2 2-6 0,-1 3-8 15,1 0-11-15,1 3-14 0,0 2-15 0,2 1-15 0,-1 0-22 0,1 1-19 16,1 1-35-16,3 2-39 0,-1 1-77 0,1-1-87 0,2 0-63 0,1 2-60 15,1-1-50-15,0 2-47 0,4-3 0 0,-1 3 12 0,4 1 14 0,-1-2 18 16,4 2 19-16,0 0 26 0,1 0 34 0,1 1 39 0</inkml:trace>
  <inkml:trace contextRef="#ctx0" brushRef="#br0" timeOffset="159899.57">15189 9463 133 0,'0'0'163'0,"0"-1"3"0,0 1 4 0,0 0 1 0,-1-4 4 15,1 4-18-15,0 0-23 0,0 0-29 0,0 0-30 0,0 0-8 0,0 0 1 16,0 0 0-16,0 0 5 0,0 0 5 0,0 0 5 0,0 0 4 0,0 0 1 16,0 0 0-16,0 0 1 0,0 0 48 0,0 0 61 0,3 2 20 0,-2 0 10 15,4-1 9-15,0 1 7 0,-2-1 1 0,0 4 0 0,2-2-4 0,0 1-2 16,1 1-2-16,0 1-1 0,0-1-2 0,-1 2-1 0,2-1-53 0,-1 1-62 16,-1-1-23-16,1 2-17 0,-1-1-16 0,0 1-19 0,-2-1-8 0,2-1-9 15,-4 1-6-15,4 1-5 0,-1-1-5 0,-2-2-4 0,1 1-7 0,-1 0-7 16,-1-1-25-16,3 1-30 0,-4-2-75 0,1-1-84 0,-1 3-87 0,-1-3-85 15,1 1-50-15,-4-2-43 0,1 1-10 0,0 0-2 0,-3-1-1 0,0-1-1 16,1 1 5-16,-2-1 7 0,-1 1 24 0,1-2 30 0</inkml:trace>
  <inkml:trace contextRef="#ctx0" brushRef="#br0" timeOffset="160232.1">15253 9419 200 0,'-2'5'250'0,"2"-1"7"0,-2-2 6 0,2-2 6 0,0 0 1 16,0 0 3-16,0 0 14 0,0 0 15 0,2 2-58 0,0 1-78 0,-1 0-35 16,1-1-31-16,1 2-13 0,0-1-11 0,1 0-7 0,0 3-11 0,1-4-3 15,-1 3-7-15,1 1-15 0,3-3-15 0,-2 1-50 0,1 1-55 0,-1-2-40 16,0 2-36-16,2-2-34 0,-2 1-35 0,1-1-37 0,-1 2-37 16,-1-2-10-16,-1 0-1 0,0 1-1 0,-3-1 3 0,1 2 10 0,-1-1 15 0</inkml:trace>
  <inkml:trace contextRef="#ctx0" brushRef="#br0" timeOffset="162448.79">16310 8736 107 0,'0'0'258'0,"0"3"24"0,0-3 25 0,0 0 31 0,0 0 20 0,0 0 18 0,0 0 24 15,0 0 18-15,0 0-38 0,0 0-54 0,0 0-20 0,0 0-16 16,0 0-15-16,2 1-14 0,-2-1-15 0,0 0-18 0,1 2-22 0,-1-2-23 0,0 0-16 16,0 0-17-16,0 0-17 0,0 0-16 0,0 0-17 0,0 0-15 0,0 0-10 15,0 0-7-15,0 0-7 0,0 0-4 0,0 0-5 0,0 0 0 16,0 0-5-16,0 0-3 0,0 0-3 0,0 0 1 0,0 0-3 0,0 0-2 0,0 0-2 15,0 0-1-15,0 0-3 0,0 0-2 0,0 0-4 0,0 0-1 0,0 0-2 16,0 0-3-16,0 0-1 0,0 0-3 0,0 0-2 0,0 0-2 16,0 0-2-16,0 0-1 0,0 0 9 0,2 1 10 0,-1 1 9 0,3 1 8 0,-3 1 2 15,4 1 2-15,0 1 3 0,1 3 3 0,2 1 4 0,1 3 3 16,0 4 3-16,3 1 5 0,-1 3 1 0,5 3 3 0,-4 3-9 0,1 2-8 16,3 1-7-16,-2 1-3 0,0 1-2 0,2 1-35 0,0 2-9 0,-2-1 0 15,0-2 0-15,1 4 0 0,0-3 0 0,-2 0 0 0,1-3 0 0,-3 1 0 16,2-3 0-16,-2 1 0 0,0-4 0 0,-1 0 0 0,-1-5 0 0,-1 1 0 15,0-4 0-15,-1-1 0 0,0-1 0 0,0-3 0 0,-4-1 0 0,0-2 0 16,0 0 0-16,0-4 0 0,-1 1 0 0,2-1 0 0,-4-1 0 0,0-4 0 16,0 0 0-16,2 2 0 0,-2-2 0 0,0 0 0 0,0 0 0 0,-2 2 0 15,-2-2-142-15,1 1-219 0,3-1-136 0,-5 0-144 0,-1 2-33 0,-1-2-8 16,-4 0-3-16,3-2 1 0,-3 2 2 0,0 0 4 0,-1 0 21 0,0 2 26 16,-2 0 52-16,1-2 61 0</inkml:trace>
  <inkml:trace contextRef="#ctx0" brushRef="#br0" timeOffset="164866.07">16979 9492 131 0,'0'-6'307'0,"-1"1"38"0,1 0 29 0,-2 1 27 0,0 1 20 0,2 0 19 16,0 3 14-16,0 0 16 0,0 0-41 0,0 0-50 0,0 0-39 0,0 0-37 15,0 0-28-15,0 0-30 0,0 0-28 0,0 0-31 0,0 3-23 0,-1 2-21 16,-1 1-15-16,0 1-14 0,-1 4-11 0,0 2-8 0,-2 2-5 0,2 3-6 16,-3 1-1-16,0 3-4 0,-1 0-3 0,2 2-4 0,-1 0-1 0,-2 2-4 15,2-1-2-15,1-1-4 0,2-1-3 0,-2-2-2 0,2-2-4 0,1-1-3 16,0-1 0-16,2-5 1 0,2 1-3 0,2-3-3 0,-1 0-2 0,2-3-1 15,-1-1-4-15,4-2-3 0,2 1 0 0,-2-2-2 0,1 0-2 0,4-1-3 16,-4-2-3-16,4 0 1 0,-1-2-7 0,1 1-4 0,0-2 0 0,0 0-2 16,-2-1-3-16,3 0-4 0,-3 0 0 0,1-2 2 0,0 3-6 0,-3-3 0 15,2 2-1-15,-1 1-2 0,-2-1-8 0,-2-1-10 0,2 4-17 0,-2 0-16 16,0 1-16-16,-2-2-16 0,1 2-17 0,-4 0-12 0,2 2-23 0,-3-2-24 16,0 0-36-16,0 0-38 0,0 0-81 0,0 0-90 0,0 0-67 0,0 0-65 15,0 0-19-15,-1-4-12 0,-2 2 8 0,-1-1 15 0,-1 1 15 0,2-3 13 16,-2 3 23-16,1-3 22 0,-2-2 38 0</inkml:trace>
  <inkml:trace contextRef="#ctx0" brushRef="#br0" timeOffset="165051.24">17031 9613 177 0,'-1'5'363'0,"1"-1"23"0,0 2 22 0,0-1 23 0,0-1 25 16,0 2 18-16,1-1 18 0,-1 1 12 0,0 0 10 0,0 3-54 0,0 0-71 15,0 3-59-15,0 3-55 0,-1 1-32 0,1 2-26 0,-4 3-20 0,3-1-18 16,-3 2-25-16,1-1-21 0,-1 1-20 0,1 1-16 0,0-2-15 0,-1 0-11 15,1-1-18-15,2-1-19 0,-1-1-24 0,0-1-23 0,2-2-23 0,0-2-21 16,0 1-32-16,2-3-29 0,0 0-51 0,-1-1-56 0,1 0-80 0,-1-4-88 16,1 0-67-16,0 0-60 0,-2-2-29 0,0-4-18 0,0 0 5 0,0 0 9 15,0 0 15-15,0 0 16 0,0 0 25 0,-4-1 29 0,0-1 51 0</inkml:trace>
  <inkml:trace contextRef="#ctx0" brushRef="#br0" timeOffset="165417.47">16927 9480 195 0,'-5'-4'334'16,"0"3"25"-16,-1 1 23 0,1 1 23 0,-3 1 22 0,3 1 14 0,-4 0 13 15,3 2 11-15,-2 0 14 0,-3 2-64 0,3 0-82 0,-2 2-48 0,1 0-42 16,-2 3-20-16,1 1-18 0,1 1-19 0,0 3-21 0,0-1-15 0,1 2-17 16,4 2-9-16,-4 1-7 0,5 1-8 0,1 2-7 0,2 3-13 0,2 0-9 15,0 3-11-15,2 3-7 0,4 2-6 0,-2 0 0 0,2 3-3 0,2 1-3 16,2-1 1-16,0 1-5 0,-2-3-3 0,3 0-5 0,3-3-4 0,-2-2-1 15,1-3-2-15,3-2 3 0,0-5 0 0,1-3 2 0,1-3-1 16,2-4-3-16,-1-4-4 0,3-2-1 0,-1-4-3 0,3-2-3 0,-4-5 1 0,3-2-1 16,0-4-2-16,-1-1-2 0,1-4-4 0,-2-2-1 0,0-2-6 0,1-4-4 15,-2 0 0-15,-3-2 1 0,2 0-1 0,-4-1 0 0,0 0 0 0,1-3 1 16,-5 4-1-16,-2-1-2 0,-1 1 1 0,-1 1 1 0,-3 0-1 0,-3 1 0 16,-1 0 1-16,-2 1 2 0,-3 0-3 0,-1 0-2 0,-4 0 1 0,0-1 2 15,-4 1-4-15,-1 1 0 0,-2 3-2 0,-5-2 0 0,1 0-1 0,-3 4-3 16,2 0 1-16,-4 2-3 0,0 3-4 0,-1 2-7 0,3 1-7 0,-4 5-13 15,4 4-15-15,-1 2-18 0,-1 4-25 0,3 4-24 0,-1 3-44 0,2 3-48 16,1 5-92-16,-2 2-105 0,4 3-92 0,-4 2-91 0,3 3-16 0,1 1 2 16,0 1 7-16,4 1 12 0,-2 0 15 0,2 0 19 0,2 1 25 0,2-5 27 15,-1 1 44-15</inkml:trace>
  <inkml:trace contextRef="#ctx0" brushRef="#br0" timeOffset="165766.09">16816 10531 112 0,'-1'-12'378'0,"-3"1"47"0,3 1 42 16,-1 1 24-16,0 0 18 0,1 2 17 0,-1 1 18 0,1-3 16 0,-2 6 15 0,1-2-48 16,1 1-62-16,-1 2-48 0,2-2-48 0,0 4-50 0,-1 0-54 15,1 0-44-15,-4-2-42 0,1 2-24 0,0 2-18 0,-2 1-17 0,0 0-19 16,-4 1-16-16,3 2-14 0,-4 5-17 0,-1 0-17 0,0 3-13 0,-2 2-11 0,-1 2-8 16,1 4-6-16,-1 0-10 0,3 1-11 0,-2 1-25 0,1 0-29 15,1-2-27-15,0 1-29 0,3-2-47 0,1-2-50 0,1-2-93 0,1-2-106 16,2 0-84-16,-1-3-82 0,2-1-30 0,2-3-16 0,-1 0 4 0,1-2 11 15,0 0 26-15,0-2 31 0,0-4 27 0,0 0 27 0,0 0 48 0</inkml:trace>
  <inkml:trace contextRef="#ctx0" brushRef="#br0" timeOffset="166249.18">16438 10969 143 0,'-3'-4'399'0,"1"1"33"0,-2-1 33 16,2 1 20-16,-1 1 13 0,3 0 8 0,0 2 8 0,0 0 0 0,0 0 1 15,0 0-58-15,0-3-72 0,0 3-77 0,0 0-78 0,2-1-47 0,-2 1-41 16,3-1-25-16,0-1-26 0,0 0-11 0,2 2-7 0,0 0-10 0,1 0-3 15,0 0-2-15,2 0-1 0,0 0-1 0,0 2 1 0,0 0 0 0,1-2 1 16,-1 1-11-16,0 0-14 0,-1 0-7 0,0 1-6 0,0 1-4 0,-3-2-5 16,1 2 1-16,-1 1 4 0,-1-1 2 0,-2 1-1 0,4 1 3 0,-5 2 0 15,-2 1 1-15,-1 1-1 0,0 1 0 0,0 1 2 0,-2 2-1 0,0 1-1 16,0-2-1-16,1 4-1 0,-4-3-4 0,3 1-4 0,-1-1-2 0,1-2-1 16,0 0-3-16,0-3-1 0,3-1-1 0,-2-1 0 0,3-2 0 0,-1-1-2 15,2 0 1-15,0-3 0 0,0 2-1 0,3 1 0 0,-1-2 0 0,0 2 1 16,0-1 0-16,3 0 0 0,0 2 1 0,0-3 1 0,1 4 1 0,2-2 0 15,0 0 1-15,0-1 3 0,0 2-2 0,3-1 0 0,-3-2 1 0,-2 1 0 16,2 2 1-16,0-2 1 0,-5-1 4 0,0 1 4 0,0-1 9 0,0 2 9 16,-3-3 3-16,2 2 5 0,-2-2 1 0,-2 3-1 0,2 2 1 0,-3 1-1 15,0 3 1-15,-2-1-2 0,-1 3-1 0,0 0-1 0,-2 0-6 0,0 1-3 16,-1 0-10-16,-1 0-9 0,2-1-8 0,0-2-4 0,-1 0-12 0,2-3-13 16,1 0-22-16,1-2-23 0,0-1-29 0,1 0-30 0,2-3-40 0,2 0-45 15,-3-1-76-15,3-1-87 0,-1-2-74 0,1-4-72 0,1 1-54 0,-1-4-52 16,3-1-2-16,-1-1 10 0,4-2 20 0,0-2 23 0,1-1 31 0,2 0 28 15,1-1 43-15,-1-2 43 0</inkml:trace>
  <inkml:trace contextRef="#ctx0" brushRef="#br0" timeOffset="166534.44">17173 10473 93 0,'5'-6'452'0,"0"0"39"15,0 1 17-15,0 4 17 0,-4-3 6 0,2 3 8 0,-1 0 1 16,1-1 0-16,-3 2 6 0,0 0 6 0,0 0-68 0,3 2-85 0,0-1-91 0,0 2-92 16,2 0-40-16,-2 3-27 0,2 1-13 0,3 2-10 0,-2 0-4 0,2 5-3 15,0 1 2-15,3 0 1 0,-1 3-5 0,-1 0-3 0,4 2-17 16,-4 1-29-16,2-1-68 0,0 0 0 0,0 1 0 0,1-1 0 0,-2 1 0 0,0-3 0 16,1 0 0-16,0-2 0 0,-3-2 0 0,2 2 0 0,-3-3 0 0,1-2 0 15,0 1 0-15,-3-1 0 0,2-2 0 0,-1 0 0 0,-3 0-16 16,2 0-118-16,-5 0-36 0,1 0-39 0,-1 0-50 0,0 1-57 0,-1 1-80 0,-3-1-84 15,1 3-60-15,-2-2-56 0,-1 3-22 0,2-1-11 0,-3 1 17 16,2 0 21-16,-1 3 30 0,0-2 27 0,1-1 34 0,2 4 38 0,-2-3 51 16</inkml:trace>
  <inkml:trace contextRef="#ctx0" brushRef="#br0" timeOffset="166833.01">17526 10935 236 0,'2'-9'433'16,"-1"6"46"-16,1-3 26 0,0 3 24 0,-1 0 13 0,-1 0 11 0,0 3 5 15,0 0 2-15,0 0-16 0,0 0-21 0,0 0-79 0,0 0-91 0,0 0-70 16,2 4-64-16,-1 1-42 0,-1 1-37 0,0 1-21 0,0 2-18 0,0 1-11 16,0 3-11-16,0 1-1 0,0 2 0 0,0 0 0 0,0 1-3 15,3-1-3-15,-1 1-8 0,1-2-4 0,0-1-7 0,3 2-7 0,1-3-3 16,1 1-5-16,1-2-1 0,2-2-35 0,-1 0-2 0,4 1 0 0,-1-4 0 16,2 1 0-16,-2-2 0 0,1 0 0 0,-1-1 0 0,3-2 0 0,-5 1 0 15,0-1 0-15,0-1 0 0,-3 0 0 0,0 2 0 0,-2-3 0 0,0-1 0 16,-1 2 0-16,-2-2 0 0,-1 3 0 0,-2-3 0 0,0 0 0 0,0 0 0 15,-2 2 0-15,1 2 0 0,-3 2 0 0,-3 0 0 0,1 2 0 0,-4 3 0 16,-1-1 0-16,-2 5 0 0,0-2 0 0,-4 2 0 0,4 0 0 0,-4-1 0 16,4 0 0-16,-2-2 0 0,2-1 0 0,-1 0 0 0,3-6-125 0,-1-1-118 15,2 1-100-15,0-3-115 0,0-4-99 0,1 1-96 0,1-4-20 0,0-1-3 16,-1-3 4-16,-1-1 10 0,2-2 22 0,-1-2 27 0,0-1 34 0,1-1 38 16,0 1 52-16</inkml:trace>
  <inkml:trace contextRef="#ctx0" brushRef="#br0" timeOffset="166967.97">17450 11064 356 0,'5'-8'449'0,"0"2"16"0,1 0 25 0,-1 2 29 16,-2-1 16-16,5 2 17 0,-4-1 6 0,1 1 3 0,3-2 5 0,0 2 0 16,1-2-131-16,1 3-162 0,1-3-68 0,0 1-50 0,4-3-20 0,-3 4-15 15,-1-1-25-15,2-2-28 0,3 3-19 0,-5-1-20 0,1 1-26 0,1 0-28 16,-1 0-43-16,-2 0-45 0,0 1-106 0,-2 0-121 0,-1 1-106 0,1 1-105 16,-3 0-24-16,0 0-7 0,-5 0-1 0,2 3-2 0,-2-3 1 0,-2 6 5 15,0 1 17-15,-1 1 26 0,-2 2 41 0</inkml:trace>
  <inkml:trace contextRef="#ctx0" brushRef="#br0" timeOffset="167116.74">17850 11221 373 0,'6'5'573'0,"-1"2"5"0,0-1 1 0,-2 2 0 16,-1-2-2-16,-1-1-9 0,-1 2-14 0,2-3-33 0,1-2-38 0,-3-2-74 15,0 0-84-15,0 0-302 0,0 0-347 0,0 0-138 0,0 0-87 0,0 0-23 16,0 0-4-16,0 0-1 0,-3 2-1 0,3-2 9 0,-2 3 13 0,2-3 32 15,-1 2 38-15</inkml:trace>
  <inkml:trace contextRef="#ctx0" brushRef="#br0" timeOffset="167801.73">18843 9745 241 0,'-6'0'459'0,"0"2"30"0,2-1 22 0,0 1 13 0,-1 1 12 16,2 0 8-16,1-2 5 0,0 0 5 0,-1 1 1 0,3-2-52 0,0 0-66 16,0 0-93-16,0 0-101 0,0 0-52 0,0 0-41 0,0 0-18 0,0 0-9 15,5 2-7-15,0-1-8 0,3 2-2 0,3-1-3 0,3-1 1 0,5 1 0 16,2-2-1-16,4 0-1 0,3 0-5 0,4 0-4 0,1 0-23 0,5-2-70 16,1-1 0-16,3 0 0 0,2 0 0 0,-1-1 0 0,0 1 0 0,0-2 0 15,0 2 0-15,-3-2 0 0,1 2 0 0,-5-1 0 0,1 3 0 0,-6-2 0 16,-1 2 0-16,-3-1 0 0,-2 0 0 0,-5 2 0 0,-2 0 0 0,-5 0 0 15,1 0 0-15,-4 2 0 0,-2-2 0 0,-1 2 0 0,-5-2 0 0,-2 0-150 16,0 0-109-16,0 0-104 0,-3 1-115 0,-5-1-114 0,2 1-44 0,-4-1-27 16,1 0-5-16,-4 0 1 0,-1 0 9 0,-2-1 10 0,0-2 25 0,1-1 29 15,0-1 47-15,0-1 47 0</inkml:trace>
  <inkml:trace contextRef="#ctx0" brushRef="#br0" timeOffset="167983.24">19546 9463 99 0,'12'0'348'0,"-1"0"58"0,1 3 61 16,0 0 31-16,-2 0 22 0,3 1 13 0,0 1 14 0,1 1 13 0,-1 0 14 15,2 0-55-15,-2 2-72 0,1 1-45 0,2 0-39 0,0-1-42 0,-2 2-40 16,2-2-56-16,-2 3-55 0,0-1-28 0,-1 1-21 0,0 0-11 0,-1 0-10 16,0-3-13-16,0 3-15 0,-2-1-9 0,-4-2-10 0,1 1-9 0,-1 0-11 15,0 0-2-15,-5 0-6 0,3 0-3 0,-6 1-14 0,-1 1-8 0,-5 2 0 16,0 1 0-16,-1 2-27 0,-7 2-38 0,-2 0-29 0,0 2-46 0,-6 1-45 16,1 1-69-16,-5 1-71 0,1-1-91 0,0 1-93 0,-1-2-68 0,4-2-64 15,0-1-8-15,2-1 4 0,4-2 16 0,1 0 21 0,4-6 28 0,1 1 29 16,6-4 42-16,0-1 45 0</inkml:trace>
  <inkml:trace contextRef="#ctx0" brushRef="#br0" timeOffset="168150.5">19993 10044 406 0,'22'12'605'0,"-6"0"20"16,-1 0 18-16,-2 0 8 0,-2-3 7 0,-5 0 2 0,-1 0 2 16,0-3 1-16,-2-5-3 0,-3-1-2 0,0 0-6 0,2 3-224 0,-2-3-267 15,0 0-102-15,0 0-59 0,0 0 0 0,-2 2 0 0,2-2-42 0,-1 1-78 16,-1 1-60-16,2-2-64 0,-3 1-115 0,-1 1-125 0,1-1-83 0,-2-1-74 15,1 0-17-15,-2 2-3 0,3-2 2 0,-4 4 7 0,2-2 21 0,0 1 28 0,-1 1 34 16,-3-1 39-16,1 3 58 0</inkml:trace>
  <inkml:trace contextRef="#ctx0" brushRef="#br0" timeOffset="171082.81">17758 11503 67 0,'-4'2'136'0,"1"-2"5"16,3 0 2-16,0 0 3 0,0 0-12 0,0 0-15 0,0 0-26 0,0 0-25 0,0 0-11 15,0 0-5-15,0 0-1 0,0 0 5 0,0 0 2 0,0 0 5 16,0 0 6-16,0 0 1 0,0 0 7 0,0 0 5 0,0 0 7 0,0 0 9 16,0 0 8-16,0 0 7 0,0 0 8 0,0 0 5 0,0 0 9 0,0 0 9 0,0 0 6 15,0 0 7-15,0 0 5 0,0 0 6 0,0 0 4 0,0 0 7 16,0 0 0-16,0 0 0 0,0 0-5 0,0 0-6 0,0 0-4 0,0 0-5 0,0 0-8 15,0 0-12-15,0 0-10 0,0 0-11 0,0 0-10 0,0 0-9 0,0 0-10 16,0 0-9-16,0 0-9 0,0 0-6 0,0 0-4 0,0 0-1 16,0 0-4-16,0 0-4 0,0 0-1 0,0 0-3 0,0 0 2 0,0 0 3 0,0 0 1 15,0 0-3-15,0 0 0 0,0 0-2 0,0 0-1 0,0 0-2 0,0 0-2 16,0 0-2-16,0 0-3 0,0 0-6 0,0 0-1 0,0 0-1 0,0 0-5 16,0 0-5-16,0 0-1 0,0 0-1 0,0 0-4 0,0 0-1 0,0 0-3 15,0 0 0-15,0 0-3 0,0 0-1 0,0 0 0 0,0 0-2 0,0 0 1 16,0 0-2-16,0 0 2 0,0 0 2 0,0 0 1 0,0 0-1 0,0 0 3 15,0 0 2-15,0 0 1 0,0 0 2 0,0 0 1 0,0 0 3 16,0 0-1-16,0 0 1 0,0 0 1 0,0 0 2 0,0 0 0 0,0 0-1 0,0 0 0 16,0 0 1-16,0 0 0 0,0 0-4 0,0 0 1 0,0 0-1 0,0 0-2 15,0 0-1-15,0 0 0 0,0 0-1 0,0 0-2 0,0 0-3 16,0 0 0-16,0 0-1 0,0 0-1 0,0 0-3 0,0 0 1 0,0 0 1 0,0 0 0 16,0 0-2-16,0 0 4 0,0 0 2 0,0 0 1 0,0 0 1 0,0 0 3 15,-2 1 3-15,2-1 1 0,0 0 1 0,0 0 4 0,0 0 4 0,0 0-1 16,0 0 2-16,0 0 1 0,0 0 2 0,0 0 1 0,0 0-3 0,0 0 2 15,0 0 1-15,0 0 0 0,0 0-4 0,0 0 2 0,0 0 1 0,0 0-4 16,-1 2-1-16,1-2-2 0,0 0 0 0,0 0 0 0,0 0-5 0,0 0 2 16,0 0 0-16,0 0-1 0,0 0-4 0,0 0 1 0,0 0 1 0,0 0-1 15,0 0-5-15,0 0-14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0,-2 1 0 0,2-1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16,0 0 0-16,0 0 0 0,0 0 0 0,0 0 0 0,0 0 0 0,0 0 0 15,0 0 0-15,0 0 0 0,0 0 0 0,0 0 0 0,0 0 0 0,0 0 0 0,0 0 0 16,0 0 0-16,0 0 0 0,0 0 0 0,2 2 0 0,-1-1 0 0,1 2 0 0,1 0 0 16,1 2 0-16,1-2 0 0,0 4 0 0,1-3 0 0,1 3 0 15,0 2 0-15,1 0 0 0,0 0 0 0,0 0 0 0,1 0 0 0,0 1 0 0,-1 1 0 16,2-1 0-16,-2-1 0 0,0 0 0 0,0 0 0 0,2 0 0 16,-2-1 0-16,-2 1 0 0,1-3 0 0,2 0 0 0,-5 0 0 0,1-3 0 15,0 4 0-15,-2-3 0 0,2 0 0 0,-2-1 0 0,2 0 0 0,-4-2 0 16,1 2 0-16,-2-3 0 0,0 0 0 0,0 0 0 0,0 0 0 0,1 2 0 15,-1-2 0-15,0 0 0 0,0 0 0 0,0 0 0 0,0 0 0 0,0 0 0 16,0 0 0-16,0 0 0 0,0 0 0 0,0 0 0 0,0 0 0 0,0 0 0 16,0 0 0-16,0 0 0 0,0 0 0 0,0 0 0 0,0 0 0 0,0 0-13 15,0 0-236-15,-3 0-114 0,-3 0-121 0,6 0-92 0,-3-2-84 0,0 0-21 16,0 1-4-16,1-1 3 0,2 2 3 0,0 0 18 0,0 0 23 0,0 0 43 16,0 0 49-16,7 2 59 0</inkml:trace>
  <inkml:trace contextRef="#ctx0" brushRef="#br0" timeOffset="172450.47">18144 11622 154 0,'-1'-6'225'0,"-1"0"22"16,2 1 33-16,-2-1 34 0,1 0 23 0,-1 2 25 0,2-1-1 0,-1 3-7 15,-1-4-15-15,2 3-20 0,0 1 0 0,0 2 3 0,-2-2-2 0,2 2-1 16,0 0-16-16,0 0-16 0,0 0-25 0,0 0-25 0,0 0-20 0,0 0-18 16,0 0-21-16,0 0-21 0,0 0-17 0,0 0-21 0,0 0-12 0,0 0-15 15,0 0-10-15,0 0-9 0,0 0-6 0,0 0-4 0,0 0-6 0,0 0-6 16,0 0-2-16,0 0-2 0,0 0-4 0,0 0-2 0,0 0-3 0,0 0 0 16,0 0-3-16,0 0-5 0,0 0-1 0,0 0-1 0,0 0-3 0,0 0-2 15,0 0-2-15,0 0 1 0,0 0-5 0,0 0-3 0,0 0 0 0,0 0-2 16,0 0-3-16,0 0-3 0,0 0 0 0,0 0 1 0,0 0-3 0,0 0-2 15,0 0-1-15,0 0 3 0,0 0-2 0,0 0-4 0,0 0 2 0,0 0 2 16,0 0-2-16,0 0-2 0,0 0 2 0,0 0 2 0,0 0-2 0,0 0 0 16,0 0 0-16,0 0 2 0,0 0-1 0,0 0-3 0,0 0 3 0,0 0 1 15,0 0 0-15,0 0-1 0,0 0 0 0,0 0 2 0,0 0-1 0,0 0-3 16,0 0 1-16,0 0 2 0,0 0-2 0,0 0-1 0,0 0 1 0,0 0 1 16,0 0-1-16,0 0-1 0,0 0-1 0,0 0 4 0,0 0-3 0,0 0-2 15,0 0 1-15,0 0 2 0,0 0 0 0,0 0-3 0,0 0 1 0,0 0 3 16,0 0-2-16,0 0-1 0,0 0 0 0,0 0 0 0,0 0 0 0,0 0 0 15,0 0 0-15,0 0 1 0,0 0-1 0,0 0 0 0,0 0 0 0,0 0 2 16,0 0-1-16,0 0-1 0,0 0 0 0,0 0 4 0,0 0-2 0,0 0-2 16,0 0 2-16,0 0 1 0,0 0 0 0,0 0 0 0,0 0 1 0,0 0 0 15,0 0 0-15,0 0-4 0,0 0 1 0,0 0 0 0,0 0-9 0,0 0-10 16,0 0-8-16,0 0-10 0,0 0-11 0,0 0-12 0,0 0-9 0,0 0-7 16,0 0-6-16,0 0-8 0,0 0-7 0,0 0-4 0,0 0-7 0,0 0-5 15,0 0 1-15,0 0 0 0,0 0 7 0,0 0 5 0,0 0 5 0,0 0 5 16,0 0 2-16,-1-3 3 0,1 3-3 0,0 0-3 0,0 0-3 0,-2-1 0 15,2 1-2-15,-1-1-5 0,1-3-1 0,-5 3-2 0,5-3-10 0,-1 2-12 16,1 0-12-16,-2-1-12 0,2-1-12 0,0 1-15 0,0-2-5 0,2 1-2 16,-2-2-1-16,1 3-1 0,-1-2 9 0,5-1 6 0,-5 0 10 15,1 0 7-15,-1 2 16 0,0-2 17 0,2 0 18 0,-1 1 19 0,-1-1 23 0,0 2 27 16,2-1 28-16,-2 1 26 0,0 1 26 0,0-2 30 0,0 5 19 0,0-3 19 16,0 3 18-16,0 0 15 0,0 0 12 0,0 0 10 0,0 0 7 15,0 0 8-15,0 0-1 0,0 0-1 0,0 0-10 0,0 0-7 0,0 0-15 0,0 0-19 16,0 0-10-16,0 0-12 0,0 0-10 0,0 0-12 0,0 0-6 15,0 0-4-15,0 0-1 0,0 0-1 0,0 0 1 0,0 0-1 0,0 0 2 16,0 0 1-16,0 0 2 0,0 0 1 0,0 0 0 0,0 0-3 0,0 0 0 0,0 0-4 16,0 0 0-16,0 0-3 0,0 0-2 0,0 0-2 0,0 0-3 15,0 0-4-15,0 0-2 0,0 0-3 0,0 0-3 0,0 0-2 0,0 0-3 0,0 0 0 16,0 0-4-16,0 0 1 0,0 0-1 0,0 0 0 0,0 0 1 0,0 0 0 16,0 0 2-16,0 0 3 0,0 0 2 0,0 0 4 0,0 0 0 15,0 0-2-15,0 0 4 0,0 0 3 0,0 0 1 0,0 0-4 0,0 0 2 16,0 0-2-16,0 0-5 0,0 0-4 0,-2 2-6 0,-1-1-3 0,2 1-8 0,-1-1-5 15,-1 3-2-15,0-3-5 0,2 0-3 0,-3 2-6 0,1 0-2 16,0 0-1-16,0 2-1 0,-2-1-4 0,2 1 0 0,-3 1 3 0,2 0 0 16,1-2 0-16,-2 2 1 0,1 2 2 0,0 1 1 0,0-2-1 0,-2 2-1 0,1 1-6 15,0 1 0-15,0 0 0 0,2 1 0 0,-2 1 0 0,0 1 0 16,-1 1 0-16,2 1 0 0,-1 1 0 0,2 1 0 0,-4 0 0 0,4 4 0 0,0 1 0 16,-2-1 0-16,2 4 0 0,2-1 0 0,-3 0 0 0,3 3 0 0,-1-2 0 15,2 0 0-15,0 1 0 0,0-1 0 0,2-4 0 0,-1 2 0 16,1-3 0-16,0-1 0 0,-1-4 0 0,4 1 0 0,-1-2 0 0,-1-4 0 15,2 0 0-15,0-1 0 0,0 0 0 0,0-3 0 0,2-1 0 0,-2-1 0 16,2-1 0-16,-1-1 0 0,0 0 0 0,2-1 0 0,-2-2 0 0,2 0 0 16,0-4 0-16,2 2 0 0,-2-3 0 0,-2-1 0 0,4-1 0 0,-1-2 0 0,-1-2 0 15,2 1 0-15,-1-2 0 0,-3-1 0 0,1 2 0 0,1-3 0 16,-4 2 0-16,2 0 0 0,-1 0 0 0,-2 1 0 0,1 2 0 0,-4 1 0 16,1-2 0-16,-1 2 0 0,0 0 0 0,-1-1 0 0,1 1 0 0,-4 1 0 0,1 0 0 15,1-1 0-15,-2 1 0 0,-1-1 0 0,1 2 0 0,0-1 0 16,0 1 0-16,-1 0 0 0,0 0 0 0,2 1 0 0,-5 1 0 0,5 1 0 15,-2 0 0-15,2 2 0 0,0-1 0 0,-1-2 0 0,0 4 0 0,-1-1 0 16,2 1 0-16,0 0 0 0,-2 0 0 0,2 0 0 0,0 0 0 0,-2 1-99 16,2-1-69-16,-5 4-49 0,5-2-50 0,-4 0-93 0,3 1-105 0,-3 1-88 15,1 3-91-15,1-3-12 0,-1 3 2 0,1-2 14 0,-1 3 15 0,1-1 27 16,-1 2 29-16,1 0 34 0,2-1 32 0,0 1 48 0</inkml:trace>
  <inkml:trace contextRef="#ctx0" brushRef="#br0" timeOffset="172733.76">18320 11965 14 0,'0'0'450'0,"0"0"17"16,-2 3 5-16,2 0 0 0,-2-1-1 0,1-1 0 0,-1 1-15 0,2-2-19 16,0 0-68-16,0 0-78 0,0 0-140 0,-3 0-147 0,3 0-193 0,0 0-206 15,-6 0-50-15,3-2-23 0,3 2-2 0,-2-1-1 0,-1-1-1 0,3 2 1 16,0-3 15-16,0 3 19 0</inkml:trace>
  <inkml:trace contextRef="#ctx0" brushRef="#br0" timeOffset="173383.26">18253 11919 12 0,'-3'3'217'0,"-1"-2"3"0,0 1-1 0,1 1-5 0,0-3-6 15,-2 1-17-15,4-1-20 0,-4 0-28 0,5 0-26 0,0 0-128 0,0 0-149 16,0 0-37-16,-3-1-15 0,3 1-4 0,-4-2-3 0,4 2-1 0,-2-3 2 15,2 3 4-15</inkml:trace>
  <inkml:trace contextRef="#ctx0" brushRef="#br0" timeOffset="174536.09">18101 11958 137 0,'-3'-2'197'0,"2"2"2"0,-5-1-2 0,2-1-3 0,1 1-4 15,0 1-15-15,0-2-15 0,0 0-65 0,1 0-70 0,-1 0-87 0,3 2-88 16,-3-1-29-16,3-1-12 0,-5-1-5 0,4 2-2 0,-1-2 0 0,0-1 0 16,-1 3 6-16</inkml:trace>
  <inkml:trace contextRef="#ctx0" brushRef="#br0" timeOffset="175983.41">18184 11985 90 0,'-3'2'216'0,"0"2"2"0,-4-1 0 0,2-3 0 16,2 4-3-16,-2-1-5 0,1-1-13 0,-1 0-16 0,2 0-69 0,-2 0-86 16,3 1-52-16,-1-1-48 0,2-2-29 0,1 0-27 0,0 0-38 0,0 0-39 15,0 0-9-15,-4 2-1 0,4-2 2 0,0 0 5 0,0 0 14 0</inkml:trace>
  <inkml:trace contextRef="#ctx0" brushRef="#br0" timeOffset="177336.13">16511 11219 1 0,'0'0'115'0,"0"0"-15"0,0 0-40 0,0 0-47 0,0 0-10 0,0 0-2 0,0 0-34 16,0 0-41-16,0 0-28 0</inkml:trace>
  <inkml:trace contextRef="#ctx0" brushRef="#br0" timeOffset="177600.7">16612 11269 83 0,'-3'6'139'0,"-2"-1"-8"0,2-2-20 0,-2-2-24 16,2 2-37-16,-2-1-39 0,4 0-47 0,-5-1-51 0,6-1-29 0,-5 0-23 15,5 0-5-15</inkml:trace>
  <inkml:trace contextRef="#ctx0" brushRef="#br0" timeOffset="179867.21">22256 7539 132 0,'0'-5'282'0,"-3"2"29"0,2 0 32 0,-2 0 28 0,1 2 29 0,-1-2 24 15,2 0 22-15,-3 1 18 0,3 1-40 0,1 1-53 0,-2 0-24 0,2 0-16 16,0 0-23-16,0 0-25 0,0 0-24 0,0 0-26 0,-3 0-28 0,3 0-30 16,0 0-26-16,0 0-27 0,0 0-20 0,0 0-18 0,0 0-20 0,0 0-12 15,0 0-15-15,0 0-11 0,0 0-8 0,0 0-6 0,0 0-3 0,3-2-5 16,2 1 3-16,0 1 0 0,2-2 1 0,0 2 1 0,1-2 2 0,0 2 1 15,3-1-1-15,-3 0 1 0,0 1-1 0,1-2 2 0,0 2 0 0,-1 0-1 16,0 2-1-16,0-1-2 0,-2 0-1 0,2 3-1 0,-3 0-1 0,0-1-2 16,3 3 0-16,-4 0 0 0,1-1-1 0,-2 4 2 0,2-2-3 0,-3 2 0 0,0 0 0 15,-1 2 0-15,-1-1 0 0,-1 1 0 0,-1-1 0 0,-3 4 0 16,-1-2 0-16,-1 1 0 0,-3 1 0 0,0 1-1 0,-1 0 0 0,-3-2-1 16,-1 3 2-16,1-2 0 0,-2 1-1 0,2-1 1 0,0-1 3 0,-2 1 6 0,2-2 3 15,0-2 2-15,2 1 5 0,3-4 3 0,-2 1 2 0,6-3 1 16,0 2 2-16,1-4 3 0,0-1-1 0,3 2 2 0,1-4 3 0,0 0 5 15,1 1-1-15,3 0 0 0,0-1-2 0,1 0 1 0,3 0-3 0,1-1-4 16,3 0 2-16,2-1-4 0,0 0-1 0,3 0-2 0,-1-1-2 0,2-2 0 16,-1 2-5-16,2 0-5 0,-3-1-2 0,3 1-3 0,-2 0-4 0,-3 1-5 15,4-1 0-15,-5 2 1 0,-1-2-1 0,2 1-2 0,-2 1 1 0,-2 1 0 0,-2-2-2 16,0 1-4-16,0 1-12 0,-2 0-9 0,-1 0-18 0,0 0-15 16,-2 0-16-16,-3 0-13 0,0 0-23 0,0 0-23 0,0 0-41 0,0 0-42 15,0 0-85-15,0 0-94 0,0 0-63 0,0 0-55 0,-5 0-35 0,1-2-29 16,-2 1 3-16,-2-1 14 0,1 1 16 0,-1-1 15 0,-1 0 21 0,-1 1 23 15,2 0 42-15</inkml:trace>
  <inkml:trace contextRef="#ctx0" brushRef="#br0" timeOffset="180301.06">22190 7366 191 0,'-11'-1'257'0,"2"-1"15"0,-1 2 28 0,-1 0 28 16,2 0 21-16,-4 0 21 0,2 0 23 0,0 3 22 0,-2-1-49 0,2 1-66 16,1 1-16-16,-2 2-7 0,1-1-5 0,1 4-4 0,-2-2-9 0,2 4-8 15,1 0-21-15,-2-2-19 0,1 5-16 0,1 1-14 0,0 0-16 0,0 2-15 16,1 1-15-16,2 1-12 0,-2 2-10 0,4 2-11 0,-1 1-5 0,2 1-4 16,1 1-2-16,2 1-4 0,0 0-6 0,2 2-6 0,1 0-4 0,2-1-4 15,1 3-3-15,3-5-4 0,-1 3-2 0,4-3-4 0,1-1-4 0,2 1-7 16,0-4-2-16,3-1-2 0,3 0-7 0,0-5-7 0,0 2 1 0,5-5-1 15,0-3-2-15,3-2-3 0,-1-1-4 0,4-4-3 0,0-1-1 0,-1-4-2 16,1-1-2-16,1-4 0 0,0-1-3 0,-1-2-2 0,0-3 1 0,-2-3-1 16,0 1 0-16,-4-1-1 0,1-2-1 0,-3-2 4 0,-2 2-1 0,-1-1-1 15,-3 1 2-15,-1-1-1 0,-2 1 0 0,-4-2-2 0,1 0 0 0,-2 1 1 16,-3-1-1-16,-1-1-1 0,-2-1-2 0,-1-1 0 0,-2-2-3 0,-1 1-4 16,0-3-1-16,-3-2-2 0,0 1-5 0,-2-3-5 0,-1 0-2 0,-2 0 0 15,-3-1-2-15,1 2 0 0,-3 2-1 0,-1-1 2 0,1 3 0 0,-4 3-1 16,0 2 1-16,-2 3 1 0,-1 5 3 0,0 0-3 0,-2 6 4 0,-3 2-1 15,1 5-2-15,-2 1-6 0,0 7-13 0,-3 1-13 0,3 3-19 0,-3 2-19 16,2 1-30-16,1 3-31 0,2 0-52 0,1 1-60 0,3 0-81 0,1-1-86 16,3 2-77-16,2 0-72 0,5-2-11 0,-1 1 2 0,2-1 13 0,1 2 14 15,2 1 18-15,1-1 19 0,1 1 32 0,3 2 33 0,-1 1 55 0</inkml:trace>
  <inkml:trace contextRef="#ctx0" brushRef="#br0" timeOffset="180634.36">22154 8196 116 0,'0'-6'384'0,"0"1"35"0,0 5 30 0,0-2 18 0,0 2 18 0,0 0 11 15,0 0 11-15,0 0 12 0,-5 2 7 0,2-1-46 0,-2 5-60 0,0 1-65 0,1 2-64 16,-6 3-52-16,2 1-50 0,0 2-30 0,-2 3-30 0,-2 3-18 16,3 0-19-16,-4 2-15 0,2-1-15 0,1 1-27 0,-2 1-31 0,3-2-39 0,-1 2-44 15,-1-1-70-15,3-2-75 0,0 0-97 0,-3-2-105 0,5-1-70 16,-2 0-63-16,1-1-14 0,1-2-4 0,-2-3 3 0,4 0 4 0,-1-2 17 15,2 0 19-15,-1-5 31 0,1 1 32 0</inkml:trace>
  <inkml:trace contextRef="#ctx0" brushRef="#br0" timeOffset="181000.54">21770 8827 146 0,'-4'-5'353'0,"3"2"34"0,-1-1 30 15,1 3 28-15,-4-1 25 0,5 2 16 0,0 0 13 0,-1-1 13 0,1 1 12 16,0 0-57-16,-2 1-73 0,0 2-47 0,2 3-43 0,-3 0-32 0,3 4-30 16,-1 0-26-16,-3 3-23 0,3 3-27 0,-1 1-28 0,1 3-6 0,-1-2-3 15,0 2-6-15,1 0-11 0,-1 1-13 0,1 0-10 0,-1 0-13 0,0 0-14 16,2-1-12-16,-2-1-9 0,2-1-10 0,0 0-14 0,-2-1-6 0,0-1-9 16,2-3-27-16,0 0-31 0,0-3-26 0,0 1-26 0,0-4-34 0,0-2-38 15,2 2-51-15,-2-3-57 0,0 0-81 0,0-4-88 0,0 0-66 0,0 0-64 16,0 0-15-16,2-4-4 0,-2-2 13 0,2 1 19 0,-2-1 22 0,2-3 25 15,-2 1 30-15,2 1 37 0,-2-2 55 0</inkml:trace>
  <inkml:trace contextRef="#ctx0" brushRef="#br0" timeOffset="181367.94">21628 8718 57 0,'-4'-5'326'0,"-1"2"32"0,1 3 34 0,0 0 29 0,0 3 33 16,-4 0 21-16,3 0 16 0,0 3 11 0,-1 0 9 0,1 2-50 15,-4 2-64-15,4 1-51 0,-3 1-51 0,2 3-31 0,-2 1-24 0,2 0-27 0,-1 4-30 16,1 1-23-16,0 3-25 0,0 0-13 0,1 1-7 0,2 4-8 0,-1-1-7 16,4 1-6-16,0 3-5 0,0-1-10 0,4 1-10 0,-1-1-3 0,2 0-6 15,2 0-3-15,1-3-3 0,3-1-5 0,0-2-6 0,4-4-7 0,0-1-7 16,3-2-3-16,1-4-3 0,3-2-4 0,-1-1-2 0,2-4-4 16,2-3 0-16,1-3-1 0,-1-2-1 0,1-3-4 0,0-3 1 0,1-1-2 0,-2-4-3 15,0-3 1-15,-2-2-1 0,1-2 0 0,-2-1-2 0,-5-3 0 0,4 1 0 16,-4 0 0-16,-3-1 0 0,2-1 0 0,-5 2 0 0,-1-2-1 0,0 2-1 15,-5-1 0-15,0 0 1 0,-2 1-1 0,-1-1 0 0,-4 2 1 0,-1-3 2 16,-2 0-2-16,-1-1-2 0,-5 1 0 0,2-2 0 0,-4-1-3 0,-4 0 1 16,-1 1 1-16,2 1 0 0,-2 0 1 0,-2 4 1 0,-2 0-1 0,2 3 0 15,0 3-8-15,-1 3-8 0,0 3 7 0,2 4 8 0,-2 3 1 16,1 3-3-16,2 3-4 0,-2 3-6 0,2 4-14 0,0 1-14 0,-1 1-20 16,3 3-23-16,0-1-32 0,3 0-31 0,4 0-46 0,0-1-55 0,2 0-97 0,2-1-106 15,4-4-82-15,2 2-73 0,2-2-12 0,4 0 3 0,-1 0 11 16,7-1 14-16,-4-2 21 0,7-2 24 0,-2-1 28 0,7-1 34 0,0-4 57 0</inkml:trace>
  <inkml:trace contextRef="#ctx0" brushRef="#br0" timeOffset="181717.77">22566 8133 283 0,'-3'-2'464'0,"0"1"27"16,0 2 17-16,0-1 10 0,2 2 7 0,-3 1 10 0,4-3 11 16,0 3 10-16,0 1 11 0,0 0-46 0,0 3-62 0,2 2-83 0,0 3-90 15,-2-1-56-15,1 4-54 0,1 4-20 0,2-1-14 0,-1 2-7 0,0 0-5 0,4 3-8 16,-2 0-8-16,1-3-9 0,3 1-11 0,-1 2-12 0,2-4-12 15,1 2-70-15,0-3 0 0,0 1 0 0,1-1 0 0,1 0 0 0,1-2 0 16,-2-1 0-16,-1 0 0 0,1-2 0 0,-2-1 0 0,1 0 0 0,-2-1 0 16,-1-2 0-16,0 0 0 0,-1 0 0 0,0-4 0 0,-2 1 0 0,-2 3 0 15,2-6 0-15,-2 3 0 0,1-1 0 0,-3-1-107 0,1-2-85 0,-1 1-52 16,1 1-97-16,-2-4-109 0,0 0-99 0,3 2-93 0,-3-2-22 0,1 3-3 16,1 0 7-16,-1 0 9 0,1-1 25 0,-2-2 30 0,2 5 34 0,3-4 37 15,-4 1 51-15</inkml:trace>
  <inkml:trace contextRef="#ctx0" brushRef="#br0" timeOffset="182103">23049 8685 255 0,'-2'-5'371'0,"-1"4"39"0,2-1 35 15,-4 2 26-15,2 0 25 0,-2 2 12 0,1 1 11 0,-3 0 11 0,2 1 8 16,0 2-71-16,1 2-89 0,-3 1-51 0,1 3-45 0,-2 0-32 0,3 1-28 16,-1 3-31-16,-1 1-33 0,1 1-23 0,0 1-22 0,0 0-13 0,2 0-7 15,1-1-6-15,2 0-5 0,-1-1-6 0,4 0-6 0,-1-1-5 0,2-3-7 16,2 0-5-16,3 0-2 0,1-3-5 0,3 1-5 0,-1-2 0 0,5-2-2 15,-2-1-1-15,3 0-5 0,0-3-2 0,3 0-4 0,-2-1-6 0,0-1-4 16,2-1-4-16,-1-1-3 0,1 1-4 0,-3-3-3 0,-3 1-1 0,2-1-2 16,-3 2-3-16,0-3-2 0,-3 2-5 0,-2 0-2 0,-1-1-7 0,-1 2-5 15,-3-1-11-15,2 1-11 0,-4-1-21 0,-1 2-24 0,0 0-18 0,0 0-19 16,0 0-31-16,-1-3-32 0,1 1-56 0,-4-1-62 0,0-1-76 0,0 1-77 16,-2-3-72-16,2 1-68 0,-3-2-5 0,2-1 5 0,-1 0 22 0,-2-2 22 15,4 1 22-15,-3-3 16 0,2 1 32 0,2-4 35 0</inkml:trace>
  <inkml:trace contextRef="#ctx0" brushRef="#br0" timeOffset="182268.57">23185 8595 89 0,'-5'4'385'0,"2"4"36"0,-5-1 34 0,5 1 37 15,-2 5 22-15,0 1 19 0,2-1 13 0,0 4 11 0,0 1 13 16,-3 1 12-16,3 2-86 0,-1 2-104 0,1 0-61 0,-2 5-52 0,2-1-35 0,-2 0-36 16,4 0-33-16,-5 1-35 0,2-1-24 0,1 0-20 0,-2-1-25 15,2-2-28-15,2 0-37 0,-3-3-42 0,3-2-42 0,-1-1-41 0,2-2-60 16,0 0-63-16,0-3-92 0,0 2-105 0,0-5-84 0,0 3-84 0,0-4-19 15,3 0-4-15,-3-2 13 0,0-1 15 0,0 0 23 0,0-1 26 0,0-5 28 16,0 0 32-16,0 0 53 0</inkml:trace>
  <inkml:trace contextRef="#ctx0" brushRef="#br0" timeOffset="182650.87">22995 9305 360 0,'-8'-2'402'0,"4"-1"41"0,-5 3 41 0,5-2 22 0,-4 2 22 16,0 0 11-16,2 2 12 0,-1-2 8 0,-1 3 8 0,-1 0-77 0,3-1-94 15,-1 3-48-15,-2 3-40 0,-1 1-33 0,-1 3-32 0,2 1-36 0,-4 2-35 16,0 3-21-16,-1 4-17 0,-2 1-11 0,1 2-11 0,-1 3-9 0,-3 0-9 16,1 2-15-16,-2 0-62 0,1 1-17 0,1-2 0 0,1-1 0 0,1 0 0 15,1-3 0-15,2-3 0 0,0-2 0 0,4-3 0 0,1-4 0 0,1-1 0 16,3-3-40-16,-1 0-88 0,5-3-35 0,-1-1-31 0,2-2-64 0,-1-3-70 15,0 0-93-15,3-3-95 0,3 1-67 0,-3-1-57 0,4-3-6 0,-2-1 12 16,1-1 18-16,2 0 23 0,-4 1 30 0,3 1 31 0,-2 1 29 0,0 2 32 16</inkml:trace>
  <inkml:trace contextRef="#ctx0" brushRef="#br0" timeOffset="183117.36">22428 9863 194 0,'-5'-5'395'0,"2"0"30"0,1 2 27 16,0 0 15-16,1 0 17 0,1 3 5 0,0 0 5 0,0 0 13 0,0 0 14 15,1-1-53-15,1-2-69 0,0 3-65 0,2 0-68 0,0 0-41 0,0 0-39 16,4 0-28-16,-2 0-23 0,2 0-16 0,-1 3-15 0,0-2-6 0,1-1-7 15,-1 1-11-15,-1 3-15 0,3-3-10 0,-4 0-10 0,2 3-11 0,-3-1-13 16,1 1-7-16,-2 1-5 0,-1-1-1 0,1 3-2 0,-3 0-1 0,0 2-1 16,-3 0 1-16,1 3 2 0,-2 1-5 0,-3 1-5 0,1 1 2 0,-3 1 5 15,1 1 1-15,0-1-1 0,0 1 1 0,-2-4-2 0,2 2-2 0,4-4-1 16,-1 0 1-16,0-4 0 0,3 0 1 0,1-1-2 0,-2-1 5 0,6-1 4 16,-2-1-4-16,1 2-4 0,1-3-1 0,0 2 2 0,2 0 2 0,2-1 2 15,1 2 2-15,-1-1 6 0,0-1-1 0,1 2 5 0,0-1 3 16,-1-1 4-16,1 1 4 0,0 0 0 0,-3-1 5 0,4 1 6 0,-2-1 5 15,-3 1 3-15,0 0 4 0,-1-1 2 0,-1 0 0 0,-1 1-2 0,2-1-1 0,-3 1-2 16,-1 2-3-16,-1-1-3 0,1 2-2 0,-4 1-41 0,1 0 0 0,-2 2 0 16,0-1 0-16,-4 0 0 0,4 1 0 0,-4 1 0 0,2-2 0 0,-1-1 0 15,1 1 0-15,0-2 0 0,1-1 0 0,0 0 0 0,1-1 0 0,-1 0 0 16,2-3-82-16,1 1-52 0,-2-1-38 0,4-2-42 0,-1 0-61 16,1-4-66-16,-1 2-73 0,2-3-77 0,-1-1-66 0,2-4-65 0,0 2-14 15,0-4-1-15,0 2 23 0,0-4 30 0,0-1 28 0,2 0 30 0,-2 0 37 16,0 1 42-16,0-2 61 0</inkml:trace>
  <inkml:trace contextRef="#ctx0" brushRef="#br0" timeOffset="183467.63">22329 9722 56 0,'-3'-9'332'0,"-2"4"28"0,1-2 28 16,-2 3 21-16,-1 1 22 0,2-1 19 0,1 4 16 0,-3 0 14 16,2 0 10-16,-1 0-51 0,0 3-66 0,0 1-43 0,1 0-41 0,-3 3-30 15,0 0-35-15,0 2-21 0,2 4-16 0,-1 1-18 0,-2 1-15 0,3 3-10 16,-1 2-9-16,2 2-6 0,1 2-7 0,-4 4-5 0,7 0-8 0,-3 2-5 15,3 1-8-15,-1 1-7 0,4 2-5 0,-1 1-6 0,3-1-6 0,0 2-4 16,2-1-2-16,4-2-7 0,0-2-10 0,3-1-5 0,0-1-5 0,4-4-6 16,1-2-6-16,-1-2-3 0,3-3-10 0,0-3-14 0,0-1 0 0,1-3 0 15,0-2 0-15,1-1 0 0,-5-2 0 0,4-2 0 0,-1-1 0 0,-2-3 0 16,1 0 0-16,-5-3 0 0,5-1 0 0,-5-4 0 0,2-1 0 0,-3-3 0 16,1 0 0-16,-1-4 0 0,-3 0 0 0,2-4 0 0,-4 0 0 0,1-1 0 15,-3-1 0-15,-1-1 0 0,-2 0 0 0,0 0 0 0,-3 0 0 0,0-1 0 16,-3 0 0-16,0-1 0 0,-2-1 0 0,-1 1 0 0,-3-3 0 15,-3 0 0-15,3 0 0 0,-4-1 0 0,0 2 0 0,0 0 0 0,0 2 0 0,-3 1 0 16,2 1 0-16,-2 5 0 0,3 2 0 0,-2 2 0 0,0 3 0 0,0 4 0 16,0 3 0-16,1 2 0 0,-3 4-22 0,4 2-13 0,-5 1-13 15,6 2-19-15,-2 2-24 0,2 0-31 0,0 2-33 0,4-1-43 0,0 1-48 0,3-2-87 16,-1 1-98-16,3 0-84 0,1-1-84 0,4-2-20 0,1 0-8 0,3-1 8 16,1-1 13-16,1-2 20 0,0-2 25 0,4-1 30 0,3-1 34 0,2-2 47 15</inkml:trace>
  <inkml:trace contextRef="#ctx0" brushRef="#br0" timeOffset="183868.07">23289 9240 194 0,'0'0'397'0,"-3"0"41"0,0 3 28 0,0-1 29 0,-2 2 19 0,3 0 16 16,-1 3 12-16,-1-2 8 0,0 1-8 0,1 2-14 0,2 1-69 0,-1 1-83 15,0 0-54-15,2 3-49 0,0 0-35 0,0 1-33 0,2 1-26 0,0-2-23 16,1 1-14-16,2 2-12 0,-1-3-10 0,1 3-6 0,1-3-13 0,2 2-13 16,0-3-13-16,1 2-58 0,3-2-17 0,-3 0 0 0,2 0 0 0,-1-2 0 15,1 0 0-15,0 1 0 0,-2-2 0 0,4-2 0 0,-5 1 0 0,0-1 0 16,0 0 0-16,-1-1 0 0,0-1 0 0,-4-2 0 0,0 2 0 0,0-2 0 16,1 0 0-16,-3-1 0 0,-1-2-112 0,0 0-79 0,0 0-80 0,0 3-87 15,-1-1-97-15,-1 2-97 0,-1-1-56 0,0 1-47 0,-1 1-7 0,1 1 3 16,-2 0 13-16,1 1 18 0,-1 2 32 0,4-1 30 0,-3 1 43 0,4-1 47 15</inkml:trace>
  <inkml:trace contextRef="#ctx0" brushRef="#br0" timeOffset="184284.37">23683 9802 261 0,'-2'-8'352'0,"1"3"38"0,-3 2 36 15,1 0 38-15,2 0 26 0,-1-1 21 0,2 4 14 0,0 0 10 0,-4 2-37 16,0-2-47-16,1 2-48 0,2 2-48 0,-3 1-32 0,3 0-27 0,-1 5-31 15,-1 2-26-15,0-2-33 0,1 4-34 0,1 2-23 0,-3 1-20 0,4 0-12 16,0 1-8-16,4 0-10 0,-3 0-10 0,6 0-11 0,-3-1-13 0,4-2-13 16,3-1-12-16,-1-1-6 0,-1-1-8 0,4-1-4 0,-2-2-2 0,0 0-20 15,2-2 0-15,-2 0 0 0,0 0 0 0,-2-1 0 0,1-2 0 0,-2 1 0 16,-1-1 0-16,-2 1 0 0,0-2 0 0,-2-2 0 0,1 2 0 0,-3-1 0 16,-1-2 0-16,-1 3 0 0,-3 0 0 0,1 1 0 0,-3 2 0 0,-2 2 0 0,-5 1 0 15,0 0 0-15,0 4 0 0,-4 1 0 0,0-1 0 0,1 1 0 16,-1-1 0-16,1 1-84 0,-1-4-68 0,2-1-50 0,1-1-52 0,3-2-93 15,-1-3-98-15,2-3-81 0,0-2-78 0,3-4-31 0,1-3-19 0,1-1 8 16,1-5 11-16,1-2 28 0,2-3 32 0,1-5 31 0,1 0 32 16,2-4 50-16</inkml:trace>
  <inkml:trace contextRef="#ctx0" brushRef="#br0" timeOffset="184418.03">23659 9778 363 0,'7'-16'427'0,"-3"2"41"0,-1 3 41 0,-1 4 23 0,1 1 18 16,0 3 11-16,-1 1 9 0,1 1 10 0,-3 1 9 0,3 1-74 0,4 1-92 15,-1-1-70-15,-2 1-61 0,3 2-48 0,-1-2-42 0,1 0-39 0,0 1-38 0,1-1-25 16,0 0-18-16,0-1-10 0,1 1-10 0,1 0-19 0,-2-1-19 15,3-1-26-15,-1 0-28 0,-2 0-33 0,0-1-36 0,2-1-42 0,-2 0-43 0,0-1-76 16,-2 2-82-16,-1 0-79 0,0-2-75 0,-2 1-63 0,-3 2-57 0,0 0-5 16,0 0 6-16,0 0 16 0,-1 5 17 0,-3 0 27 0,1 3 30 15,0 1 40-15,-3 2 41 0</inkml:trace>
  <inkml:trace contextRef="#ctx0" brushRef="#br0" timeOffset="184918.22">23645 9605 30 0,'-7'-13'276'0,"0"3"28"15,0 0 30-15,1 1 33 0,-1 4 26 0,3-2 22 0,-2 5 25 0,-1-2 21 16,3 4-21-16,-3 0-32 0,2 4-31 0,-4-2-32 0,4 3-22 0,-3 1-21 15,2 1-16-15,-3 3-19 0,1 0-22 0,0 4-24 0,0-1-17 0,-1 2-17 16,0 2-16-16,0 1-14 0,0 1-10 0,-1 4-11 0,0-1-10 0,2 1-11 16,-2 0-6-16,2 3-8 0,-1 3-9 0,0-2-8 0,1 2-5 0,2 0-4 15,-1 1-7-15,4 3-8 0,-1 0-14 0,2 2-46 0,4 1 0 0,1 0 0 16,1 1 0-16,1 3 0 0,2-3 0 0,2 0 0 0,4 1 0 0,-2-2 0 16,5-2 0-16,-4-2 0 0,6-2 0 0,-2-2 0 0,2-4 0 0,2-1 0 15,2-5 0-15,1-2 0 0,1-3 0 0,0-3 0 0,1-4 0 0,2-2 0 16,0-4 0-16,0-2 0 0,-2-2 0 0,2-5 0 0,-3-1 0 0,-1-4 0 15,3-3 0-15,-4-1 0 0,0-3 0 0,-2-3 0 0,2 1 0 0,-4-1 0 16,3-3 0-16,-4 1 0 0,-3-1 0 0,1-1 0 0,-3 2 0 0,-2-1 0 16,-1 2 0-16,0-2 0 0,-4-2 0 0,0 2 0 0,-3-1 0 0,-1-2 0 15,-2-1 0-15,-1 1 0 0,-1-4 0 0,-2 0 0 0,-1 0 0 0,-4-2 0 16,1 2 0-16,-2-2 0 0,-2 3 0 0,-1-1 0 0,-2 2 0 0,2 1 0 16,-3 3 0-16,0 3 0 0,-1 1 0 0,-3 5 0 0,4 1 0 0,-2 4 0 15,0 2 0-15,-3 5 0 0,1 1 0 0,0 4 0 0,-1 4 0 0,-1 1 0 16,-1 4 0-16,3 2 0 0,-2 0 0 0,1 5 0 0,0-1 0 0,1 1 0 15,2 1 0-15,3 0-46 0,0-2-68 0,3 0-29 0,1 0-38 0,6-1-38 16,-1-2-74-16,4 1-84 0,1-1-81 0,2 1-84 0,2-3-50 0,1 3-43 16,0-1 0-16,4 1 11 0,-1 0 24 0,2 1 24 0,0 1 27 0,2-1 29 15,0 2 38-15,0-1 40 0</inkml:trace>
  <inkml:trace contextRef="#ctx0" brushRef="#br0" timeOffset="185167.68">23904 9961 10 0,'2'6'449'0,"0"0"15"0,-4 2 0 0,0-2-1 15,-1 0-20-15,-2 0-24 0,0 1-68 0,2-1-78 0,-4-1-86 16,2-3-85-16,-3 2-111 0,1-1-120 0,-1 0-140 0,-1 0-145 0,1 0-37 0,2-1-12 16,-3 0-2-16,2 1 2 0,2-1 21 0,-1 0 23 0</inkml:trace>
  <inkml:trace contextRef="#ctx0" brushRef="#br0" timeOffset="188718.47">23994 10687 106 0,'-3'0'169'0,"2"-3"10"0,-3 2 10 0,1-2 15 0,1-1 17 15,-1 1-4-15,2-2-7 0,-4 0-22 0,2 0-23 0,2 0 10 16,-3-1 16-16,3 0 21 0,-2-2 22 0,-1 1 22 0,3-1 21 0,-1-2 9 0,0 3 8 16,1 0 2-16,-1-2-2 0,1 2-1 0,-2-1-1 0,1 4-11 15,2-2-10-15,-1 1-23 0,1 2-24 0,0 3-24 0,0 0-27 0,0 0-15 0,0 0-15 16,0 0-4-16,0 0-3 0,0 0-10 0,6 2-9 0,-2 1-7 0,1 1-6 16,3 1-5-16,0 2-6 0,3 4 0 0,0-1-3 0,2 4-2 15,0-1-2-15,-1 2-7 0,2 0-10 0,-1 2-12 0,0-1-15 0,-1 1-25 0,1-1-17 16,0 1 0-16,-4-2 0 0,4-2 0 0,-4 1 0 0,1 1 0 0,1-3 0 15,-3 0 0-15,-2-1 0 0,2 0 0 0,0-2 0 0,-4 0 0 16,1-2 0-16,0 0 0 0,0 0 0 0,-2-3 0 0,0 1 0 0,1 1 0 0,-2-3 0 16,2 2 0-16,-3-2 0 0,1-2 0 0,-1 2-46 0,1-1-100 0,0-2-36 15,-1 4-54-15,-1-4-57 0,0 0-98 0,2 2-108 0,-2-2-75 16,0 0-72-16,5-2-12 0,-1 1 3 0,1-2 19 0,1 3 20 0,-1 0 30 0,0-2 35 16,1 2 33-16,1 0 37 0,0 0 53 0</inkml:trace>
  <inkml:trace contextRef="#ctx0" brushRef="#br0" timeOffset="189270.25">24462 11235 49 0,'0'-9'193'15,"0"1"16"-15,0 2 16 0,0-1 20 0,0-1 18 0,0 2 27 0,0-1 26 16,0 1-17-16,0 1-25 0,0-1 1 0,0 1 8 0,0 1 8 0,0-2 14 16,0 3 4-16,0-2 3 0,0 3-1 0,0 2-4 0,0-3-9 0,0 3-13 15,0 0-14-15,0 0-15 0,0 0-20 0,0 0-20 0,0 0-24 0,0 0-29 16,0 0-24-16,-4 0-21 0,0 3-12 0,1 1-11 0,-2 4-4 0,1 0-3 16,-2 6-4-16,-1 1-4 0,1 6-7 0,-1 2-6 0,1 2-7 0,-2 6-6 15,2 1 0-15,1 1 0 0,-1 3 0 0,2 2 1 0,1-2-1 0,2-4-8 16,1 3-7-16,0-3-8 0,3-3-7 0,0-1-2 0,4-4-3 0,-1-2-8 15,2-3-11-15,3-2 0 0,-2-2 0 0,1-2 0 0,1-3 0 0,0-3 0 16,0-1 0-16,3-1 0 0,-2-3 0 0,-2-2 0 0,1-1 0 0,2-1 0 16,0-6 0-16,-4-1 0 0,4-1 0 0,-4-5 0 0,3-1 0 0,-3 0 0 15,0-4 0-15,-2 1 0 0,-1-1 0 0,-1 1 0 0,-1 1 0 0,0-2 0 16,-4 4 0-16,0-1 0 0,-4 2 0 0,0 0 0 0,-1 3 0 0,-1 0 0 16,-1 0 0-16,-2 2 0 0,0 1 0 0,-1 1 0 0,0 1 0 0,0 1 0 15,-2 1 0-15,0 2 0 0,1 2 0 0,-1 1 0 0,2 0 0 0,-2 2 0 16,1 3-9-16,2 0-90 0,-1 1-45 0,2-1-46 0,2 2-85 0,-2 1-92 15,4-1-100-15,0-1-98 0,1 0-48 0,2 0-36 0,1 0-5 0,1-2 2 16,-1 0 16-16,2 0 16 0,-1-1 32 0,3 0 32 0,0 0 42 0,0 0 48 16</inkml:trace>
  <inkml:trace contextRef="#ctx0" brushRef="#br0" timeOffset="189484.71">24790 11667 303 0,'1'3'552'0,"2"0"10"0,-1 0 6 0,0-3 4 0,-2 4 3 15,0-4 1-15,0 3-2 0,0-3 0 0,0 0-5 0,0 0-15 0,0 0-21 16,0 0-227-16,0 0-267 0,0 0-100 0,0 0-58 0,0 0-95 0,-4 2-105 16,4-2-106-16,0 0-109 0,0 0-27 0,-3 0-11 0,2-2-2 0,-3 1 2 15,3-2 15-15,-3 0 19 0,4 0 21 0,-1 0 22 0,1 3 30 0</inkml:trace>
  <inkml:trace contextRef="#ctx0" brushRef="#br0" timeOffset="191634.99">24812 11800 132 0,'-6'-3'243'0,"-1"0"18"0,2 2 18 0,1 1 21 16,-3 1 23-16,1-1 24 0,-2 3 24 0,0 0 21 0,2 2-31 0,-1-1-45 16,1 2-15-16,0 2-6 0,1-1-6 0,0 0-2 0,2 0-8 0,1 0-8 15,-1 1-15-15,2-3-17 0,1-2-19 0,-3 2-19 0,3-2-11 0,0-3-10 16,3 1-15-16,-2 3-18 0,1-2-9 0,1 0-9 0,0 1-3 0,4 1-4 15,-1 1-1-15,3 1-4 0,-1 1 0 0,2 1 0 0,1 3-2 0,-2 1-6 16,3 3-10-16,0 0-12 0,-1 2-13 0,0 3-13 0,0 3-47 0,0-1-14 16,-1 3 0-16,-1 0 0 0,-1 0 0 0,0 1 0 0,-1 1 0 0,0 0 0 15,0 0 0-15,-4-2 0 0,2 2 0 0,-4-1 0 0,4-2 0 0,-3-1 0 16,-1-3 0-16,1-1 0 0,1-1 0 0,-3-1 0 0,0-3 0 0,0-4 0 16,0 0 0-16,0 0 0 0,0-5 0 0,-3 0 0 0,3-1-103 0,0-1-73 15,0-3-80-15,-2 2-92 0,2-2-95 0,-3 2-94 0,3-2-61 0,-5-2-54 16,-1 0-11-16,-1 2 0 0,3-1 14 0,-4 1 15 0,3 0 30 0,0 0 35 15,2 1 41-15,0 1 40 0</inkml:trace>
  <inkml:trace contextRef="#ctx0" brushRef="#br0" timeOffset="192003.14">25008 12784 121 0,'-3'0'373'0,"-2"-1"45"0,2 1 27 0,-1 0 25 0,4 0 10 16,0 0 7-16,0 0 1 0,-4 1 4 0,4-1-16 0,0 0-22 0,0 0-60 15,0 0-72-15,0 0-50 0,4 0-49 0,3 0-36 0,-1 0-36 0,2-1-22 16,5 1-21-16,-1-1-6 0,1-1-4 0,4 0 1 0,2 1 5 0,-1-3-5 16,2 2-4-16,2-2-8 0,-2-1-11 0,3 2-9 0,-1-2-12 0,-1-1-5 15,-1 2-6-15,2-1-5 0,-4 0-5 0,1 3-3 0,-3-3-1 0,0 2-7 16,-4 2-5-16,-1-2 5 0,-3 3 7 0,0-2 4 0,-1 0 3 0,0 2 6 15,-4 0 6-15,-3 0 0 0,2 2 1 0,-2-2 0 0,2 3-1 0,-2 0 0 16,0 2-1-16,-2 2-9 0,0 4-39 0,-2 1 0 0,-2 2 0 0,1 6 0 16,-3 3 0-16,1 1 0 0,-1 4 0 0,-1 2 0 0,0 4 0 0,0 0 0 15,0 0 0-15,3 2 0 0,0 1 0 0,1-1 0 0,1 1 0 0,0 0 0 16,1-2 0-16,1-1 0 0,2 1 0 0,0-4 0 0,2 1 0 16,1-2 0-16,-2-2 0 0,1-2 0 0,-1-4-59 0,3-1-68 0,-3-3-38 15,1-1-38-15,0-6-38 0,-1 1-68 0,-1-4-78 0,2-1-66 0,-2-2-66 0,0-5-58 16,0 0-58-16,0 0 4 0,0 0 16 0,-5-2 25 0,0-1 24 15,0-1 34-15,-1-2 33 0,3 0 38 0,-2-1 40 0</inkml:trace>
  <inkml:trace contextRef="#ctx0" brushRef="#br0" timeOffset="195336.66">25199 12698 257 0,'0'0'268'0,"0"0"7"15,0 0 3-15,0 0 4 0,0 0 0 0,0 0 1 0,-1-1-1 0,1 1 0 16,0 0-70-16,-4 0-86 0,4 0-39 0,-3 0-25 0,3 0-22 0,-5 0-17 16,4 0-11-16,1 0-7 0,0 0-14 0,-3 0-15 0,3 0-19 0,-4 0-22 15,4 0-19-15,-6 0-23 0,3 0-21 0,0 0-23 0,0-1-36 0,0-1-36 16,-1-1-28-16,-1 0-24 0,2-1-4 0,-3-1 0 0,2-1 10 0,-1 0 11 16,-2-2 19-16</inkml:trace>
  <inkml:trace contextRef="#ctx0" brushRef="#br0" timeOffset="196052.81">23743 10707 207 0,'-2'-3'231'0,"2"-2"19"0,0 2 18 0,0-1 21 0,0 1 19 15,0 0 21-15,0 3 18 0,0 0-35 0,0-3-48 0,0 3-9 0,0-3-2 16,0 3 1-16,0 0-3 0,0 0-6 0,0 0-7 0,2-2-14 0,-2 2-12 16,0 0-16-16,0 0-15 0,1-2-17 0,-1 2-15 0,0 0-11 0,0 0-11 15,0 0-15-15,0 0-14 0,0 0-13 0,0 0-13 0,0 0-9 0,0 0-7 16,0 0-5-16,0 0-6 0,0 0-5 0,0 0-5 0,0 0-5 0,0 0-8 15,0 0-11-15,0 0-11 0,0 0-18 0,0 0-18 0,0 4-22 0,2-3-18 16,-4 4-32-16,2 0-34 0,-1 0-63 0,-2 3-71 0,-1-1-43 0,0 2-33 16,-1 1-26-16,1 1-19 0,-3 1-20 0,2-2-19 0,-1 3-20 0,1-3-18 15,-1 1 12-15,1-3 17 0,0 2 30 0,2-2 32 0,-2-1 64 0</inkml:trace>
  <inkml:trace contextRef="#ctx0" brushRef="#br0" timeOffset="196285.34">23629 10854 8 0,'-1'-2'179'0,"-3"-1"6"15,1 2 7-15,3 1 7 0,0 0 3 0,0 0 8 0,0 0-18 0,0 0-22 16,0 0-29-16,0 0-32 0,-3 0-15 0,3 0-13 0,0 0-11 0,0 0-8 15,0 0-9-15,0 0-4 0,0 0-7 0,0 0-6 0,0 0-3 0,0 0-7 16,0 0-6-16,2 3-7 0,-2 0-9 0,1 0-9 0,-1 1-15 0,0-1-18 16,2 3-14-16,-2 0-13 0,-2 0-12 0,2 0-10 0,0 3-7 0,-1 0-8 15,-3 0-2-15,3 0-2 0,-3 2 0 0,1 0 2 0,-1-2 10 0,1 1 11 16,0-1 18-16,-1-2 22 0,1 1 21 0,2-1 22 0,-3-1 18 0,1 0 17 16,1-2 14-16,-1 1 16 0,2 0 8 0,-2-1 8 0,1-2 5 0,-1 2 7 15,3-1-1-15,-1 0-2 0,-1 0-3 0,0-1-7 0,2 1-8 0,0-3-8 16,-1 2-7-16,1-2-8 0,0 0-11 0,0 0-10 0,0 0-17 0,0 0-20 15,0 4-23-15,0-4-21 0,0 0-22 0,1 1-20 0,-1 2-27 0,0-1-29 16,0-2-36-16,2 4-35 0,-2-4-9 0,0 5 0 0,0-1 3 0,0-1 3 16,-2 2 12-16</inkml:trace>
  <inkml:trace contextRef="#ctx0" brushRef="#br0" timeOffset="196386.07">23533 11167 98 0,'-2'6'185'0,"0"-1"5"0,2 1 6 0,-3-3 0 0,3 0 3 0,-1 0-1 15,1-2-24-15,0-1-30 0,-2 3-39 0,2-3-41 0,0 0-27 0,0 0-22 16,0 0-20-16,0 0-19 0,0 0-21 0,0 0-25 0,0 0-36 0,0 0-37 15,0 0-25-15,0 0-26 0,-2 3-3 0,2-3 0 0,-3 3-1 0,3 0 1 16,-1-1 7-16</inkml:trace>
  <inkml:trace contextRef="#ctx0" brushRef="#br0" timeOffset="196484.95">23488 11309 68 0,'-1'1'139'0,"1"-1"-2"0,0 0-10 0,0 0-8 0,0 0-26 15,0 0-30-15,0 0-67 0,0 0-76 0,0 0-30 0,0 0-18 0,0 0-8 16,0 0-5-16,0 0 0 0</inkml:trace>
  <inkml:trace contextRef="#ctx0" brushRef="#br0" timeOffset="197953.11">26023 10192 7 0,'-11'4'351'0,"0"0"38"0,1-1 32 0,-1 1 26 16,0 1 28-16,2-1 26 0,-1-1 13 0,2 2 10 0,0-3 7 0,4 3 2 16,-3-3-88-16,2 1-110 0,1-2-55 0,2 1-42 0,-1 1-35 0,3-3-33 15,-1 1-20-15,1-1-21 0,0 0-6 0,0 0-9 0,1 1-2 16,2 3-3-16,3-3 1 0,2 1-2 0,4 1-2 0,0 0-5 0,4-2-3 15,3 2-2-15,2 0-3 0,1-1-5 0,3-1-7 0,0 2-9 0,2-3-17 0,0 2-19 16,-2-2-11-16,4-2-5 0,-2 2-19 0,-1-1-1 0,0-1 0 0,-3 1 0 16,-2 1-8-16,3-2-35 0,-5 0-26 0,-2 1-28 0,-1 0-30 0,-2-1-32 15,-1 1-42-15,-4 1-48 0,-2-2-90 0,-2 2-101 0,-5 0-92 0,0 0-91 16,0 0-18-16,0 0-1 0,-7 0 16 0,-1 0 20 0,-3 2 26 16,0-2 28-16,-2 3 30 0,-2-3 29 0,0 2 45 0</inkml:trace>
  <inkml:trace contextRef="#ctx0" brushRef="#br0" timeOffset="198168.84">26304 10024 308 0,'16'-7'376'0,"-2"2"42"0,0-1 40 0,1 1 28 0,-1 3 19 16,3-2 10-16,1 3 8 0,-1 0 9 0,2 1 10 0,-1 1-73 15,1 0-91-15,-1 1-48 0,2 1-37 0,-2 2-25 0,0-2-19 0,-1 2-31 16,-1 1-35-16,1 3-22 0,1-4-17 0,-4 2-10 0,2 1-6 0,-3 0-8 0,-4 1-12 16,3 0-11-16,0-2-14 0,-3 1-15 0,-1 1-17 0,-2 0-12 15,-1 0-32-15,-2 0-7 0,-3 0 0 0,0 3 0 0,-4 0 0 0,-1 4 0 16,-4 0 0-16,-3 4 0 0,-2 1 0 0,-5 3 0 0,-1 0 0 0,-3 3-32 15,-2 0-62-15,-2 0-33 0,-1 2-29 0,-1-2-40 0,-1 0-43 0,4-3-87 16,0-2-96-16,2-1-100 0,4-5-104 0,3 0-20 0,2-7-3 0,7-3 15 16,3-6 21-16,3-3 27 0,4-5 27 0,5-4 30 0,2-4 29 0,4-4 41 15</inkml:trace>
  <inkml:trace contextRef="#ctx0" brushRef="#br0" timeOffset="199102.47">29277 7296 264 0,'-6'3'335'0,"-1"0"37"16,1-2 32-16,-1 2 32 0,3-1 17 0,0-2 18 0,0 1 6 0,4-1 6 15,-3 0-58-15,3 0-70 0,0 0-33 0,0 0-25 0,0 0-32 0,0 0-31 16,3 2-30-16,1-1-28 0,3 1-24 0,1-2-26 0,0 1-16 0,3 2-11 16,1-1-4-16,1-1-2 0,3 0 2 0,-2 3 0 0,5-1-9 0,-2-2-15 15,-2 4-10-15,0-2-7 0,0 1-8 0,0-1-6 0,-3 2-6 0,-1-2-5 16,0 1-2-16,-2-1 0 0,-2 3 2 0,-1-4 2 0,-3 4-3 0,2-2-2 16,-4 4-1-16,-2-1-2 0,-4 2 2 0,0 2-3 0,-3 0 3 0,-1 3-2 15,-7 1 1-15,2 3-3 0,-3 0-3 0,-3 3 0 0,-2 0-7 0,0 0-6 16,-1 1 2-16,2-2 2 0,-1 0 1 0,1-1-2 0,4-1-1 0,0-1 1 15,2-2 0-15,3-2-1 0,2-2 0 0,4-3 1 0,1 2 1 0,3-4-1 16,2-1 1-16,3 2 1 0,2-4-4 0,2 2-2 0,1-3 0 0,2 1 1 16,3 0-1-16,-1-3 1 0,5 0-1 0,-3-1-2 0,7-3-6 0,-3 2-5 15,2-4-9-15,0-2-11 0,0 1-15 0,0 0-16 0,0-3-17 0,-1 0-15 16,-3 2-18-16,1 1-21 0,-2-2-26 0,-1 1-30 0,-5 2-45 0,1 0-46 16,-4 2-70-16,2-2-77 0,-5 1-58 0,-1 2-52 0,-2 3-16 0,-2-4-3 15,-1 1 8-15,-2 0 15 0,-2 0 18 0,0 1 19 0,-1-1 28 0,0 0 30 16,-3 1 47-16</inkml:trace>
  <inkml:trace contextRef="#ctx0" brushRef="#br0" timeOffset="199468.68">29248 6994 40 0,'-7'3'264'16,"0"1"16"-16,1-1 14 0,-2 2 19 0,0 1 19 0,-1 0 26 0,1-1 21 15,1 1 30-15,-4 2 30 0,3 3-44 0,-1 1-61 0,-1 3-21 0,-2 3-14 16,0 1-7-16,-1 4-4 0,1 3-4 0,-2 2-6 0,1 4-13 0,1 1-13 15,-1 3-18-15,4 1-17 0,0 4-22 0,2 1-26 0,4-1-25 0,0 5-23 16,3-3-14-16,4 2-9 0,4 0-8 0,3-1-8 0,2-2-8 0,6-2-6 16,1-2-6-16,3-4-7 0,4-2-3 0,1-3-5 0,4-6-6 0,-2-3-5 15,3-2-4-15,0-5-5 0,0-4-5 0,2-3-4 0,-4-1-3 0,-1-5-3 16,0-2-2-16,-2-1-2 0,-1-3-2 0,-1-3 0 0,0 0-3 0,-5-1 0 16,0-2 1-16,1-3 0 0,-1 1 0 0,-4 0-1 0,2-4 1 0,-3-2 2 15,0 2-2-15,-2 0-4 0,0-2 0 0,-2-1 0 0,-2-2 0 0,0 1 0 16,-2-2 0-16,-2-1 0 0,0-2 0 0,-3-2 0 0,-1-2 0 0,-4-1 0 15,1-1 0-15,-5-1 0 0,0-1 0 0,-2-2 0 0,-4 1 0 0,-2 1 0 16,0 1 0-16,-5 2-5 0,0 1-3 0,-2 3-2 0,-1 5 0 0,-1 2 0 16,-1 3-2-16,-2 5-4 0,0 5-2 0,-3 3-5 0,1 4-13 0,-1 2-15 15,1 7-20-15,-2 1-22 0,2 4-27 0,1 2-25 0,3 2-44 0,-2 1-44 16,3 0-89-16,1 2-96 0,4 2-76 0,-1-2-74 0,6 0-29 0,0-1-20 16,1 1 8-16,3 1 14 0,0 0 19 0,0 1 23 0,5-2 29 15,0 1 25-15,3 2 44 0</inkml:trace>
  <inkml:trace contextRef="#ctx0" brushRef="#br0" timeOffset="199785.98">29203 8200 14 0,'-4'-12'415'0,"4"0"45"0,-1 3 38 15,-2-1 17-15,1 2 17 0,0 2 8 0,2 2 7 0,-1 1 8 0,1 3 8 16,0 0-28-16,0 0-37 0,0 0-74 0,-4 3-83 0,0 3-66 0,-2 3-61 16,-2 4-39-16,-2 2-32 0,-2 4-14 0,-3 4-10 0,-2 4-7 0,-1 3-7 15,-4 2-6-15,0 4-10 0,0-2-9 0,0 2-11 0,0-1-11 0,3-1-13 16,-2-1-17-16,3-3-16 0,1-1-20 0,3-2-19 0,3-3-27 0,2-5-31 15,-1 0-31-15,6-5-33 0,-1 0-42 0,2-4-47 0,-1-1-77 0,3-1-86 16,-2-2-60-16,1-2-56 0,0 2-55 0,2-1-53 0,-1-1 1 0,-2-1 12 16,1 2 22-16,1 1 28 0,-2-2 29 0,-1 1 30 0,1 4 43 0,-2-2 46 15</inkml:trace>
  <inkml:trace contextRef="#ctx0" brushRef="#br0" timeOffset="200104.31">28619 8933 260 0,'0'0'310'16,"0"0"17"-16,0 0 16 0,0 0 26 0,0 0 32 0,0 0 44 0,0 0 47 15,0 0-4-15,2 4-11 0,-2 1-47 0,-2 0-56 0,1 4-33 0,1 2-34 16,-2-1-20-16,0 3-18 0,1 3-14 0,-1 0-17 0,1 1-26 0,-3 1-33 16,3 0-42-16,-3 0-46 0,3 0-24 0,-1-2-16 0,1 2-15 0,-4-3-10 15,5 1-27-15,-1-2-29 0,1 0-26 0,0-2-26 0,0-2-38 0,0-1-38 16,0 0-68-16,0-3-75 0,0 0-65 0,0-1-65 0,0-5-66 0,0 0-65 16,0 0-13-16,0 0-2 0,0 0 14 0,0 0 21 0,0 0 23 0,0 0 21 15,0 0 37-15,0-6 36 0</inkml:trace>
  <inkml:trace contextRef="#ctx0" brushRef="#br0" timeOffset="200471.44">28477 8853 14 0,'-10'-6'287'0,"2"3"27"0,2 1 29 0,-4 2 24 0,3 0 24 16,-1 2 26-16,-2 1 29 0,-1 3 21 0,2-1 24 0,1 5-51 15,-3 0-67-15,1 2-35 0,1 2-28 0,-1 4-20 0,-1 0-20 0,2 3-22 16,1 1-18-16,-3 3-18 0,3 1-18 0,0 1-21 0,1 4-21 0,-2-2-22 0,4 3-20 15,2 2-13-15,0-1-12 0,1 2-9 0,2-1-10 0,4-1-4 16,0 0-3-16,1-3-6 0,4-2-6 0,3-1-2 0,0-2-4 0,2-4-4 16,3-2-5-16,1-4-2 0,0 0-2 0,2-5-3 0,2 1-1 0,-1-5-2 15,0-3-1-15,1-1-1 0,0-4-6 0,-3-1 0 0,1-3-4 0,1-3-1 16,-2-3-4-16,0-1 0 0,-2-1-1 0,1-4 0 0,-2 0 0 0,1-1 1 16,-3-2-1-16,2 0 0 0,-3-2 0 0,-1 2-1 0,-2 0 0 0,-1-1 0 15,0 1-2-15,-4 0 2 0,-2 0 0 0,-1-2-1 0,-2 2 1 0,-2 0-2 16,-2-1 2-16,-3-2-1 0,-2 1 0 0,-2-1-1 0,0-2 2 0,-5 3 0 0,2-1 0 15,-4 0 1-15,0 1-1 0,-2 1 1 0,2 3 1 0,-2-1 0 16,0 2 1-16,0 4-1 0,2 0 0 0,1 6-1 0,1-2 0 0,-2 5-2 16,6 2-3-16,-2 0-5 0,1 3-5 0,0 1-12 0,4 2-11 0,-1 2-16 15,-1-1-19-15,5 2-23 0,0 0-23 0,2 0-33 0,1 3-36 16,1-2-66-16,-1 1-69 0,3 0-86 0,3 1-85 0,-1-1-63 0,1 0-55 0,4 1-4 16,1 0 8-16,2 0 16 0,2-2 17 0,2 0 22 0,2-3 24 0,3 1 33 15,0-3 37-15</inkml:trace>
  <inkml:trace contextRef="#ctx0" brushRef="#br0" timeOffset="200821.51">29451 8179 274 0,'-2'-3'413'0,"1"1"25"0,1 2 20 15,0 0 13-15,0 0 12 0,0 0 17 0,0 0 21 0,0 0 18 0,0 0 15 16,0 2-56-16,1 1-71 0,4 1-68 0,1 1-65 0,0 1-41 0,1 1-34 16,2 3-19-16,1 0-14 0,1 2-10 0,0 0-10 0,3 1-16 0,-3 1-17 15,5 1-15-15,-2 0-15 0,0 2-14 0,2-1-13 0,0 0-16 0,-2 2-27 16,4 0-33-16,-2-2 0 0,-1 0 0 0,0 2 0 0,0-3 0 0,-2 2 0 15,0-3 0-15,-1 2 0 0,0-3 0 0,-2 2 0 0,0-3 0 0,-2 0 0 16,0 0 0-16,-1-1 0 0,-2-1 0 0,2-1 0 0,-2 0 0 0,-1-1 0 16,0-1-21-16,0 1-119 0,-1-2-61 0,0 0-66 0,1 0-107 0,-1 0-116 15,-2-2-81-15,3-1-73 0,-3 2-17 0,2-2-3 0,1 3 5 0,-3-4 10 16,2 5 24-16,-1-1 29 0,-1-1 37 0,2 2 40 0,1 2 61 0</inkml:trace>
  <inkml:trace contextRef="#ctx0" brushRef="#br0" timeOffset="201169.4">30219 8752 370 0,'-1'-10'465'0,"-3"1"23"15,1 1 15-15,-2 2 6 0,4 0 6 0,-2 3 4 0,1 0 2 0,0 0 5 0,2 3 3 16,0 0-64-16,-2 2-80 0,-2 2-78 0,0 4-78 0,-1 0-49 0,-2 6-45 16,1 0-13-16,-3 7-10 0,1-1-3 0,-4 4-3 0,2 2-2 15,0 3-2-15,0-4-5 0,1 2 0 0,1-2-10 0,3 0-10 0,1-3-11 0,2-1-9 16,4-3-10-16,1-1-12 0,3-2-5 0,2-3-6 0,3-1-4 0,2-3-2 16,2 0-2-16,3-2 0 0,1-3-1 0,1-1-4 0,1-2 0 15,1-1-4-15,2 0 0 0,-3-2-3 0,1-1-7 0,-2-3-5 0,-1 3-12 0,0-1-12 16,-2-1-15-16,-2 1-17 0,-2 1-20 0,-1 0-18 0,-2 1-19 0,-2 0-21 15,1-1-32-15,-4 3-33 0,-2 0-68 0,-3 1-70 0,0 0-59 0,-3-3-52 16,1 1-49-16,-1 1-49 0,-5 1-11 0,3-2-2 0,-1 1 13 0,-2-2 18 16,2 0 18-16,-4-2 20 0,2 1 33 0,2-1 34 0,-1-3 70 0</inkml:trace>
  <inkml:trace contextRef="#ctx0" brushRef="#br0" timeOffset="201335.53">30317 8733 439 0,'0'0'498'0,"-1"1"10"0,-2 4 9 0,-1-1 9 16,-1 4 11-16,2 1 10 0,-2 3 12 0,2 1 11 0,-3 3 11 15,3 2 11-15,-2 1-125 0,2 1-154 0,-2 3-86 0,0 3-70 0,1-1-20 16,-1 3-9-16,0-3-8 0,2-2-8 0,0 3-13 0,0-2-11 0,0-1-12 0,-1-1-12 16,3-1-23-16,1-3-28 0,-2 0-30 0,2-2-32 0,0 0-39 0,2-3-38 15,-2-2-50-15,1-1-50 0,1-1-91 0,0-1-99 0,-1-1-92 16,1-2-90-16,-1 0-24 0,-1-1-12 0,0-4 11 0,0 0 12 0,0 0 20 0,0 0 20 16,0 0 31-16,0 0 33 0,0 0 49 0</inkml:trace>
  <inkml:trace contextRef="#ctx0" brushRef="#br0" timeOffset="201770.54">30131 9383 87 0,'1'-13'392'0,"-1"3"57"0,5-2 32 0,-5 3 30 0,0 1 21 0,1 1 20 16,-1 2 9-16,-1 1 6 0,1 2-11 0,-5-1-15 0,4 3-60 0,-4 0-67 15,-2 3-61-15,1 0-58 0,-2 5-49 0,-3-1-49 0,-2 6-28 0,-2 3-27 16,0 2-19-16,-3 3-18 0,-2 2-9 0,0 5-8 0,0 0-7 0,-1 1-8 16,0 1-13-16,-1 1-21 0,3-1-39 0,0 0 0 0,0-3 0 0,3-1 0 15,2-2 0-15,2-3 0 0,-1-2 0 0,2-2-8 0,1-3-79 0,4-3-37 16,-2 0-45-16,7-5-47 0,-4 0-79 0,2-4-88 0,0 2-76 0,-1-3-71 15,4-1-57-15,0 0-54 0,0 0-7 0,0 0 4 0,0 0 19 0,0 0 27 16,0 0 32-16,-3 0 36 0,3 0 44 0,-5 2 47 0</inkml:trace>
  <inkml:trace contextRef="#ctx0" brushRef="#br0" timeOffset="202286.31">29293 10219 307 0,'-5'-4'430'0,"0"-1"35"0,0 1 28 0,-1 1 13 0,3 1 13 16,0-1 5-16,0 1 2 0,1 0 2 0,2 2 1 0,0 0-72 0,0 0-86 16,0 0-61-16,0 0-54 0,2-4-51 0,1 3-46 0,2-1-27 0,1 0-21 15,-2 2-10-15,6-4-10 0,0 3-3 0,0 0-1 0,2 0 0 0,-3-3 1 16,5 3-9-16,1-3-10 0,-1 2-10 0,-3-2-11 0,1 3-10 0,0 0-7 16,-4-2-8-16,2 3-5 0,-2-2-6 0,-1 2-1 0,-4-1-3 0,0 1 0 15,-3 0-3-15,0 3-2 0,0 1 2 0,-3 2-3 0,0 4 2 16,-5-1 0-16,-1 5 1 0,-3 1-4 0,1 2 2 0,-3 2 1 0,0 4-3 0,0-1 0 15,1 0 0-15,0 1 0 0,1-2-1 0,0 0-2 0,3-3 1 16,3-1 1-16,1-4-1 0,2 1-3 0,3-4 1 0,0 1 2 0,1-2-1 0,4-2-1 16,2 0 2-16,0-1 0 0,1-1 1 0,2-1-2 0,2 1 2 0,1 0 2 15,-2-1-1-15,3 0-1 0,1-3 0 0,-3 1 2 0,-1 0-1 16,1 0-2-16,-2-1 2 0,0 1 0 0,-2-1 1 0,0 1-1 0,-4-1 1 16,1 1 3-16,-3-2-3 0,-2 0 0 0,0 4 0 0,-3 1 0 0,-1 2 0 15,-4 0 0-15,-1 3-2 0,-2 0-2 0,-1 4-10 0,-3-2-14 0,1 3-21 16,0-2-20-16,-1 1-24 0,0-1-26 0,2-2-47 0,1-2-52 0,3-1-93 15,1-3-102-15,-1-2-93 0,6-3-92 0,0-1-18 0,1-3-5 0,2-1 11 0,0-4 13 16,4-3 19-16,-1-2 21 0,4-1 22 0,0-1 26 0,2-2 48 16</inkml:trace>
  <inkml:trace contextRef="#ctx0" brushRef="#br0" timeOffset="202686.22">30316 9502 246 0,'0'-8'449'0,"0"4"38"0,0 1 13 0,0-1 8 0,0 4 1 0,0 0 2 15,0 0 10-15,0 0 14 0,0 0 11 0,0 0 4 0,0 0-91 0,1 4-114 16,4 2-76-16,-2 2-62 0,2 2-34 0,1 1-28 0,1 4-7 0,2-1-5 16,-1 4 0-16,1 0 5 0,4 1-10 0,-4 0-13 0,4 0-15 0,1-1-13 15,-1 1-13-15,1-1-14 0,0 0-8 0,-1-2-10 0,4 1-11 0,-2-2-31 16,1-2 0-16,1 1 0 0,-4-2 0 0,1 0 0 0,2-3 0 0,-4-1 0 15,1 2 0-15,-2-2 0 0,0-1 0 0,-2 0 0 0,1-1 0 0,-2 1 0 0,-2-3-68 16,0 1-47-16,-2 2-46 0,-1-1-49 0,-3 0-96 0,-2 1-107 0,-1 3-106 16,0-2-102-16,-5 3-26 0,4-2-8 0,-5 1 3 0,0 2 4 0,-2 2 20 15,1-1 23-15,1 0 32 0,-4 2 33 0,5-4 47 0</inkml:trace>
  <inkml:trace contextRef="#ctx0" brushRef="#br0" timeOffset="203419.37">29258 9873 287 0,'-7'-10'376'15,"3"0"25"-15,-6 2 23 0,2 1 19 0,0 2 17 0,-1 0 13 0,-4 3 8 0,4-1 10 16,-5 3 10-16,1 3-77 0,0 0-89 0,-3 3-50 0,2 3-39 0,-3 3-29 16,0 3-26-16,1 3-18 0,-3 3-17 0,3 2-10 0,-3 4-15 15,4 1-4-15,-2 5-2 0,4 1-5 0,0 1-6 0,1 3-8 0,3 2-6 0,0 0-9 16,4 1-9-16,0 0-9 0,2 2-5 0,3-2-6 0,1-3-4 0,2 0-5 16,2-3-2-16,2-1-7 0,2-4-4 0,0 0-3 0,3-3 0 15,3-3-4-15,1-1-5 0,3-2-2 0,3-3-3 0,1 0-2 0,2-5-2 0,2 1-7 16,3-5-12-16,1 0 0 0,1-3 0 0,1-2 0 0,2-2 0 0,-2-2 0 15,5-2 0-15,-5-1 0 0,0-3 0 0,1-1 0 0,-3-1 0 0,-1-3 0 16,-1 1 0-16,-3-3 0 0,0-2 0 0,-4-1 0 0,-1 0 0 0,-3-2 0 16,-2 0 0-16,-3-1 0 0,0-1 0 0,-4-1 0 0,-1 1 0 0,0-1 0 15,-5-1 0-15,0 0 0 0,-3-1 0 0,-1 1 0 0,-1-4 0 0,-3 1 0 16,-1-1 0-16,-2-1 0 0,-1-2 0 0,-4 1 0 0,2-1 0 0,-3 1 0 16,-4-2 0-16,1 0 0 0,-4 2 0 0,-1-1 0 0,0 3 0 0,0 0 0 15,-3 2 0-15,-1 0 0 0,0 4 0 0,0 2-12 0,1 3-8 0,-1 2-3 16,1 3-4-16,2 2-8 0,1 3-8 0,2 2-18 0,0 2-18 0,2 1-32 15,4 1-37-15,1 2-43 0,3-1-43 0,3-1-87 0,3 4-95 16,2-2-95-16,4 0-94 0,2 1-18 0,4-1-1 0,5 2 8 0,1-2 7 0,3 1 20 16,3 1 19-16,3-2 35 0,2 1 36 0,4-1 44 0</inkml:trace>
  <inkml:trace contextRef="#ctx0" brushRef="#br0" timeOffset="203953.27">31089 9833 4 0,'-6'-7'277'0,"-1"1"24"0,1 2 21 0,-2 0 24 0,-1 2 26 15,-1 2 36-15,2 1 36 0,-3 4 27 0,1 1 23 0,1 4-53 0,-2 2-69 16,1 4-31-16,1 3-21 0,-4 3-15 0,4 3-14 0,-3 6-11 0,3 0-12 16,0 4-16-16,-3 2-15 0,3 1-31 0,1 1-35 0,0 2-24 0,2-3-22 15,1-2-15-15,1 0-13 0,1-1-8 0,3-5-9 0,0-2-8 0,3-4-10 16,3-3-7-16,-2-3-7 0,3-4-7 0,1 1-7 0,3-7-2 0,-3 1-2 0,3-3-2 16,0-2-2-16,2-3 1 0,-2-1-1 0,3-3-1 0,-3-3-3 0,3-1-4 15,-1-2-4-15,0-4-3 0,1 1-4 0,-1-2-1 0,-1-3-3 0,-1 2 2 16,-1-3-3-16,0 2 2 0,-1 0-2 0,-5 1 2 0,3 3-2 0,-4-3 0 15,0 3 1-15,-2 1-1 0,-2 2 1 0,-2 1-1 0,0 1 0 0,0-1-2 16,-2 2-1-16,-3 2 0 0,0-2-3 0,-1 3-6 0,0 1-7 0,0 1-16 16,-3 1-17-16,0 1-28 0,1 1-32 0,-1 1-40 0,2 1-45 0,0-1-82 0,0 3-89 15,0-1-87-15,2 1-85 0,0-2-52 0,4 1-45 0,-1-1-2 0,2 1 5 16,-1-1 15-16,3-2 17 0,-1 1 29 0,2-3 30 0,0 0 45 16,0 0 44-16</inkml:trace>
  <inkml:trace contextRef="#ctx0" brushRef="#br0" timeOffset="204453.43">30864 9871 105 0,'-1'-9'243'0,"-3"3"7"0,3 0 11 0,-2 1 9 16,3 0 12-16,-2 3 14 0,0 1 14 0,2 1 12 0,0 0-50 0,0 0-60 15,0 0-17-15,0 0-4 0,-3 0 8 0,0 1 15 0,-1-1 11 0,-1 2 11 16,2-2 1-16,-2 3 1 0,-2-2-5 0,1 2-9 0,-2 0-6 0,0 0-7 16,0 2-3-16,-2 0 0 0,-2 1-12 0,3 3-17 0,-4-1-25 0,1 3-24 15,-1 0-15-15,-1 4-13 0,-1-1-3 0,0 6-1 0,2-1 1 0,-4 4 0 16,4 2-1-16,-3 4-1 0,3 1-4 0,3 3-7 0,-2 1-6 0,4 2-4 0,3 2-8 15,1 0-7-15,1 3-3 0,6-2-6 0,-2 0-8 0,6 0-9 16,1-1-5-16,1-2-6 0,5-4-4 0,-1-1-3 0,8-3-2 0,-4-2 0 0,5-6-2 16,2 0-1-16,1-3 0 0,0-4-1 0,3-2-1 0,-2-4 1 15,1-2-3-15,2-4 0 0,-1-1-2 0,1-3-6 0,-3-5 0 0,1 1 0 0,-2-5 0 16,1-3 0-16,-2 1 0 0,1-4 0 0,0-2 0 0,-4-1 0 0,3 0 0 0,-2-3 0 16,-2 0 0-16,-1 0 0 0,0-1 0 0,-1 0 0 0,-1 1 0 0,-3 0 0 15,-1 1 0-15,-2-2 0 0,0 1 0 0,-3 1 0 0,-2 0 0 0,-3-3 0 16,-1 2 0-16,-2-1 0 0,-2 1 0 0,-2-2 0 0,-1 1 0 0,-3-1 0 15,-5 2 0-15,4 1 0 0,-5-2 0 0,-2 1 0 0,0 3 0 0,-2 0 0 16,0 1-8-16,-2 4-16 0,0 1-9 0,0 2-9 0,-1 2-17 0,-1 2-18 16,0 3-19-16,1 5-16 0,0-1-23 0,-1 4-23 0,4 3-31 0,-2 0-32 15,2 4-55-15,0 2-58 0,1-1-60 0,2 3-66 0,0 3-50 0,3-1-48 0,2 1-11 16,2 1 0-16,0 1 14 0,3 3 17 0,-3-2 23 0,5 2 23 16,0-1 33-16,1 1 36 0,1 0 56 0</inkml:trace>
  <inkml:trace contextRef="#ctx0" brushRef="#br0" timeOffset="204921.26">30564 10919 118 0,'0'-11'383'0,"-2"2"44"0,2 0 30 0,0 1 28 15,-1 2 21-15,1 0 15 0,-2 2 12 0,1 0 10 0,-1 2-6 0,2 2-8 16,0 0-77-16,0 0-91 0,-2-2-60 0,2 2-54 0,-3 2-31 0,-2-1-28 16,2 4-20-16,-3 2-19 0,-2 2-16 0,0 3-9 0,-2 2-10 0,-2 4-7 0,-1 3-9 15,-1 3-11-15,0 1-3 0,-2 2-4 0,2 2-8 0,-3-1-8 0,1 2-13 16,0-1-13-16,2-1-20 0,-2-1-18 0,3-2 0 0,2-2 0 15,-1-1 0-15,2-3 0 0,3-3-46 0,-2-3-38 0,5 0-37 0,-1-4-37 16,1-2-42-16,3-2-46 0,-1-1-82 0,1-1-89 0,1-3-70 0,0 0-65 16,0 0-45-16,0 0-43 0,0 0 5 0,0 3 15 0,-4 0 24 0,4-3 29 15,0 5 36-15,0-1 36 0,0 1 43 0,-1 1 48 0</inkml:trace>
  <inkml:trace contextRef="#ctx0" brushRef="#br0" timeOffset="205236.62">30055 11732 11 0,'-2'-6'404'0,"0"2"51"16,1-1 21-16,1 2 12 0,0-2 9 0,-2 0 8 0,2 2 3 0,2-1 0 15,-2-1 3-15,0 4-1 0,0 1-82 0,0 0-102 0,0 0-69 0,0 0-62 16,0 0-40-16,0 0-37 0,3 0-12 0,2 1-6 0,-4 1-6 0,4 3-1 16,-1 1 1-16,0 1 5 0,4 0 4 0,-2 4 1 0,2 0 2 0,0 0 3 15,1 3-10-15,-1-2-12 0,4 1-10 0,-2-1-10 0,0 1-6 0,1-3-4 16,2 3-4-16,-2-3-3 0,1 1-6 0,1-2-7 0,-2 0-3 0,0-1-2 15,-1-3-2-15,-2 3 0 0,-2-2-3 0,2-1-2 0,-3-3-4 0,-2 2-21 16,-2 0 0-16,3-1 0 0,-6 2 0 0,0-1 0 0,-2 2 0 0,-1 3 0 16,-4 2 0-16,-1 1 0 0,0 1 0 0,-4 2 0 0,-2 2 0 0,2 0 0 15,-2 0 0-15,-1 0 0 0,3-1 0 0,-3-2 0 0,2-1-52 0,1-1-76 16,1-3-39-16,-1-2-43 0,5-2-52 0,-3-3-57 0,2-2-70 0,0-2-72 16,0-4-41-16,0-3-35 0,2-2-35 0,0 0-34 0,-1-6 1 0,0-2 12 15,3-2 27-15,0-4 36 0,1 0 37 0,0-2 40 0,2-1 65 0,-2-1 67 16</inkml:trace>
  <inkml:trace contextRef="#ctx0" brushRef="#br0" timeOffset="205353.46">29955 11749 196 0,'3'-24'284'0,"0"2"62"0,1 2 50 0,-1 2 44 0,0 1 28 0,0 3 20 16,0 0 9-16,2 3 0 0,-1 0-39 0,1 2-50 0,2 2-23 0,-2 0-21 16,3 1-29-16,-1 1-33 0,0 0-40 0,2-1-45 0,-1 1-43 0,3 1-48 15,0 1-23-15,0-1-25 0,0 0-13 0,2 1-16 0,1-1-21 0,-1 1-23 16,2 0-33-16,-2 0-35 0,3-2-47 0,-2 2-52 0,2 0-87 0,-2 0-96 16,4-2-97-16,-2 3-97 0,1-1-21 0,-3-2-7 0,3 1-2 0,0-1 0 15,0 1 12-15,-1-2 13 0,3 1 26 0,-1 0 30 0,2-2 42 0</inkml:trace>
  <inkml:trace contextRef="#ctx0" brushRef="#br0" timeOffset="205637.8">31176 10719 391 0,'5'-9'483'0,"-1"1"23"16,1 4 16-16,-2 0 19 0,2 2 19 0,1 2 13 0,1 2 12 0,3 2 10 15,0 2 11-15,0 1-66 0,4 1-81 0,-1 1-96 0,4 3-101 0,-1 0-61 0,-1 3-53 16,6-2-23-16,-4 3-15 0,2 0-17 0,0-2-20 0,0 3-13 0,2-2-12 16,-4 2-14-16,4-2-15 0,-4 0-24 0,1-1-25 0,0 2-30 0,-2-3-34 15,2 3-43-15,-2-4-47 0,-2 3-78 0,-2-2-86 0,1 0-92 0,-2 0-92 16,-1 1-49-16,-2 0-41 0,1-1-5 0,-4 2 1 0,1-2 16 0,-3 3 22 15,1 0 27-15,-1 1 27 0,-2-1 42 0,4 2 47 0</inkml:trace>
  <inkml:trace contextRef="#ctx0" brushRef="#br0" timeOffset="205986.72">31871 11461 471 0,'0'0'512'0,"0"0"12"0,0 0 0 16,0 0 2-16,0 0 1 0,0 0 1 0,0 0 9 0,4 1 8 0,-1 1 7 15,2-2 7-15,1 0-135 0,5 0-166 0,-2 0-87 0,4 0-68 0,3 0-17 0,1 0-3 16,1-2-2-16,2 2-5 0,-1-1 9 0,3 0 10 0,2 0-2 0,-2 1-3 16,-1-2-6-16,1 0-5 0,1 2-5 0,-2 0-6 0,0 0-6 0,1 0-10 15,0 2-6-15,-5 0-5 0,4-1 1 0,-4 0 1 0,-1 0-9 0,-2 1-10 16,0 0-8-16,-2-1-5 0,-2 1-2 0,0-1-1 0,-4 1-1 0,1-1 1 15,-2 1-2-15,-4-1 1 0,2 1 1 0,-1 2-1 0,-4 1-2 0,-1 2-5 0,0 4 0 0,-2 1 0 16,-1 3 0-16,-2 4 0 0,-1 3 0 0,-3 4 0 0,1 4 0 0,-4 3 0 16,2 3 0-16,-3 3 0 0,2 3 0 0,-2 2 0 0,2 2 0 0,0 1 0 15,1 1 0-15,2 0 0 0,0 0 0 0,0 0 0 0,3-2 0 0,2-1 0 16,-1-3 0-16,2 0 0 0,2-4-7 0,2-2-87 0,-3-2-44 0,4-5-49 0,0-2-90 16,-1-5-101-16,1-2-97 0,0-4-96 0,0-4-44 0,1-1-34 0,-1-4-3 15,4-4 4-15,-4-3 13 0,1-3 16 0,1-3 26 0,-1-1 30 0,3-3 44 0,-4 0 48 16</inkml:trace>
  <inkml:trace contextRef="#ctx0" brushRef="#br0" timeOffset="206153.27">32603 12283 541 0,'10'9'650'0,"0"2"2"16,-6-2-5-16,2 0-34 0,-4 0-43 0,-1 0-66 0,-2 0-69 0,1-3-112 0,0-6-120 15,1-4-95-15,-1 4-84 0,0 0-266 0,0 0-305 0,0 0-76 0,4-2-26 16,-1-2-2-16,-3 0 3 0,0-2 35 0,-2-1 42 0,-3-1 66 0</inkml:trace>
  <inkml:trace contextRef="#ctx0" brushRef="#br0" timeOffset="212154.6">30550 8933 89 0,'-7'-2'142'0,"2"-2"4"0,-1 2 0 0,5-1 2 16,-2 1-8-16,-1-1-7 0,3 1-41 0,1 2-48 0,0 0-12 0,0 0-8 16,0 0-4-16,0 0-6 0,0 0-2 0,0 0-3 0,0 0-2 0,0 0-3 15,0 0-1-15,0 0-2 0,0 0 0 0,0 0-1 0,0 0 0 0,0 0 0 16,0 0 0-16,0 0 1 0,0 0 1 0,1 4-1 0,-1-1 0 0,4 0-1 15,-1 1 0-15,-2 2 0 0,5-1-7 0,-3 2-6 0,4 0-24 0,-1 3-30 16,1 2-34-16,-1 0-39 0,-2 1-7 0,1 2-3 0,-1 3 1 0,-1-1-1 16,-2 2 0-16</inkml:trace>
  <inkml:trace contextRef="#ctx0" brushRef="#br0" timeOffset="212636.74">30366 12135 110 0,'0'0'199'0,"0"0"4"0,0 0-1 0,-1-5 3 0,-3 1 2 0,3-2 0 16,-3 0 1-16,0 1-47 0,-1-1-60 0,2 3-32 0,-2-1-24 15,4 2-8-15,-2-1-2 0,1 0-16 0,0 2-21 0,2 1-16 0,0 0-17 16,0 0-21-16,0 0-17 0,0 0-56 0,0 0-64 0,0 0-12 0,4 1-5 15,0-1 1-15,1 2 0 0,3-2 0 0,0 0 1 0,1-2 5 0</inkml:trace>
  <inkml:trace contextRef="#ctx0" brushRef="#br0" timeOffset="212920.96">32058 12341 192 0,'1'-5'207'0,"1"-1"-4"16,-2-2-13-16,0 2-19 0,0-1-20 0,0-1-24 0,-2 4-51 0,1-2-59 16,-1 3-95-16,1 1-99 0,1 2-21 0,-7 2-8 0,0 1-1 0,-1 0 1 15,-2 1 0-15</inkml:trace>
  <inkml:trace contextRef="#ctx0" brushRef="#br0" timeOffset="214187.93">12509 2904 210 0,'14'-23'238'0,"-6"2"8"0,-3 0 11 0,-3 3 6 0,-4 2 11 0,-3 0 1 0,-1 2 4 15,-5-1-28-15,1 5-35 0,-4 0-58 0,0 1-65 0,0 3-3 0,-4 0 6 16,-2 1 5-16,2 4 10 0,-2 0 7 0,-2-1 10 0,-1 4 7 0,0-1 8 15,-2 0 11-15,-1 1 9 0,-2 1 7 0,1 0 5 0,-2 0-3 0,-1 0-3 16,2 0-11-16,-2 0-14 0,0-1-10 0,0 1-11 0,1-2-16 0,-1 1-20 16,3-1-15-16,1 1-14 0,0-1-13 0,0 1-15 0,1-1-7 0,0 0-5 15,2 3-6-15,-1-1-3 0,3 0-1 0,-2 4 4 0,-1 2-6 0,2 2-5 16,0 2 1-16,-2 3 0 0,2 3 2 0,0 3-2 0,1 5 4 16,-1 3 6-16,3 4-3 0,0 3-2 0,0 3-12 0,5 4-11 15,-2 4 9-15,5 3 12 0,3 1 4 0,0 2 3 0,5 2 0 0,2-1 0 16,4 3 0-16,4-3-1 0,1-2-4 0,5 0-4 0,4-3 1 0,3-4 1 15,3-1 13-15,4-4 15 0,6-2-9 0,2-5-15 0,4-4-3 0,4-3-1 16,3-3-2-16,5-6 0 0,2-4-1 0,3-5-1 0,1-8-1 0,3-4 0 16,2-6 4-16,2-7 4 0,2-7-1 0,-1-5-2 0,2-8-1 0,1-3 2 15,-2-7-12-15,-1-2-11 0,1-5 8 0,-2-4 13 0,-4-3 3 0,-3 0 0 16,-3-3 1-16,-6 0 3 0,-3-1-4 0,-4 0-6 0,-8 3-14 0,-7-3-17 16,-6 5 6-16,-4 0 10 0,-10 2-1 0,-6 3-6 15,-6 2 0-15,-8 1 0 0,-7 4-11 0,-4 4-16 0,-9 4 9 0,-6 3 15 16,-5 4 5-16,-7 7 1 0,-3 4 1 0,-5 9-1 0,-4 2 4 15,-2 9 4-15,-4 6 2 0,-3 6 3 0,-1 5 1 0,-2 6 0 16,-1 4 12-16,4 4 15 0,-3 4-15 0,5 2-25 0,3 3-18 0,3 3-18 16,5-2-23-16,6 3-24 0,7 0-77 0,6-1-88 0,6-2-43 0,8 3-34 15,7-1-54-15,7-2-60 0,7 0-12 0,4-2-3 0,8 0 6 0,4-2 7 16,7-2 16-16,4-2 19 0,3-5 35 0</inkml:trace>
  <inkml:trace contextRef="#ctx0" brushRef="#br0" timeOffset="-186455.87">3230 12130 58 0,'-7'5'253'0,"-2"-3"23"0,-1 3 23 0,2-3 22 0,0 2 16 16,1-1 13-16,0-1 20 0,3-1 21 0,-3-1-34 0,2 0-43 0,1 0-41 15,4 0-40-15,0 0-6 0,0 0 1 0,0 0-5 0,0 0-6 0,4-3-13 0,1 0-14 16,2 2-10-16,2-2-5 0,5 0-14 0,1-1-13 15,5 0-17-15,2 0-18 0,4-1 4 0,4 1 6 0,3-1-19 0,6 2-21 16,1-1-13-16,1 1-11 0,3 1 3 0,2 1 8 0,3 1-3 0,0 1-7 16,3 1 6-16,2-2 4 0,3 1 10 0,0-1 12 0,0 0-6 15,3-1-14-15,3-1-1 0,3-1 0 0,-1-1 4 0,3-2 6 16,-1 0-12-16,-1 0-13 0,1-2-4 0,0 0 0 0,-3 1-9 0,-1 0-12 16,0-1-4-16,-3 1-3 0,-4-1-2 0,-2 0-3 0,-1 3 4 0,-4-2 2 15,-3 1-5-15,-3 1-9 0,-4 2-4 0,-2-2 0 0,-6 2-2 0,-2 0-1 16,-4 2-2-16,-6-2-1 0,-3 3-3 0,-3 0-2 0,-3 0-7 0,-5 0-12 15,-2 0-19-15,-3 0-25 0,-3 6-31 0,-2-3-28 0,-5 3-52 0,-2 1-57 16,-5 0-101-16,-1 3-112 0,-5 0-89 0,-2 2-81 0,-2-1-19 0,-5 0-2 16,-1-3 6-16,0 3 11 0,-2-4 21 0,-2 1 25 0,1-4 29 0,-2 1 31 15,4-1 53-15</inkml:trace>
  <inkml:trace contextRef="#ctx0" brushRef="#br0" timeOffset="-185906.29">3346 13138 185 0,'0'-10'305'15,"2"0"15"-15,-2 0 6 0,-2 3 6 0,2 1 4 0,0 1 4 0,2-1 20 16,-2 6 21-16,0 0-27 0,0 0-41 0,0 0-26 0,-2 6-24 0,1 4-31 15,-1-1-37-15,1 7-12 0,-2 0-8 0,0 5-3 0,1 1-5 0,-1 6-3 16,0 0 0-16,1 1-19 0,-1 2-23 0,1 2-23 0,1 0-23 0,-1 1-21 16,2 0-19-16,0-2-15 0,0 2-14 0,0-4-18 0,2 1-19 0,-1-4-26 15,1 0-27-15,1-4-56 0,-3-2-61 0,2-2-65 0,-2-2-63 0,3-5-76 16,-3-1-78-16,2-4-18 0,-2-3-4 0,0-4 6 0,0 0 8 0,0 0 12 16,-2-7 13-16,2-4 22 0,-3-2 27 0</inkml:trace>
  <inkml:trace contextRef="#ctx0" brushRef="#br0" timeOffset="-185755.98">3316 13420 309 0,'2'-19'388'0,"-2"2"31"0,0 2 13 15,2 5 10-15,-1-1 15 0,1 4 16 0,1 0 12 0,-1 5 13 0,-1-3-30 16,3 4-39-16,-1-1-70 0,0 1-78 0,3-1-52 0,0 2-46 16,1 0-27-16,-1-1-23 0,5 1-9 0,-3 0-9 0,3-2-11 0,0 0-15 15,0 2-13-15,2-1-14 0,-2-2-9 0,2 2-8 0,1-1-8 0,-3-1-9 0,0 2-14 16,1 1-16-16,-2-2-20 0,0 1-23 0,-1 1-25 0,-1-2-30 0,-3 2-44 16,1 2-51-16,-4-2-80 0,-2 0-93 0,-2 6-67 0,-3 1-61 15,-1 4-30-15,-5 1-22 0,-5 4 2 0,-1 2 7 0,-4 5 15 0,-1 1 16 0,-3 2 25 16,-2 2 23-16,1 0 46 0</inkml:trace>
  <inkml:trace contextRef="#ctx0" brushRef="#br0" timeOffset="-185322.07">3128 13759 184 0,'-15'18'407'0,"2"0"24"0,2-4 13 0,3-2 6 0,0-3 3 16,3 0 2-16,4-3 0 0,-1-3 11 0,2-3 13 0,2 3-50 0,1-2-64 0,3-1-75 15,2 0-77-15,2-4-52 0,2 4-45 0,3-5-14 0,2 1-9 16,3-5-1-16,1 3 4 0,3-3 1 0,1-2 1 0,2-2-19 0,1-1-23 16,-2 1-4-16,2-4-1 0,1 2-11 0,1-1-15 0,-2 1-1 15,-1 1 2-15,-2-1-18 0,-3 2-23 0,-1 2-9 0,-4 2-5 16,-2 0-16-16,-1 3-15 0,-5 2-11 0,-2 0-9 0,-4 3-27 0,-3 1-32 0,0 0-33 15,-3 3-29-15,-5 2-43 0,-2 2-45 0,-2 1-7 0,-3 2 3 0,-5 1-1 16,2 2-2-16,-2 2 14 0,0-1 16 0,0-1 15 0,1-1 18 16,2 0 24-16,1-2 25 0,3 1 35 0,1-4 39 0,4 1 47 0,0-2 43 15,2-2 29-15,1 1 23 0,4-2 18 0,-1 0 15 0,2 2 16 0,2-3 13 16,-1 3 16-16,2 0 14 0,3-1 18 0,-3 2 19 0,2 0 23 0,2 0 24 16,-1 1 15-16,3 3 14 0,-2-2 5 0,-1 3 4 0,2-1 0 0,-1 3-4 15,0 0-4-15,0 1-7 0,-1-1-7 0,-1 2-7 0,0 0-12 0,-1 0-14 16,1 0-16-16,-2 0-18 0,0 0-19 0,-1-1-18 0,-1-1-9 0,1 1-11 15,-2-2-9-15,0 0-11 0,0 0-6 0,-2-2-7 0,1-1-7 0,-1 0-6 16,-1 0-6-16,-2-1-3 0,-1-2-8 0,-2 1-6 0,2-1-8 0,-2-1-6 16,-3 1-10-16,1-4-10 0,1 3-13 0,-4 0-16 0,2-4-18 0,0 2-18 15,0-3-16-15,0-1-19 0,1-1-20 0,0-2-24 0,0-4-29 0,0 1-30 16,1-4-26-16,-1-2-28 0,4-2-16 0,-2-2-15 0,1-2 3 0,0-2 10 0,2-2 14 16,-1 0 16-16,3 1 25 0,-2 1 27 0,2 0 29 0,0 2 33 0,0 1 34 15,-1 5 39-15,3 0 31 0,-1 3 29 0,1 2 24 0,-1 2 22 0,0 3 8 16,2 3 2-16,0 0 2 0,0 0 0 0,-3 3-8 0,3 1-13 0,-3 3-8 15,-1 2-8-15,2 0-6 0,-1 2-8 0,1 2-19 0,-1-1-19 16,1 1-49-16,2 1-58 0,0-2-44 0,2 1-42 0,1-3-59 0,0 1-59 0,3-2-13 16,-1-5-3-16,3 3-1 0,0-4 0 0,3-3-1 0,0 0 2 0,1-3 15 0,0-4 22 15</inkml:trace>
  <inkml:trace contextRef="#ctx0" brushRef="#br0" timeOffset="-185206.25">3461 13916 196 0,'17'-3'307'0,"-3"-1"49"0,2 3 38 0,-3 1 34 15,2 1 21-15,-2 1 19 0,1 1 10 0,-3-1 6 0,2 5-55 0,-2-3-71 16,0 2-41-16,0 2-33 0,0-1-26 0,-3 1-24 0,3 1-45 0,-3-2-47 15,0 1-39-15,2 1-35 0,-1 0-31 0,-1-2-29 0,0-1-47 0,0 2-52 0,1-4-92 16,-2 0-103-16,-1 3-91 0,2-4-90 0,0 0-22 0,-2-2-7 16,2-1-1-16,-3 0-2 0,1 0 3 0,0-1-1 0,1-1 9 0,-1 1 11 15,-1-2 40-15</inkml:trace>
  <inkml:trace contextRef="#ctx0" brushRef="#br0" timeOffset="-185088.55">3898 14065 245 0,'7'5'356'0,"-2"-1"8"0,-2-1 4 15,0 2 4-15,0-4 4 0,-1 2 1 0,-2-3 0 0,0 0 0 0,0 0 0 16,3-2-78-16,-3 2-96 0,4 0-72 0,1-1-70 0,-2 1-72 0,-3 0-72 15,4 0-63-15,-1-1-60 0,0-1-73 0,2-1-77 0,-2 0-17 0,3-1-3 16,-3-1-1-16,2-1 0 0,-2 2-1 0,2-4 2 0,0 1 6 0,1 1 4 16</inkml:trace>
  <inkml:trace contextRef="#ctx0" brushRef="#br0" timeOffset="-184356.08">3889 13510 154 0,'-8'5'385'0,"3"-1"15"0,-1-1 9 16,0 0 2-16,3 0 1 0,1-1-1 0,2-2-1 0,0 0 3 0,0 0 3 0,2 0-56 15,4 0-66-15,-2 0-63 0,3 0-61 0,-1 0-40 0,1 0-31 16,2 0-10-16,2-2-4 0,-1 2 1 0,1-1 2 0,-2 1 0 0,2-2 1 16,0 2 0-16,-1 0-3 0,1 0 4 0,0 0 1 0,-3 0-6 0,0 2-8 15,-2 1-8-15,2-3-6 0,-2 5-2 0,-1 0 3 0,-2 1-2 0,-1 1-1 16,-2 3 0-16,0 2-1 0,-5 1 1 0,0 1-3 0,-1 4-8 0,-5 0-9 16,1 1-14-16,-1 4-15 0,-1-2-1 0,-1 1 2 0,-3 1-22 15,4-3-30-15,-2 2-17 0,2-4-14 0,1 0-31 0,-1-3-32 0,4-3-57 16,-2-2-60-16,1-1-59 0,1-3-61 0,1-2-25 0,1 0-18 15,1-4-55-15,-1 0-60 0,3-5 0 0,0 1 12 0,0-2 13 0,1-4 12 16,0-1 31-16,2 0 34 0,-1-2 102 0,1 1 121 0,1-2 107 16,-1 0 104-16,2 3 63 0,0 1 54 0,-1-1 73 0,1 4 77 15,1 0 36-15,-1 3 27 0,-1 0 13 0,2 3 10 0,-3 1 40 0,0 0 44 16,0 0-29-16,3 0-49 0,0 1-37 0,1 3-35 0,-1-3-27 0,0 2-22 16,2 0-21-16,0 1-24 0,1-1-15 0,0 4-18 0,-1-3-10 0,1 2-11 15,1 0-40-15,0 0-44 0,1 0-27 0,-3 2-21 0,3-2-32 0,-1 1-35 16,0 1-56-16,0-1-59 0,-1 2-78 0,-1-1-81 0,2 1-77 0,-2-1-76 15,0 2-21-15,0 0-7 0,0 1-2 0,-1-2 2 0,1 1 7 0,3 0 10 16,-2-2 21-16,4-2 26 0,-1 0 51 0</inkml:trace>
  <inkml:trace contextRef="#ctx0" brushRef="#br0" timeOffset="-184156.41">4291 13624 415 0,'1'-1'510'0,"1"-2"20"0,1-1 7 0,-2 3 8 16,-1 1 3-16,0 0 5 0,2-1 0 0,1 0 2 0,0-1 0 0,-1 0 0 16,-2 2-132-16,0 0-162 0,0 0-98 0,0 0-86 0,0 0-32 0,0 0-15 15,0 0-10-15,5 2-8 0,-2 0-13 0,0-2-17 0,0 2-24 0,3-1-24 16,-1 3-61-16,2-1-65 0,-1 0-105 0,0 0-117 0,4-2-66 0,-2 2-60 16,1-3-12-16,-1 1-5 0,3-1 0 0,-3-1 0 0,2 0 10 0,-1-4 11 15,2 1 24-15,-3-1 23 0</inkml:trace>
  <inkml:trace contextRef="#ctx0" brushRef="#br0" timeOffset="-183656.25">4784 12952 191 0,'0'-1'343'0,"0"1"10"0,0 0 8 0,0 0 8 0,0 0 10 16,0 0 17-16,0 0 19 0,0 0 28 0,0 0 33 0,0 0-57 0,-1 1-79 15,-1 5-49-15,0 0-45 0,-3 3-25 0,2 2-20 0,-2 2-9 0,-4 4-2 16,1 1-4-16,-1 3-7 0,-3 1-14 0,0 3-18 0,-1-2-31 0,-1 2-36 16,1 3-23-16,-2-1-22 0,2 0-19 0,-3 1-19 0,3 1-22 0,2-2-24 15,1 0-37-15,0-3-35 0,2-2-74 0,-1-1-77 0,2-2-75 0,2-3-74 16,2-4-60-16,2-2-60 0,1-2-7 0,1-5 2 0,-1-3 9 0,5-2 8 16,0-1 17-16,4-4 18 0,-1-2 34 0,0-3 32 0</inkml:trace>
  <inkml:trace contextRef="#ctx0" brushRef="#br0" timeOffset="-183454.22">4852 13078 287 0,'3'2'409'0,"2"1"30"0,-2-1 18 0,0 2 15 0,-1-2 22 0,-1 2 24 16,1-1 12-16,1-1 11 0,-1 0-17 0,1 1-22 0,1 0-88 0,-1-2-102 16,2 4-64-16,0-1-55 0,0 0-33 0,1-1-30 0,2 1-16 0,0-1-16 15,0 2-21-15,0-2-26 0,1 2-10 0,1-3-12 0,-2 1-10 0,3 0-12 16,-3-1-17-16,0 1-15 0,1-2-21 0,-1 2-17 0,0-1-31 0,0-1-29 15,-2 0-49-15,2 1-50 0,-3 0-63 0,-2-2-70 0,0 1-42 0,-1 1-38 16,-2-2-34-16,-2 4-36 0,-3 1-14 0,-1-1-14 0,-3 2 12 0,1 0 14 16,-2 2 30-16,-2-2 32 0,0 3 46 0,1-3 53 0</inkml:trace>
  <inkml:trace contextRef="#ctx0" brushRef="#br0" timeOffset="-183306.43">4906 13252 77 0,'-5'0'222'0,"3"-1"22"0,-1 1 28 0,0-1 31 0,3 1 37 0,0 0 39 16,-3 1 24-16,-1 0 21 0,3 2-16 0,-1 1-24 0,-2 3-9 0,1-1-8 15,0 2-7-15,-1 3-7 0,-2 1-13 0,1 1-9 0,0 3-25 0,-4 0-25 16,1 2-32-16,-2 0-34 0,-2 1-39 0,1 1-39 0,1 2-27 0,-2-2-24 15,-1 1-16-15,1-1-14 0,0 1-15 0,3-2-21 0,-4-1-19 0,4-2-17 16,1 2-18-16,-1-3-13 0,1-2-18 0,1-1-17 0,2-2-34 0,-1-2-35 16,3-2-68-16,-3-2-74 0,4-1-59 0,-1-3-55 0,0-3-24 0,1 0-16 15,1-3-12-15,-1 0-11 0,2-3-26 0,-2-1-30 0,-1-4 3 0,1 1 12 16,1-4 30-16,1 1 38 0,-2-1 86 0,1-1 94 0</inkml:trace>
  <inkml:trace contextRef="#ctx0" brushRef="#br0" timeOffset="-183155.85">4631 13473 27 0,'0'-12'110'0,"1"1"43"0,-1 2 47 0,2 2 45 15,-2 2 38-15,4 3 32 0,-2-2 43 0,-2 4 42 0,3 0 20 0,2 4 12 16,0-4-30-16,1 2-38 0,3 1-23 0,-1 2-15 0,2-1-15 0,4 2-12 15,-1 0-4-15,2 2-3 0,0 1-23 0,2-2-29 0,-1 4-37 0,3-1-42 16,0 1-33-16,0 1-33 0,1-3-17 0,-2 2-18 0,2 1-9 0,-2 1-9 16,2-2-8-16,1 0-8 0,-2 1-10 0,0-1-8 0,0-1-20 0,-2 1-24 15,2-2-31-15,-3 1-36 0,1 1-68 0,-4-2-77 0,1 0-82 16,-4-2-85-16,-1 1-68 0,-1-1-64 0,-2 0-15 0,-2 0-3 0,-3-1 2 0,-1-1 4 16,0 2 17-16,-3-3 20 0,1-1 30 0,1 1 32 0</inkml:trace>
  <inkml:trace contextRef="#ctx0" brushRef="#br0" timeOffset="-183040.16">5231 13696 259 0,'5'6'447'16,"0"0"24"-16,0 0 9 0,-2 0 7 0,1 1 5 0,-4 0 5 0,2-4 6 0,-2 1 0 16,0-4 4-16,0 4-1 0,0-1-119 0,-2 1-143 0,2 2-91 0,-1 0-80 15,-2-2-61-15,3 2-60 0,-2 2-96 0,1-1-105 0,-1-1-110 16,2 0-109-16,0-1-26 0,0-5-9 0,0 0-2 0,0 0-4 0,0 0 2 0,0 0-1 16,0 0 8-16,5-2 9 0,1-1 33 0</inkml:trace>
  <inkml:trace contextRef="#ctx0" brushRef="#br0" timeOffset="-182439.12">5671 12755 329 0,'0'-2'351'0,"0"2"11"0,0 0 11 0,0 0 28 0,0 0 30 15,0 0 25-15,-2 2 23 0,1 3 15 0,-1 1 11 0,-3 3-78 0,2 1-96 16,-2 5-62-16,-2 1-51 0,0 3-14 0,-2 2-8 0,-2 2-9 0,0-1-11 15,-1 2-29-15,-1 1-27 0,1 0-28 0,-2-2-25 0,0 2-20 0,3-3-21 16,-2 1-28-16,0-1-29 0,1-3-43 0,2 1-46 0,1-2-75 0,-2-1-85 16,3-2-77-16,3-2-83 0,0-2-51 0,2-4-45 0,0-1-10 0,3-6 0 15,0 0 6-15,3-4 6 0,0-4 19 0,4-1 17 0,1-3 37 16,1-5 41-16</inkml:trace>
  <inkml:trace contextRef="#ctx0" brushRef="#br0" timeOffset="-182189.66">5673 12897 146 0,'10'-5'281'16,"0"2"0"-16,-2 2 26 0,-3 1 34 0,1 0 27 0,0 0 28 0,-1 1 18 15,0 2 15-15,1-1-31 0,-1-1-42 0,3 2-56 0,-2 0-59 0,0-1-28 16,3 0-19-16,0 2-5 0,-1-1-2 0,0-3-25 0,0 4-33 0,1-1-29 16,-1-1-27-16,-2 0-23 0,2 0-20 0,0 0-22 0,-2-1-22 0,1 1-38 15,-2 1-43-15,-2-2-58 0,0 0-63 0,1 1-41 0,-4-2-38 0,0 0-25 0,-2 4-21 16,0 0-12-16,-3 1-8 0,0 0 4 0,-1-2 9 0,1 1 20 16,-4 3 26-16,-1-3 38 0,2 0 41 0,0-1 65 0,-2 4 68 0,0-4 52 15,2 2 49-15,-3-2 42 0,0 4 41 0,1-3 36 0,-2 2 33 0,2 2 25 0,-1-1 23 16,-1 2 18-16,0 2 15 0,0-2 9 0,-1 1 7 15,0 1 1-15,1 2 2 0,-1-1-10 0,-1 1-13 0,3-1-17 0,-3-1-18 0,3 3-24 16,-2-4-28-16,2 2-25 0,0 0-28 0,1-1-41 0,-1-1-46 0,2 1-73 16,2-2-80-16,-1 0-62 0,1-2-63 0,0-1-47 0,3 0-49 15,0-3-31-15,1-2-27 0,3-1-6 0,0 0 2 0,0-4-1 0,3-3 0 0,1-3 18 16,0-1 21-16</inkml:trace>
  <inkml:trace contextRef="#ctx0" brushRef="#br0" timeOffset="-182054.75">5592 13083 37 0,'8'-6'219'0,"-2"0"17"0,2 3 33 0,-3 0 35 0,4 0 25 16,-4 3 21-16,3 0 8 0,-2 0 4 0,3 0-51 0,1 3-63 0,0-2-31 15,1 2-25-15,0-1-12 0,0 2-9 0,3-1-15 0,-3-1-17 16,3 2-32-16,-3 1-38 0,1-3-25 0,-2 3-23 0,0 0-32 0,0-1-35 0,-1 2-55 16,-3 1-63-16,-1-2-45 0,-2 1-40 0,-3 2-54 0,0 1-58 15,-3 0-11-15,-5 0-3 0,-1 1 0 0,-1 2 1 0,-3 2 1 0,-2-2 2 16,-3 4 24-16</inkml:trace>
  <inkml:trace contextRef="#ctx0" brushRef="#br0" timeOffset="-181722.48">5579 13395 128 0,'-11'13'336'15,"3"-2"17"-15,1-3 14 0,3 2 11 0,1-6 12 0,0 1 5 0,3-5 4 16,0 0 1-16,6 0 0 0,-1-1-68 0,3-4-84 0,0 0-60 0,1-1-57 15,1 0-28-15,4-1-24 0,-1-2-11 0,1 0-5 0,0 1-1 0,2-2-4 16,-2 1-1-16,2 0 1 0,0 1 7 0,1 1 8 0,-1 1 4 0,1-1 3 16,-1 2 7-16,1 2 6 0,1 1 0 0,-2 1 0 0,1 1 2 0,-3 1 5 15,0 4-1-15,-1-1-3 0,0 4 2 0,-2-1 2 0,-3 1-2 0,0 2 0 16,-2 1-5-16,2 1-5 0,-5 1-4 0,-1 1-4 0,-2 0-6 0,-2 3-7 16,-1 0-10-16,-2-1-11 0,-1 2-8 0,-2 0-7 0,0-1-5 0,-4 0-7 15,0 1-8-15,1-2-6 0,-4-2-5 0,0 1-6 0,0-2-7 0,0 0-10 16,-2-2-9-16,1-1-7 0,0-1-18 0,3-1-16 0,-4-5-25 0,4 2-27 15,1-3-31-15,1-2-35 0,1-2-50 0,-1-3-58 0,3-2-40 0,2-1-38 16,1-5-20-16,0 0-15 0,-1-5-5 0,3-1-4 0,2-3 16 0,1-1 22 16,0-1 36-16,1-2 37 0,2 1 42 0,2-1 43 0,-2 4 57 0,2 0 60 15,0 1 60-15,-1 5 65 0,1 3 57 0,0 2 59 0,1 4 59 0,-3 4 62 16,0 3 41-16,2 4 34 0,0 3 13 0,0 3 9 0,-2 5 3 0,3 3 5 16,-1 3 3-16,0 4 4 0,-2 4-13 0,0 2-17 0,-1 3-25 0,-2 3-29 15,0 2-43-15,-2 1-46 0,0 4-43 0,-1-1-42 0,0 2-36 0,0 0-31 16,0 0-41-16,-2 0-42 0,2 0-62 0,3 0-71 0,-3-3-89 0,1 0-96 15,2-4-84-15,-1 1-80 0,-1-5-24 0,0-1-10 0,1-3-2 0,-4-5 1 16,2-2 12-16,-2-3 15 0,-1-6 25 0,1 1 30 0,-1-7 58 0</inkml:trace>
  <inkml:trace contextRef="#ctx0" brushRef="#br0" timeOffset="-181271.75">3119 14523 344 0,'-18'10'467'0,"3"-2"5"0,2-1-13 16,-1-3 9-16,6 1 16 0,0-2-11 0,3-1-11 0,5-2 12 15,0 0 14-15,0 0-73 0,5 0-91 0,3 3-62 0,6-2-57 0,5 2-51 16,5-2-47-16,6 1 10 0,5-2 23 0,9-2-1 0,10-2-10 16,8-2 18-16,10-4 24 0,7-4-3 0,7-2-8 0,7-2 3 0,8-5 9 15,5 2-25-15,3-3-25 0,5 2-16 0,3-2-11 0,-1 1-13 0,-1 1-15 16,2 0-59-16,-2 3-8 0,-1 0 0 0,-2 2 0 0,-1-1 0 0,-2 4 0 15,-3 1 0-15,-3 1 0 0,-2 1 0 0,-3 4 0 0,-2 2 0 0,-4 1 0 16,-5 2 0-16,-3 4 0 0,-2 2 0 0,-7 0 0 0,-3 3 0 0,-6 1 0 16,-4 1 0-16,-8 1 0 0,-2 0 0 0,-6 1 0 0,-8 1 0 0,-5-1 0 15,-4-2 0-15,-6-2 0 0,-5 0 0 0,-4 0 0 0,-5-2 0 0,-2 0 0 16,-5-4 0-16,-4 3 0 0,-5-1 0 0,-2-1-69 0,-3-1-173 0,-5 1-95 16,-5 0-131-16,-3 1-140 0,-5-2-43 0,-3 1-20 0,-2 0-4 0,-3-2-1 15,-3 0 5-15,3-2 8 0,-1-1 27 0,0 0 32 0,3-2 48 0,0-4 49 16</inkml:trace>
  <inkml:trace contextRef="#ctx0" brushRef="#br0" timeOffset="-181139.4">6289 14229 474 0,'24'10'622'0,"-4"-1"8"0,-4-3 1 0,-2 0-5 0,-6-1-8 16,-1-2-25-16,-4-2-32 0,-3-1-41 0,2-6-45 0,-2 2-78 0,0-1-85 16,0 2-317-16,0 3-367 0,-2-1-140 0,-3-1-91 0,2-1-20 0,-4 2-5 15,-2-1 3-15,0-1 6 0,-3 0 25 0,0-1 30 0,-1-1 42 16,-2-2 45-16</inkml:trace>
  <inkml:trace contextRef="#ctx0" brushRef="#br0" timeOffset="-174804.07">28720 12830 59 0,'-11'4'224'16,"3"-4"9"-16,0-2 10 0,-1-2 9 0,3-1 9 0,-1-2 7 0,1-2 5 15,1-2-2-15,1 2-5 0,0-1-77 0,0 0-97 0,2 3-21 0,0 0-8 16,1 2-2-16,-2 1-2 0,3 1-4 0,-4 0-7 0,4 3-3 0,0 0 0 15,0 0 3-15,2-2 8 0,0-1 8 0,1 2 6 0,0-1 8 0,3 1 6 16,4-2 13-16,1 1 10 0,0-1 5 0,6 0 6 0,-1 0 4 0,6 0 5 16,2-1-1-16,3 1-2 0,3-2-10 0,1 1-8 0,6-1-11 0,3 1-6 15,3-1-6-15,0 1-7 0,6-1-11 0,1 1-11 0,1 1-8 0,3-4-4 16,-1 5-5-16,4-3-5 0,1 3-2 0,-1 0 0 0,0-2-1 0,3 3-3 16,-2-1 1-16,1 2 1 0,1 2-1 0,0-1-1 0,-1 1-1 0,-1 2 1 15,1-2 3-15,1 1 1 0,0 1 1 0,-2 3 0 0,1-3 2 0,-3 3 1 16,4-2 5-16,-3 1 7 0,1-1 5 0,-1 0 6 0,-1 2 6 0,0-3 7 15,0 1 5-15,0-3 7 0,-1 3 2 0,1-2 0 0,-1-1 5 0,2-1 1 16,-4 1 2-16,2-2 3 0,-3-2-4 0,3 1-2 0,-4-1-7 0,2 2-6 16,-1-1-6-16,0-2-5 0,-1 3-7 0,1-4-2 0,-1 4-7 0,-4 0-3 15,2 0-10-15,-3 2-14 0,0 0-2 0,-3 1 0 0,-2 0-7 0,0 1-1 16,-5-1-2-16,1 3 2 0,-2-1-3 0,-2 2-2 0,-3-3-1 0,0 3-1 0,0 0-4 0,-2-1 1 16,-1 1 3-16,-2-2 7 0,1-1-4 0,-4 3-7 0,2-1-1 0,-4-2 1 15,-2 2-1-15,-1-1 0 0,-3-2 0 0,0 0 2 0,-2 0-2 0,-2-1-1 16,-2 0 2-16,-1 0 1 0,-4 1 6 0,0-2 6 0,-1 1 3 0,-2-2 5 15,0 0 1-15,0 0 0 0,0 0 1 0,0 0 2 0,0 0-1 0,0 0-1 16,0 0 2-16,0 0-1 0,0 0-2 0,0 0-4 0,0 0-14 0,0 0-17 0,0 0-24 16,0 0-26-16,0 0-25 0,0-3-22 0,0 3-31 0,-2-3-29 0,1 1-68 0,-1-1-74 15,0 1-78-15,-2 0-77 0,-1-1-72 0,0 0-72 0,-3 1-7 0,0 2 9 16,-1 0 20-16,-4 2 21 0,1 1 24 0,-4 0 22 0,0 1 28 0,-1 1 32 16</inkml:trace>
  <inkml:trace contextRef="#ctx0" brushRef="#br0" timeOffset="-104013.47">651 12519 110 0,'-8'4'182'0,"1"0"8"0,-3-1 9 16,0 1 21-16,4-1 24 0,-1 0 25 15,-2-2 25-15,3 2-28 0,3-1-40 16,-1-1 21-16,4-1 34 16,0 0 10-16,4-1 3 0,-1-1-5 0,2 1-7 15,-2-1-11-15,4 1-13 0,-4-2-18 0,2 1-21 16,-1 1-25-16,-1 1-30 0,2-2-39 0,-2 2-41 15,3 2-33-15,0-2-31 0,2 1-20 0,2 1-14 16,4 1-7-16,5-2-6 0,5 1 4 0,4-1 6 16,5-1 3-16,7-3 3 0,7 0 6 0,2-1 7 15,7-3 15-15,4-4 18 0,1 0 1 0,3-3-6 16,2 1 1-16,-3-3-1 0,-4 2 2 0,-1 1-1 0,-2 1 0 0,-4-2 1 16,-6 5-7-16,-2 0-7 0,-6 2-3 0,-2 1-3 0,-4 3-7 0,-2 0-8 15,-3 1-9-15,1 1-10 0,-3 1 8 0,1 0 12 0,-6 0 2 0,4 1 0 0,-2 1 0 16,-4-1-1-16,2 3 1 0,-3-3 1 0,1-1-2 0,-3 1-3 0,0 0 2 15,2 1 4-15,-6 0 0 0,2-2 0 0,-2 1-1 0,0-1 1 0,-3 0 0 16,0 0-1-16,0 0 0 0,-2 0 0 0,-1 0 0 0,-2 0 1 0,3 0 1 0,-6 0 2 16,2 0 1-16,-2 0 0 0,0 0 3 0,0 0 3 0,0 0 1 0,0 0 0 15,0 0 1-15,0 0 3 0,0 0-2 0,0 0-1 0,0 0-1 0,0 0-1 16,0 0 0-16,0 0-5 0,0 0-11 0,0 0-17 0,0 0-24 0,0 0-25 16,0 0-93-16,0 0-107 0,0 0-75 0,-2-3-70 0,1 0-36 15,-2-1-26-15,0-1-7 0,1-3-1 0,-1 1 0 0,-2 0 2 0,2-4 12 0,-2-1 13 16,0-1 22-16</inkml:trace>
  <inkml:trace contextRef="#ctx0" brushRef="#br0" timeOffset="-103831.77">2308 12312 81 0,'5'0'222'16,"-4"-2"-17"-16,1-1-21 0,-2 3-52 0,-2-6-61 0,-1 2-33 0,0-1-30 16,-2 1-6-16,2-1-1 0,-2 2-87 0,-1-1-103 0,0 1-31 0,1-2-18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9:01:3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10824 5105 4 0,'-13'5'285'16,"-1"-1"32"-16,-2 0 30 0,0 0 23 0,0-1 20 0,4 0 14 0,-2 0 17 15,2-3 5-15,0 1 7 0,4-1-67 0,2 0-81 0,1 0-39 0,1 0-30 16,4 0-31-16,0 0-30 0,0 0-29 0,0 0-27 0,0 0-22 0,0 0-20 16,0 0-15-16,0 0-12 0,0 0-5 0,0 0-2 0,0 0 8 0,0 0 11 15,0 0 4-15,5 0 2 0,0 0 4 0,3 0 4 0,3 2 4 0,3-2 3 16,2 2 7-16,3-2 9 0,5 0 5 0,4 1 5 0,2-1-1 0,4 2 1 16,2-2-7-16,5 0-4 0,6 0-9 0,5-2-9 0,1 2 5 0,7-1 7 15,2-1 4-15,1-1-1 0,6 0-5 0,1 0-8 0,4 0-4 16,0-1-5-16,-1-1-8 0,5 1-6 0,-2 0 3 0,-1-1 6 0,0 2 8 0,-1-2 11 15,0 4-9-15,-2-3-10 0,-1 3-3 0,1 0-3 16,-3-2 0-16,-3 1 1 0,2 1 2 0,3-1 2 0,-3-1 3 0,2 2 3 0,-1-4-7 16,4 1-8-16,0-2-5 0,0 0-5 0,4-2-3 0,-1-1-2 0,4-1-3 0,-1-1-3 15,2-1-4-15,3 0-2 0,1-1-2 0,-1-1-3 16,0 1 0-16,4-2 2 0,-1 0-1 0,0 1-1 0,-1 1-2 0,4-1-3 0,-1 1 0 16,-3 1-2-16,-2 0-1 0,3 2 1 0,-3 0 0 0,-2 1 2 0,-1 2 1 15,-2-1 1-15,-2 2-1 0,-1 0-3 0,-2 2-1 0,-2-1 2 16,-3 2 0-16,-1-1-1 0,-4 1 1 0,2-2 0 0,-9 2 1 0,1 0 0 0,-1 0 1 15,-3 0 1-15,-2-1-1 0,-4 1 0 0,-3-2 2 0,0 2 0 0,-4 0 2 16,1 0-1-16,-4-1 3 0,-3 2-1 0,0-1 1 0,-3 0-1 16,-2 0-1-16,-2 2 1 0,-3-1-6 0,-1-1-1 0,0 2 0 0,-7 1 0 0,0 0 0 15,-2 0 0-15,-3 0 0 0,0 0 0 0,-4 0 0 0,-2 1 0 0,0-1-1 16,-3 0-1-16,-3 0 0 0,3 0 1 0,-3 0-1 0,0 0 2 16,0 0-1-16,0 0 0 0,0 0 1 0,0 0 2 0,0 0-2 0,0 0 0 0,0 0 1 15,0 0 1-15,0 0-7 0,0 0-6 0,0 0-24 0,0 0-28 0,0 0-38 16,0 0-40-16,-1-3-64 0,-3 0-69 0,1-1-122 0,-4-2-134 15,0 1-63-15,-1-2-44 0,-4-1-9 0,2-3-4 0,-3 0 3 0,0-2 8 0,-2-1 24 16,-4 0 30-16,3-1 39 0,-3-1 42 0</inkml:trace>
  <inkml:trace contextRef="#ctx0" brushRef="#br0" timeOffset="158.57">16463 4756 443 0,'-10'26'595'0,"2"-2"-1"0,-1-6-3 0,0-3-27 16,0-5-35-16,-1-2-54 0,2-5-61 0,1-2-103 0,7-1-111 0,3-4-88 15,-2-1-89-15,2 0-249 0,-3 0-288 0,2 2-63 0,-2-4-16 0,0 2-1 16,-2-4 3-16,-1 0 28 0,0-5 32 0,-2-2 56 0</inkml:trace>
  <inkml:trace contextRef="#ctx0" brushRef="#br0" timeOffset="1310.49">5996 5054 63 0,'0'0'348'0,"0"0"26"0,-1-1 11 0,-1-2 4 16,2 0 4-16,-4-1-1 0,4 1 1 0,-2-2-4 0,2 2 2 0,0 3-1 16,0 0-104-16,2-1-128 0,4 2-53 0,0 1-35 0,2 2-28 0,2 1-28 15,4 1-9-15,0 3-3 0,5 0-2 0,3 1-3 0,2 0 5 0,5 3 6 16,2 0 3-16,5-1 0 0,2 2 10 0,2-1 9 0,7-1 9 0,1 2 4 15,4-1 8-15,6-2 4 0,1-1 1 0,4 1 1 0,4-2 5 0,1 0 8 16,3-2-3-16,6-1-4 0,4 0 1 0,-2-1 2 0,6 0-3 0,2-3-4 16,3 1-4-16,2 0-3 0,4-2-3 0,1 1-1 0,3-1 4 0,1 3 5 15,3-3-2-15,2 1-3 0,3-2 0 0,0 1-3 0,5 1 3 0,0-1 3 16,0 1 0-16,3-2-4 0,3 0-2 0,3 0-2 0,1 0-1 0,-1-2-2 16,4-1-2-16,2 2-1 0,2-2-3 0,2-2-3 0,0-1 0 0,4 1 4 15,1-2-5-15,1-1-4 0,2 0-3 0,1-3-4 0,3 0 1 0,-2 0-1 16,2-1 1-16,2-2 0 0,-1 1-7 0,-2-2-5 0,1 2-1 0,2-3 2 15,-1 1-2-15,-1 1-2 0,-1-2-4 0,0 3-3 0,0-1-2 0,-2 1-2 16,-2-1 1-16,0 2 2 0,-1 2-1 0,-3-1-1 0,-5 2 0 0,1 0 1 16,-4 0-1-16,-2 1-1 0,-3-1 2 0,-4 2 1 0,-2-2-3 0,-3 2 1 15,-5-1-9-15,-1-2-8 0,-5 2-15 0,-3 1-15 0,-5 1-17 0,-2-2-21 16,-2 2-29-16,-9 0-33 0,-1 0-89 0,-5 2-102 0,-4-1-75 0,-5 1-69 16,-6-1-35-16,-1 3-28 0,-8-5 0 0,-6 1 10 0,-3 1 11 0,-4-3 13 15,-7 0 19-15,-7-3 20 0,-4-2 31 0</inkml:trace>
  <inkml:trace contextRef="#ctx0" brushRef="#br0" timeOffset="1458.09">15928 4590 127 0,'9'10'445'16,"-4"1"2"-16,-10-1 1 0,0-2-25 0,-6 0-33 0,-2 0-88 0,-2 0-98 15,0-4-75-15,-2-5-63 0,0-1-33 0,4 2-26 0,-1 3-183 0,1 0-217 16,0 3-46-16,1-1-6 0,2-2-2 0,-1-2-2 0,0 1 28 0</inkml:trace>
  <inkml:trace contextRef="#ctx0" brushRef="#br0" timeOffset="1682.53">14968 4632 89 0,'-3'5'438'0,"-1"-1"4"0,1-3 2 0,0-1-6 0,-1-1-8 16,0-1-64-16,0-1-69 0,0-1-84 0,1-4-83 0,2 2-59 0,1 0-56 16,-2 0-181-16,4 3-211 0,-1 0-47 0,1 0-14 0,1 2-5 0,0-4-2 15,2 0 8-15,-1 0 8 0</inkml:trace>
  <inkml:trace contextRef="#ctx0" brushRef="#br0" timeOffset="1799.21">15180 4744 79 0,'23'12'184'0,"-3"-1"-43"0,-2-1-46 0,-5-2-42 0,-2-2-42 0,-3 0-8 16,-2 0-2-16,-1 0-1 0,-2 1 0 0,-1 2-91 0,-2 0-110 0,-2 4-24 16</inkml:trace>
  <inkml:trace contextRef="#ctx0" brushRef="#br0" timeOffset="4835.06">23948 8332 288 0,'2'-7'470'0,"-1"1"23"0,3 0 6 0,-3-3 3 16,3 6 1-16,-1-3 0 0,-2 0-2 0,1 1 1 0,1 2 6 0,0 0 4 16,5 0-106-16,-2 2-129 0,4-1-85 0,1 2-74 0,0 2-27 15,3 0-15-15,4 0-2 0,-1 1-1 0,4 0 4 0,1-1 7 0,0 1 1 0,-1 0 1 16,-1-2-8-16,0 2-4 0,0 0-12 0,-2-1-15 0,0-1-5 15,-1 1-7-15,-2 1-6 0,-1-1-8 0,-3 3-5 0,1-2 0 0,-2 2-6 16,-2-1-5-16,-3 1 3 0,1 1 3 0,-5 0 6 0,-1 1 6 0,-1 2 6 16,-5 1 5-16,-2 3 4 0,-2 0 4 0,-4 5 1 0,0 2 4 0,-3 1 0 15,-3 2-2-15,0 3-1 0,-2 0 3 0,-1-1-6 0,3 1-6 0,1-2-8 16,1-2-8-16,1-3-4 0,4 0-6 0,3-4-4 0,3-2-3 0,2-2-4 16,5-1-2-16,4-2-1 0,1-3 4 0,4 2-2 0,0-1-1 0,4-2 1 15,4 2 2-15,-1-3 2 0,5 2 3 0,1-2 0 0,-1 1-1 0,2-1 0 16,-1 2-1-16,2-2 0 0,-3 1-1 0,1 2 6 0,-4 1 11 0,0-2 3 15,-1 4 1-15,-4-1 0 0,1 2 1 0,-3 1 1 0,-3 1 0 0,2-1 0 16,-6 3 2-16,0 0-26 0,-3 1 0 0,-2-1 0 0,-3 3 0 16,-2 0 0-16,-2 1 0 0,-3 0 0 0,-2 2 0 0,-4-1 0 0,0 1 0 0,-2 1 0 15,-3 2 0-15,-2-1 0 0,0 0 0 0,-3-1 0 0,2 1 0 0,-2-1 0 16,0 0 0-16,1-1 0 0,0-1-127 0,2-1-71 0,2-2-70 0,0 1-128 16,5 0-141-16,-1-4-65 0,5-1-47 0,0-1-11 0,5-4 0 0,-1-2 4 15,5-5 6-15,-1-2 18 0,2-2 20 0,2-5 39 0,-1-4 44 0</inkml:trace>
  <inkml:trace contextRef="#ctx0" brushRef="#br0" timeOffset="6300.15">20002 8927 34 0,'-5'-2'333'0,"2"-1"41"16,-2-2 38-16,1 2 16 0,-3-1 14 0,2 1 9 0,-1-2 8 16,2 1 3-16,-1 0 2 0,2 2-66 0,-2-1-81 0,1 1-43 0,1 1-35 0,3 1-41 15,0 0-41-15,0 0-26 0,0 0-22 0,3 1-8 0,2 1-2 0,2-1-3 16,4 2-6-16,3 0 2 0,4 0 3 0,5 0 3 0,6-1 6 15,6-2 5-15,4 0 3 0,4-2-6 0,4-2-11 0,5-4-12 0,4-1-13 16,-1-3-9-16,3 0-8 0,-4-3-7 0,3 2-3 0,-3-2-4 0,-2 0-6 0,-3-1-6 16,-5 3-5-16,-3 0-6 0,-2 1-5 0,-8 1-21 0,-1 1-23 15,-3 2-36-15,-3 0-41 0,-6 1-47 0,-3 1-52 0,-4 3-97 0,0-1-106 16,-5 3-83-16,-3-1-76 0,-3 2-15 0,0 0-5 0,0 0-2 0,-4 0 0 0,-9 2 18 16,2-1 18-16,-3 3 38 0,-7-1 38 0,-1 3 49 0</inkml:trace>
  <inkml:trace contextRef="#ctx0" brushRef="#br0" timeOffset="6566.42">20325 9039 111 0,'-13'21'401'0,"2"-4"11"0,6 0 6 0,2-3 3 0,3-4 8 0,3-1 5 16,4-4 9-16,2 0 9 0,0-3 10 0,3-1 9 0,-2 1-88 0,3 0-109 15,0-1-77-15,3 2-67 0,-2-3-19 0,2 2-6 0,-3-2-2 0,2 1-1 16,-2-1-5-16,1 0-8 0,-3 0-8 0,5 0-7 0,-7 0-13 0,3 0-10 16,-2 0-9-16,-2 0-9 0,-1 0-8 0,-1 0-8 0,-1 0-5 0,1 2-1 0,-4 1 1 15,-2-1 6-15,0 3 3 0,-4 3 6 0,-3 1 3 0,0 3 4 16,-4 3 8-16,-1 4 11 0,-3 2 5 0,-2 3 2 0,-1 3 4 0,0 1-1 15,0 1-1-15,-1-1-3 0,4 0-5 0,0-1-7 0,4-3-2 0,2-3-7 16,2-2-1-16,4-1-3 0,5-5-8 0,3 1-9 0,-1-5-3 0,7 0-4 16,2-2-2-16,3-1-2 0,0-2 2 0,4-3 1 0,-1-1-1 0,5-1-2 15,0-3-4-15,-1-5-7 0,2 1-14 0,-1-3-19 0,2-1-24 0,-3-4-26 16,1 1-35-16,-2-3-33 0,-1 0-75 0,-1-3-83 0,-4 0-76 0,1-2-74 16,-4 0-60-16,0 0-55 0,-5 0-8 0,0-2 0 0,-3 1 14 0,-2-2 18 15,-2 1 24-15,-1-2 25 0,-3-2 35 0,-2-1 33 0</inkml:trace>
  <inkml:trace contextRef="#ctx0" brushRef="#br0" timeOffset="6901.54">20295 7896 321 0,'-5'-8'352'0,"1"1"18"0,0 1 6 0,-1 1 5 0,2 0 20 0,2 3 23 16,-3-2 22-16,4 4 17 0,-3 4-49 0,1-2-64 0,-1 7-36 0,-2 0-30 16,1 4-47-16,-2 3-49 0,-1 4-16 0,1 4-13 0,-2 1-2 0,0 3-1 15,-1 1-20-15,1 0-22 0,0 1-21 0,0-1-17 0,3-1-12 0,0 0-9 16,2-2-10-16,3-2-13 0,0-3-7 0,3-2-3 0,1-2-5 0,2-2-5 15,3 0-3-15,-1-3-4 0,3-1 0 0,2-3-2 0,0-2 1 0,1 0-2 16,0-1 1-16,2-2-1 0,0-2-17 0,1-1-21 0,-1-1-27 0,1-2-30 16,1-2-60-16,-1-1-63 0,-1 0-77 0,1-2-80 0,-2-2-72 0,0 0-68 15,0-3-20-15,0 0-7 0,-3-2-2 0,-2 2 1 0,-2-4 16 0,-3 1 19 16,0-2 29-16,-3 0 32 0</inkml:trace>
  <inkml:trace contextRef="#ctx0" brushRef="#br0" timeOffset="7068.09">20458 7968 248 0,'0'0'406'0,"0"3"15"0,1 1 13 0,-1 2 15 0,0 2 13 0,0 2 9 15,-1 2 11-15,-1 2 14 0,-1 3 15 0,-1-1-48 0,0 6-61 0,-1 1-87 0,-3 4-92 16,2 2-40-16,-4 4-27 0,2-1-15 0,-3 1-15 0,0 2-10 16,2-1-14-16,-4 1-9 0,4-1-11 0,-1-1-15 0,-1-2-16 0,3 3-23 0,0-3-26 15,2-1-31-15,-2 0-35 0,3-3-38 0,2-1-39 0,0-1-79 0,-2-4-90 16,3-1-76-16,-1-2-74 0,3-5-49 0,-1-2-42 0,1-4-11 16,1-2-1-16,-1-5 11 0,0 0 11 0,0-5 22 0,2-4 28 0,-2 0 34 15,0-4 39-15</inkml:trace>
  <inkml:trace contextRef="#ctx0" brushRef="#br0" timeOffset="7300.49">19916 8309 330 0,'-12'2'451'0,"4"0"16"0,-2 0 5 0,1 0 1 0,1 0-2 16,2-1 1-16,3 1 0 0,-2 0 1 0,5-2-2 0,-2-2-69 0,2 2-84 15,0 0-78-15,0 0-77 0,0 0-62 0,3 2-54 0,4-1-16 0,-1-1-4 16,4 1-1-16,1 0 0 0,2 1 0 0,-1 0-1 0,2-1-2 0,3-1 1 16,0 1-13-16,1-1-17 0,0-1-16 0,1 1-17 0,1-1-19 0,-4-1-20 15,3 0-46-15,-4 1-50 0,0 0-61 0,-2 1-61 0,-1-1-29 0,-2 1-22 16,-2 0-22-16,-2 0-24 0,0 0-35 0,-2 1-38 0,-4-1 1 0,1 2 10 16,-1-2 16-16,-1 6 22 0,-3-2 44 0,-2 1 50 0</inkml:trace>
  <inkml:trace contextRef="#ctx0" brushRef="#br0" timeOffset="7467.02">19997 8320 156 0,'-3'4'263'0,"2"-2"55"16,1 4 50-16,-2 2 45 0,0 1 22 0,2 1 16 0,0 3 13 0,0 4 14 16,-1 4-54-16,-1 3-69 0,1 5-17 0,-1 4-6 0,-3 3-10 15,2 6-14-15,-3 3-29 0,0 5-34 0,-1 0-40 0,-1 3-39 0,2 5-18 0,-3-1-16 16,1 0-10-16,1 2-15 0,1-1-15 0,-2-2-17 0,2-2-19 16,1-3-14-16,0-1-11 0,0-1-8 0,4-6-37 0,-2-1-45 0,1-3-41 15,-1-3-43-15,3-3-90 0,0-3-101 0,0-5-74 0,0-4-69 0,2-1-47 0,-1-6-47 16,5-4-5-16,-1-5 1 0,1-2 13 0,4-8 11 0,2-4 21 0,1-3 23 15,1-4 36-15,2-5 35 0</inkml:trace>
  <inkml:trace contextRef="#ctx0" brushRef="#br0" timeOffset="7812.12">20973 8038 251 0,'23'-2'453'0,"-2"4"8"0,-2 2 3 0,-2-2 1 0,-4 5 2 0,0 0 4 15,-2 0 3-15,-2-1 6 0,4 0 3 0,-7 0 4 0,4 0-102 0,-2 0-130 0,1 0-89 16,-1 1-82-16,2 0-14 0,-2-1-3 0,2-1 0 0,2 0 3 0,-4 0-2 16,2-1-2-16,0 1-6 0,1-4-4 0,0 0-4 0,0 1-4 15,-1 0-7-15,1-2-6 0,0 0-8 0,0 0-8 0,-3-2-7 0,1 2-4 0,-2-2-3 16,0 2-3-16,0-1-2 0,-2 1 1 0,-2 0 7 0,0 0 12 16,-1 3 8-16,-1 0 9 0,-1-1 5 0,0 5 5 0,-1 1 9 0,-3 0 9 15,1 7 9-15,-2 1 9 0,-1 3 7 0,-5 4 8 0,3 3 7 0,-3 5 8 16,-3 4-3-16,1 5-5 0,-2 3-10 0,0 4-7 0,-2 5-7 0,1 4-4 15,-1 2-9-15,1 2-9 0,-2 2-37 0,2 0-22 0,-1 2 0 0,4-3 0 0,-2 0 0 16,3-2 0-16,0-2 0 0,4-5 0 0,2-1 0 0,-1-4 0 0,3-3 0 16,2-4 0-16,1-4 0 0,1-2 0 0,1-4 0 0,1-1 0 15,1-5 0-15,-2-3 0 0,2-2 0 0,1-3-52 0,-3-1-42 0,1-5-31 16,0 1-37-16,-1-4-39 0,1-2-100 0,-2-1-112 0,0-4-109 0,0 0-103 16,3-3-19-16,0-1-1 0,0-3 7 0,3-6 12 0,1-1 17 0,-1-4 16 15,2-7 29-15,1-2 30 0,1-3 37 0</inkml:trace>
  <inkml:trace contextRef="#ctx0" brushRef="#br0" timeOffset="7979.67">21423 8695 263 0,'3'5'519'0,"1"2"5"0,-4 1 1 15,0 1 0-15,0 0-2 0,0 0 2 0,0-2-1 0,3 1-1 0,3-5 2 16,2 0-1-16,3-2-1 0,0 0-197 0,3 1-239 0,1-2-57 0,4 2-19 16,-2-2-2-16,4-2-1 0,-1 2 0 0,1-2 0 0,1 0-1 0,0-1-2 15,-1 0-18-15,-1-2-22 0,2 2-30 0,-3-1-33 0,0 1-72 0,0-2-84 16,-3 2-75-16,0 0-73 0,-5 0-58 0,0 1-55 0,-2 1-12 0,-1 0-5 15,-3 1 1-15,-2-2 0 0,-3 2 19 0,0 0 21 0,0 0 30 16,4-3 32-16</inkml:trace>
  <inkml:trace contextRef="#ctx0" brushRef="#br0" timeOffset="8126.26">21985 8524 54 0,'1'6'461'0,"-1"3"8"0,0 0 2 0,-1 1 6 16,-1 1 6-16,-1 0 8 0,1 2 6 0,1 1 8 0,-4-2 11 0,5 2 7 15,-1 2 5-15,1 2-154 0,-2 0-189 0,1 3-67 0,1-1-39 0,-4 3-7 16,3 0-1-16,-3 0-5 0,3 1-9 0,-2-4-8 0,-1 1-7 0,1 2-31 15,2-2-34-15,-4-3-45 0,2 2-49 0,1-1-99 0,-1-1-113 0,2-2-95 16,-3 1-90-16,1-3-21 0,2 2-4 0,-3-3-2 0,1-1-1 0,2 0 2 16,-5-1 0-16,2-1 21 0,1 0 26 0,0-3 37 0</inkml:trace>
  <inkml:trace contextRef="#ctx0" brushRef="#br0" timeOffset="9595.34">19675 9722 108 0,'-2'11'470'0,"4"1"8"0,-2-1 1 0,1 1-1 0,2-2 0 0,4 1 3 0,-1-2 3 16,5 0 3-16,5-4 2 0,5 0-1 0,5 1 1 0,8-1-165 0,5 0-203 15,8 0-59-15,9-3-27 0,7 2-6 0,7-3 1 0,6 1 0 16,7-5 3-16,4-1 0 0,7-1 1 0,1-2-1 0,3-4 0 0,-2-1 3 0,7-1 3 16,-5-3-4-16,0 0-2 0,-5 0-4 0,0-2-1 0,-2 0-1 0,-6 0-2 15,-6 0-1-15,-2 1 0 0,-5 1-4 0,-9 1-5 0,-5 1-3 16,-7 2-2-16,-7 1-4 0,-7 2-4 0,-6-1 0 0,-5 4-3 0,-6 0-1 16,-6 1-2-16,-3 3-21 0,-3 0-23 0,-5 0-36 0,-3 2-38 0,0 0-99 15,-4 0-109-15,-4 0-90 0,-5 0-86 0,2 0-21 0,-5-1-4 0,2 1-1 16,-5-1 0-16,-2-2 1 0,-1 3 1 0,-1-5 21 0,-1 2 21 0,2-1 40 15</inkml:trace>
  <inkml:trace contextRef="#ctx0" brushRef="#br0" timeOffset="9963.34">20334 8340 351 0,'-5'27'417'0,"2"0"5"0,5-3 6 0,4-5 6 0,3-2 0 0,7-4 2 16,5-4 1-16,6-3 3 0,4-5 3 0,11 1 4 0,0-4-135 0,10 1-168 15,5 0-44-15,7-3-17 0,0 3 3 0,6-3 8 0,4 1 1 0,4-2 4 16,2-2 3-16,0-1 3 0,0 1 2 0,5-2 3 0,-4-2-2 0,1 1-2 16,-1 1-5-16,-3-2-4 0,-1 2-15 0,-4 2-15 0,-4 1-13 0,-1 0-12 15,-5 1-9-15,-3 0-9 0,-4 2-4 0,-4 1-4 0,-3 0-5 0,-6 1-5 16,-2-1-4-16,-3 2-1 0,-7 0-19 0,-1 0-22 0,-6-1-29 0,-2 1-34 16,-3 0-47-16,-4-1-55 0,-1 1-89 0,-5 0-99 0,-4-2-74 0,-5 2-70 15,0 0-14-15,0 0-4 0,-5 2-1 0,-3-1 1 0,-6 0 14 0,0 2 24 16,-5-1 29-16,-5 0 36 0,0 3 48 0</inkml:trace>
  <inkml:trace contextRef="#ctx0" brushRef="#br0" timeOffset="10246.61">20351 9210 276 0,'-9'3'527'15,"1"0"8"-15,8-3 1 0,0 0 1 0,3-3-2 0,3 1 2 0,6-2-1 16,2-2-1-16,6-6-1 0,6-1-1 0,4 5 0 0,5 3-203 0,6 5-243 16,4 0-62-16,9 2-17 0,0-1-5 0,6 2 0 0,2-1 0 0,3-1-1 15,2-2 0-15,1-2 0 0,1-2-1 0,0-1 0 0,-1-1 1 0,0-3-1 16,-3 2 0-16,0-3 1 0,-5 1-4 0,-2 0-3 0,-4 1-27 0,-2-2-32 15,-3 2-51-15,-4 2-53 0,-6 0-106 0,-3 1-117 0,-4 2-69 0,-4 2-59 16,-5 0-15-16,-4 4-2 0,-5 0 0 0,-2 2-1 0,-7 1 2 0,-3 1 4 16,-4 1 26-16,-1-1 31 0</inkml:trace>
  <inkml:trace contextRef="#ctx0" brushRef="#br0" timeOffset="10863.94">22283 10854 346 0,'5'-20'475'0,"0"1"24"0,-2 1 12 0,2 1 7 0,-2 4 0 0,-1 1 1 16,-1 1 5-16,3 1 6 0,-3 2 17 0,-1 2 23 0,0 6-113 0,0 0-140 15,0 5-72-15,0 4-57 0,-1 3-24 0,-1 5-20 0,-1 6-2 0,1 5 0 16,-3 1-1-16,2 6 1 0,2 4-7 0,-3-1-6 0,1 5-20 0,2 0-19 16,1-1-19-16,-2 1-53 0,2-2-18 0,0 0 0 0,2-1 0 0,-2-1 0 15,1-3 0-15,-1-1 0 0,3-4 0 0,-1-1 0 0,0-1 0 0,-1-4 0 16,-1-1 0-16,2-3-19 0,-1-4-121 0,3-1-58 0,-4-3-97 0,1-2-106 15,1-3-114-15,1-2-114 0,0-2-27 0,2-4-7 0,-1-1 2 0,1-5 3 16,2-2 11-16,-1-2 16 0,2-5 28 0,0-2 34 0,-2-4 52 0</inkml:trace>
  <inkml:trace contextRef="#ctx0" brushRef="#br0" timeOffset="11262.9">22583 10974 307 0,'4'6'425'0,"1"-2"7"0,-2 1 4 0,0 0 2 0,0-1 8 16,-1-1 14-16,0-2 18 0,-2-1 21 0,3-1 18 0,2 1 18 0,-1-2-121 15,2 1-149-15,1-1-64 0,1 0-46 0,1 0-9 0,4-1-4 0,0-3 1 0,2-1-2 16,4 0-11-16,0-2-10 0,3 0-20 0,1-3-19 0,2-1-21 16,0-1-16-16,4 1-11 0,-3-2-9 0,1 0-5 0,0 1-8 0,-3 1-3 15,1 1-4-15,-1 1-2 0,-4 2-4 0,0 0 0 0,-2 4 1 0,-3 0-2 16,-1 0 0-16,-1 2 1 0,-5 1 0 0,2 1 0 0,-3 1 0 0,-1-1 0 16,-1 1 2-16,3 0 1 0,-4 0 0 0,1 0 1 0,-2 0 3 0,2 0 0 15,0 0-1-15,3 0 4 0,-4-3 2 0,1 3-2 0,0 0-1 0,0 0 1 16,1-2 1-16,0 1-1 0,-1 1 0 0,2 0 9 0,-3 0 16 0,1 0 6 15,-2 0 5-15,5 1 11 0,-3 1 11 0,1 3 1 0,1-1 0 0,1 2 6 16,-1 1 3-16,1 0-1 0,-1 3 1 0,2-1 1 0,0 1-3 0,-1 0-10 16,1 3-55-16,0-3-9 0,-3 2 0 0,0-1 0 0,1-1 0 0,-1-2 0 15,-1 1 0-15,-1-2 0 0,0-1 0 0,-1-1 0 0,-1-1 0 0,1-1 0 16,-3-1 0-16,0-2 0 0,0 0 0 0,0 0 0 0,0 0 0 0,0 0 0 16,0 0 0-16,0 0 0 0,0 0 0 0,0 0 0 0,0 0 0 0,0 0 0 15,0 0 0-15,5 0 0 0,-1-2 0 0,5 2 0 0,-2-1 0 0,3-1 0 16,0 0 0-16,2 0 0 0,-1-3 0 0,3 1 0 0,0 1-33 0,0-3-114 15,2 0-41-15,0-2-49 0,0 1-54 0,-1-1-84 0,0 0-97 0,0 0-75 16,2-2-76-16,-2 0-17 0,1-1-6 0,0-2 13 0,0 0 19 0,-1-1 30 16,1 0 30-16,-2 1 35 0,3 0 41 0,-2-2 48 0</inkml:trace>
  <inkml:trace contextRef="#ctx0" brushRef="#br0" timeOffset="11644.84">23836 10562 403 0,'17'-13'455'0,"1"3"4"0,-1-3 1 0,-1 3-1 16,1 1 7-16,-4 2 7 0,1-3 8 0,1 3 5 0,-6 0 11 0,4 0 9 16,-7 5-136-16,2-2-171 0,0 3-66 0,-2 1-45 0,-1 1-9 0,-2-1 1 15,2 2 3-15,-2 0 5 0,0 0-4 0,1 2 0 0,-2-1-4 0,0 1-4 16,0 1-9-16,-4 0-9 0,0 5-3 0,0-2-3 0,-3 5-5 0,-2 0-5 15,-1 2-7-15,0 3-2 0,-4 3-3 0,1-1-3 0,-5 3-3 0,3 1-3 16,-1 2-1-16,1-2-3 0,4 0-3 0,-2 0 0 0,3-1-3 0,3-1 3 16,2-1-1-16,3-1-1 0,2-4 1 0,2 2 1 0,3-3-1 0,4 0-2 15,-2-1 2-15,3-1 0 0,3-1 1 0,0 0 2 0,2 0 0 0,0-2 2 16,2 1 3-16,-2 0 5 0,1-1 9 0,-1-1 12 0,-2 2 10 0,-1-2 12 16,-2 0 4-16,-2 1 2 0,-1 1-2 0,-1-2-1 0,-3 1-1 0,-3 2-1 15,-1-2-4-15,-2 3-2 0,-2 0-28 0,-2 2-36 0,-3-2 0 0,-5 3 0 16,4 0 0-16,-7 2 0 0,2-1 0 0,-4 0 0 0,-1 1 0 0,2-2 0 15,-1-2 0-15,1 2 0 0,0-1 0 0,3-3-14 0,1-1-108 0,-1-1-50 16,4-1-93-16,-1-2-100 0,2-1-121 0,2 0-127 0,-1-3-32 0,2-1-14 16,1-1 2-16,2-1 1 0,-2-1 11 0,2-3 15 0,2 2 22 0,1-3 24 15,0-2 47-15,1-1 51 0</inkml:trace>
  <inkml:trace contextRef="#ctx0" brushRef="#br0" timeOffset="11796.45">24426 11175 380 0,'36'7'575'0,"-4"2"6"0,-3 0 0 0,-4-1 1 0,-5 1-1 0,-4-2-2 0,-2 0 1 15,-6-1 8-15,0-6 13 0,-1-1 15 0,-1 0 13 0,-5-1-207 0,-1 0-254 16,0 2-62-16,0 0-19 0,0 0-5 0,0 0-2 0,0 0-2 0,0 0-8 16,0 0-17-16,0 0-20 0,-1-1-40 0,-3 1-45 0,2-1-54 0,-3-2-60 15,2 1-81-15,-4-1-85 0,1-1-96 0,-5-1-95 0,1-1-65 16,1 0-59-16,-5-1-8 0,1-2 4 0,-1 0 14 0,-1 1 22 0,1-1 32 16,-2 2 33-16,2-2 41 0,-2 0 42 0</inkml:trace>
  <inkml:trace contextRef="#ctx0" brushRef="#br0" timeOffset="12363.93">24304 10252 133 0,'-5'-15'471'0,"-3"2"14"0,-2 1 11 0,-2 0 7 16,-2-2 8-16,-5 2 4 0,-1 0 3 0,-3 0 4 0,-4 0 2 0,1-1 2 16,-3 0 1-16,-2 2-166 0,-6 0-200 0,2 1-56 0,-5 1-23 15,0 1-9-15,-3 1-6 0,-4-1-7 0,1 2-5 0,-5 0-1 0,-2 2-1 0,-1 0-1 16,0-1-6-16,-3 1-3 0,-1 2-3 0,-2 0-4 0,-1 0-1 0,1 1 1 15,-3 1-2-15,0 1-5 0,0-1-5 0,-2 4-3 0,0-2 0 16,0 3-2-16,-1 1-4 0,1 1 1 0,0 4 0 0,-1 1 0 0,2 4-1 0,0 2-5 16,-3 5-2-16,1 6-3 0,0 3-1 0,-1 2-2 0,2 6 2 0,0 7-2 15,1 1 0-15,0 6 0 0,3 3 0 0,2 3 4 0,2 2 7 16,2 6 3-16,6 0 4 0,2 1 7 0,5 1 1 0,4-1 10 0,7 1 7 16,1 0 4-16,6-3 7 0,4-1 4 0,3-3 8 0,5-1-1 0,4-4 1 15,3-2-5-15,4-2-5 0,4-2-3 0,2-2-4 0,4-4-5 0,5 1-46 0,1-4 0 16,4-1 0-16,4 0 0 0,1-3 0 0,6-3 0 0,3-1 0 15,3-4 0-15,4-1 0 0,5-1 0 0,3-4 0 0,4-1 0 0,5-5 0 16,7 1 0-16,2-5 0 0,5-1 0 0,5-2 0 0,3-4 0 0,7 0 0 16,2-3 0-16,5-3 0 0,4-2 0 0,3-4 0 0,1-1 0 0,5-1 0 15,1-2 0-15,1-4 0 0,-1-2 0 0,5-3 0 0,-3-1 0 0,1-1 0 16,-3-3 0-16,-1-1 0 0,0-2 0 0,-3-4 0 0,-4-1 0 0,-2 0 0 16,-4-1 0-16,-4-3 0 0,-6 3 0 0,-5-2 0 0,-2 1 0 0,-8 0 0 15,-6-1 0-15,-6 4 0 0,-6-1 0 0,-5 2 0 0,-7 3 0 0,-3-2 0 16,-6 2 0-16,-6 1 0 0,-1 0 0 0,-7 1 0 0,-1-2 0 0,-6 0 0 15,-2 1 0-15,-3-3 0 0,-1-1 0 0,-4-1 0 0,-3-1 0 0,1-5 0 16,-4 1 0-16,-3-4 0 0,-2-1 0 0,-3-3 0 0,-1-1 0 0,-4-3 0 16,-1-4 0-16,-3 0 0 0,-5-2 0 0,0-3 0 0,-6 0 0 0,-2-2 0 15,-4-1 0-15,-3 1 0 0,-1-2 0 0,-5 2 0 0,-1 2 0 0,-5 2 0 16,0 5 0-16,-3 2 0 0,-2 5 0 0,-1 5 0 0,0 5 0 0,-4 5 0 16,0 5 0-16,0 8 0 0,1 4 0 0,-2 6 0 0,1 5 0 0,1 5 0 15,1 3 0-15,0 5 0 0,2 5 0 0,3-1 0 0,3 4 0 0,0 5 0 16,3 0-18-16,5 1-69 0,2 1-42 0,3-1-50 0,6 0-77 0,1 4-81 15,7-4-109-15,3 3-117 0,5-2-46 0,6 0-33 0,4-1-7 0,2 0 1 16,5 0 11-16,5-3 16 0,2-1 21 0,6-4 24 0,3-5 46 0,2-1 49 16</inkml:trace>
  <inkml:trace contextRef="#ctx0" brushRef="#br0" timeOffset="12512.53">24545 10567 564 0,'0'12'1766'0,"-2"2"-679"0,0-2-447 16,-3-2-350-16,2-4-221 0,-3 1-273 0,-2 0-209 0,-1 0-4 0,-4-1 31 16,0 0 57-16,-4-3 48 0,1-5 41 0,-3 0 189 0,2-3-168 0,-4-2-243 15,4-4-46-15,-2-1-4 0</inkml:trace>
  <inkml:trace contextRef="#ctx0" brushRef="#br0" timeOffset="16525.8">9921 4900 26 0,'-3'6'131'0,"-2"-1"0"0,0-4 1 15,2 1 1-15,1 1 2 0,-2-2-29 0,1 1-35 0,0-1-22 0,1 1-20 16,0 0-9-16,1 2-4 0,-1-1-3 0,2 1-4 0,0 1-2 0,0-1-3 16,0 1 2-16,0-2 2 0,2 1-6 0,-1-1-9 0,1 0-23 0,1 0-28 15,2-1-33-15,1 0-35 0,-1-1-8 0,1 2-3 0,-1-3 1 16,3 1-1-16,0-2 0 0</inkml:trace>
  <inkml:trace contextRef="#ctx0" brushRef="#br0" timeOffset="16693.34">11541 4939 48 0,'0'14'172'0,"0"-3"-15"0,0-1-40 0,-1-3-39 0,-1-2-36 0,2-5-33 15,0 0-7-15,0 0-1 0,3-7-64 0,1 2-78 0,0-6-25 0,1 0-18 16</inkml:trace>
  <inkml:trace contextRef="#ctx0" brushRef="#br0" timeOffset="20214.93">22149 5089 81 0,'-5'0'181'0,"2"0"7"0,-2-3 7 15,2-1 5-15,2 1 3 0,-4-2 4 0,4 1 4 0,-3 1-53 0,3-2-61 16,-1 2-19-16,1 2-9 0,1 1-1 0,0 0 0 0,0 0 2 0,0 0 0 16,0 0 1-16,0 0-3 0,0 0-2 0,0 0-1 0,0 0-3 0,0 0-3 15,0 0 1-15,0 0 1 0,3-4 0 0,0 3 3 0,3 0 1 0,0-2-1 16,4 0-4-16,1 1-6 0,3-1-2 0,2-2-4 0,3 3-2 0,1-3 1 15,1 1 2-15,1-1 0 0,4 2 0 0,-3-1-5 0,4 1-4 0,-3-2-8 16,3 2-5-16,-2 0-6 0,0 2-2 0,1 0-4 0,-2-1-1 0,-2-1 1 16,1 3 2-16,-1-2 0 0,-1 2 6 0,1-1 6 0,2 1 10 0,-2 0 10 15,2 0 13-15,-1 0 10 0,4 0 2 0,2 0 0 0,1 0 2 16,0 0 2-16,0 0-2 0,3 0 0 0,0 1 3 0,2-1 4 0,2 0-4 16,-3 0-6-16,4-1-10 0,-2 1-6 0,-1 0-14 0,3-2-9 0,-1 1-5 15,0-1 3-15,0 0-2 0,1 1-4 0,-3-1 0 0,1 0-2 0,-3 0-4 16,3 1-9-16,-2-2 0 0,-3 2-3 0,2-1-3 0,-3 0-3 0,2 0 0 15,-3 2 2-15,1 0-2 0,-2 0-4 0,-1 0 2 0,0 0 2 0,2 2 0 16,-3-2-4-16,1 2 2 0,0 0 2 0,-2-1-2 0,4 0-2 0,-4 1 2 16,2-2 1-16,2 1 0 0,-3 1-1 0,3 0 2 0,-1-2 2 0,1 0 1 15,-3 0-4-15,3 0 3 0,-1 0 3 0,-2 0-2 0,2 0 0 0,-1 0-1 16,-2 0 2-16,2 0-1 0,-2 0 1 0,-2-2 0 0,1 0 1 0,-1 1 0 16,-2-1-1-16,-1 1 1 0,-1 0-1 0,-3-1-2 0,1 0-3 0,-4 2 0 15,1-2 2-15,-1 1 0 0,-2 1 1 0,-1 0 0 0,-4-2 0 0,0 2-2 16,0 0-3-16,-1 0 0 0,-2 0 1 0,-3 0-2 0,0 0 0 0,4 0 5 15,-4 0 5-15,0 0 3 0,0 0-1 0,0 0 2 0,3 0 3 0,-3 0 3 16,0 0 4-16,0 0 5 0,0 0 6 0,0 0 3 0,0 0 3 0,0 0 3 16,0 0 4-16,0 0 0 0,1-1-4 0,-1 1 1 0,0 0 3 0,0 0-1 15,0 0-3-15,0 0-2 0,0 0-5 0,0 0-5 0,0 0-2 0,0 0-4 16,0 0-5-16,0 0-17 0,0 0-19 0,4-1-19 0,-4 1-19 0,0-4-30 0,0 1-35 16,0-1-74-16,-2-2-85 0,0 0-47 0,1 2-41 0,-1-4-54 15,1 2-57-15,-4 0-13 0,-2-1-2 0,0 1 12 0,-1 0 17 0,-4-1 17 16,0 2 15-16,-1 0 30 0,-4 1 32 0</inkml:trace>
  <inkml:trace contextRef="#ctx0" brushRef="#br0" timeOffset="20347.58">23686 5097 122 0,'-13'5'140'0,"-1"-4"-32"0,1-1-46 0,-1-1-48 15,3-4-11-15,0-3-2 0,0 1-1 0,0 0 0 0,0 2-82 0,-3-1-97 16</inkml:trace>
  <inkml:trace contextRef="#ctx0" brushRef="#br0" timeOffset="21479.55">19812 5160 91 0,'-6'0'155'16,"0"0"5"-16,-2-2 8 0,-2 1-3 0,4-2-4 0,0 1-6 15,-3 0-5-15,0 0-50 0,3 1-58 0,0 1 0 0,-1-2 14 16,1 2-3-16,-2 0-10 0,3 0 16 0,1 0 16 0,0 0-7 0,4 0-12 15,-3 0 9-15,3 0 16 0,0 0-11 0,0 0-15 0,0 0 5 16,0 0 11-16,0 0-17 0,0 0-22 0,0 0 2 0,0 0 9 16,0 0-12-16,0 0-17 0,0 0 17 0,0 0 25 0,0 0-1 15,0 0-10-15,0 0 18 0,0 0 20 0,0 0 1 0,0 0-3 16,0 0 11-16,0 0 14 0,0 0-5 0,0 0-8 0,0-3 1 0,0 3 1 16,0 0-17-16,0 0-21 0,2-2-4 0,-2 2 1 0,0 0 1 0,1-1 3 15,3-1-1-15,0 2 2 0,0-1-1 0,0 1-3 0,5-2-2 0,0 2 0 16,0-2-1-16,2 1-1 0,0-1 5 0,4 1-1 0,0 0 1 0,0-1 1 0,0 1-13 15,4-1-17-15,-3 1-5 0,3 1-4 0,-1-1-6 0,0-1-6 16,3 0 1-16,-5 2 1 0,3-2-1 0,-2 2-3 0,2 2 2 0,-3-2 2 16,1 2 0-16,2 0 0 0,-3-1 4 0,1 2 2 0,-1 0 0 0,3 1 0 15,-3 1 3-15,3-2 6 0,-3 3-2 0,4-3-2 0,1 1 4 0,-2 1 4 16,3-1 0-16,0 1-1 0,2-1 1 0,-2-1 1 0,3 0 0 0,2 0 1 16,2 0 0-16,1-1 1 0,1-1-3 0,3 0-3 0,0 1 0 0,3-2 4 15,4-2-5-15,0 1-4 0,0-2 0 0,3 0 1 0,2-1-1 0,1-1-1 16,1 2-3-16,-1-3-1 0,1 2-2 0,2-1-5 0,1 0 1 0,-3 0 3 15,0 0-3-15,0 2-5 0,-1-2 3 0,-2 3 2 0,0-1-3 0,-2 1-4 16,0 1-2-16,-4 1 2 0,-1 0-3 0,0 0-2 0,2 1 3 0,-6 1 2 16,0-1-1-16,1 2-1 0,-4 0 2 0,2 0 4 0,-3 0-3 0,2 2-2 15,-2 0 0-15,0 0 2 0,-1 0-1 0,-1 1-2 0,0-1 2 0,-1 2 3 16,-3 0-3-16,2-1-2 0,-3 0 1 0,-1 0 1 0,1 0-2 0,-1-1-3 16,-2 1 2-16,-1 0 3 0,0-2-2 0,1 1 0 0,-2-1 1 0,3-1 2 15,-5 0-2-15,2 0-2 0,1 0 2 0,0-1-1 0,0-2 1 0,2 2-1 16,-4-2 2-16,4-2 0 0,-4 2 2 0,4-2-1 0,-1-1 0 0,-1 0 0 15,3 0 0-15,-1 0-3 0,-2-1 3 0,1 1 2 0,1-2 0 0,-2 1-2 16,0 1-1-16,0 0 4 0,-3-2-4 0,-1 2-1 0,1 0-1 0,-3 2 1 16,1-1 0-16,-2 1 0 0,-2-1 1 0,0 1 0 0,-2 1-2 0,0 0-1 15,-1 0 0-15,-2 0 4 0,0 0-2 0,2 0-2 0,-4 0 0 0,-3 0 3 16,3 1-2-16,1-1 0 0,-4 0-1 0,0 0 0 0,0 0 2 0,0 0-1 16,0 0 1-16,0 0 3 0,0 0-5 0,0 0 0 0,0 0 0 0,0 0 0 15,0 0-10-15,0 0-11 0,0 0-17 0,0 0-19 0,0 0-40 0,0 0-46 16,0 0-56-16,0 0-58 0,0 0-38 0,-1 2-32 0,1-2-53 0,-6 1-53 15,-1-1-12-15,2 2-2 0,-3-2 9 0,-1 0 10 0,0 0 19 0,-4-2 18 16,-1-1 42-16</inkml:trace>
  <inkml:trace contextRef="#ctx0" brushRef="#br0" timeOffset="22645.43">20201 5307 94 0,'-5'0'123'0,"2"0"-8"0,-2-3-21 0,-1 1-24 15,3-2-29-15,-2 1-32 0,2-2-62 0,2 2-65 0,-3 0-13 0,4 3-3 16</inkml:trace>
  <inkml:trace contextRef="#ctx0" brushRef="#br0" timeOffset="22838.91">20718 5129 32 0,'-2'3'164'0,"1"1"-5"0,-2-4-13 0,3 0-8 0,-3 0-11 16,1-4-44-16,-1 1-47 0,2 1-71 0,1 2-74 0,-4-3-25 0,4 3-16 15,-1-2-4-15,1 2 1 0</inkml:trace>
  <inkml:trace contextRef="#ctx0" brushRef="#br0" timeOffset="22996.49">21352 5018 23 0,'0'0'8'16,"-3"2"-6"-16,0 1-1 0,-2-1-29 0</inkml:trace>
  <inkml:trace contextRef="#ctx0" brushRef="#br0" timeOffset="23202.94">21776 4941 38 0,'3'-4'105'0,"1"-1"-10"0,-3 2-16 0,2-1-32 0,0 0-37 16,-1 1-51-16,-2 3-53 0,0 0-13 0,0 0-4 0</inkml:trace>
  <inkml:trace contextRef="#ctx0" brushRef="#br0" timeOffset="23458.26">22311 4863 63 0,'1'-5'142'0,"-1"1"2"0,5-1-1 0,-4 1 2 15,-1-2-2-15,0 1-31 0,0 0-38 0,0 0-46 0,0 1-53 0,0 4-39 16,0 0-38-16,-1-4-20 0,1 4-17 0,0 0-4 0,0 0-1 0,0 0 1 15</inkml:trace>
  <inkml:trace contextRef="#ctx0" brushRef="#br0" timeOffset="43033.93">10381 8960 49 0,'3'-9'190'0,"-1"2"-7"0,-2-2 6 0,2 1 5 16,-1 1-3-16,-1 1-6 0,0 0 9 0,0 2 12 0,0-1-71 0,0 5-89 15,0 0-8-15,0 0 8 0,0 0 19 0,0 0 25 0,0 0 28 16,0 3 32-16,0 3 29 0,0 3 25 0,0 1 18 0,0 5 17 16,0 3-3-16,-3 4-9 0,3 3 9 0,-2 5 10 0,-1 3 0 0,0 5-2 15,-2 2-27-15,0 2-29 0,2 5-24 0,-3 3-24 0,0 2-27 0,1 3-27 16,0 2-11-16,0 3-5 0,0 0-3 0,1-1 1 0,-1-1-2 0,2-1-3 15,1-3-5-15,-1-2-7 0,3-2-3 0,0-7-6 0,0-2-2 0,3-3-4 16,-1-5-3-16,1-5-6 0,2-2-7 0,-1-4-9 0,1-4-9 0,0-3-9 16,1-1-14-16,-1-6-15 0,0 1-28 0,1-4-27 0,0-3-79 0,-1-4-87 15,-2-2-59-15,2-4-53 0,2-3-62 0,0-5-62 0,-2-2-12 0,3-4 2 16,-3-6 2-16,1-1 7 0,2-6 9 0,-3-2 12 0,-2-4 26 0,0-1 28 16</inkml:trace>
  <inkml:trace contextRef="#ctx0" brushRef="#br0" timeOffset="43565.5">10370 8692 70 0,'-5'2'265'15,"1"-1"2"-15,0 1-1 0,-2 1 2 0,3-2 0 0,-2 1-1 16,5-2 1-16,-3-2 2 0,3 2 4 0,0 0-61 0,0 0-74 0,0 0-21 16,0 0-9-16,0 0 11 0,3 2 20 0,2-1 8 0,1 1 7 0,7-2 6 0,-1 1 4 15,6-1 3-15,-1 1 6 0,7-1-1 0,4 0-1 0,2 0-10 16,4-1-14-16,2-2-19 0,5 0-22 0,3 0-22 0,4-3-21 0,2 2-9 15,6-4-7-15,2 0-5 0,2 0-5 0,3-2-5 0,4 0-5 0,1-1-5 0,2 3-2 16,0-2-2-16,2 2-2 0,-1 0-3 0,0 1-2 0,0 2-5 16,-1 1-6-16,2-1 4 0,-2 3 4 0,0 2 1 0,1-1-1 0,3 1 1 15,-1-1 3-15,1-2 4 0,4 1 6 0,2-2 0 0,3-3-2 0,0 0-1 0,4-2 1 16,2-1-1-16,-1-1 0 0,2 0-3 0,2-3-3 0,-3 1 1 16,1 0 0-16,-3 0-1 0,1 1 0 0,-4 1-6 0,-5 1-4 0,-1-1-3 15,-7 4 1-15,-1-1 0 0,-6 2-1 0,-7 2 0 0,-3-1 1 0,-5 4-1 0,-8-1-4 16,-4 2-1-16,-6 0 1 0,-6 0 2 0,-3 0 0 0,-7 0 3 15,-1 2 4-15,-5-2 1 0,-2 0 0 0,-4 0 1 0,3 0-1 0,-6 0 1 16,0 0 1-16,0 0 3 0,0 0 3 0,0 0 1 0,0 0 1 0,0 0-1 0,0 0-2 16,0 0 0-16,0 0-2 0,0 0-2 0,0 0 0 0,0 0-2 15,0 0 1-15,0 0-1 0,0 0-2 0,0 0-1 0,0 0-2 0,0 0-1 16,0 0 0-16,0 0-2 0,0 0-2 0,0 0 0 0,0 0-1 0,0 0-1 0,0 1-1 16,3 1 0-16,-1 1 3 0,-1 3-2 0,-1 0 1 0,2 2-1 15,0 3 1-15,-2 3 0 0,1 4 1 0,-1 3 2 0,0 3 0 0,-1 4 0 0,-1 4 0 16,0 2 1-16,-1 5 0 0,-3 2-1 0,2 4 0 0,-1 1 1 0,-2 3 0 15,2-1 0-15,-1 2-1 0,-2 0 2 0,4 0 0 0,0-1 3 16,0 0 3-16,0-2 0 0,3-1 1 0,1 0 0 0,0-3 0 0,0-3 1 16,1-1-1-16,1-1-1 0,1-4 1 0,0-2 2 0,-1-4-1 0,1-2-2 15,-1-2-1-15,-1-5-9 0,1 0-8 0,-2-3-20 0,0-3-23 0,0-1-36 16,-2-3-35-16,-1 0-86 0,-2-1-94 0,-1-2-80 0,0 0-74 0,-7-3-30 16,2 0-23-16,-5-3-5 0,-1 0-1 0,-7-2 5 0,1-1 7 0,-6-2 21 15,-1-2 21-15,-3 0 35 0</inkml:trace>
  <inkml:trace contextRef="#ctx0" brushRef="#br0" timeOffset="44066.16">10303 10134 180 0,'-14'4'200'0,"0"-2"4"0,-2 4 5 0,3-5 6 0,0 1 5 15,0-1 15-15,-3 0 16 0,3-1-32 0,-1 0-44 0,3 0 10 0,0 2 17 16,0 0 19-16,1-2 18 0,2 1-4 0,2-1-6 0,0 2-1 0,3-2-3 15,3 0 0-15,0 0 0 0,0 0-7 0,3-2-13 0,5-1-20 0,1-1-25 16,7-2-29-16,3 0-30 0,6-5-21 0,5 1-21 0,5-2-3 0,6-3-4 16,3 0-1-16,4-3-3 0,4 1-6 0,3-1-4 0,4 0-2 0,1 0-1 15,1 3-1-15,3-1-3 0,-1 2 1 0,2 0-2 0,1 3 3 16,1 1 2-16,1 0 1 0,1 1 2 0,3 2 4 0,0 1 5 0,2 0 5 0,3 0 3 16,3 0 1-16,-1 0 2 0,5 1-2 0,1 1-1 0,2-3-3 0,3 2-3 15,0 0 0-15,2-1 1 0,1 0-1 0,1 2-2 0,0-2-1 0,0-1-7 16,-1 0-1-16,-1 0-5 0,-2 0-3 0,-3-1-3 0,3 0-2 0,-6 1-1 15,-2-1 1-15,-4 2-2 0,-3 0-5 0,-5 2-6 0,-3 0-2 0,-6 1-2 16,-6 1 1-16,-3 2-1 0,-9 0-1 0,-4 1-1 0,-8 0 6 0,-4-2 4 16,-3 1 7-16,-7-1 7 0,-4 1 3 0,-4 0 1 0,-2-2 2 0,-1 0 0 15,-5 0-8-15,2-1-13 0,-1 0-13 0,-2-2-13 0,0 0-24 0,0 0-25 16,-2-2-43-16,2 0-46 0,-3-2-107 0,2-1-120 0,-5-1-104 0,-1-1-104 16,2-3-21-16,-3 2-7 0,-4-3 7 0,-1 2 12 0,0-1 12 0,-4-1 14 15,-2 2 22-15,0-1 24 0,-1 0 38 0</inkml:trace>
  <inkml:trace contextRef="#ctx0" brushRef="#br0" timeOffset="44211.81">13568 9478 31 0,'3'24'466'0,"-4"0"9"0,-2-3-8 16,-2 0-7-16,-1-2-20 0,1-3-26 0,-1-4-61 0,-2-2-71 15,0-4-53-15,0-3-47 0,2-1-92 0,-1-1-100 0,-2-1-173 0,-1 2-188 16,2-2-62-16,-5 0-32 0,-2 0-1 0,1-2 7 0,-2 1 19 0,-4-1 26 15,0-1 61-15,-3-2 72 0</inkml:trace>
  <inkml:trace contextRef="#ctx0" brushRef="#br0" timeOffset="44799.2">11671 8922 148 0,'0'-2'166'15,"-1"-3"0"-15,1 1 3 0,-2 0 3 0,2-1 2 0,-2 1 3 0,1-1-37 0,-1-1-44 16,1 2-20-16,-1-3-13 0,0 5 2 0,0-3 6 0,0 1 2 0,2-1 3 15,-2-1 3-15,1 2 5 0,1-2 9 0,-2 0 9 0,2 0 10 16,0 0 12-16,2-1 8 0,-2 0 9 0,1 1 7 0,1-1 5 0,-2 2 3 16,4-1 3-16,-4 0 0 0,4 1-1 0,-4 3-2 0,1-1-3 0,1 0-10 15,-1-1-8-15,-1 4-13 0,0 0-16 0,0 0-12 0,0 0-12 0,0 0-17 16,0 0-19-16,0 0-13 0,0 0-12 0,0 0 3 0,0 0 6 0,0 0 7 16,0 0 8-16,0 7 0 0,2 2 1 0,-2 2 4 0,0 1 4 0,2 5 4 0,-2 6 3 15,0 2 8-15,0 5 8 0,0 4 6 0,-2 5 1 0,2 2-3 16,-2 4-4-16,2 3-4 0,-1 2-6 0,-1 2 0 0,1 2 3 0,-3 2-1 15,2 1-1-15,0-2-2 0,0 1-3 0,-1-2-5 0,2-4-3 0,-1-1-4 16,2-6-5-16,0-3-5 0,0-4-6 0,0-4-6 0,0-5-4 0,2-4-6 16,-1-5-2-16,2-2-10 0,-3-3-14 0,2-3-17 0,0-1-20 0,0-5-27 15,2 1-29-15,-3-1-72 0,-1-2-83 0,0-2-77 0,3-2-74 0,1-4-60 16,2-1-57-16,-1-4-13 0,2-2-3 0,3-6 6 0,1-1 8 16,3-6 17-16,-1-4 17 0,4-1 25 0,-1-4 26 0</inkml:trace>
  <inkml:trace contextRef="#ctx0" brushRef="#br0" timeOffset="45132.31">12629 8670 106 0,'2'-3'320'0,"1"0"11"0,0 0 7 16,-1 0 3-16,-2 1-2 0,2-1-1 0,0 0-2 0,-2 0 2 0,0 3 0 15,0-3-63-15,0 3-79 0,0 0-24 0,0 0-10 0,0 0-23 0,2 1-26 16,0 3-8-16,1 0-2 0,0 4 5 0,0 1 7 0,0 3 9 0,2 3 10 16,0 4 2-16,-2 4 4 0,3 3-4 0,-1 6-8 0,-2 4-15 0,-1 5-22 15,-1 4-7-15,1 4 0 0,-4 4 0 0,1 5 1 0,-1 3 1 0,-3 1-1 16,1 3-5-16,-2-1-9 0,-1 0-3 0,2-1 0 0,-1-1-6 0,1-4-3 16,2-6-5-16,-1-4-7 0,2-4-2 0,0-6-5 0,1-5-7 0,1-3-8 15,1-8-5-15,-1-2-4 0,2-3-2 0,-2-4-1 0,2-1-1 0,0-3-2 16,-2-1-4-16,2-2-4 0,-2-2-11 0,2-1-13 0,-2-3-22 0,0 0-23 15,0 0-46-15,0 0-51 0,0 0-88 0,0 0-99 0,0 0-84 0,0 0-80 16,-4-3-26-16,2-1-12 0,-2-2-1 0,1 0 1 0,0-4 9 0,0 2 14 16,-2-3 20-16,0 0 22 0,2-4 47 0</inkml:trace>
  <inkml:trace contextRef="#ctx0" brushRef="#br0" timeOffset="45253.99">12647 9587 150 0,'-4'26'351'0,"0"-2"3"15,-1-1-4-15,4-2-2 0,-3-2-33 0,1-2-39 0,0-4-48 0,3-3-46 16,-2 0-42-16,1-2-43 0,-3 0-159 0,1-1-186 0,-3 0-62 0,0-1-34 16,-2 0-8-16,1-2-2 0,-3-1 3 0,0-3 4 0,0 0 33 0</inkml:trace>
  <inkml:trace contextRef="#ctx0" brushRef="#br0" timeOffset="46348.06">12090 9202 119 0,'3'0'359'0,"0"0"9"0,1 2 8 0,-3-1 3 0,-1-1 1 0,2 2-1 15,-2-2 0-15,1 1 2 0,-1-1 7 0,0 3 8 0,0-3-84 0,2 3-107 16,-2-1-55-16,0 2-45 0,2-2-9 0,-2 1-6 0,1-1-4 0,-1-2-2 16,0 4 2-16,0-4 3 0,0 0 0 0,0 2 0 0,0-2-11 0,0 0-17 15,0 0-5-15,0 0-5 0,0 0 1 0,0 0-4 0,0 0 2 0,0 0-1 16,0 0 3-16,0 0 3 0,0 2 5 0,0-2 1 0,0 0 5 0,0 0 4 16,0 0-2-16,0 0-2 0,0 0-5 0,0 0-4 0,0 0-7 0,-1-2-4 15,-1 0-7-15,0-2-6 0,-1-1-4 0,2 0-2 0,-1-1-6 0,0 0-7 16,2-1-2-16,0-2-6 0,0 1-2 0,0 1-2 0,0-1 1 0,2 0 0 15,0 3 0-15,-1 0-1 0,2-1-2 0,1 4 2 0,-1 0-1 0,0 1-2 16,0-1 0-16,3 4 2 0,-1-1-2 0,1 1 0 0,-1 2 1 0,0 0 1 16,1 1 0-16,-1 2-1 0,-2-1 4 0,2 3 3 0,-2-1 3 0,0 1 2 15,1 0 5-15,-1 0 4 0,-2 0 3 0,1-1 4 0,-2 2 5 0,4-3 1 16,-2 2 3-16,-2-1 2 0,-2-1 1 0,-2 1 0 0,2-2-1 0,-2 1-4 16,-1 1 0-16,-2-2-3 0,2 1 0 0,-4-1 4 0,1 0-1 0,0 0 0 15,0-3-3-15,-1 2 2 0,1-2-4 0,-2-2 0 0,1 1-2 0,3-2-1 16,-1-3-3-16,1 1-1 0,1-2-3 0,0-3-5 0,1 2-5 0,1-4-6 15,0-2-6-15,1 0-3 0,2-1-3 0,0-2-2 0,3 0 0 0,0-1-3 16,3 2 1-16,-1-2-2 0,0 2 4 0,1 0-1 0,-1 3 3 0,0 1 3 16,1 2 0-16,0 0 0 0,-1 4 1 0,0 0 2 0,-2 1-2 0,2 4 0 15,-2 0 1-15,3-1-2 0,-3 4 1 0,-1 1 1 0,1-2 1 0,0 2 4 16,1 2-2-16,-3 1-2 0,1 0 3 0,-2-2 1 0,0 4-1 0,-2-1-2 16,2-1 2-16,-3 2 1 0,1-1 1 0,-2 0 2 0,0-1-2 0,1 0 0 15,-3-2-1-15,3 0 0 0,-2-1 0 0,2 1 1 0,1-4 0 0,-1 1-1 16,0-3-1-16,1 2 2 0,2-3-1 0,0 0-4 0,0 0-4 0,-1-3-6 15,-1 2-1-15,2-4-5 0,0-1-1 0,-1-1 0 0,-1-2-5 0,2-2-1 16,0-1 0-16,2-1-1 0,-1-3-1 0,1 3 0 0,-1-2 1 0,1 0 2 16,0 1 5-16,-1 3 4 0,2 1 3 0,-3 0 3 0,2 3 0 0,0 1 1 15,-2 1 1-15,1 2 3 0,-1 3 0 0,0 0 0 0,0 0 3 0,0 0-1 16,0 0 0-16,0 0-1 0,0 0 2 0,-3 2 0 0,1 2-1 0,-2 1 0 16,0 0 1-16,1 3 2 0,-3 0-1 0,3-1 0 0,0 2 1 0,0-1 1 15,-1-1-3-15,1 0-2 0,2 0-8 0,-1-1-9 0,0-2-9 0,2-1-7 16,0-3-5-16,0 0-3 0,0 0-1 0,0 0-1 0,0 0-2 0,4-1-3 15,0-1-5-15,1-2-5 0,0-1-1 0,4-1 0 0,-1-1 7 0,2-4 11 16,-1 1 6-16,2-2 8 0,-1-2 4 0,2 2 4 0,-4-1 2 0,0 2 0 16,0 0 2-16,-2 1 2 0,-1 2 5 0,-2 3 6 0,2 0 1 0,-3 1 1 15,-1 2 1-15,-1 2 2 0,0 0 2 0,0 0 0 0,0 0 1 0,0 0 0 16,-3 3 0-16,0 0-1 0,-2 2 2 0,2 2-1 0,-3-1 1 0,0 3-2 16,1 0-3-16,-2 0-4 0,1 0-21 0,1 2-26 0,-2-3-30 0,2 0-32 15,0 0-60-15,0-1-65 0,2-2-48 0,1 1-40 0,-1-4-35 0,0 2-32 16,3-4-43-16,0 0-42 0,0 0-14 0,0 0-6 0,0 0 19 0,3-4 24 15,0 0 29-15,-1 0 32 0,-1-2 61 0</inkml:trace>
  <inkml:trace contextRef="#ctx0" brushRef="#br0" timeOffset="46420.87">12143 9117 99 0,'-2'-3'175'0,"2"1"2"0,-2 1 5 0,1 0 1 0,1 1 2 0,-4 0-2 15,0 2-36-15,0 0-47 0,3 1-22 0,-2 1-21 0,1 2-33 0,-1-1-37 16,0 1-67-16,3-2-71 0,-1 2-21 0,-1-1-5 0,0-2-4 0,1-1-2 16,-1 2-2-16,2-4 1 0,0 0 0 0</inkml:trace>
  <inkml:trace contextRef="#ctx0" brushRef="#br0" timeOffset="47866">11399 9375 44 0,'-1'-9'217'0,"-1"-2"18"0,0 0 30 0,-1 0 31 16,0 0 27-16,0 1 25 0,0-1 17 0,0 2 11 0,0 0-47 0,1 4-65 15,-1-2-24-15,3 3-15 0,-2 1 3 0,2 3 8 0,0 0-7 0,0 0-7 16,-1 3-21-16,-1 1-22 0,0 4-19 0,1 3-17 0,-2 6-6 0,-2 4-6 15,-3 5 0-15,2 5-2 0,-5 6 5 0,-2 4 6 0,-3 4-4 0,-3 5-6 16,0 2-5-16,-4 5-4 0,-4 0-1 0,-2 5 1 0,-4-1-4 0,0 2-2 16,-4 0-4-16,-1 3-1 0,-2 0-6 0,-2-2-5 0,1 3-2 0,-1-3-4 15,0 1-7-15,-2-2-10 0,3-2-4 0,1-1-4 0,-2-1-6 0,4-4-8 16,3-2-6-16,0-4-4 0,2 0-7 0,5-8-5 0,1 0-5 0,3-6-5 16,3-2-6-16,2-8-7 0,5-2-11 0,2-3-11 0,2-5-19 0,4-4-23 15,0-1-25-15,2-2-26 0,3-4-22 0,1-1-22 0,0-3-36 0,5 0-37 16,2-2-98-16,4 0-110 0,2-4-97 0,4-3-93 0,5-3-12 0,4-5 4 15,1-4 17-15,9-2 22 0,2-4 22 0,3-6 25 0,5-2 20 0,3-6 24 16,5-2 36-16</inkml:trace>
  <inkml:trace contextRef="#ctx0" brushRef="#br0" timeOffset="48348.71">13295 9305 39 0,'1'-11'232'0,"1"2"10"16,0 0 2-16,-2 0 0 0,0 2 1 0,1 0-1 0,-1 1 0 0,0 2-3 15,0-1-44-15,0 2-58 0,0 3-44 0,0 0-42 0,0 0 16 0,0 0 27 16,0 0 37-16,0 0 38 0,3 0 19 0,1 3 17 0,1-1 17 0,-1 3 14 16,4 1 15-16,-2 4 11 0,4 1 12 0,2 4 11 0,1 3 12 0,0 2 10 15,4 4-27-15,0 3-30 0,-1 5-35 0,3 0-35 0,1 6-12 0,0 3-9 16,0 2-10-16,1 1-9 0,1 1-11 0,0-1-8 0,-3 1-6 0,5 1-7 15,-4-3-7-15,1 1-8 0,1-4-5 0,0-1-6 0,0-3-6 0,-2 0-8 16,2-2-5-16,0 0-8 0,-2-3-21 0,2-1-36 0,0-3 0 0,-2-1 0 16,0-2 0-16,2-2 0 0,-4-1 0 0,1-4 0 0,-1 1 0 0,-2-2 0 15,0-3 0-15,-2 1 0 0,-2-3 0 0,0 0 0 0,-2-3 0 0,-1 0 0 16,0-3 0-16,-4 2 0 0,0-3 0 0,0-1 0 0,-2 1 0 0,0-2 0 16,-1 0 0-16,-2-2 0 0,0 0 0 0,0 0 0 0,0 0 0 0,0 0 0 15,0 0 0-15,0 0-120 0,0 0-151 0,-5 0-100 0,0 0-115 0,-3-2-116 16,0 0-44-16,-6 1-26 0,-2 0-2 0,-3-2 0 0,-6 1 11 0,-5-1 14 15,-5 0 26-15,-3 0 26 0,-6 0 52 0,-5 0 56 0</inkml:trace>
  <inkml:trace contextRef="#ctx0" brushRef="#br0" timeOffset="48998.97">9113 10844 43 0,'-3'2'178'0,"-1"0"11"0,1-2 9 15,-1 0 12-15,1 0 11 0,0 0 15 0,-1 0 16 0,1-2-16 0,3 2-22 16,-3-2 6-16,3 2 12 0,0 0 8 0,-2 0 6 0,2 0 0 0,0 0-1 15,0 0-11-15,0 0-9 0,0 0-10 0,-1-1-11 0,1 1-21 0,0 0-23 16,0 0-18-16,0 0-18 0,0 0-15 0,0 0-14 0,1 6-9 0,1 2-5 16,4 2-1-16,-1 7 1 0,3 1 7 0,0 6 7 0,1 5 9 0,1 8 7 15,2 5 6-15,-4 3 8 0,2 6-1 0,1 3-7 0,-3 4-4 0,-2 2-7 16,1 2-6-16,-1 4-6 0,-2-2-5 0,0 1-4 0,-1-2-6 0,-2 0-5 16,1-4-11-16,-2-1-7 0,2-3-5 0,-1-3-7 0,-1-6-7 0,0-3-9 15,0-4-6-15,0-4-5 0,0-4-16 0,2-5-14 0,-2-4-20 0,0-6-22 16,0 0-30-16,2-5-32 0,-1-3-39 0,-1-1-44 0,2-5-85 0,-2-2-95 15,4-2-67-15,-2-5-58 0,2-4-40 0,-2-2-34 0,1-3 0 0,2-5 10 16,-2-5 16-16,2-2 19 0,-2-5 29 0,-1-4 28 0,2 0 43 0</inkml:trace>
  <inkml:trace contextRef="#ctx0" brushRef="#br0" timeOffset="49416.85">9263 11139 29 0,'3'2'432'0,"0"0"30"0,-1 3 4 0,1-1 2 16,-3 2-6-16,2-3-7 0,-2 2-1 0,3-1-2 0,0-1-1 0,3-3 1 15,2 0-74-15,4 0-91 0,3 0-108 0,4-3-107 0,5 2-39 0,4-1-22 16,4-3-2-16,5 1 5 0,3-2 9 0,5-2 8 0,4 0 4 0,0-2 3 16,5 0 2-16,4-1 2 0,2 2 1 0,2-2 1 0,1 0-3 0,5 1-4 15,0-1-4-15,3 2-3 0,0 2-6 0,2-1-5 0,0 1-2 0,-2 1-1 16,-1 0-1-16,-1 1-1 0,2 1 0 0,-6 1 3 0,1-2 0 0,-4 3 3 16,1-2 1-16,-4 1 2 0,-2 0 1 0,0 0 0 0,-5 1 1 0,-2-1 3 15,-2-1 0-15,-4 1-1 0,-1-1-3 0,-2 0 1 0,-5 0-5 0,-1-2-6 16,-2 0-3-16,-4 1-2 0,-1-1-3 0,-3-1-2 0,-1 0-3 0,-5 1 1 15,2-2-3-15,-5 2-1 0,-1 0 2 0,-3 0-1 0,-2 1 0 0,0 1 0 16,-4 1 2-16,-1 0 1 0,-2 2 4 0,1-1 4 0,-4 2 3 0,0 0 2 16,0 0 3-16,0 0-1 0,0 0 0 0,0 0-1 0,-5 0 2 0,-2 2 1 15,1-1 1-15,0 1 0 0,-5 1 0 0,1 0 1 0,-1-1-7 0,-3 3-2 16,4 1-4-16,-4 0-1 0,1 2-3 0,2-1 0 0,-3 0 1 0,3 3-1 16,0 0-1-16,2 0-1 0,1 3-2 0,0 1 0 0,0 2 0 0,0 2-1 15,3 1 0-15,-1 4 1 0,1 1 3 0,-1 5 4 0,3 3 7 0,0 4 5 16,1 3 3-16,0 2 5 0,2 0 2 0,0 6 3 0,2-1 2 0,0 4 2 15,2-2 2-15,-2 2 0 0,2-1-1 0,0-3-1 0,0 0-3 0,1-5-4 16,0-1-9-16,1-6-9 0,-2-2-11 0,0-6-11 0,-1-3-14 0,2-4-14 16,-2-3-16-16,0-4-14 0,-1-3-26 0,0-2-25 0,-1-2-68 0,-1-2-78 15,-1-2-94-15,-1 1-94 0,-3-2-58 0,0 0-50 0,-5-2-6 0,0 2 7 16,-3-3 9-16,-1 2 8 0,-4-1 16 0,-2 1 14 0,-5-2 23 0,-2 1 26 16</inkml:trace>
  <inkml:trace contextRef="#ctx0" brushRef="#br0" timeOffset="49783.87">8971 12322 31 0,'-11'10'441'0,"1"-3"18"0,1-2 13 0,-1 1 2 0,4-2 2 0,-2-1-1 16,2-1-4-16,-1-1 0 0,4-1 1 0,3 0 1 0,0 0 0 16,3-3-151-16,2 0-187 0,4 1-53 0,4-2-26 0,4 0-8 0,4 1-2 15,6-1 6-15,6-1 6 0,5-2 10 0,6-1 6 0,4 0 3 0,7 0 1 0,5-1-1 16,5-1 0-16,3-2-3 0,6 0-4 0,4-2-5 0,1 0-4 16,1 3-5-16,3-3-7 0,2 2-2 0,-1-1-2 0,0-1-7 0,1 2-2 15,0 0 1-15,-1 0 2 0,-3 2 6 0,1-1 2 0,0 2 1 0,-6 0 2 0,2 2-2 16,-6 0-1-16,1 0-2 0,-3 1-7 0,-4 2-7 0,-1 1-6 15,-5 0-9-15,-2 1-7 0,-5-1-16 0,-1 3-16 0,-6-1-21 0,-5 1-27 16,-5 1-31-16,-2-1-32 0,-4 2-29 0,-5-1-28 0,-5 1-66 0,-4-1-74 0,-3 1-80 16,-4 0-77-16,-4 0-48 0,-3-1-40 0,-2-1-1 0,-5 4 9 15,-5-1 19-15,-2 0 19 0,-3-2 29 0,-5 3 32 0,-4-3 28 0,-1 1 27 16</inkml:trace>
  <inkml:trace contextRef="#ctx0" brushRef="#br0" timeOffset="49905.58">11508 11787 285 0,'13'11'505'0,"-5"0"-1"16,-2 0-30-16,-3-2-37 0,-4-3-106 0,-1 0-122 0,-2-3-95 0,1-3-89 15,-2 0-20-15,1-7-3 0,-2 2-104 0,4-4-126 0,-2-2-126 0,2 1-130 16,-2-4-21-16,2 1 0 0,-1-3 32 0</inkml:trace>
  <inkml:trace contextRef="#ctx0" brushRef="#br0" timeOffset="52584.38">10101 11119 46 0,'-3'0'200'0,"3"0"12"0,-5 0 13 0,3 0 11 0,-1-1 11 15,3 1 12-15,-1-3 15 0,1 3-33 0,0 0-38 0,-3-1-10 0,3 1-6 16,0 0 2-16,0-4 4 0,-2 1 3 0,2 3 1 0,0-2-4 0,0 2-9 16,-1-2-7-16,1 2-9 0,0 0-13 0,0 0-15 0,0 0-10 0,0 0-8 15,0 0-21-15,0 0-21 0,0 0-15 0,0 0-14 0,0 0-16 0,0 0-12 16,0 0-3-16,0 0 1 0,0 0 3 0,1 2 2 0,1 1 2 0,-2 3 2 16,3 1 2-16,-2 0 4 0,-1 4 6 0,3 1 7 0,-3 3 4 0,2 1 3 15,-2 4 6-15,2 1 7 0,-2 3 2 0,1 1 0 0,-1 5 2 0,0 0-1 16,0 3 4-16,0 0 4 0,0 3 0 0,0 2-1 0,0-1 3 0,0 1 4 15,0 1-2-15,0-2 0 0,2 2-3 0,-2-3-4 0,2 0-7 0,-1-1-1 16,2-2-5-16,-1-2-4 0,1-2-4 0,0-2-5 0,-1-4-3 16,2 0-5-16,0-3-8 0,-1-2-9 0,0-4-4 0,-1 0-3 0,-1-1-5 0,2-5-7 15,-1 0 1-15,0-1 0 0,-1-3 1 0,1-1 0 0,-2-3 2 0,0 0-1 16,0 0 2-16,0 0-2 0,0 0-6 0,0 0-9 0,0 0-24 16,0 0-29-16,0 0-42 0,0 0-43 0,0 0-86 0,0 0-95 0,-2-3-68 0,2-1-65 15,0-1-57-15,0-5-55 0,2 2-14 0,-1-5-3 0,3-2 5 16,-3 2 8-16,5-4 25 0,1 1 30 0,-1-2 42 0,2 1 45 0</inkml:trace>
  <inkml:trace contextRef="#ctx0" brushRef="#br0" timeOffset="53067.09">10800 11017 66 0,'0'-7'219'0,"-2"1"10"0,2 0 6 0,0 1 13 0,-1 1 11 0,-1-1 14 16,-1 2 16-16,3 2 16 0,0 1-43 0,-1-4-57 0,1 4-17 0,0 0-7 15,0 0-4-15,0 0-4 0,0 0-5 0,0 0-2 0,0 0-9 0,0 0-8 16,0 0-15-16,0 0-14 0,0 0-2 0,0 0 0 0,0 0-6 0,0 0-10 16,0 0-1-16,0 4-1 0,1 0-3 0,2 3-1 0,-3 0 1 0,3 3 5 15,-1 1 7-15,-1 4 10 0,1 3 8 0,1 3 9 0,-1 2-8 0,-1 2-14 16,1 3-2-16,1 3-6 0,-3 4-2 0,0 1 0 0,0 4-6 0,0-2-4 15,0 2-3-15,0 3-3 0,0-1-6 0,0 0-6 0,0-1-6 0,2 0-3 16,0-2-5-16,1-1-5 0,0-2-3 0,1-2-3 0,-1-2-6 0,2-4-7 16,-1-2-4-16,0-4-2 0,1-2-7 0,0-2-5 0,1-3-3 0,-3-2-7 15,0-2-10-15,1-4-10 0,0 1-17 0,-2-3-18 0,0-1-24 0,-1-1-28 16,1-2-39-16,-2-1-43 0,0 0-97 0,0 0-111 0,0 0-95 0,0 0-93 16,0 0-20-16,-2-6-4 0,-1 0 4 0,0-3 8 0,-2 1 16 0,0-2 16 15,0-2 24-15,-2 0 28 0,-1-1 37 0</inkml:trace>
  <inkml:trace contextRef="#ctx0" brushRef="#br0" timeOffset="53949.73">10408 11589 426 0,'0'0'449'0,"0"0"6"0,0 0 2 0,0 0 2 0,-2 2 0 16,-1-1-3-16,1-1 7 0,-1 1 7 0,0 0-12 0,3-1-18 0,-3 0-95 15,3 0-114-15,-3 0-74 0,3 0-64 0,-3 4-15 0,3-4-4 0,0 0-3 16,0 0-1-16,0 0 0 0,0 0 1 0,0 0-8 0,0 0-5 0,0 0-11 16,0 0-13-16,0 0-10 0,0 0-9 0,0 0-7 0,0 0-6 0,0 0 0 15,0 0 0-15,0 0 0 0,0 0-1 0,0 0 0 0,0 0 1 0,0 0 0 16,0 0-1-16,0 0 0 0,0 0 1 0,0 0 0 0,0 0 1 0,0 0-1 16,0 0 2-16,0 0-2 0,0 0 0 0,0 0 0 0,0 0 0 0,0 0-1 15,0 0 1-15,0 0 0 0,0 0 0 0,0 0 1 0,0 0-1 16,0 0 0-16,0 0-1 0,0 0 0 0,0 0-2 0,0 0 0 0,0 0 1 0,0 0-1 15,0 0-1-15,0 0 2 0,0 0 2 0,0 0 0 0,0 0 3 0,0 0 2 0,0 0 1 16,0 1 0-16,0 4 0 0,2 0 1 0,-1-2 1 16,1 2 2-16,-1 1-1 0,-1-1 1 0,3 1 1 0,-1 1 0 0,-2 0-1 0,0 0-2 15,0 0-1-15,0 1-1 0,0-2 0 0,-2 0-1 0,-1-1 0 0,3 2-1 0,-3 0 0 16,2-1 0-16,-1-1 0 0,0 0 0 0,1 0-2 0,-1-2 5 16,2 0 2-16,-2 1 4 0,2-4 4 0,0 0 3 0,0 0 2 0,0 0 3 15,0 0 3-15,0 0-2 0,0 0 4 0,0 0-2 0,0 0 0 0,0 0-2 16,0 0 0-16,0-4-3 0,2-1-5 0,0-1-6 0,-1-1-4 0,4-2-2 15,-2-1-3-15,3-2-1 0,-1 0-3 0,0 1-3 0,1 1-2 0,-2-1 2 16,0 2 0-16,1 3 0 0,-2 0 0 0,-2 1 0 0,1 1 1 0,0 1 0 16,-2 3 0-16,0 0-1 0,0 0 1 0,0 0-1 0,0 0 0 0,0 0 0 15,0 0 2-15,0 0 0 0,0 0-1 0,0 0 2 0,0 0 0 0,-2 3 1 16,0 1-1-16,-1-1 1 0,-1 2-1 0,1 1 1 0,-2 0-1 0,0 2 1 16,0-1 1-16,0 1 2 0,1-1-1 0,-1-1 3 0,1 0 4 0,0-1 0 15,1-2 1-15,1 0 2 0,1-2 2 0,1-1-1 0,0 0-1 0,0 0-2 16,0 0-3-16,0 0-2 0,0-3-2 0,0-1-1 0,0-1 0 0,1-2-3 15,-1 1-5-15,2-4 1 0,0 3-3 0,-1-2-1 0,1 0-5 0,1 2 3 16,-1 0 1-16,-1 0 1 0,2 3 2 0,-1-1 1 0,-1 3 2 0,-1 2 0 16,0 0-2-16,0 0 1 0,0 0 1 0,0 0-2 0,0 0 0 0,0 0 0 15,0 0 2-15,0 0-1 0,3-2-1 0,-3 2 0 0,0 0-1 16,0 0-24-16,2 0-27 0,1 2-34 0,0-1-31 0,1-1-67 0,-3 2-76 0,1 0-103 16,1 1-106-16,-3-3-53 0,0 3-42 0,0-3-8 0,-1 7-2 0,-3-4 1 15,-1 4-1-15,-1-1 25 0,-5 1 30 0,2 1 31 0,-3-1 33 0</inkml:trace>
  <inkml:trace contextRef="#ctx0" brushRef="#br0" timeOffset="54659.84">9837 12034 89 0,'6'-9'253'0,"-4"0"27"0,1 2 27 0,-1-1 25 0,-1 1 21 0,-1 0 20 16,0 3 24-16,0-3 25 0,0 4-47 0,0 0-62 0,0 3-23 0,0 0-12 16,-1-2-16-16,1 2-16 0,0 0-22 0,-4 0-22 0,-3 2-16 0,2 2-18 15,0 1-10-15,-4 3-12 0,-1 3-13 0,-1 5-13 0,-2 2-3 0,-2 2-1 16,0 6 3-16,-2 2 1 0,-2 5 4 0,0 3 0 0,-3 3 3 0,1 3 3 16,-1 2-2-16,0 2 1 0,-1 2-10 0,0 2-6 0,-2 0-6 0,1 3-4 15,2-2-9-15,-2 3-8 0,1-1-6 0,-1-3-7 0,2 2-5 0,1-3-6 16,-1-2-9-16,0 0-7 0,3-6-8 0,0 1-30 0,2-4-8 0,1-2 0 15,2-5 0-15,1-1 0 0,3-4 0 0,0-4 0 0,2-3 0 0,1-2 0 16,2-3 0-16,1-3 0 0,-1-3 0 0,2-2-16 0,1-1-76 0,1-1-30 16,1-4-31-16,0 0-36 0,0 0-33 0,0 0-35 0,0 0-82 0,0 0-91 15,0 0-58-15,0 0-54 0,0 0-35 0,0 0-33 0,0 0 4 0,0 0 17 16,0-3 23-16,-2 1 26 0,2-3 32 0,-1 2 33 0,-1-4 34 0,2 5 36 16</inkml:trace>
  <inkml:trace contextRef="#ctx0" brushRef="#br0" timeOffset="54950.06">9037 13135 119 0,'-1'-5'410'0,"-1"4"22"0,1-1 5 0,1 2 3 0,0 0 0 0,0 0-4 16,0 0 6-16,0 0 6 0,0 0 10 0,0 0 6 0,1 2-88 0,1 4-111 15,-1 2-77-15,2 1-68 0,0 3-28 0,-1 1-16 0,-1 4 1 0,3 1 0 16,0 3 7-16,1-1 7 0,0 4-1 0,0-3-2 0,4 2-4 0,-2 0-5 15,-1-1-2-15,2 1-4 0,3-3-3 0,-2 0-4 0,1-3 1 0,-1-1 2 16,2-1-2-16,-1-1 0 0,2-4-1 0,-2-2 3 0,1-1-2 0,0-1-2 16,0-1-1-16,2-2 2 0,-4-3-5 0,3 3-3 0,0-6-4 0,-1 3-5 15,0-5-7-15,3-1-3 0,-1-3-11 0,3-1-10 0,-2-6-25 0,5 2-27 16,0-6-37-16,3-1-40 0,0-3-62 0,3-4-71 0,1-1-115 0,1-3-124 16,1-2-65-16,2 0-54 0,0-4-10 0,2-1-3 0,1-2 5 0,-1 1 7 15,2 0 18-15,1-2 22 0,-3 0 34 0,1 3 37 0</inkml:trace>
  <inkml:trace contextRef="#ctx0" brushRef="#br0" timeOffset="55600.32">11284 11707 107 0,'0'-6'162'0,"2"2"8"0,-2-1 10 0,0-1 13 16,0 2 11-16,0-2 12 0,0 3 10 0,-2-2 12 0,2 1 18 0,-2 1 20 16,1 0 14-16,-1 1 18 0,2 2 3 0,0-1 5 0,0 1 1 0,-3-2 0 15,3 2-4-15,0 0-9 0,0 0-20 0,0 0-23 0,0 0-35 0,0 0-38 16,0 0-34-16,0 0-34 0,0 0-22 0,0 0-21 0,0 0-13 0,0 0-12 16,0 0-9-16,0 0-9 0,0 0-5 0,0 0-6 0,0 0-3 0,0 0-4 15,0 0 4-15,0 3 7 0,3 2 4 0,-1-1 5 0,1 4 6 0,3 2 5 16,2 1 13-16,0 4 12 0,0 2 7 0,3 5 7 0,0 0 9 0,0 5 11 15,2 2 10-15,-2 4 9 0,4 1-4 0,-2 3-2 0,1 3-4 0,-1 0-4 16,0 2-7-16,-1 2-3 0,1-1-15 0,1 2-9 0,-1-1-55 0,1 1-22 16,0-1 0-16,-1 0 0 0,1-2 0 0,1-1 0 0,-1-1 0 0,-1-4 0 15,0 0 0-15,0-1 0 0,1-4 0 0,-1-1 0 0,-2-3 0 0,2-1 0 16,-4-5 0-16,1 0 0 0,1-6 0 0,-5 3 0 0,2-7 0 0,-3 2 0 16,1-5 0-16,0 0 0 0,-4 0 0 0,1-2 0 0,0-2-70 0,-1 1-66 15,-2-2-33-15,0-3-33 0,0 0-49 0,0 0-54 0,0 1-84 0,0-1-91 16,-5 1-52-16,2 1-43 0,-2 0-20 0,-2 1-17 0,-1 0 12 0,-2 3 19 15,0 0 22-15,0 0 25 0,-2 1 31 0,0 2 31 0,-1 0 52 0</inkml:trace>
  <inkml:trace contextRef="#ctx0" brushRef="#br0" timeOffset="55850.68">11439 12823 336 0,'0'7'446'0,"4"1"9"0,-1 0 5 0,-1 1 4 0,1-2 6 16,-1 2 11-16,3-1 5 0,1-1 8 0,-1 1 6 0,3 1 5 0,-2 0-121 0,0 2-150 15,4 3-67-15,-1 0-49 0,1 1-11 0,1-1 0 0,1 2 0 16,-2-1 0-16,1-2-2 0,2 1-4 0,-4-2-4 0,5-2-4 0,-2-1 0 16,0 0-2-16,1-2-5 0,-2-1-8 0,5 1-4 0,-5-3-4 0,2 1-8 0,1-4-4 15,-2 0-4-15,2-1-3 0,-2-1-4 0,0-2-6 0,2-2-4 16,-1-4-2-16,0-2-6 0,0 0-4 0,0-5-9 0,0-3-10 0,1-3-17 0,-1-3-20 16,-2-4-21-16,3-2-19 0,-4-2-27 0,1-3-26 0,0-2-27 0,0 1-29 15,-3-2-57-15,0 1-63 0,-3 2-77 0,-2 1-82 0,-2 3-68 16,1 2-64-16,-4 1-4 0,-1 4 12 0,0 2 17 0,-5 5 20 0,1 2 21 0,-3 2 27 15,0 5 28-15,-1 0 28 0</inkml:trace>
  <inkml:trace contextRef="#ctx0" brushRef="#br0" timeOffset="56618.6">13663 10887 54 0,'-10'-11'255'0,"1"-1"47"15,1 2 41-15,-1-2 43 0,1 1 23 0,0 1 22 0,2-1 10 0,1 2 8 16,-1 0-55-16,3 3-65 0,1 1-29 0,-1 0-21 0,3 3-10 0,0 2-7 0,0 0-26 15,0 0-30-15,0 0-28 0,0 2-33 0,3 3-15 0,0 5-12 16,3 0-5-16,1 5-1 0,-1 3 4 0,1 5 3 0,1 4 6 0,1 4 3 0,0 5-1 16,-2 2-6-16,2 3-8 0,-3 3-9 0,-1 3-7 0,0-1-7 0,0 4-2 15,-2-2-1-15,-1-1-1 0,-1 0-3 0,2-1-4 0,-3 1-4 16,0-3-7-16,0-1-9 0,0-2-4 0,0-2-6 0,0-2-6 0,0-2-7 16,0-4-8-16,0-1-7 0,0-3-14 0,0-3-20 0,0-4-14 0,2-2-19 15,-1-4-19-15,-1 0-20 0,0-3-19 0,2-5-20 0,-2-1-32 0,1 0-38 16,-1-5-63-16,0 0-69 0,0 0-75 0,0-5-76 0,0 0-47 0,0-6-41 15,2-4-15-15,-2-4-12 0,0-4 12 0,3-5 18 0,-3-3 16 0,2-6 19 16,-1-2 34-16,-1-3 36 0,0-5 66 0</inkml:trace>
  <inkml:trace contextRef="#ctx0" brushRef="#br0" timeOffset="56966.66">13701 10844 185 0,'5'-18'420'0,"-2"4"17"0,2 2 4 0,-2 3 2 16,-1 1-3-16,1 1-3 0,-2 5 2 0,2-3 4 0,1 3 2 0,1 0 3 15,-2 0-105-15,3 2-127 0,2 0-77 0,1 2-62 0,3-2-22 0,3 2-10 16,4-1-3-16,3-1 1 0,5 0 6 0,5-1 6 0,4-1 2 0,6-2-1 15,6-2 3-15,6-3 2 0,4 0-3 0,9-5-5 0,4 1-3 0,5-4-4 16,3-1-7-16,5-2-5 0,1 0-2 0,1-2-2 0,-1 2-2 0,2 0-3 16,-2 1-5-16,-7 1-4 0,-1 1-6 0,-4 3-5 0,-5 3-1 0,-3 2-2 15,-8 0-1-15,-2 2-3 0,-3 1 0 0,-6 1 0 0,-2 3-2 0,-4 1-4 16,-3-3-2-16,-6 3 1 0,-1 0-2 0,-3-2-3 0,-2 3 3 0,-4-2 0 16,-5 2 1-16,-1 0 0 0,-4 0 1 0,-1 0-1 0,-2 0 1 0,-4 0 2 15,1 0 0-15,-5 0 3 0,2 2 3 0,-2-2 6 0,1 1 6 0,-1 2 6 16,0 2 3-16,0 1 3 0,0 1 4 0,-1 4 4 0,-1 0 2 0,1 4 3 15,-1 4 3-15,-3 1 1 0,4 5 5 0,-7 2 3 0,3 3 3 0,-1 1 3 16,-1 4 2-16,-2 2 3 0,1 2-1 0,2 3 0 0,-2 2-1 0,-1 1-1 16,2 0-2-16,1 0 0 0,-1 0-3 0,1 0-3 0,0-3-6 0,0-2-5 15,2-3-7-15,1-2-7 0,2-2-9 0,-3-5-10 0,4-2-7 0,-3-5-9 16,3 0-9-16,0-7-12 0,0 1-11 0,0-3-10 0,2-5-15 0,-1 1-16 16,-1-3-27-16,0 0-29 0,0-2-49 0,0-3-54 0,-3 3-75 0,1 0-85 15,-5-1-63-15,1 1-58 0,-4-1-20 0,-4 3-8 0,-1-2 4 0,-5 4 9 16,-1-4 16-16,-4 2 15 0,-3 0 30 0,-2-1 30 0,-4-1 53 0</inkml:trace>
  <inkml:trace contextRef="#ctx0" brushRef="#br0" timeOffset="57216.99">14242 11676 35 0,'-31'18'295'0,"-1"-3"17"0,5-3 11 0,0-1 13 0,3-1 9 15,1-3 14-15,5-1 14 0,-1-2 20 0,5-3 17 0,1-1-57 0,4 0-76 16,0 0-42-16,2 0-33 0,2-1-29 0,2 1-26 0,3 0-11 0,0 0-3 15,5 0-6-15,1-2-6 0,4 2-11 0,2 2-11 0,6-2-16 0,1 0-16 16,6 1-8-16,5-1-5 0,5 0 0 0,3 0 1 0,4-1 0 0,3-1 0 16,5-1-7-16,2-2-5 0,3 2-6 0,1-2-4 0,3-2-3 0,-1-1-2 15,1 1-4-15,-1-2-3 0,1 0-3 0,-4 0-2 0,1 0-3 0,-3-1-2 16,-1 1-11-16,-2 0-13 0,-5-2-16 0,-2 2-15 0,-2 0-16 0,-5 0-13 16,-4 2-21-16,-4-1-20 0,-4 4-38 0,-5-2-39 0,-2 0-54 0,-5 2-59 15,-3 0-36-15,-4 1-29 0,-3-1-27 0,-2 4-29 0,-2-3-13 0,0-1-10 16,-4 0 10-16,0 1 11 0,-2-1 21 0,-5-1 22 0,4 1 35 0,-7-1 44 15</inkml:trace>
  <inkml:trace contextRef="#ctx0" brushRef="#br0" timeOffset="57518.2">14583 10758 224 0,'0'0'289'16,"0"0"29"-16,0 0 40 0,0 0 42 0,0 4 21 0,0 2 18 0,0 2 13 0,-2 5 10 16,2 1-52-16,-2 4-64 0,0 4-36 0,2 4-32 0,-3 4-12 15,3 2-10-15,-1 3-22 0,-1 3-27 0,0 1-37 0,2 1-37 0,-1 0-21 16,-1-1-16-16,1 1-9 0,1-3-7 0,-2 0-9 0,2-2-10 0,0-2-8 15,2-3-9-15,-2 0-11 0,1-4-9 0,1-2-17 0,-1-3-19 0,3-3-23 16,-1-3-26-16,0-3-39 0,3-2-41 0,-3-3-95 0,2-2-105 0,0-3-91 16,1-4-88-16,-1-3-20 0,3-2-6 0,-2-3 3 0,2-5 5 0,-1-3 9 15,0-3 13-15,1-4 22 0,0-4 22 0,-1-2 40 0</inkml:trace>
  <inkml:trace contextRef="#ctx0" brushRef="#br0" timeOffset="57699.7">14796 10693 315 0,'6'3'406'0,"-5"3"24"15,2 3 16-15,-1 2 13 0,-2 2 14 0,2 5 11 0,-1 3 16 0,-1 2 10 16,0 4 15-16,0 1-83 0,-1 5-101 0,-1 5-45 0,0 3-35 0,-1 0-50 16,2 2-54-16,-5 5-23 0,1-2-14 0,2 2-13 0,-1-2-9 0,3-1-14 15,-1-1-11-15,2-4-16 0,2-1-15 0,1-2-16 0,2-5-14 0,1-2-18 16,3-4-20-16,-1-4-21 0,1-4-28 0,1-1-26 0,0-4-32 16,0-3-74-16,-4-3-87 0,1-1-76 0,-2-3-74 0,-5-3-56 0,4-2-54 0,-3-1-5 15,1-3 3-15,-4-1 9 0,1-2 13 0,-3-3 20 0,-1-1 25 0,-2 2 27 16,-1-3 30-16</inkml:trace>
  <inkml:trace contextRef="#ctx0" brushRef="#br0" timeOffset="58001.89">14609 11160 307 0,'2'-3'407'0,"-1"1"15"0,2 1 4 0,-3 1 1 0,0 0 4 0,0 0 3 16,0 0 7-16,0 0 8 0,0 0-18 0,3 0-24 0,-3 0-89 0,3 1-99 15,-3-1-67-15,2 2-58 0,0-1-20 0,-1 1-16 0,1-2-2 0,-1 1-1 16,1 0-4-16,1 3-4 0,1-3-8 0,-3 1-8 0,2-1-9 0,0 2-7 15,0-1-11-15,0-1-15 0,-1 1-7 0,1 0-8 0,-3-2-9 0,2 2-6 16,-2-2-1-16,0 0 1 0,0 0-3 0,0 0-4 0,0 0 0 0,0 0 0 16,0 0 1-16,0 0-1 0,-2 2 9 0,-1-1 9 0,1 1 7 0,-1-1 3 15,0 1 6-15,0-1 6 0,0-1 2 0,2 0-1 0,1 0 6 0,-4 2 4 16,4-2 4-16,0 0 1 0,0 0 2 0,0 0 2 0,0 0 2 0,0 0 2 16,0 0 2-16,0 0 4 0,0 0 2 0,0 0 1 0,2-2 1 0,1-1 4 15,0 2 1-15,0-2 2 0,2-1-2 0,-2 2 2 0,2-1-3 0,-2 0 1 16,0 0-2-16,1 0-3 0,-1-1-2 0,-2 3-4 0,1 0-4 0,-2 1-5 15,0 0-15-15,0 0-18 0,0 0-39 0,0 0-43 0,0 0-89 0,0 0-100 16,0 0-81-16,0 0-77 0,0 0-18 0,-5 0-4 0,0 1-2 0,-3 0 1 16,2 3 1-16,-3-3 3 0,-1 2 13 0,2 2 15 0,-4-1 38 0</inkml:trace>
  <inkml:trace contextRef="#ctx0" brushRef="#br0" timeOffset="58317.05">14326 11337 84 0,'0'9'398'0,"0"4"32"0,0 2 21 16,-2 3 17-16,-2 4 15 0,-3 1 15 0,-2 6 10 0,-1 2 19 0,-1 5 19 15,-1 3-44-15,-3 5-55 0,0 4-56 0,-3 4-59 0,1 2-62 0,-1 2-63 16,-2 5-30-16,1-2-20 0,1-2-15 0,-2 0-17 0,5-3-13 0,0-3-11 16,2-5-21-16,2-4-20 0,2-3-22 0,2-6-21 0,2-4-26 15,1-5-30-15,-1-4-30 0,5-3-33 0,-1-3-30 0,2-5-29 0,-1-3-41 0,3 1-41 16,-1-4-85-16,-2-3-91 0,0 0-59 0,3-1-53 0,-2-4-27 0,1-1-23 16,-2-1 7-16,0-2 17 0,0-1 25 0,-2-1 26 0,-1-1 31 0,2-1 29 15,-7 0 40-15</inkml:trace>
  <inkml:trace contextRef="#ctx0" brushRef="#br0" timeOffset="58500.56">13888 12182 310 0,'1'12'366'0,"1"3"52"0,-2-2 21 0,2 3 11 0,-1 1 13 0,1 1 12 15,1 1 10-15,-1 1 11 0,-1 0-44 0,1 3-61 0,2 0-45 0,-1 2-45 16,-1-1-32-16,1 2-31 0,1-2-43 0,-3-3-47 0,2 0-13 0,2-2-6 16,3-2-7-16,-2-2-2 0,2-2-9 0,3-4-6 0,0-1-10 0,2-3-11 15,3-1-8-15,-2-4-9 0,3-4-9 0,1-1-11 0,-1-4-16 0,2-5-20 16,0-1-24-16,1-3-23 0,1-3-35 0,0-1-36 0,2-2-40 0,-2-2-40 15,1-1-85-15,-1 0-93 0,-1 0-66 0,1 0-61 0,-1 0-48 0,2 2-47 16,-1-1-1-16,0 2 10 0,1 2 17 0,-3 1 19 0,4-2 26 16,-1 3 30-16,-1 0 35 0,3 3 37 0</inkml:trace>
  <inkml:trace contextRef="#ctx0" brushRef="#br0" timeOffset="58866.58">15180 11193 145 0,'1'-11'454'0,"2"4"24"15,1-1 4-15,-3 3 2 0,1 3-4 0,-1-3 1 0,1 4-1 0,1-1-1 0,0-1 6 16,-3 3 10-16,0 0-81 0,0 0-99 0,2 3-92 0,-1 0-91 0,2 2-25 15,-1 2-8-15,1 2 2 0,0 2 5 0,1 4 7 0,-1 0 8 16,2 3 9-16,1 2 10 0,0 5 1 0,0 2-1 0,3 1-4 0,0 4-4 0,0 0-8 16,-1 3-9-16,2 1-10 0,2 2-10 0,-2 1-6 0,2 0-5 0,0 0-8 15,-1-2-66-15,1 2-10 0,-1-1 0 0,2-4 0 0,0 1 0 16,0-2 0-16,-3-5 0 0,3-1 0 0,-2-1 0 0,0-4 0 0,-1-4 0 0,-1-1 0 16,0-2 0-16,-2-4 0 0,-1 0 0 0,-1-2 0 0,0-2 0 15,-1-2 0-15,-1-1-79 0,-1 1-58 0,0-2-25 0,-1 0-30 0,-1-3-28 16,0 0-57-16,0 0-64 0,0 0-73 0,0 0-74 0,-1 2-63 0,-3-1-58 15,1 1-1-15,-4 1 12 0,0-1 17 0,-2 2 20 0,-2-1 25 0,1 0 24 16,-3 2 28-16,0-3 32 0</inkml:trace>
  <inkml:trace contextRef="#ctx0" brushRef="#br0" timeOffset="59067.04">15295 11983 203 0,'3'11'421'0,"0"4"37"0,2-1 24 0,-2 2 21 15,2 2 14-15,-2 0 14 0,3 1 9 0,-2 1 9 0,2 1 8 0,-1-1 10 16,1 2-107-16,-1 0-132 0,3 2-62 0,-2 0-47 0,0 2-25 0,2-5-24 15,3 4-16-15,-1-4-16 0,1-1-9 0,1-1-9 0,1-2-9 0,1-4-6 16,2 1-7-16,1-4-6 0,0-2-9 0,1-2-10 0,0-2-7 0,1-2-9 16,0-2-57-16,-2-2 0 0,2-5 0 0,0 2 0 0,0-4 0 0,0-3 0 15,-3-1 0-15,-1-4 0 0,0-1 0 0,-1 0 0 0,-1-1 0 0,-2-2-46 16,-2 0-80-16,1-4-33 0,-4 0-49 0,1 0-55 0,0-4-105 0,-2 2-118 16,-2-1-84-16,2-2-73 0,-2-2-13 0,1 1-1 0,-3-1 19 0,1 1 21 15,-1 2 26-15,-1 2 25 0,0 3 32 0,-1 1 31 0,-1 3 51 0</inkml:trace>
  <inkml:trace contextRef="#ctx0" brushRef="#br0" timeOffset="59225.62">16212 12191 8 0,'11'37'606'0,"-3"0"36"0,-1-4 6 0,-6-1-8 0,-2-5-15 0,-1 0-16 0,-4-5-16 16,1-4-18-16,-3-1-12 0,0-4-14 0,0-5-12 0,0 1-148 0,2-3-175 15,-3 0-173-15,0 1-171 0,3-1-66 0,-2 0-47 0,-3 1-76 0,3-4-85 16,-3 4-80-16,0-3-80 0,0 0-7 0,-3-2 9 0,1 1 10 0,0-1 9 15,-2-1 12-15,0 1 14 0,0-2 20 0,0-2 20 0,-2 1 37 0</inkml:trace>
  <inkml:trace contextRef="#ctx0" brushRef="#br0" timeOffset="67333.92">10564 11582 2 0,'-3'-4'117'0,"0"2"1"0,1 1-6 15,-1-1-4-15,0 0-15 0,-1 2-19 0,4 0-49 0,0 0-59 0,-5 0-36 16,5 0-37-16,-3 1-9 0,1 0-3 0,2-1 0 0</inkml:trace>
  <inkml:trace contextRef="#ctx0" brushRef="#br0" timeOffset="69586.97">18652 4414 17 0,'8'-7'178'0,"0"-2"7"0,-2 0-8 0,2 0-9 0,-2 0-2 0,0-1 1 16,-1 2-9-16,0 0-11 0,3 0-70 0,-4 3-79 0,4 0-31 15,1 1-18-15,0 0-7 0,0 2-1 0,3-1-22 0,1 0-29 16,4-2-11-16,-2 4-7 0,1-1-15 0,1-1-20 0,1 3 6 0,-1 0 11 15,-1 3 3-15</inkml:trace>
  <inkml:trace contextRef="#ctx0" brushRef="#br0" timeOffset="70102.59">19388 4453 231 0,'5'2'261'0,"0"-1"14"0,-5-1 13 0,0 0 16 16,0 0 12-16,0 0 13 0,-2-3 15 0,-1 0 11 0,-2 2-57 0,-1-2-73 15,2 0-23-15,-3 1-14 0,-1-1-6 0,-3 1-7 0,0 1-2 0,-2 1-4 16,-4 1-3-16,-2 1-4 0,-2 3 0 0,-2 1-3 0,-4 4 3 0,-1 2-1 16,-6 4 1-16,1 4-4 0,-2 4-3 0,-1 5-4 0,-5 5 0 0,3 4 2 15,-2 5-6-15,1 4-3 0,-2 2-10 0,3 4-8 0,1 1-12 0,1 3-8 16,3 1-12-16,3 2-12 0,1 0-7 0,6 2-10 0,2-5-11 0,5 4-12 16,4-2-6-16,5-1-6 0,4-2-5 0,6-4-5 0,4 0-1 0,5-5 1 15,3-2-1-15,7-3-3 0,1-3-1 0,6-3 0 0,1-3-3 0,4-2 0 16,1-1 2-16,3-1 0 0,2-3 3 0,2-1-2 0,1 1 1 0,1-2 4 15,-1 0 0-15,3-2 4 0,2-1 0 0,-1 0 3 0,2-1 1 0,1-1 3 16,1-1 0-16,5-3 1 0,0-1-2 0,3-2-3 0,1-4 0 0,2-1 2 16,-1-4-5-16,4-3-1 0,0-3 0 0,2-4 1 0,-1-2 1 0,2-6-18 15,-2-1-7-15,1-3 0 0,1-5 0 0,-3-2 0 0,-1-2 0 0,-2-4 0 16,0 1 0-16,-4-4 0 0,-3-2 0 0,-3-2 0 0,-4-2 0 0,-2-1 0 16,-7-4 0-16,0-1 0 0,-8-2 0 0,-2-2 0 0,-4 0 0 0,-5-4 0 15,-2 0 0-15,-4-2 0 0,-5 0 0 0,-4-4 0 0,-2 1 0 0,-3-2 0 16,-4 1 0-16,-3-1 0 0,-6-1 0 0,-4 2 0 0,-2 1 0 0,-5 0 0 15,-6 4 0-15,-1 2 0 0,-10 4 0 0,-2 6 0 0,-7 2 0 16,-3 6 0-16,-5 4 0 0,-7 5 0 0,-4 6 0 0,-3 5 0 0,-2 4 0 0,-7 7 0 16,-4 4 0-16,-2 5-5 0,-3 5-27 0,-3 6 3 0,-2 3 0 0,-2 6 0 15,-1 4 4-15,-2 4 4 0,1 6 6 0,-4 1 5 0,5 4 6 16,-2 4 4-16,2 2 2 0,7-2 3 0,-1 5-1 0,3-1 1 0,4-1-3 0,6-1-4 16,5 1 1-16,4-4-2 0,7-2-11 0,4-1-15 0,7-4-23 0,6-2-29 15,7-2-28-15,6-3-30 0,4-6-30 0,10 0-32 0,4-3-81 16,7-4-92-16,6-2-66 0,7-4-59 0,4-2-57 0,10-2-55 0,3-3-2 0,8-3 8 15,3-3 23-15,4-3 29 0,4-5 25 0,5-1 27 0,2-5 31 0,0 1 34 16</inkml:trace>
  <inkml:trace contextRef="#ctx0" brushRef="#br0" timeOffset="70238.22">19248 5918 188 0,'23'53'467'0,"-3"-6"1"0,-2-4-4 0,0-5-1 0,-5-4-2 15,-2-6 1-15,-1-1-1 0,-1-10-2 0,-3-6-1 0,-1-2-6 0,-2 1-6 16,3 1-203-16,-4 1-246 0,1 1-103 0,-2 2-68 0,1 3-52 0,0 0-45 15,-2 2-28-15,0 3-26 0,-4-3-32 0,3 4-34 0,-2 0-33 0,-5 0-26 16,2 2-3-16,-1-2 6 0,1 3 14 0,-2-2 16 0,-5-1 59 0,0 2 68 16</inkml:trace>
  <inkml:trace contextRef="#ctx0" brushRef="#br0" timeOffset="79889.39">18498 12716 363 0,'-9'-10'456'0,"-1"1"20"0,1 0 17 0,-2 1 9 0,1 1 3 16,2 0 1-16,0 0 2 0,2 3 1 0,0 0 3 0,1-1-53 0,0 0-63 15,0 4-124-15,4 0-137 0,1 1-39 0,0 0-22 0,0 0-1 0,0 0 4 16,0 0 3-16,0 0 1 0,1 2 2 0,4 0 8 0,0 1 2 0,3 1 3 16,3 0 6-16,0 1 2 0,2-5 0 0,4 5 0 0,2-3 2 0,-1-1 4 15,2 1-17-15,-1-2-21 0,3 0-7 0,0-2-4 0,0 1-6 0,-2-4-6 16,-2 3-8-16,-1-2-6 0,1 0-13 0,-5 1-14 0,1-1-18 0,-1 1-18 15,-2 1-25-15,-2 0-25 0,-2-1-29 0,-1 2-26 0,-1 0-35 0,-1-1-35 16,-1 2-46-16,-3 0-51 0,0 0-84 0,0 0-91 0,0 0-71 0,0 0-64 16,0 0-2-16,-4 4 11 0,-4 1 19 0,0 0 22 0,-5 3 26 0,-1 1 25 15,-3 3 33-15,-4 2 34 0,-1 1 48 0</inkml:trace>
  <inkml:trace contextRef="#ctx0" brushRef="#br0" timeOffset="80052.98">18418 12955 187 0,'-12'20'477'0,"3"-2"12"0,0-2 4 15,2-1 0-15,1-1-1 0,0-1 1 0,1-4-2 0,0 0 5 0,4-3 8 16,-1-1-17-16,2 0-23 0,0 0-137 0,2 0-163 0,-1 0-56 0,3-1-32 15,-1 0-8-15,3 0 0 0,-2 3 2 0,3-3 3 0,-1 1 2 0,2-3 0 16,3 2-5-16,2 0-4 0,1-2-5 0,0 1-3 0,4-1-7 0,-1-1-6 16,2-1-10-16,0 0-8 0,2 0-4 0,1-1-3 0,0-3-10 0,0 1-12 15,0-1-20-15,2-1-21 0,-2 1-33 0,2-1-35 0,-1-1-68 0,-1 0-77 16,-1-1-87-16,0 1-90 0,-2-2-67 0,-2 1-62 0,2 0-13 0,-3 0-5 16,0 1 7-16,-3-1 9 0,-3-1 18 0,0-1 22 0,-2-1 31 0,-2-1 34 15</inkml:trace>
  <inkml:trace contextRef="#ctx0" brushRef="#br0" timeOffset="80286.35">19061 12721 60 0,'16'-15'416'0,"-2"3"11"0,-2 0 3 0,-2 0 1 0,2 3 3 0,-4 0-1 0,1 1 4 16,-1-1 6-16,0 2 9 0,1 0-15 0,2-2-21 0,0 1-114 0,3 1-136 15,-1-2-54-15,2 1-35 0,2-1-10 0,2 0-1 0,-2 2-1 0,2-2-1 16,0 0 3-16,3 2 1 0,-1 2-6 0,-2-1-7 0,3 1-4 0,-2 2-5 16,-2 2 0-16,2 0-3 0,-2 2 6 0,-2 1 8 0,-1 3 6 0,-2 3 7 15,0 1 7-15,-4 1 3 0,-1 4 4 0,-1 2 3 0,-3 1 2 0,-4 4 3 16,0 1-2-16,-4 3 1 0,-3 3-3 0,-1 1-7 0,-3 2-9 15,-1 2-12-15,-4-1-9 0,1 3-8 0,-3-2-13 0,2 2-13 0,-5-2-22 16,4-1-24-16,-1-1-28 0,0-3-32 0,2-1-36 0,3-3-39 0,-3-5-66 16,3 1-73-16,3-3-81 0,-2-4-80 0,3-2-65 0,0-4-61 0,0-2-9 15,3-4 2-15,0-1 17 0,-2-3 17 0,2-4 26 0,-1-2 27 0,2-3 32 16,1-2 35-16</inkml:trace>
  <inkml:trace contextRef="#ctx0" brushRef="#br0" timeOffset="80435.95">19197 12961 192 0,'-3'-15'510'15,"3"2"9"-15,0 2 2 0,-1 1 4 0,1 7 2 0,0-2 10 0,0 5 18 16,0 0 15-16,1 1 20 0,2 4 9 0,3 2 11 0,-1 4-179 0,2 1-216 15,-1 2-64-15,0 2-25 0,4 2-9 0,-1 2-4 0,1 1-1 0,1 1-1 16,-2-1-14-16,3 0-15 0,1 2-18 0,-1-2-17 0,2-2-12 0,-1-1-15 16,-1 2-15-16,4-4-16 0,-3 1-23 0,1-1-27 0,-1-1-31 0,-1-3-31 15,-1 0-39-15,-3 1-42 0,3-5-65 0,-5 0-72 0,-1-3-89 0,0 2-93 16,0-3-55-16,-5-4-44 0,0 0-2 0,0 0 10 0,-2-4 17 0,1-3 23 16,-3-1 31-16,0-4 32 0,-3-4 40 0,-2-2 41 0</inkml:trace>
  <inkml:trace contextRef="#ctx0" brushRef="#br0" timeOffset="80554.63">19351 12909 342 0,'-3'-15'572'0,"1"3"10"0,-1 3 9 0,0 2-2 0,-1 5-2 0,1 0 0 16,-2 2-2-16,4-1-2 0,1 1-1 0,0 0-2 0,0 0 1 0,0 0-213 16,0 0-254-16,0 0-69 0,0 0-30 0,0 0-10 0,1 3-7 0,2-1-13 15,1 3-15-15,1-2-24 0,1 2-27 0,0-1-36 0,3 1-37 0,0-1-90 16,0 1-102-16,2-1-74 0,-1-1-68 0,-1 0-43 0,4 0-43 0,-1-1-10 16,1-2-2-16,1 3 11 0,-1-3 18 0,3-3 25 0,-2 3 29 0,3-2 35 15,-1-3 42-15</inkml:trace>
  <inkml:trace contextRef="#ctx0" brushRef="#br0" timeOffset="80737.14">19864 12771 28 0,'5'7'510'0,"-1"0"26"0,-1-1 9 0,-2 1 5 0,1-1-2 0,1-2 0 15,-3 0-1-15,0-4-1 0,0 0 1 0,0 0-1 0,1-1-54 0,1-1-65 16,3 1-159-16,-4-2-178 0,4 0-50 0,-2 1-26 0,2-2-11 0,3-1-1 16,-2 1-1-16,2 0 0 0,0-2-2 0,3 0-2 0,0 1-14 0,0-1-19 15,0-1-22-15,2 1-24 0,-2 0-31 0,2 1-31 0,-4-1-69 0,-1 2-82 16,0 1-61-16,-2 0-59 0,-1-1-58 0,0 3-59 0,-2-2-10 0,-1 0-1 15,-1-1 13-15,-1-1 17 0,0-1 21 0,-1 0 25 0,-1-3 31 0,-1-1 32 16</inkml:trace>
  <inkml:trace contextRef="#ctx0" brushRef="#br0" timeOffset="81152.03">19994 12548 314 0,'-5'0'416'0,"4"4"24"0,-2 0 22 0,1 1 16 0,0 4 16 16,2 0 17-16,2 1 14 0,0 2 15 0,-1 2 13 0,2 4-63 0,1 3-80 16,-3 3-68-16,2 4-64 0,1 2-44 0,0 3-39 0,-2 0-22 0,1 2-17 15,0-1-17-15,-1 0-12 0,-1 2-13 0,2 0-13 0,1-4-14 0,-1 0-11 16,0-4-14-16,0 1-11 0,2-2-12 0,-4-4-10 0,4 0-4 0,-2-3-4 15,-1-2-1-15,1-4-4 0,-1-2 1 0,-1-1-4 0,1-2-2 0,-2-3-5 16,2-1-1-16,-2-2-2 0,0-3-14 0,-2 3-15 0,0-2-15 0,2-1-14 16,-3 2-11-16,1-2-13 0,-2 0-8 0,-1 0-7 0,0-2-9 0,-1 1-10 15,1-2-9-15,-1-2-6 0,1-1-6 0,0-1-8 0,4-3 9 0,-4-1 14 16,5-4 14-16,5-2 14 0,-4-2 15 0,6-4 15 0,-1-1 13 0,2-1 12 16,1-4 16-16,2 1 14 0,1-1 13 0,2-1 14 0,-1 3 9 0,2 0 10 15,0 2 5-15,0 1 6 0,3 1-1 0,1 4 5 0,-1 0-2 0,0 0 0 16,1 4-3-16,0 0-3 0,3 2-6 0,-2 1-4 0,1 0-3 0,1 1-8 15,0 1-3-15,-2-1-2 0,0 4 0 0,0-2-5 0,-2 1 1 0,-1 2-4 16,-1 0-3-16,-2 2-3 0,-1 1-1 0,1-1-1 0,-4 3 2 0,-1 1 1 16,0 0 0-16,0 3 3 0,-3 0 2 0,-1 0 1 0,2 4-1 0,-2-2 1 15,-2 3 1-15,1 0 1 0,-3 2-3 0,2 0-4 0,-3 2-6 0,0-1-7 16,0 1-9-16,-3 0-8 0,3 0-5 0,-1 0-5 0,-3-1-3 0,3-3-4 16,-1 0-1-16,1-2-2 0,-3-1-12 0,4-2-11 0,-4-1-3 0,4-2-3 15,0 0 1-15,-2-2 2 0,-1 1 6 0,2-1 8 0,-3-5 2 0,1 1 3 16,2-1 2-16,-1-2 0 0,0-2 2 0,1 1 2 0,1-2 10 0,1 0 10 15,-1 0 7-15,4 0 6 0,-3-1-1 0,2 2 0 0,1 0-10 0,0-1-9 16,2 2-16-16,-2-1-19 0,0 2-38 0,1-2-44 0,0 3-63 0,0-2-67 16,0-1-38-16,1 3-30 0,-3-2-38 0,2 2-38 0,-4-2-26 0,2 0-21 15,1 0 1-15,-3 1 11 0,1-1 15 0,-2 2 20 0,-2 1 39 0,1 1 43 16</inkml:trace>
  <inkml:trace contextRef="#ctx0" brushRef="#br0" timeOffset="81402.37">20576 12516 121 0,'-6'7'258'0,"-1"2"77"0,2 2 47 0,-1 1 39 0,3-1 22 0,0 5 17 15,1 0 16-15,2-2 21 0,0 6-43 0,0-1-54 0,0 3-18 0,4 1-14 16,-3 2-19-16,2 1-24 0,3 2-42 0,-2 1-47 0,0 1-35 0,1 0-33 15,-2 0-16-15,2 1-13 0,0 1-15 0,1-1-15 0,-1-1-13 0,1 2-13 16,-3-2-12-16,2-2-13 0,0 2-8 0,1-3-10 0,-1 0-6 0,0-3-4 16,-4 0-7-16,2-5-4 0,-1 0-3 0,0-2-5 0,-1-6-4 0,-1 1-2 15,0-4-9-15,-1-2-9 0,-3-4-17 0,1 2-17 0,-3-4-16 0,-2-2-15 16,0-1-21-16,-1-1-27 0,-4-4-27 0,0-1-31 0,1-1-69 0,-4-4-78 16,1-1-54-16,2-1-46 0,-2-4-8 0,3 1 1 0,2-4 10 0,0 2 15 15,3 0 17-15,2 0 16 0,2 1 21 0,3 1 26 0,2 3 29 0,1 1 29 16,3 6 74-16,-2 0 80 0,5 1 55 0,-3 4 51 0,2 2 16 0,1 2 11 15,-1 2 4-15,3 2 4 0,0 1-1 0,-3 1 1 0,2 1 0 0,1 1 0 16,-2 1-2-16,-1 0-7 0,0 2-10 0,1-1-12 0,-1 1-16 0,1 0-17 16,-2 0-23-16,-1 0-23 0,1-3-32 0,-1 1-36 0,-1 2-9 0,1-4-1 15,-3 1-1-15,0-1-2 0,2 1 32 0</inkml:trace>
  <inkml:trace contextRef="#ctx0" brushRef="#br0" timeOffset="88949.18">22500 10946 58 0,'-8'0'77'0,"4"0"-12"0,-3 0-12 0,-1 0-48 0,1-2-60 16,0 0-23-16,-1 2-19 0</inkml:trace>
  <inkml:trace contextRef="#ctx0" brushRef="#br0" timeOffset="89303.24">22287 11208 239 0,'8'18'351'0,"-2"-2"22"0,-1-1 19 16,0-1 7-16,-4-5 6 0,2-2-1 0,-1-1 2 0,-2-6-1 0,0 0 0 15,0 0-78-15,0 0-94 0,0 0-45 0,0 0-32 0,0 0-23 0,0 0-22 0,0 0-17 16,0 0-13-16,0 0-8 0,0 0-4 0,0 0-1 0,0 0-4 16,0 0 0-16,0 0-4 0,0 0-16 0,0 0-21 0,0 0-34 0,0 0-41 15,0 0-77-15,0 0-85 0,0 0-53 0,0 0-45 0,0 0-68 0,3 0-73 0,3-1-14 16,1 0-2-16,1-3 0 0,2 0 1 0,2-3 12 0,2-4 12 16,-2-3 24-16,6-2 27 0</inkml:trace>
  <inkml:trace contextRef="#ctx0" brushRef="#br0" timeOffset="89644.32">24093 11040 147 0,'-5'12'251'0,"1"-3"-23"0,0-2-30 16,-3-1-25-16,1 0-28 0,0-3-31 0,-1-1-30 0,3-1-39 0,-3 0-34 15,0-1-98-15,0 2-110 0,2 0-38 0,1-1-20 0,-1 1 1 0,0 0 4 16</inkml:trace>
  <inkml:trace contextRef="#ctx0" brushRef="#br0" timeOffset="89802.9">24183 11337 29 0,'-10'1'20'0,"0"-2"-13"0,0-2-6 0,2-1-1 0,-1-3 0 16,0-2 0-16,1-1 0 0</inkml:trace>
  <inkml:trace contextRef="#ctx0" brushRef="#br0" timeOffset="89908.62">24156 11287 61 0,'0'0'65'0,"0"0"-30"0,0 0-27 0,0 0-6 16,-5-3-2-16,2 0 0 0,-2-2 0 0,2 0-68 0</inkml:trace>
  <inkml:trace contextRef="#ctx0" brushRef="#br0" timeOffset="91103.42">22277 11305 70 0,'-63'-14'141'0,"2"-6"-8"15,-3-2-11-15,-1-3-10 0,0-2-9 0,1-3-4 0,-6 0-1 16,-3-2-68-16,-3 3-83 0,-2 5-11 0,-3 0 4 0,-6 6-13 0,-8 4-18 15,-3 5-21-15,-6 3-24 0,-6 6 5 0,-5 5 10 0</inkml:trace>
  <inkml:trace contextRef="#ctx0" brushRef="#br0" timeOffset="91937.19">13477 13069 17 0,'0'-10'103'0,"-2"-2"11"16,2-1-4-16,-3 0-5 0,2 0-23 0,-2 0-28 0,-1-2-20 0,1 2-20 15,-2 0 5-15,-1-1 12 0,-2 2-2 0,0 0-2 0,-1-1 9 0,-1 1 13 16,-1-2 9-16,0 2 5 0,0 0 12 0,-2 0 11 0,0 0 28 16,0 2 33-16,1-1 22 0,-2 3 22 0,1-1 15 0,2 2 12 0,1 3 20 15,1 1 19-15,1-1 18 0,-1 3 14 0,4 2-4 0,2 4-8 0,2 1-1 16,-1 3-1-16,2 3-27 0,2 3-35 0,-1 5-25 0,2 2-20 15,-1 4-19-15,4 2-16 0,-1 4-19 0,-2 0-22 0,3 3-15 0,-2 3-15 16,1-1-5-16,-1 2-6 0,-1 0-3 0,2 0-6 0,-2 0-3 0,0 0-2 16,-1-1-4-16,-1 1-3 0,1-3-7 0,-2 0-3 0,0-2-12 0,0-1-10 15,-2-1-18-15,1-2-18 0,-1-5-17 0,1-2-19 0,-1-2-18 0,2-3-22 16,0-5-76-16,-2-1-88 0,2-3-53 0,0-3-44 0,0-6-54 0,2-5-54 16,0-2-9-16,2-6 6 0,0-7 12 0,1-4 11 0,-1-6 14 0,2-8 16 15,-1-5 18-15,2-5 22 0</inkml:trace>
  <inkml:trace contextRef="#ctx0" brushRef="#br0" timeOffset="92186.53">13483 12729 198 0,'11'-9'291'0,"-1"4"8"0,1 1 5 0,-2 2 10 0,-1 1 9 16,1 1 4-16,0 0 1 0,2 1 6 0,1 2 3 0,4-1-83 0,3-1-100 15,0 0-48-15,7 3-37 0,0-1 7 0,3-2 19 0,2-1 9 0,1 0 8 16,4-1-3-16,-1-1-3 0,4-3 0 0,0 1-1 0,0-2 1 0,5-2-3 16,-1 1-3-16,0-2-3 0,1-1-1 0,0-1 0 0,2 2-19 0,-1-2-22 15,0 4-16-15,-2 0-17 0,-2 1-4 0,0 1 0 0,-1 1-4 0,-5 7-5 16,-1-1 3-16,-4 4 5 0,-3 3 3 0,-2 0 6 0,-1 5 4 0,-6 1 7 15,-3 3 2-15,-2 3 3 0,-1 0 6 0,-5 4 3 0,-1 2 2 0,-1 0-2 16,-3 2 3-16,-1 3-1 0,-1-1-5 0,-1 2-6 0,-1 0-4 16,-1 0-7-16,1 1-5 0,-1 0-6 0,0-1-12 0,0-2-16 0,-1 1-17 0,1-1-17 15,-1-3-22-15,1 2-20 0,0-3-49 0,-1 2-54 0,0-4-47 0,-3 0-46 16,2-4-25-16,-2 2-25 0,-1-3-18 0,0-2-15 0,-2-1-15 16,-2-2-10-16,0-2-25 0,-3-1-26 0,0-1 10 0,-5-2 16 15,0-2 48-15,-3-2 54 0,0 2 47 0,-6-4 46 0</inkml:trace>
  <inkml:trace contextRef="#ctx0" brushRef="#br0" timeOffset="92354.11">13959 13551 88 0,'-41'10'407'0,"0"1"34"0,1 1 17 0,1-1 13 0,2-1 7 0,4 0 7 16,1-1 0-16,6-1-1 0,4-4-1 0,6 1-1 0,0-4-94 0,8 1-118 15,3-1-80-15,5-1-76 0,5 0-39 0,3-1-30 0,3-1-19 0,8-2-12 16,1-1-7-16,4-1-6 0,3-1 0 0,5-4 1 0,2 0-1 0,1 0 1 16,2-3 0-16,-1-2-1 0,4-1 0 0,1-1-1 0,-2 0 2 0,1-2 0 15,1 1-10-15,-2 0-11 0,-1 0-16 0,0 1-18 0,0 2-46 0,-5 0-50 16,0 1-65-16,-3 3-62 0,-3 1-41 0,-4 2-33 0,-3 2-33 0,-4 0-34 15,-2 3-30-15,-2 1-31 0,-5 0 3 0,-2 2 9 0,-5 1 16 0,-5 0 17 16,-2 0 46-16,-5-2 53 0</inkml:trace>
  <inkml:trace contextRef="#ctx0" brushRef="#br0" timeOffset="92539.58">13837 12848 91 0,'-4'-2'381'0,"-3"2"50"0,2 0 9 0,1 0 2 0,-2 2 2 0,-1 0 1 0,2 1-3 15,2 2-2-15,0 1 2 0,0 1-1 0,0 4-106 0,1 2-131 0,0 4-58 16,0 4-41-16,0 1-49 0,0 3-48 0,2 4-12 0,-3 1-7 0,3 2-10 16,0 1-13-16,-1 0-33 0,1 0-38 0,1 0-49 0,-1-2-50 0,3 1-28 15,1-3-23-15,2-3-17 0,-2 0-16 0,3-4-21 0,1-1-19 0,3-3-43 16,-2-4-45-16,2-6-3 0,3 0 9 0,-2-6 35 0,2-5 40 0,-2-4 47 16,3-4 50-16</inkml:trace>
  <inkml:trace contextRef="#ctx0" brushRef="#br0" timeOffset="92720.1">14191 12715 303 0,'10'0'387'0,"1"5"22"0,-2 2 23 0,-2 4 12 0,-2 2 8 16,-2 1 6-16,-1 4 6 0,-1 1 4 0,-1 4 7 0,-1 0-66 0,-1 6-82 15,0 3-78-15,-1 0-79 0,0 6-30 0,-2 3-17 0,2-1-20 0,-2 2-21 16,-1 2-14-16,0 1-10 0,1-2-12 0,-2 2-11 0,1-1-15 0,-2-1-16 16,2 0-21-16,1-2-22 0,0-2-35 0,0-5-36 0,2-2-59 0,2-3-64 15,-2-5-62-15,1-5-60 0,2-4-63 0,0-6-62 0,2-3-12 0,-2-6-3 16,6-6 7-16,-1-4 7 0,1-8 15 0,-1-5 15 0,3-7 27 0,0-3 29 15</inkml:trace>
  <inkml:trace contextRef="#ctx0" brushRef="#br0" timeOffset="92852.74">14402 12830 252 0,'4'11'291'0,"3"3"24"0,-2 2 20 0,-4 1 21 0,1 2 14 0,-2 2 12 16,-2 2 11-16,1-1 10 0,-3 3-49 0,0 6-64 0,-1 0-61 0,-3 2-63 15,3 3-23-15,-1 3-16 0,-2 2-50 0,2 0-55 0,-4-1-73 0,4 2-77 16,0-1-51-16,-1-2-44 0,-2 1-40 0,4-3-39 0,2-3-48 0,-2-4-49 15,4-4-9-15,1-3-2 0,0-9 6 0,1-3 5 0,2-8 28 0,-1-6 34 16</inkml:trace>
  <inkml:trace contextRef="#ctx0" brushRef="#br0" timeOffset="92981.4">14509 12877 307 0,'0'-6'318'0,"-3"5"2"0,-2 1 1 0,-3 4-1 0,-2 2-2 15,-2 2 0-15,-2 1 0 0,1-1-5 0,-4 6-53 0,3 0-65 16,-2 3-109-16,-1 2-116 0,-1 2-56 0,1 1-39 0,-2 2-25 0,-3 2-22 0,4-1-25 15,-4 0-24-15,3 3-41 0,-1-2-44 0,-1 2-8 0,2-3 2 0,0-1 9 16,0 1 16-16,0-5 24 0,2-2 26 0</inkml:trace>
  <inkml:trace contextRef="#ctx0" brushRef="#br0" timeOffset="93141.97">13878 12895 181 0,'5'-3'361'0,"1"3"0"0,-1 2 11 0,-1 2 10 16,-3 1 16-16,2 2 16 0,-1 0 6 0,-2 4 1 0,3 1 0 0,-2 3-4 15,1 2-118-15,-1 4-145 0,-1 2-58 0,2 6-37 0,-2 1-28 0,0 3-27 16,0 0-62-16,0 5-65 0,-2-1-59 0,2 0-55 0,0 1-31 16,0 1-24-16,0 0-52 0,0 0-58 0,2-2-15 0,-2 0-4 0,0-3 3 15,0-2 4-15,0-3 23 0,-2-3 24 0,-1-5 55 0</inkml:trace>
  <inkml:trace contextRef="#ctx0" brushRef="#br0" timeOffset="93437.18">13246 13135 86 0,'3'-1'209'0,"2"1"10"0,1 0-8 0,2 0-5 0,3 3 4 0,0-2 4 15,5 1-3-15,-3 3-7 0,6-3-57 0,1 4-74 0,1 2-42 0,3-1-39 16,2 4-9-16,1-1-4 0,0 2-14 0,1-1-20 0,2 2-3 0,0 1-6 16,-1-3-28-16,1 0-34 0,0 0-32 0,0-1-37 0,-1-1-5 0,4 0-3 15,-6 0 2-15,1-3 7 0,-1 0 4 0,-2 0 10 0</inkml:trace>
  <inkml:trace contextRef="#ctx0" brushRef="#br0" timeOffset="96886.95">28764 5473 170 0,'-3'-1'180'0,"2"-1"5"0,-3 0 5 0,3 0 8 0,-2-1 4 0,1 0-1 0,-1-2 1 16,2 2-41-16,-1 0-49 0,1-1 3 0,1 1 15 0,-2-2 22 0,0 2 27 15,2-2 15-15,0 3 12 0,-1-3 10 0,1 1 9 0,0-1 2 0,0 2 1 16,0-2-5-16,0 3-4 0,0-1-9 0,0 0-10 0,0-2-17 0,0 5-20 15,0-3-24-15,0 3-25 0,0 0-18 0,0 0-14 0,0 0-12 0,0 0-12 16,0 0-1-16,0 0-2 0,0 0-3 0,0 0-3 0,0 0-3 0,-4-2-4 16,4 2-4-16,-3 0-5 0,0 0-3 0,0 0-2 0,-5 2-6 0,3 0-3 15,-1-1-5-15,0 2-3 0,-2 2-3 0,-2-1-5 0,1-1-1 16,1 3-4-16,-3 2 1 0,1-2-2 0,2 1 1 0,0 2 1 0,1 0 1 0,0 0 1 16,-1 0 1-16,3 3 0 0,1-1 0 0,-1 0-1 0,4 3 1 0,-2 0 0 15,1-1 0-15,2 2-1 0,2 2 2 0,-2-2 0 0,1 1-1 16,1 1 0-16,-1-1 0 0,5 2 0 0,-3-1 2 0,2-1-1 0,0 1 2 15,2-3-2-15,-3 1 2 0,5-1-2 0,1-1 1 0,-2-3 1 0,5 0 0 0,-2-2 0 16,0-1 1-16,5-1 1 0,-2-3-1 0,3-1-1 0,-1-2-1 16,5-2 1-16,-3-3-1 0,3 0-1 0,1-4-1 0,0 0 1 0,0-5-1 15,1 1-1-15,0-3 0 0,-1-1 0 0,-1 0 1 0,1-1 0 0,-1-1-1 0,-5 1 1 16,-1-2 2-16,0 1 2 0,-1 1 2 0,-6 1 1 0,-2-1 3 16,1 0 1-16,-3 0 2 0,-2 1 2 0,-2 1 2 0,-2-2 1 0,-2 0 2 15,-3 2 1-15,1 0 3 0,-2-1 0 0,-3 0-1 0,0 1 0 0,-4 0-1 0,1 3 0 16,-2 0-2-16,1 1-3 0,-1 1-2 0,-2 3 1 0,1 1-4 15,1 1-3-15,1 1-15 0,2 3-20 0,-2 0-22 0,3 1-27 0,2 2-36 0,1 1-40 16,0-1-77-16,1 3-87 0,-1 3-51 0,2 1-45 0,1-1-50 0,1 4-55 16,-2 0-11-16,2 4-2 0,-2 0 13 0,1 2 14 0,-1 1 24 15,1-2 23-15,1 4 38 0,-3-2 39 0</inkml:trace>
  <inkml:trace contextRef="#ctx0" brushRef="#br0" timeOffset="97370.66">28866 5709 113 0,'1'-4'236'0,"-1"4"13"16,0-1 12-16,-1-3 12 0,-1 2 16 0,1-1 20 0,-3 1 23 0,4 0 23 15,-1 0-42-15,-2 2-52 0,3 0-14 0,-5 2-5 0,2 0-6 0,-5 3-9 16,3 1-6-16,-1 1-7 0,-4 4-2 0,-2 1-1 0,-1 3-6 0,-3 3-5 16,0 5-11-16,-2 1-11 0,-3 4-15 0,-5 3-15 0,1 4-8 0,-3 3-7 15,-2 2 1-15,-4 2 0 0,1 5 0 0,-2 2-1 0,1 2-7 0,-6 2-8 16,6 1-10-16,-5 0-13 0,5-2-8 0,-1 2-10 0,0-3-7 0,3-1-7 16,2-4-6-16,2-2-8 0,1-4-9 0,2-2-10 0,1-4-5 0,5-2-5 15,0-2-5-15,0-3-2 0,5-3-3 0,0-3-1 0,3-2-11 0,-1-2-10 16,3-3-16-16,1-2-16 0,2-1-24 0,-1-3-27 0,3-1-30 0,-1 0-30 15,4-6-76-15,-1 2-85 0,2-3-83 0,0 0-88 0,0 0-58 0,3-4-52 16,3-3-6-16,2-2 5 0,0-3 14 0,5 0 12 0,-1-6 26 0,3-3 24 16,2-4 30-16,2-1 33 0</inkml:trace>
  <inkml:trace contextRef="#ctx0" brushRef="#br0" timeOffset="98138.61">28066 6870 75 0,'1'-3'154'0,"1"0"5"16,0-2 7-16,0 2 8 0,0-1 8 0,0 1 8 0,-2 0-35 0,0 3-47 0,0-3-9 15,0 3-3-15,-2-3 5 0,0-1 7 0,2 4 5 0,-2-1 6 0,0 0 3 16,0-2 1-16,-1 1 3 0,2 1 3 0,-3 1 5 0,0 0 5 16,-1 0 8-16,0 1 7 0,-3 3 4 0,4-2 6 0,-4 1 2 0,1 2 2 15,-4 1-1-15,3 1-1 0,-1 1 0 0,-4 2-3 0,0 1-4 0,2-1-5 0,-3 4-8 16,1-2-9-16,-1 3-9 0,2 0-11 0,-2 1-14 0,1 1-14 16,0 1-11-16,1 0-11 0,0 0-6 0,3 0-3 0,-2 1-2 0,1 1-1 0,4 0-3 15,-2 3-7-15,2-2-2 0,1 2-3 0,0-1-1 0,4 1-3 0,-1-3-3 16,2 1-2-16,2-1-2 0,-1 0 1 0,4-4-4 0,2-1-5 15,2 0-4-15,-1-3-2 0,3-1-1 0,3-2 2 0,0 0-3 0,2-3 1 0,0-1 0 16,3-4-3-16,-2-1 0 0,4-1-1 0,-1-6-2 0,0 1-2 0,1-3-1 16,1-1 0-16,-2-4-1 0,2-1 0 0,-2-3 0 0,-2 0-2 15,1-1-1-15,-2-3 2 0,0 1 1 0,-4-1 0 0,0 0 2 0,-2 1 2 0,-3-2 3 16,-1 2 2-16,-3-2 1 0,-3 3 2 0,1 0 1 0,-4-1 0 0,-1 2 1 16,-2 1-1-16,-2 0 1 0,-3 0-2 0,0 1 0 0,0 2 1 15,-5 0-2-15,1 2-1 0,1 2 0 0,1 1-3 0,-6 0-1 0,6 3-3 0,-4 1 1 16,1 1-3-16,2 4-5 0,-2 0-6 0,0 1-8 0,2 1-11 15,-1 0-16-15,-1 4-17 0,1 0-23 0,3 1-24 0,0-2-66 0,-2 2-77 0,4 2-63 16,1-2-60-16,3 0-48 0,1-1-45 0,0 0-32 0,6 1-26 0,2-1 0 16,3-1 7-16,1-1 15 0,5 0 17 0,2-3 21 0,1 2 23 15,5-4 69-15</inkml:trace>
  <inkml:trace contextRef="#ctx0" brushRef="#br0" timeOffset="98870.66">28658 5674 126 0,'-6'-3'203'0,"2"-1"12"0,0 1 10 0,1-2 8 16,2-1 6-16,-1 2 6 0,0-2 5 0,2 1-47 0,0 1-63 15,0 1-24-15,0 3-13 0,0-5-14 0,0 5-11 0,0 0-9 0,0 0-7 0,0 0 46 16,0 0 59-16,0 0 15 0,4 2 5 0,-1-1-3 0,2 2-3 16,-1 0 4-16,2 2 7 0,1 1 0 0,-2 1-1 0,3 1 5 0,-2 1 2 15,3 1 5-15,-1 1 3 0,-1 1-54 0,1 0-67 0,1 1-15 0,-3 1-9 0,2-1 1 16,0 2 3-16,1 0 2 0,-1 0 1 0,1 0 1 0,-3 2 1 16,5-2 3-16,-3 1 3 0,1 2 4 0,4-2 1 0,-4 3 1 0,4 0 1 15,0 2 1-15,1 0-1 0,2 2-2 0,0 2-1 0,-1 0-4 0,4 3-1 0,-1 0-4 16,0 4 1-16,2-2-5 0,0 4-7 0,0 0-1 0,-2 1-2 15,4 1 1-15,-3 0 0 0,0 0 1 0,2 0-2 0,-4-1-2 0,2 1-3 16,0-2-1-16,-1-1-2 0,0-1-3 0,0-2-3 0,1-2-2 0,0-1-2 0,-3-1-4 16,1-4-3-16,-1-1-7 0,-1 0-7 0,0-3-3 0,0-1-2 15,-2-2-3-15,1 0 0 0,-1-4-3 0,-2 2-2 0,2-1-1 0,-5-2-1 16,1-1-1-16,1 0-2 0,-2-1-2 0,-4-2 0 0,3 0 1 0,-2-2-1 16,-1 1 0-16,-1-1 1 0,-1-1-1 0,-1 0 1 0,1-2-3 0,-2-1-2 15,0 0-11-15,0 0-15 0,0 0-16 0,0 0-19 0,0 0-30 0,0 0-30 0,0 0-43 16,0 0-46-16,0 0-103 0,0 0-113 0,0 0-94 0,0 0-88 15,-2-2-16-15,1-3-3 0,-2 1 12 0,1-2 11 0,-1 0 20 0,2-2 18 16,-1 0 29-16,0 3 31 0,2-1 44 0</inkml:trace>
  <inkml:trace contextRef="#ctx0" brushRef="#br0" timeOffset="99353.39">29487 6775 191 0,'-3'-2'307'0,"-2"1"40"16,0 0 23-16,1-2 18 0,-1 3 15 0,0-2 16 0,1 1 4 0,0-1 3 16,0-1-49-16,0 3-61 0,3-1-50 0,1 1-44 0,0 0-23 0,0 0-15 15,-3 1-31-15,-1 2-31 0,3 0-16 0,-2 4-12 0,1 1-8 0,0 2-5 16,0 5-3-16,-2-1 0 0,3 6-1 0,1-1 0 0,-2 4-4 0,2 1 0 16,2 1-5-16,-1 1-3 0,3 1-5 0,2-2-4 0,-2-1-4 0,4 2-4 15,0-4-6-15,2 1-4 0,1-2 0 0,-2-3-1 0,4 0 0 0,-2-2 3 16,0-4 1-16,3 2 1 0,-1-5 2 0,-1 0 1 0,0-3-1 0,2 0 2 15,-3-3-3-15,2-3-1 0,-1 0-3 0,-1-2-1 0,1-1-4 0,-2-1-3 16,0-2-3-16,0-3-4 0,0 0-3 0,-2-4-4 0,1 2-2 0,-2-4-3 16,-1 0-3-16,-1 0-5 0,2-4-1 0,-6 1-1 0,3-1-1 0,-4 0-2 15,0-2 0-15,-2 0 1 0,-1 0-2 0,-1-1-3 0,0 0 1 0,-3-1-1 16,0 3-1-16,0-1-2 0,-1 1 1 0,0 3 1 0,-3 0-3 0,3 3-2 16,0 1-5-16,-2 1-3 0,2 3-7 0,-2 2-7 0,0 1-10 0,1 4-9 15,-2-1-14-15,1 3-14 0,-2 3-21 0,1-1-20 0,-3 3-30 0,1 1-31 16,0 1-78-16,-3 4-86 0,2-2-56 0,-2 3-52 0,4-1-36 0,-2-1-36 15,1 2 1-15,0-1 9 0,4-1 14 0,2 1 11 0,2-4 23 0,2 1 22 16,2-2 29-16</inkml:trace>
  <inkml:trace contextRef="#ctx0" brushRef="#br0" timeOffset="100088.39">28097 7420 204 0,'-1'-3'234'0,"-2"1"12"0,-1 1 11 0,3 0 10 0,-4-3 12 16,2 4 11-16,0-1 18 0,-1 0-33 0,0 1-42 0,-1 1-5 0,0 0-1 16,2-1 4-16,-2 4 1 0,0-2-9 0,-2 3-8 0,1 0-1 0,-1 1-2 15,-1 1-4-15,-3 4-3 0,2 1-8 0,-3 1-5 0,0 3-15 0,-2 4-14 16,-2 1-17-16,0 4-17 0,-3 0-7 0,2 3-8 0,-4 2-2 0,1 3 0 15,-1 2-5-15,-1 4-4 0,0 0 0 0,-2 1-2 0,3 2 1 0,-2 2-5 16,-1 1-3-16,2 0-3 0,0 0-4 0,0 1-4 0,-2-2-8 0,5-3-9 16,-3 2-6-16,1-3-5 0,4-1-4 0,0-3-6 0,0 0-5 0,0-4-9 15,4-4-6-15,3-2-5 0,-1-2-8 0,2-5-11 0,0 0-11 0,5-6-11 16,0 0-11-16,3-4-12 0,-3-3-14 0,4 0-17 0,0-3-15 0,0-3-18 16,2 2-26-16,-2-2-27 0,3-2-39 0,4-1-42 0,-4 0-74 0,3-2-83 15,0-2-41-15,1-2-30 0,1-1-40 0,-1-1-44 0,1-2 1 0,2-2 10 16,1-2 16-16,-3 0 18 0,1 0 25 0,3-3 30 0,-2 1 38 0</inkml:trace>
  <inkml:trace contextRef="#ctx0" brushRef="#br0" timeOffset="100605.01">27961 7435 56 0,'2'-4'175'0,"-1"1"5"0,3-1 4 15,-4 0 4-15,1 1 6 0,1 0 8 0,-2 3 8 0,0 0-39 16,0 0-45-16,0 0 0 0,0 0 8 0,0 0 22 0,0 0 26 0,0 0 23 16,2 3 23-16,1 2 12 0,-2 1 7 0,4-1 0 0,-1 5 0 0,1 0-2 0,2 2 2 15,-2 2-9-15,4 2-10 0,0 2-13 0,3 2-14 0,0 3-26 16,2-1-29-16,0 2-23 0,2 1-25 0,2 2-9 0,-2 2-5 0,2-1 1 15,2 3 1-15,-2-2-2 0,1 3-5 0,1-1 2 0,0 0 1 0,0 1-4 0,0 0-5 16,-2-1-3-16,2 1-2 0,-2 0-3 0,3-3-1 0,-3 3-5 16,0-2-4-16,0-2-4 0,1-1-2 0,-1 0-2 0,-1-2 1 0,1 0-5 15,-2-1-3-15,0-2-5 0,0-1-3 0,0-2-2 0,-3 1 0 0,2-2-4 0,-4 0 1 16,3-1-2-16,-2-1-1 0,-3-1-2 0,0-1-3 0,-1-2-4 16,-1-3-3-16,-2 1-1 0,-2 0-4 0,-2-5-1 0,1 1-2 0,0-1-6 0,0-1-10 15,-2-2-23-15,0-2-28 0,0 0-39 0,0 0-44 0,0 0-79 0,-2-2-90 16,-3 0-76-16,-2-2-75 0,-1-3-58 0,-1 0-54 0,-4-4-13 15,-1-1-3-15,-3 0 6 0,-4-3 8 0,4-1 23 0,-5 0 27 0,0 1 38 0,-2-1 44 16</inkml:trace>
  <inkml:trace contextRef="#ctx0" brushRef="#br0" timeOffset="101104.67">27573 8380 64 0,'-10'0'205'0,"2"2"4"0,-3-1 9 0,1 1 4 16,2 0 10-16,-2-1 7 0,-2-1 12 0,3 2 12 0,-4 0-48 0,4 3-63 16,-3-1-4-16,2 1 8 0,0 1 8 0,0 0 9 0,0 1 14 0,0 1 16 15,0-1 2-15,0 2-1 0,2 0 0 0,-2 2 0 0,2-1-6 0,-1 3-4 16,2-1-10-16,1 3-13 0,1 1-11 0,0 0-12 0,3 4-15 0,-2-1-12 16,4 2-18-16,2 1-20 0,2 1-7 0,0 1-3 0,0 0-8 0,3 0-6 15,-1 0-7-15,2-4-6 0,1 3-7 0,1-3-6 0,0-2-7 0,0-1-6 16,2-1-3-16,-3-4 0 0,4 2-1 0,-2-5 0 0,1 0-1 0,0-4 2 15,-3 0 0-15,3-3-2 0,0-2 1 0,-3 0 1 0,4-5-1 0,-2 1-1 16,-1-5 1-16,0-1 0 0,2-1-2 0,-3-3-4 0,0 1-2 0,1-4-1 16,-2-1-1-16,0 0-2 0,-4-2 4 0,0 2 1 0,-1-1 2 0,-1 1 2 15,-4-2 1-15,0 2 0 0,-3-1 0 0,1 2-2 0,-4 0 2 0,-2 0 0 16,1 1 0-16,-3 1-3 0,0 0 0 0,-2 1-1 0,1-1-3 0,1 5-3 16,-4-3-3-16,1 3-3 0,2 1-3 0,0 2-6 0,-1 1-3 0,-1 1-6 15,3 1-10-15,1 0-11 0,1 2-17 0,-1-1-19 0,3 3-33 0,0-2-36 16,3 2-79-16,1 0-86 0,-1 0-46 0,5 0-37 0,0 0-53 0,0 0-57 15,8 0-11-15,1 0 3 0,1 0 11 0,4-1 7 0,4-1 19 0,1 2 21 16,2-2 34-16,2 0 36 0</inkml:trace>
  <inkml:trace contextRef="#ctx0" brushRef="#br0" timeOffset="101722.02">28573 8387 82 0,'-6'3'227'0,"-3"4"6"0,0-3-2 0,0-1 0 16,0 0 0-16,2 0 1 0,2 0 1 0,-3 0 2 0,4 0-45 0,-4-1-57 15,2 1-30-15,1-1-23 0,0 0-6 0,2 3 2 0,0-2 8 16,-3 0 10-16,4 1 22 0,0-1 22 0,-1 2 25 0,3-2 25 0,0 2 6 0,0 1 2 15,0 1 0-15,0 3 0 0,0 1-6 0,0 2-7 0,0 1-4 0,2 4-5 16,-1 0-7-16,-1 2-9 0,2 2-18 0,0 2-18 0,0 1-20 0,2 0-23 16,-1 3-6-16,-2-2-1 0,3 0-5 0,0 1-6 0,0 0-5 15,0-1-5-15,1-2-5 0,3-2-7 0,-3 1-3 0,1-4-4 0,1-1-3 0,2 0-3 16,-3-5-2-16,4 1 0 0,-2-3-5 0,1-2-2 0,0-4 0 16,3 2-3-16,-3-3 0 0,2-2 0 0,-1-2-1 0,0-2-2 0,2 1-2 15,-3-4-2-15,4-1-1 0,-4-1 0 0,3-1-2 0,-2-4-1 0,0 1 0 16,0-2 0-16,-1-1-2 0,-3-1-1 0,2-1 0 0,-1 1 0 0,-1-3 0 15,-3 3 0-15,-2-1 0 0,3-1 0 0,-4 1 1 0,-4-1-1 0,3 1-1 0,-2 0 1 16,-3-1-2-16,-1 0 0 0,1-1-1 0,-2 2-3 0,-1-1 1 16,-1 1-1-16,0 1 0 0,0-1-2 0,-2 2 2 0,3-1 0 0,-4 3 0 15,4 1 0-15,1 1 0 0,0-1 1 0,-1 4-3 0,1-1-2 0,3 3-1 0,-2 2 0 16,1-2-4-16,5 3-4 0,-2-1-5 0,-1 2-7 0,3-1-9 0,1 2-11 16,0 0-15-16,-4 0-15 0,1 0-17 0,-2 3-22 0,2-1-55 15,-3 1-67-15,0 0-44 0,-1 1-46 0,-1 2-27 0,-2 0-27 0,2 1-42 0,-2 1-44 16,-1 1-2-16,3 0 9 0,-1 2 12 0,1-2 16 0,-2 1 17 15,4 1 22-15,0-3 60 0</inkml:trace>
  <inkml:trace contextRef="#ctx0" brushRef="#br0" timeOffset="101887.58">28573 8664 52 0,'0'0'83'0,"-3"-2"-47"0,1 1-18 0,2 1-14 0,-1-5-3 15,-4 2-1-15,4-1-33 0,-2-2-41 0</inkml:trace>
  <inkml:trace contextRef="#ctx0" brushRef="#br0" timeOffset="103472.34">27324 9475 149 0,'5'-15'235'0,"-1"-1"15"0,0 0 17 0,-3-2 13 15,-1-2 21-15,-1 2 20 0,-1 1 8 0,-2 1 8 0,2 1-68 0,0 3-80 16,-1 1-26-16,2 4-8 0,1 2-8 0,-4 1-12 0,4 1-11 0,0 3-16 15,0 0-12-15,0 0-16 0,0 0-2 0,0 0 0 0,0 0 7 0,0 0 5 16,5 0 6-16,2 1 5 0,2 1 1 0,0 2-2 0,4-1 0 0,1 3 3 16,7-1 1-16,-2 0 5 0,6 2 2 0,4-1 5 0,1-1-13 0,4 2-17 15,6-1-10-15,2-2-11 0,3 1-7 0,5-1-6 0,1-1-5 16,3-1-3-16,3 1-4 0,1-3-4 0,1 1-6 0,-1 1-4 0,1-1 0 16,1 2 5-16,-5-1 8 0,2-1 11 0,0 1 6 0,0 1 5 0,0-2 2 0,0 1 2 15,-2 1 2-15,5-3 2 0,2 1 1 0,0-1 0 0,4-1 1 16,-1-1 0-16,3 1-6 0,1-2-3 0,3-2-14 0,0-1-10 0,-1 2-9 0,2-2-9 15,1 0-2-15,-2-2 1 0,2 2-3 0,-5-2-1 0,-1 3 2 0,-1-3-1 16,-2 2 3-16,-4 0 2 0,-2 2 2 0,-2-3 2 0,-4 4-3 0,-2-2-1 16,-2 1 0-16,-3-2 2 0,-5 2-4 0,-3 1 1 0,-1 0 0 0,-6 1 1 15,-1-3 1-15,-5 1 0 0,-1 3-3 0,-4-2 1 0,-4 1-3 0,-3 1-6 16,0-3-1-16,-4 4 1 0,-1-2-2 0,-2 2-1 0,-3-1 0 0,1 1 0 16,-4 0-4-16,0 0-1 0,1-2-2 0,-1 2 0 0,0 0-9 0,0 0-12 15,0 0-23-15,0 0-27 0,0 0-35 0,0 0-36 0,-1-3-58 0,-3 0-63 16,1-1-89-16,-4-1-93 0,-1-2-74 0,-2-1-65 0,-2 1-16 0,-1-4-5 15,-8 0 7-15,2 0 11 0,-4-1 23 0,-3-1 30 0,-4 3 32 0,-1-1 39 16</inkml:trace>
  <inkml:trace contextRef="#ctx0" brushRef="#br0" timeOffset="108172.77">27976 7572 46 0,'-5'-3'156'0,"2"-1"6"0,-1 2 7 0,1-3 2 0,0 1 8 0,1-1 3 0,-1 2-28 0,0 0-40 15,0 1-16-15,2 0-11 0,-2-1 3 0,3 3 5 0,0 0 8 0,0 0 4 16,0 0 10-16,0-2 5 0,0 2 7 0,0 0 2 0,0 0 3 16,0 0 2-16,0 0-3 0,0 0-5 0,0 0-7 0,0 0-10 0,0 0-8 15,0 0-9-15,0 0-12 0,0 0-12 0,0 0-14 0,0 0-11 0,0 0-9 0,0 0-10 16,0 0-8-16,0 0-6 0,0 0-4 0,0 0-2 0,0 0-1 15,0 0 1-15,0 0-3 0,0 0-1 0,0 0 0 0,0 0 2 0,0 0 9 16,0 0 13-16,0 0 13 0,0 2 13 0,1 2 14 0,1 1 18 0,-1-1 6 0,4 3 9 16,-2 1 1-16,-2 2 2 0,3 2 3 0,-1 4 6 0,0 1 0 15,0 2 2-15,4 3-7 0,-3 4-4 0,-1 5-10 0,4 3-9 0,-4 0-8 16,2 3-6-16,-2 4 1 0,2-1-1 0,-2 5 1 0,1 0 1 0,-1 0 2 0,-1 2 1 16,0-1-1-16,-1-1 1 0,-1 0-4 0,2 0 0 0,-2-3-3 15,0-1-2-15,0-2-8 0,0-2-6 0,0-3-8 0,0-1-7 0,0-4-5 16,2-2-4-16,-2-3-4 0,0-3-5 0,0-3-4 0,0-2 0 0,0-1-3 0,1-6-3 15,-1 0-4-15,0-4-1 0,0 1-3 0,0-3-2 0,0-3-1 16,0 0-3-16,0 0-7 0,0 0-6 0,0 0-14 0,0 0-15 0,0 0-20 0,0 0-21 16,0 0-32-16,0 0-36 0,0 0-71 0,0 0-75 0,2-2-44 0,-1 0-35 15,3-4-25-15,-1 0-26 0,0-1-34 0,3-1-34 0,-1-2 4 16,0 3 12-16,-1-2 20 0,1 2 19 0,0 1 36 0,-1 1 35 0</inkml:trace>
  <inkml:trace contextRef="#ctx0" brushRef="#br0" timeOffset="108987.62">28016 8664 167 0,'0'-6'176'0,"0"-1"6"0,0 1 5 0,0 3 6 0,0-4 8 0,0 3 5 15,0 0-33-15,0 4-46 0,2-2-17 0,-2 2-9 0,0 0-5 0,0 0-6 16,0-3-1-16,0 3-2 0,-2-3 2 0,2-1 5 0,0 4 3 0,-1-1 4 16,-1-2-6-16,1 2-8 0,1 1-7 0,0-2-11 0,0 2-6 0,0 0-7 15,-3-1-5-15,3 1-7 0,0 0-4 0,0 0-3 0,0 0-7 0,0 0-10 16,0 0-6-16,0 0-8 0,0 0-3 0,0 0 0 0,0 0-1 0,0 0 2 16,0 0 0-16,0 0 2 0,0 0 3 0,0 0 5 0,0 0 0 0,0 0 0 15,0 0 5-15,0 0 1 0,0 0 6 0,0 0 6 0,0 0 10 0,0 0 8 16,0 0 5-16,0 0 2 0,-3-3 9 0,3 3 9 0,0 0 7 0,0 0 6 15,0 0 5-15,0 0 3 0,0 0 3 0,0 0-3 0,0 0 0 0,0 0-4 16,0 0-5-16,0 0-11 0,0 0-3 0,0 0 0 0,0 0-9 0,0 0-9 16,0 0-7-16,0 0-3 0,0 0-9 0,0 0-10 0,-2 0-2 0,2 0-2 15,0 0-6-15,-5 0-7 0,2 0 0 0,-2 0 2 0,2 3-3 0,-2-3-4 16,2 1-2-16,-1 1 2 0,-3 1-3 0,4-2-5 0,-2 0 5 0,0 1 3 16,1 1-2-16,-2-1-6 0,3-2 3 0,-2 3 5 0,1-1-2 0,1 0-4 15,-2 0 3-15,4 0 3 0,-2 0-3 0,-2 0-2 0,4-1 1 0,-3-1 3 16,3 2-3-16,-1 0-4 0,2-2 3 0,-1 2 5 0,-1-1-2 0,0 3-4 15,2 0 3-15,0 1 3 0,-1 1-2 0,1 1-4 0,1 1 3 0,-1 1 3 16,0 1-2-16,2 2-2 0,0 0 1 0,-2 2 4 0,1-1-1 0,2 1-3 16,1 0 1-16,-3 1 0 0,4-3 0 0,-1 3-3 0,0-2 2 0,0-1 1 15,1 0 0-15,0-2-3 0,1 0 2 0,0 0 3 0,-1-2-1 0,2 2 0 16,-1-3 1-16,2-1 0 0,-2 2 0 0,0-1 0 0,3-1 0 0,0 0 1 16,-1-3 1-16,0 1-1 0,0-2 2 0,-1-2 1 0,1 0 0 0,2 0-4 15,-2-2 0-15,3-2 2 0,-3 1-2 0,0-3-2 0,3-1 1 0,-3-2 2 16,0 2-2-16,0-1-1 0,-1 0 1 0,0-1 0 0,-3 0-1 0,3-1-4 15,-2 1 2-15,1 0 2 0,-3 1 0 0,0 0-4 0,-1-2 4 0,-1 2 1 16,-1 0 0-16,0-2-2 0,0 1 0 0,0-1 0 0,-1 0-1 0,-3 1-1 16,3-3 1-16,-2 1 2 0,-2-1-2 0,1 0-3 0,0 0 2 0,-1 0 2 15,1 0-1-15,-1 1-2 0,-3-2 1 0,3 2 2 0,1-1 1 0,-1 1 1 16,0 3 5-16,2-2 6 0,-2 4 0 0,1-2 0 0,0 2 4 0,1 2 1 16,2 0-1-16,-1 2-1 0,0-1-1 0,2 3-1 0,0 0-7 0,-1 0-11 15,1 0-12-15,-3 0-12 0,-2 0-36 0,2 1-40 0,-3 2-62 0,1-2-69 16,-2 4-41-16,3 0-34 0,-3 1-35 0,1-2-34 0,0 4-36 0,-2-1-38 15,1 1 0-15,2-1 7 0,1 2 9 0,-1 0 13 0,1 0 30 0,0-1 37 16</inkml:trace>
  <inkml:trace contextRef="#ctx0" brushRef="#br0" timeOffset="109923.09">27908 8009 131 0,'0'0'176'0,"-2"-2"2"0,2 2 3 0,0 0 6 0,0 0 8 16,0 0 10-16,0 0 11 0,3 2-51 0,4 3-63 0,-1 1-15 0,-2 1-6 15,3 2-1-15,1 4 0 0,1 0 3 0,1 1 7 0,-2 0 3 0,0 0 4 16,2 1 4-16,-2-1 4 0,2-1-5 0,-1-1-7 0,1 0-4 15,0-3-2-15,-1 2-4 0,-1-4-7 0,0 0-4 0,0 1-4 0,1-1-6 0,-1-2-6 16,0 0-5-16,0-1-4 0,1 1-11 0,-2-3-15 0,1 0-4 0,0 3-1 16,-1-4-5-16,0 2-6 0,-1-1-3 0,1 1-3 0,0-2-23 15,-1 0-26-15,-1 1-29 0,2 0-27 0,-4-1-25 0,2 1-20 0,-4-1-19 0,4 1-13 16,-2-1-16-16,-3-1-16 0,0 0-24 0,0 0-26 0,0 0-24 0,-2 2-22 16,1 1 16-16,-4-1 26 0,1 0 25 0,-1 1 29 0</inkml:trace>
  <inkml:trace contextRef="#ctx0" brushRef="#br0" timeOffset="110094.63">28018 8222 77 0,'0'0'239'0,"0"0"17"0,0 0 5 0,0 0 4 0,0 0 4 0,0 0 3 0,0 0 11 16,0 0 8-16,0 0-49 0,0 0-62 0,0 0-22 0,0 5-15 0,2 1-18 0,-2 1-22 15,0 1-11-15,1 0-11 0,-1 2-4 0,2 0 1 0,0 0-6 16,1 0-3-16,-2-2-6 0,3 3-13 0,-1-1-10 0,0-2-10 0,1 2-4 16,3-2-3-16,-1 0-4 0,1 2-3 0,-1-2-11 0,5 0-13 0,-3 1-26 0,1-2-32 15,2 0-31-15,-3 3-31 0,3-3-23 0,0 2-21 0,-1-1-19 16,0 1-20-16,-1-1-21 0,-3 2-22 0,0-2-37 0,-1 3-42 0,0 0-1 15,-3 0 4-15,-1-1 26 0,-2-1 28 0,-2 0 32 0,-2-2 30 0</inkml:trace>
  <inkml:trace contextRef="#ctx0" brushRef="#br0" timeOffset="110262.18">28007 8458 219 0,'-1'1'267'0,"-2"1"14"0,1 0 1 0,0 0 0 16,1 0 1-16,1-2-1 0,-2 2 2 0,0 1-1 0,2 0-67 0,0-1-86 0,0 4-31 15,0 3-17-15,0-2-22 0,4 4-20 0,-3 0-11 0,1 1-8 0,0 2-1 16,1-1 1-16,3 2-1 0,-3 0 0 0,2-1-1 0,0 1-1 15,1-1-2-15,0 0-3 0,3 1-9 0,0-3-8 0,-1 2-24 0,2-2-26 16,0-2-30-16,0 1-29 0,0-1-21 0,0 1-17 0,0-1-19 0,-1-1-20 0,0 0-31 16,1-2-35-16,-3 1-20 0,-3-1-20 0,4-2 5 0,-3-1 7 15,-4-1 23-15,-1-3 24 0,0 0 25 0</inkml:trace>
  <inkml:trace contextRef="#ctx0" brushRef="#br0" timeOffset="110445.69">27991 8410 255 0,'3'-2'291'0,"2"2"5"15,2 2 3-15,-4 0 1 0,1 1 4 0,-1 1 3 0,1 2-1 0,-3 0 3 16,1 2-52-16,1 2-62 0,0 0-39 0,1 6-36 0,-1 2-17 0,3 1-17 16,0 4 2-16,1 0 3 0,-3 3 2 0,4 0 0 0,2-3 1 0,-2 4-2 15,1-5-1-15,0 2-2 0,3-4-3 0,-3-1-8 0,-1-1-18 0,5 0-24 16,-4-4-41-16,-1 2-43 0,3-3-51 0,-1 0-55 0,-2-2-30 0,1-1-25 16,-1 0-19-16,-2-2-15 0,2 0-17 0,-2-3-16 0,1-1-27 0,-4-3-31 15,0-1-23-15,-1-2-23 0,-1-4 23 0,-1-2 34 0,-1-1 44 0,-2-4 45 16,-2-3 29-16</inkml:trace>
  <inkml:trace contextRef="#ctx0" brushRef="#br0" timeOffset="110621.22">27976 8271 208 0,'0'9'230'0,"-2"1"4"0,1 1 2 0,1 1 3 16,-4-1 0-16,4-2 0 0,0 2 3 0,0 1 5 0,0 1-66 0,4 1-81 16,-3 3-15-16,2 2-1 0,2 1-3 0,-1 2 1 0,1 2-1 0,2 2-2 15,-2 0 1-15,1-3-2 0,1 3 1 0,0-2 1 0,-1-2-6 0,1-1-5 16,0-2-28-16,0-1-32 0,1-1-39 0,-2-2-40 0,1-1-29 0,2-2-29 15,-4-2-15-15,1-1-18 0,0 0-17 0,0-2-22 0,1-2-38 0,-4-1-45 16,0-3-18-16,0-2-10 0,1-4 13 0,-3-3 21 0,1-2 26 0,-4-5 28 16,1-2 24-16</inkml:trace>
  <inkml:trace contextRef="#ctx0" brushRef="#br0" timeOffset="110788.77">28004 8230 119 0,'5'6'280'0,"-1"0"7"0,-1 3 6 0,-1 0 4 0,0 0 2 0,-2 0 2 0,0 0 3 16,0-1-1-16,0 1 5 0,0 4-78 0,0 1-93 0,0 1-24 0,1 3-11 15,-1 1-6-15,4 4-8 0,-1-1 1 0,-2 2-1 0,4 0 2 0,-2 0 0 16,3 0 1-16,-1 0-5 0,0-1 3 0,0-2-1 0,1 0-13 0,-1-2-20 16,3-1-44-16,-4 1-48 0,3-3-57 0,-1-1-60 0,-1 1-38 0,3-4-31 15,-5 2-20-15,2-2-14 0,-1-1-20 0,0 0-19 0,-3-4-40 0,2 0-48 16,-3-7-3-16,0 0 9 0,0 0 30 0,-3-8 36 0,2-2 47 0,-6-5 53 16</inkml:trace>
  <inkml:trace contextRef="#ctx0" brushRef="#br0" timeOffset="110972.28">27993 8236 3 0,'5'-1'246'0,"1"4"22"0,-1 1 23 0,-1 5 17 0,-1 2 17 16,-1 1 14-16,0 1 16 0,-1 4 12 0,1-1 10 0,-2 6-60 0,2-2-81 16,-2 6-20-16,3 1-7 0,-2 3-14 0,3 1-15 0,-1 4-16 15,3-1-19-15,-2 2-18 0,1 0-13 0,2 0-14 0,-2 0-13 0,1-1-10 0,2-2-13 16,-4 0-12-16,3-4-12 0,-2 2-13 0,1-5-15 0,2 2-14 16,-4-5-12-16,1 1-46 0,2-3-55 0,-3 1-45 0,1-4-42 0,1-2-23 15,-3-2-14-15,1-1-20 0,0-4-17 0,-2-3-20 0,0-1-21 0,-2-5-17 0,1-3-17 16,-1-2-25-16,0-5-27 0,0-3 34 0,-3-3 49 0,-2-4 45 15,0-3 40-15,1-4 18 0</inkml:trace>
  <inkml:trace contextRef="#ctx0" brushRef="#br0" timeOffset="111138.87">28016 8382 16 0,'2'-10'203'0,"0"7"13"0,-1 1 6 0,-1 2 7 0,2 4 6 16,0 2 8-16,1 2 4 0,-3 2 4 0,1 1-50 0,-1 2-63 0,4 4-16 0,-1 1-4 16,-2 0-5-16,5 6-4 0,-3 1-4 0,2 1-2 0,2 1-4 15,-2 0-3-15,-1 1-2 0,4-1-1 0,-2 2-2 0,1-4-2 0,-2 1-9 16,-1-1-11-16,2-1-14 0,1-1-18 0,-2-1-29 0,-1-2-31 0,1-1-34 15,-2-1-33-15,2-1-18 0,0-4-12 0,-2 1-17 0,-2-3-18 0,1-3-18 16,0-2-20-16,-2-2-16 0,0-4-19 0,0 0-19 0,0-7-20 0,-4-2-4 16,3-4-1-16,-2-3 21 0,-3-3 26 0,2-3 11 0,-2-5 8 0,0-3 13 15</inkml:trace>
  <inkml:trace contextRef="#ctx0" brushRef="#br0" timeOffset="111290.43">27991 8313 97 0,'2'-2'215'15,"-2"2"14"-15,1 4 8 0,-1 5 10 0,0 0 9 0,0 2 8 0,0 3 9 16,0 0 5-16,0 4-53 0,0 4-70 0,0 2-18 0,4 3-4 0,-4 2-6 15,1 0-6-15,3 3-6 0,-1 1-5 0,-2-2-7 0,5 3-3 0,-3 0-7 16,2-3-6-16,-1-2-7 0,0-2-10 0,3 1-9 0,-4-2-15 0,4-2-19 16,-2-2-19-16,0-2-44 0,0-1-46 0,0-1-33 0,0-3-31 0,1-1-17 15,-3-3-15-15,0 0-16 0,-1-3-15 0,1-2-15 0,-2-3-21 0,-1-3-34 16,0 0-37-16,0-5-8 0,0-2 1 0,-1-6 37 0,-2 1 41 16,-2-4 29-16,0-6 26 0</inkml:trace>
  <inkml:trace contextRef="#ctx0" brushRef="#br0" timeOffset="111439.03">27936 8548 91 0,'2'12'207'0,"1"3"9"0,0 2 8 16,-1 2 5-16,-1 1 6 0,4-1 3 0,-4 2 1 0,1 0-31 0,-1-1-40 16,3 2-39-16,-3 1-38 0,4 1-10 0,-2-1-7 0,4 3-7 0,-1 1-6 15,-2-1-9-15,1-1-9 0,2 0-3 0,-1 0-7 0,-1-3-7 0,1 1-8 16,-1-2-23-16,0-3-26 0,-1-2-22 0,0-2-21 0,-1 1-16 0,0-3-16 16,1-1-18-16,-1-4-16 0,1-2-32 0,-1-1-34 0,-3-4-30 0,5-2-25 15,0-3-1-15,-2-2 6 0,0-4 16 0,-1-3 21 0,0-4 20 0</inkml:trace>
  <inkml:trace contextRef="#ctx0" brushRef="#br0" timeOffset="111598.61">28043 8587 33 0,'3'12'243'15,"-1"2"11"-15,-4 0 9 0,1 2 0 0,-2-1 2 0,-2-1 1 0,1 2 1 16,-1-4-1-16,0 1 0 0,0 0-77 0,0 3-97 0,-1-1-29 0,3 0-14 16,0 3-12-16,0 0-16 0,3 0-12 0,-4-2-13 0,4 2-10 0,0-2-13 15,-1 0-16-15,1-1-17 0,0-2-16 0,0-1-14 0,0 0-16 0,0-5-13 16,0 2-12-16,0-2-9 0,1-3-14 0,-1-1-14 0,0-3-38 0,4 3-40 15,-4-3-1-15,0 0 9 0,0 0 16 0,0-5 15 0,0 1 17 0</inkml:trace>
  <inkml:trace contextRef="#ctx0" brushRef="#br0" timeOffset="111735.24">27968 8748 16 0,'3'0'191'0,"2"3"9"16,-4 0 2-16,4 3 6 0,-4-1 4 0,2 0 1 0,-1 1 1 0,0 1 0 16,-2 2-61-16,1-1-76 0,-1 3-23 0,0-1-11 0,0 2-7 0,0 0-3 15,2 1-9-15,-2 1-5 0,0-2-5 0,0 0-3 0,1-1-6 0,-1-1-3 16,0-2-12-16,0 0-10 0,0-1-15 0,0-2-17 0,0 0-11 0,0-2-18 15,0-3-24-15,0 3-27 0,0-3-37 0,0 0-38 0,0 0-10 0,4-5-1 16,-4-1 2-16,1-1 2 0,3-4 9 0,-4-1 13 0</inkml:trace>
  <inkml:trace contextRef="#ctx0" brushRef="#br0" timeOffset="111887.86">27994 8596 14 0,'0'17'173'0,"-3"-1"1"0,2-1-1 0,-3-1-2 16,1-1-1-16,0-2-2 0,0-1-6 0,0 1-2 0,2-1-71 0,-3 1-84 15,4 2-25-15,-1-1-9 0,1 2-8 0,1-2-9 0,-1 0-5 0,4-2-7 16,-4 1-13-16,1 0-14 0,1-4-33 0,-1-3-38 0,4-1-6 0,-5-3 3 16,3 0 6-16,0-3 2 0,0-3 6 0</inkml:trace>
  <inkml:trace contextRef="#ctx0" brushRef="#br0" timeOffset="112037.43">28037 8395 115 0,'-1'8'163'0,"-4"-1"0"0,2-1 0 0,-2-1 0 0,2 0-2 16,-2-1-1-16,2 0 0 0,-2 1-64 0,2 1-75 0,2 0-18 16,-3 1-7-16,3 0-5 0,-1 0-5 0,0 3-6 0,1 0-4 0,1-2-5 15,-2 2-7-15,2-3-6 0,0 0-6 0,0 1-11 0,0-2-14 0,2 0-29 0,-1-2-32 16,3-1-13-16,-4-3-5 0,1 2 1 0,-1-2 2 0,4 0 7 16</inkml:trace>
  <inkml:trace contextRef="#ctx0" brushRef="#br0" timeOffset="112194.02">28080 8382 112 0,'1'6'162'0,"-1"1"0"16,0 1 2-16,-1-1 2 0,-1 1-2 0,1-1-3 0,-3 2-4 0,0-1-57 15,2 2-66-15,-1-1-18 0,2 2-5 0,-1 2-4 0,0-1-4 0,2 1 0 16,-1-2 0-16,1 1-1 0,0 0-4 0,0-3 1 0,0 2-3 0,-2-2-5 16,2-2-6-16,0-1-8 0,0-1-7 0,0-1-14 0,0-1-11 15,0-3-31-15,0 0-32 0,0 0-22 0,0 0-21 0,0 0-2 0,0 0 0 0,0-6 1 16,0-1 1-16</inkml:trace>
  <inkml:trace contextRef="#ctx0" brushRef="#br0" timeOffset="112347.61">28093 8370 161 0,'1'7'178'0,"2"1"1"0,-3-3-2 0,0 0-2 0,0 0-3 16,0-5-2-16,0 3 0 0,-1 1-62 0,-1-1-75 0,1 2-21 0,1-1-14 0,-4 2-6 15,4-1-6-15,-1 1-3 0,-2 0-4 0,3-2-5 0,-2 2 0 16,0 0-6-16,1-1-6 0,1-3-11 0,-2 2-13 0,2-4-33 0,0 0-35 15,0 0-19-15,0 0-11 0,0 0-2 0,0 0 0 0,-1-4 1 0,-3-2 5 0</inkml:trace>
  <inkml:trace contextRef="#ctx0" brushRef="#br0" timeOffset="112521.17">28089 8254 110 0,'4'6'168'0,"-1"-1"0"0,-2 1 2 0,-1-1 0 0,0-1 0 15,0 0 0-15,-1 1 0 0,1 1-60 0,-2 1-71 0,2 0-18 0,0 1-7 16,0 1-6-16,-1 0-7 0,1 2 1 0,1-3 0 0,-1 2 0 0,0 0-3 15,0-2 0-15,2 0 0 0,-2 0-1 0,0-2-3 0,0 0-3 0,1-1-3 16,-1-1-9-16,0 1-5 0,2-3-7 0,-2 2-4 0,2-1-12 0,-2 0-9 16,0-3-11-16,2 1-5 0,-2-1-12 0,0 0-12 0,0 0-26 0,0 0-31 15,0 0-4-15,0 0 2 0,0 0 4 0,-2-3 8 0</inkml:trace>
  <inkml:trace contextRef="#ctx0" brushRef="#br0" timeOffset="112671.77">28056 8295 45 0,'0'-5'144'0,"2"2"5"0,-1 0 3 0,-1 3 5 16,0 0-1-16,0 0-2 0,0 3-40 0,0 3-49 0,2 0-17 0,0-1-11 15,-2 4-2-15,1-2-1 0,1 4-6 0,-2-2-2 0,1 0-4 0,1 0-4 16,0 0-2-16,0 0-5 0,0-2 0 0,0 0-2 0,1 1-1 0,-2-2-2 16,3 0 1-16,-1 0-3 0,0 0 0 0,0-2-4 0,0 1-5 0,1-2-6 15,2 0-7-15,-3 0-6 0,0 0-8 0,0-1-5 0,2-1-10 0,-2-1-11 16,2 2-14-16,-2-2-16 0,2-2-29 0,-2 1-33 0,0-1-9 0,-1-2-5 16,-1-1 4-16,-1-1 4 0,0-1 8 0</inkml:trace>
  <inkml:trace contextRef="#ctx0" brushRef="#br0" timeOffset="112823.33">28071 8232 27 0,'0'0'157'16,"0"0"3"-16,0 0 2 0,0 0 1 0,0 4 2 0,0-1 2 0,2 0-3 16,-2 3-52-16,0-1-64 0,4 2-17 0,-4-1-11 0,3 2-3 0,-2-1-6 15,1 4-1-15,0-2-2 0,1-1-1 0,0 2-2 0,0-2-1 0,0 2 0 16,1-3-1-16,2 2-1 0,-3-1-3 0,0-2-3 0,0-1-7 0,0 2-3 16,1-3-9-16,-1 1-7 0,-2-1-10 0,3-1-8 0,-3 0-16 0,4 0-12 15,-2-1-30-15,-2 1-34 0,-1-3-16 0,0 0-8 0,0 0 1 0,4-3 2 16,-3-2 6-16</inkml:trace>
  <inkml:trace contextRef="#ctx0" brushRef="#br0" timeOffset="112987.89">28097 8182 50 0,'0'0'156'0,"0"0"3"15,0 0 0-15,2 3 1 0,0 2 0 0,-2-1 1 0,0 1-33 0,2 0-38 16,-2 2-30-16,4 1-30 0,-3-1-8 0,1 2-5 0,1-2-5 16,0 4-2-16,0-2-2 0,2 0-3 0,-2-2 0 0,2 2-1 0,0-1 1 0,-1-1-1 15,0-1 0-15,0 0-3 0,0 0-5 0,-3-1-6 0,3-3-7 0,-1 3-6 16,-2-2-8-16,4 0-7 0,-2-1-8 0,-2 0-6 0,1 0-10 0,-2-2-11 15,0 0-16-15,0 0-19 0,0 0-23 0,0 0-24 0,0 0-1 0,0 0 5 16,-2-4 5-16</inkml:trace>
  <inkml:trace contextRef="#ctx0" brushRef="#br0" timeOffset="113121.57">28096 8206 77 0,'-2'-5'153'0,"1"1"4"0,1 1-2 0,0 3 2 0,0 0 1 0,0 0 0 0,0 0-38 0,-2 3-46 16,0 0-25-16,2 3-23 0,0-1-8 0,0 1-4 0,2 1-3 15,0 1 0-15,-1-1-3 0,1 1 0 0,-1-1-1 0,3 1-2 0,-2-1-1 16,3 0 1-16,-2 1-4 0,1-3-2 0,-1 1-6 0,2 0-3 0,-2-3-8 0,2 2-7 15,-4 1-7-15,5-2-9 0,-3-1-13 0,2 0-14 0,-2-1-26 16,2 0-25-16,-1 0-20 0,-4-2-19 0,0 0-1 0,0 0 3 0,0 0 4 16</inkml:trace>
  <inkml:trace contextRef="#ctx0" brushRef="#br0" timeOffset="113257.17">28115 8145 33 0,'1'2'137'0,"1"3"2"0,-1 0-2 0,1-1 1 16,0 0 2-16,-2 1-17 0,1 0-17 0,-1 1-39 0,2-1-47 15,-1 2-13-15,1 0-4 0,0 1-3 0,-1-1 1 0,4 0-3 0,-4 1-4 0,1 0-1 16,1-1-5-16,-1-2-4 0,-1 1-5 0,2 0-10 0,1-2-9 0,-3 1-18 16,3-4-20-16,-1 1-26 0,-2 0-27 0,-1-2-5 0,0 0 0 15,0 0 0-15,0 0 5 0</inkml:trace>
  <inkml:trace contextRef="#ctx0" brushRef="#br0" timeOffset="113489.55">28028 8263 59 0,'-2'3'128'0,"1"0"-4"15,-1-1-5-15,0 1-5 0,2-3-8 0,-1 0-7 0,-3 2-59 0,4-2-75 16,0 0-33-16,0 4-26 0,0-4-18 0,0 4-16 0,0-4-3 0,0 5 1 16</inkml:trace>
  <inkml:trace contextRef="#ctx0" brushRef="#br0" timeOffset="114107.9">28700 5463 46 0,'4'-2'185'0,"-4"2"1"0,0 0 0 16,-3-1 0-16,-2-1 0 0,-1-1 2 0,-3 2-2 0,-1-1 0 0,1 2-64 15,-4 2-78-15,0 2-24 0,1 1-8 0,-1 2 4 0,0 4 12 16,-1 1 24-16,1 3 28 0,0 3 19 0,0 3 16 0,0 4 19 0,4 5 16 15,-3 3 22-15,2 6 21 0,2 5 17 0,0 5 15 0,0 6 6 0,0 7 4 16,2 7-7-16,1 6-5 0,-2 6-21 0,2 5-23 0,-2 4-16 0,1 9-10 16,1 1-20-16,-3 5-16 0,0 3-25 0,0 2-22 0,0 1-19 0,0 1-16 15,2 1-8-15,-3 0-4 0,4-3-3 0,-2-2-5 0,2-1-7 0,1-4-5 16,-2-1-7-16,3-5-9 0,1-5 1 0,0-2 2 0,2-4 1 0,-1-5 2 16,1-5-1-16,1-4-3 0,-1-6-3 0,4-2-4 0,-4-6-6 0,3-4-10 15,-2-5-15-15,2-4-18 0,-1-4-34 0,1-4-35 0,-2-5-32 0,-1-5-27 16,2-5-22-16,0-3-20 0,-2-2-28 0,1-6-25 0,-2 0-42 0,1-6-43 15,0-5-21-15,-4-1-17 0,0-7 15 0,-2-4 19 0,-1-6 35 0,-1-5 39 16,2-5 31-16,-7-8 28 0</inkml:trace>
  <inkml:trace contextRef="#ctx0" brushRef="#br0" timeOffset="114390.14">27982 6306 164 0,'8'0'254'0,"-4"1"-2"0,1 2-1 0,-1 3 1 0,-4-1 2 16,0 2 0-16,-4 1-1 0,3 2 1 0,1 2 2 0,-4 3-90 0,4 5-108 16,0 4-13-16,0 3 8 0,0 6 27 0,4 5 30 0,-3 3 30 0,4 7 28 15,3 4 10-15,-2 6 5 0,4 3 10 0,-2 5 6 0,4 5 2 0,-1 2 3 16,5 5-2-16,-2 3-4 0,4 2-11 0,-2 2-14 0,1 2-28 0,1 0-29 16,-1-1-29-16,0 0-29 0,1-1-10 0,0-3-6 0,-2-1-7 0,1-1-7 15,0-2-6-15,-2-6-4 0,0-2-2 0,-1-2-2 0,-2-5-5 0,0-3-3 16,-2-5-1-16,2-3-3 0,-4-2 1 0,-1-3-1 0,0-5-1 0,-2-3 1 15,-1-5-4-15,0-2-7 0,-1-5-10 0,-2-2-11 0,1-4-15 0,1-4-13 16,-3-4-62-16,-3-1-71 0,1-3-64 0,-1-3-60 0,-2-3-56 0,-1-3-53 16,-4-1-28-16,0-4-22 0,-3-4-2 0,-4-1 5 0,-1-7 10 0,-3-3 13 15,-4-4 13-15,0-6 12 0,-2-4 63 0</inkml:trace>
  <inkml:trace contextRef="#ctx0" brushRef="#br0" timeOffset="114673.38">27173 7240 77 0,'-15'5'324'0,"1"2"12"0,3 0 4 16,0-1-1-16,1 1 1 0,2-1-1 0,4-1 2 0,2-2 0 0,5 1 1 0,2-1 2 15,7 0-110-15,4 3-134 0,6 1-40 0,8 2-20 0,7 3-14 16,6 0-14-16,6 4 0 0,7 0 2 0,4 1 11 0,9 1 11 0,5 1 25 16,5-1 27-16,5 0 11 0,6 0 7 0,3-2 8 0,3-1 11 0,3-1 4 15,4-2 5-15,4-2 3 0,-3-2 5 0,4-2-2 0,-1-2-3 0,1-2-7 16,-2-6-12-16,-2 2-23 0,0-5-27 0,-1-3-12 0,-5-2-9 0,-3 2-10 15,-3-6-10-15,-3 3-4 0,-4-2-2 0,-6 0-2 0,-5 2-1 0,-4-3 0 0,-5 4 1 16,-5-3-2-16,-5 3-3 0,-5 1 0 0,-7-1 0 0,-3 1-2 16,-6 1 0-16,-6 2-1 0,-5 1-1 0,-2-1-18 0,-7 2-21 0,-3 2-21 15,-5-2-20-15,-4 0-34 0,-4 0-35 0,-1-2-66 0,-5-1-71 0,-4-1-41 16,-1-4-34-16,-4-1-33 0,-3-3-32 0,-2-1-42 0,-3-4-40 16,-2-2 5-16,-3-2 18 0,0-1 17 0,-3-4 19 0,-3-2 34 0,-1 0 34 0</inkml:trace>
  <inkml:trace contextRef="#ctx0" brushRef="#br0" timeOffset="114972.58">29368 5250 231 0,'0'10'379'0,"0"1"12"0,-1 0 1 0,-5 0 0 15,1 0 8-15,0 0 5 0,-1-1 9 0,1 0 8 0,-3 4 5 0,4 5 4 16,-1 5-123-16,0 11-153 0,0 4-46 0,0 10-24 0,-2 8-2 0,2 9 6 15,-3 7 6-15,-2 12 6 0,-2 5 1 0,-3 6-1 0,-2 7 0 16,-1 5 0-16,-3 6-2 0,-5 3 0 0,0 5-4 0,-4 4-5 0,-2 1-5 0,-1 1-5 16,-2-1-11-16,-2 2-9 0,2 0-6 0,-4-1-9 0,1-3-4 0,2-1-7 15,-2-3-8-15,1-4-7 0,0-1-2 0,2-5-4 0,0-2-2 0,3-5 0 16,2-4-2-16,2-4 1 0,3-3-10 0,4-7-11 0,0-6-10 16,3-1-11-16,5-8-11 0,1-3-13 0,2-7-20 0,3-4-21 0,3-2-31 0,2-8-37 15,0-4-68-15,2-4-76 0,2-6-35 0,0-3-28 0,1-5-28 16,2-7-29-16,-1-3-32 0,2-4-37 0,1-7 3 0,1-6 12 0,-3-5 16 15,3-6 22-15,-1-5 30 0,-2-9 37 0,1-6 71 0</inkml:trace>
  <inkml:trace contextRef="#ctx0" brushRef="#br0" timeOffset="115256.82">29449 5491 59 0,'2'9'231'0,"-4"3"3"0,-3 5 1 0,1 2 18 0,-4 4 24 15,-2 5 12-15,1 5 6 0,1 8 14 0,-5 6 13 0,4 6-69 0,-4 12-89 16,-3 8-14-16,2 11 2 0,-5 9 10 0,-1 9 15 0,-4 8 7 0,-3 7 5 16,-3 4-21-16,-5 6-29 0,-4 4-6 0,-3 1-3 0,-2 2-11 0,-5-1-16 15,-3 2-12-15,0-4-14 0,-5-4-16 0,0-1-15 0,-2-6-13 0,3-4-11 16,-1-7-9-16,-2-3-7 0,7-6 4 0,-2-7 5 0,4-8-11 0,0-6-14 15,6-5-46-15,3-6-52 0,5-8-63 0,-1-7-64 0,6-6-52 0,4-6-49 16,0-8-42-16,3-9-42 0,6-4-8 0,0-11-3 0,2-9 1 0,4-6-3 16,-1-10 9-16,0-9 7 0,4-7 45 0</inkml:trace>
  <inkml:trace contextRef="#ctx0" brushRef="#br0" timeOffset="115455.29">28575 5679 167 0,'36'-36'447'0,"-3"10"-1"0,-3 9-4 0,-4 9 2 0,-4 5-2 16,-6 6 6-16,-2 5 4 0,-5 7 3 0,-2 4 1 0,-6 5-2 0,1 6 1 16,-2 5-186-16,-2 10-223 0,1 9-37 0,-6 12 3 0,1 8-1 0,-5 11 1 15,-3 10-4-15,-4 9-3 0,-2 7-10 0,-6 10-14 0,-2 10-13 0,-5 2-13 16,-2 10-13-16,-7 5-13 0,-1 7-40 0,-5 4-45 0,1 4-33 16,-5 5-36-16,-2 3-22 0,0 4-15 0,-1 1-15 0,-4 4-11 0,2 2-11 0,1 1-8 15,-1 1-28-15,3 2-31 0,2 0-9 0,0 2-5 0,1-2 35 0,2 1 41 16,0-2 37-16,1-2 33 0,1-3 25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20T01:48:24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22506 2626 177 0,'0'-5'304'0,"0"1"36"0,-1 1 27 0,1-1 26 0,-2 1 23 0,2 0 25 0,0 0 17 16,0 3 17-16,0-3-45 0,0 3-60 0,-1-3-29 0,1 3-24 0,0 0-24 15,0-2-27-15,0 2-29 0,0 0-32 0,0 0-25 0,0 0-21 0,0 0-22 16,0 0-22-16,0 0-15 0,0 0-15 0,0 0-10 0,0 0-10 0,-4 0-11 16,-2 3-11-16,5 0-8 0,-2 0-7 0,-1 3-5 0,1 2-4 0,0 1-3 15,-2 1-2-15,2 4 0 0,-1-3-2 0,-1 4-2 0,2-2-1 0,1 0-1 16,0-1-3-16,-1 0 6 0,3-1 7 0,3 1 4 0,-1-2 2 0,1 1 2 15,0-2 1-15,3 1 3 0,1 0 0 0,-1-2 2 0,1 2 2 0,-1-2-1 16,3 0 1-16,-1-1 1 0,-1 0 1 0,2 1-4 0,-1 0-8 16,0-2 0-16,2 1-4 0,-3 0 0 0,3 0-2 0,-4 0 2 0,2-1 2 0,0 0-1 15,0 2 1-15,-2-3 3 0,1 2 4 0,-3-2 2 0,2 1 2 0,-3 1 1 0,1-3 4 16,-1 1 1-16,-1-3 4 0,-1 2 1 0,-1-1 4 16,2 0-1-16,-2-3-2 0,0 0-1 0,0 0-4 0,-2 3-40 0,2-2 0 0,-1 2 0 15,-3 0 0-15,-1 2 0 0,2-1 0 0,-4 3 0 0,0-4 0 0,3 5 0 0,-5-1 0 16,0 0 0-16,1 0 0 0,2 0 0 0,-2 0 0 15,-1-1 0-15,2-2 0 0,-1 2-23 0,2-3-123 0,-3 2-62 0,1-4-69 0,0 2-109 16,0-1-121-16,-3-1-74 0,1-1-68 0,-1-3-14 0,-1 0-3 0,0-1 8 16,3-4 10-16,-5-2 27 0,2-4 29 0,0-1 39 0,2-4 36 15,2-4 65-15</inkml:trace>
  <inkml:trace contextRef="#ctx0" brushRef="#br0" timeOffset="166.69">22445 2649 76 0,'6'0'397'0,"2"0"19"0,-1 0 20 0,0 1 23 0,-4 0 23 0,2 1 26 16,0 0 13-16,1-4 8 0,0 0 7 0,-1 1 5 0,3 1-87 0,-1-1-103 0,-1-2-80 15,5 1-73-15,-2-1-25 0,0 1-18 0,1-2-20 0,0 1-19 16,0 2-26-16,0-4-25 0,2 0-12 0,-1 3-10 0,-1 0-7 0,2 1-9 16,-3-1-19-16,2 1-22 0,0 1-24 0,-3 0-26 0,2 0-27 0,-4 0-28 15,0 1-41-15,-1 1-46 0,-2-1-76 0,1 1-83 0,-3-1-59 0,-1 4-54 16,-1-2-42-16,-1 2-37 0,-3 0 2 0,0 1 12 0,-1-1 18 0,1 1 19 16,-2-4 27-16,0 1 26 0,-1-1 43 0</inkml:trace>
  <inkml:trace contextRef="#ctx0" brushRef="#br0" timeOffset="666.5">22421 2367 49 0,'-6'-11'201'0,"1"-1"21"0,-3 0 22 0,4 1 18 15,-3 3 16-15,1-1 13 0,-1 1-9 0,1 1-16 0,2 2-16 0,-3 2-14 16,1 0 4-16,-1 3 6 0,-2 3 16 0,3 0 17 0,-2 2-1 0,-2 2-3 16,-1 4-9-16,0 1-7 0,-1 2-6 0,-1 3-5 0,1 1-5 0,-1 3-5 15,1 3-12-15,-2-1-13 0,1 1-18 0,2 3-15 0,1 0-29 0,1-2-27 16,1 4-15-16,2-4-12 0,-1 2-8 0,3 2-5 0,3-3-5 0,-1 2-5 16,2 0-4-16,2 1-3 0,-1-1-5 0,3 2-4 0,0 0-4 0,2 0-2 15,1 2-2-15,-3 1-1 0,5 1-2 0,-2 0-4 0,-1-2-4 0,4 1-5 16,-2-2-3-16,4 1-5 0,-2-2-4 0,6 0-2 0,-3-4-3 0,3-1-2 15,2-1-2-15,1-3 0 0,2-2-1 0,1-1 0 0,2-2-1 0,1-3 1 16,2-2 2-16,-3-1-4 0,3-4 1 0,-1 0 1 0,1-4 0 0,-2-2-1 16,2 0-8-16,-1-3-3 0,-1-3 0 0,0-3 0 0,1 1 0 0,-3-5 0 15,0-2 0-15,0-2 0 0,-1-1 0 0,0-1 0 0,-2-3 0 0,0-3 0 16,0 0 0-16,-4-2 0 0,3-1 0 0,-4-3 0 0,0 1 0 0,-4 0 0 16,-1-3 0-16,1 2 0 0,-5-2 0 0,-1-1 0 0,-3 2 0 0,-2-3 0 15,-2 2 0-15,-3-3 0 0,-1 2 0 0,-5 1 0 0,1-2 0 0,-2 2 0 16,-4 2 0-16,0 1 0 0,-3 1 0 0,-3 2 0 0,1 3 0 0,-2 2 0 15,-3 2 0-15,1 4 0 0,-1 1 0 0,0 3 0 0,1 2 0 0,-1 3 0 16,0 3 0-16,0 2 0 0,1 2 0 0,1 2 0 0,0 2 0 0,2 2 0 16,0 0-52-16,2 2-22 0,-1-1-25 0,2 1-23 0,5 2-30 0,-2 1-32 15,3-1-55-15,2 2-57 0,-1 1-87 0,2-2-95 0,2 1-73 0,-1 2-69 16,3-3-6-16,-1 5 8 0,1-3 18 0,1 1 19 0,1-1 23 0,0-1 24 16,3-1 32-16,-1-1 30 0,4-3 57 0</inkml:trace>
  <inkml:trace contextRef="#ctx0" brushRef="#br0" timeOffset="933.13">22995 3027 396 0,'6'1'534'0,"-1"-1"31"0,2 3 9 16,-4-2 7-16,0 1 5 0,0 0 4 0,-2-2 0 0,2 1 0 15,-3-1 0-15,0 0-1 0,0 0-125 0,0 0-151 0,0 0-119 0,0 0-110 0,0 0-56 16,0 0-45-16,0 0-40 0,0 0-36 0,0 0-74 0,0 0-82 16,0 0-101-16,-1-1-104 0,-2-1-66 0,-2 0-55 0,1 1-14 0,-1-2-1 0,2 3 5 15,-1 0 7-15,-1-1 14 0,5 1 19 0,-3 1 27 0,-1 2 32 0</inkml:trace>
  <inkml:trace contextRef="#ctx0" brushRef="#br0" timeOffset="1418.09">22989 3267 88 0,'-5'-3'362'0,"2"1"39"0,0 1 34 0,-1 1 27 0,4 0 24 16,-3 0 15-16,3 0 12 0,0 0 6 0,-1 0 7 0,1 0-58 0,0 0-69 16,0 0-57-16,0 0-56 0,0 0-45 0,0 0-45 0,0 0-16 0,0 0-7 15,0 0-18-15,0 3-16 0,1 1-11 0,1 2-6 0,1 0-4 0,0 2 2 16,2 0-3-16,4 3-2 0,-1 0-2 0,0 2-5 0,5 1-4 0,0 1-7 16,-1-2-19-16,2 3-24 0,2 0-9 0,2 0-45 0,-1-1 0 0,4 2 0 15,-3-2 0-15,0 1 0 0,1-1 0 0,0-1 0 0,-3 1 0 0,1-2 0 16,-1 1 0-16,0-1 0 0,-2-1 0 0,0 0 0 0,-1 2 0 0,-2-4 0 15,0 2 0-15,-2-1 0 0,1-2 0 0,-2 0 0 0,-2 1 0 0,1-2 0 16,-4-2 0-16,2 1 0 0,-4-2 0 0,2 1 0 0,2-4 0 0,-5 3 0 16,1-4 0-16,-1-1 0 0,0 0 0 0,0 0 0 0,-1 2-41 0,1-2-171 15,-5 2-115-15,2-2-134 0,-2-2-94 0,1 0-89 0,-1 1-21 0,-2-2-4 16,1 0-4-16,2-1 2 0,-1-1 5 0,1 1 9 0,1 1 38 0,3-2 49 16,0 5 58-16</inkml:trace>
  <inkml:trace contextRef="#ctx0" brushRef="#br0" timeOffset="3616.82">22253 2460 131 0,'-9'-12'254'0,"1"-2"31"15,-2 1 36-15,0-2 41 0,0 3 46 0,-1 0 29 0,0 1 28 0,1 0-22 16,1 3-29-16,0 0-46 0,2 2-46 0,2 0-22 0,2 2-16 0,0 2-14 15,3 2-15-15,0 0-22 0,3 2-26 0,2 3-37 0,2 3-41 0,3 3-19 16,5 4-19-16,0 6-3 0,5 3 5 0,3 4 10 0,4 5 9 0,3 3 8 16,3 1 6-16,2 4-1 0,3 3-2 0,3-2-2 0,0-1-2 0,2 3 0 15,4-3-2-15,1-1-7 0,1-1-8 0,1 0-6 0,3-1-8 0,0-4-12 16,-1 1-12-16,4-2-34 0,-4-3-30 0,2 0 0 0,-1-2 0 16,-3-1 0-16,0-1 0 0,-1-1 0 0,-5-2 0 0,-1 1 0 0,-2 0 0 15,-4-2 0-15,-3-1 0 0,-2 0 0 0,-4-1 0 0,-1 2 0 0,-5-4 0 0,-2 2 0 16,-3-4 0-16,-4 1 0 0,-1-4 0 0,-2 1 0 0,-4-2 0 15,-3-2 0-15,0-2-108 0,-4 1-78 0,-2-3-53 0,-4 0-101 0,-1-2-113 16,-4 0-97-16,-1-2-92 0,-4-2-20 0,-3-2 1 0,-2-4 5 0,-3-1 9 0,-3-3 22 16,-4-4 25-16,-3-7 34 0,1-3 35 0,-8-5 52 0</inkml:trace>
  <inkml:trace contextRef="#ctx0" brushRef="#br0" timeOffset="3817.29">22299 2518 455 0,'-18'-1'522'0,"5"2"11"0,1 6 3 0,5 1 0 16,2 2 6-16,4 0 8 0,2-1 6 0,7 0 8 0,0 0 3 0,1 0 4 15,5 1-126-15,1 1-158 0,5 4-95 0,-1 1-85 0,7 3-16 0,-1 4-2 16,3 3 2-16,1 1 2 0,2 1-5 0,-1 1-5 0,2 2-7 0,1 1-4 16,-1 1-6-16,1-1-5 0,0 2-8 0,1-1-6 0,-1 0-9 0,0-2-10 15,0 2-7-15,2 0-10 0,-4 2-16 0,3-2-17 0,-3 0-22 0,-1-1-24 16,2 2-28-16,-4-1-29 0,0-1-51 0,-2 0-54 0,0 0-97 0,-6-3-111 16,-2 2-86-16,0-6-86 0,-5 1-19 0,0-5-1 0,-7-1 9 0,1-6 13 15,-7-2 21-15,-2-6 23 0,-3-4 27 0,-3-6 27 0,-4-3 52 0</inkml:trace>
  <inkml:trace contextRef="#ctx0" brushRef="#br0" timeOffset="3966.68">22676 2853 286 0,'-7'-12'549'0,"3"6"18"0,0 3 5 0,4 3 3 0,-3 1 6 0,3 4 6 15,0 0 11-15,0-2 12 0,3 4 2 0,1-1-2 0,0 1-94 0,4 2-115 16,2 2-143-16,-1 3-149 0,2 2-41 0,3 1-16 0,1 3-5 0,0 1-2 16,2 0-8-16,0 2-5 0,0-1-15 0,2 1-14 0,1-4-14 0,0 2-14 15,3 0-21-15,-1-1-26 0,4-2-33 0,-2 1-37 0,3-1-88 0,-1 0-100 16,3-1-124-16,-1-1-125 0,2 1-30 0,-1-4-8 0,1 1 3 0,0-1 0 15,-2-1 11-15,-1 0 13 0,-1 0 22 0,-3 0 23 0,1-1 35 0</inkml:trace>
  <inkml:trace contextRef="#ctx0" brushRef="#br0" timeOffset="4584.85">26733 2564 296 0,'0'0'449'0,"-3"0"22"0,-1 4 7 0,3-3 0 0,-2 1-2 0,1-1 3 15,0 1 6-15,0 1 7 0,-2-2 11 0,4 2 8 0,0 0-112 0,0 2-142 16,0 1-70-16,2 1-55 0,0 1-21 0,0 2-13 0,2 2 5 0,-1 0 7 15,2 1 5-15,-1 1 8 0,4 1-4 0,2-1-2 0,1-1-5 0,2 2-6 16,1-1-5-16,0-2-8 0,3 1-5 0,-1 1-7 0,3-4-6 0,-2 0-13 16,1 1-6-16,-1-2-7 0,-1-2-9 0,0 1-6 0,-3-1-5 15,-4-4-3-15,2 4-6 0,-5-3-7 0,1-1-2 0,-2 0-4 0,-4 2-1 0,2-2-3 16,-6 1 0-16,0 1-1 0,-3 1-9 0,-2 3-13 0,-5 0-18 16,0 1-20-16,-5 2-26 0,0 1-29 0,-2 1-45 0,0 1-48 0,-2-3-92 15,-1 2-106-15,1-4-97 0,2-1-98 0,2-3-26 0,0-1-9 0,2-5 6 0,4-3 11 16,-1-2 20-16,5-5 20 0,0-3 27 0,3-5 28 0,4-1 45 15</inkml:trace>
  <inkml:trace contextRef="#ctx0" brushRef="#br0" timeOffset="4716.51">26766 2518 409 0,'8'-8'462'0,"0"4"8"15,-4 1 4-15,1 2 13 0,0 2 15 0,0 1 10 0,0 0 10 0,2 0 4 16,0-1 1-16,-3 3-73 0,3-1-87 0,-1-2-101 0,3 4-103 0,0-2-52 16,0-1-40-16,2 2-10 0,-1-1-3 0,-1 0-15 0,3-2-17 0,-3 3-24 15,0-3-27-15,4 0-37 0,-5 0-37 0,0 1-84 0,-2 0-95 0,2-2-83 16,-4 3-79-16,1-3-45 0,2 1-38 0,-7-1-6 0,0 0-1 0,0 0 1 15,0 0 0-15,0 0 13 0,0 0 19 0,-7-1 32 0,2-2 38 0</inkml:trace>
  <inkml:trace contextRef="#ctx0" brushRef="#br0" timeOffset="5100.25">26700 2226 165 0,'-12'1'291'0,"-2"-1"16"0,1 3 22 0,0-1 23 15,-2 1 28-15,1 1 27 0,0 0 30 0,0 1 29 0,-2 3-28 0,-2 0-39 16,2 3-42-16,-1 3-38 0,-1-1-20 0,0 4-16 0,2 2-7 0,-2 2-5 16,1 2-12-16,1 2-13 0,1 4-18 0,0 2-21 0,4 4-22 0,0 1-25 15,3 3-15-15,3 1-14 0,4 2-14 0,1 2-12 0,1-2-8 0,7 1-8 16,2 1-9-16,2-2-5 0,6-2-10 0,2-1-12 0,4-3-7 0,3-1-6 16,1-5-6-16,6-2-2 0,-1-1-11 0,0-4-21 0,3-4 0 0,-1-2 0 15,3-3 0-15,2-3 0 0,-2-2 0 0,-2-3 0 0,2-3 0 0,0-1 0 16,0-4 0-16,-2-2 0 0,-1-1 0 0,0-4 0 0,-2 0 0 0,0-1 0 15,-3-3 0-15,-1-3 0 0,-2-1 0 0,-1 0 0 0,-2-1 0 0,-3-2 0 16,-1 1 0-16,-2-3 0 0,-4 1 0 0,-2-2 0 0,0-1 0 0,-6-2 0 16,-1-2 0-16,-4 2 0 0,-1-5 0 0,-3-1 0 0,-3-4-21 0,-2 0-22 15,-5-4-4-15,1-2-2 0,-6-4 0 0,2 2-2 0,-2-3 0 0,-3 0 5 16,-3 3 1-16,0 0 4 0,-2 4 6 0,0 2 7 0,-2 7 4 0,1 2 2 16,-2 7 1-16,-1 4 1 0,-1 6-8 0,-4 5-7 0,4 5-16 0,-4 4-15 15,-2 3-25-15,2 6-28 0,1 2-42 0,-1 4-45 0,0 2-83 0,2 4-93 16,3-1-91-16,0 2-90 0,4 1-22 0,4 0-7 0,4 0 9 0,3 0 11 15,2 3 14-15,4-1 18 0,3 0 24 0,1 0 28 0,2 1 41 0</inkml:trace>
  <inkml:trace contextRef="#ctx0" brushRef="#br0" timeOffset="5517.07">26510 3396 18 0,'1'-3'323'0,"-1"-1"36"0,0 4 33 0,0-2 29 0,0-1 30 0,0 3 18 0,0 0 16 16,0-3 16-16,0 3 15 0,0-3-46 0,0 0-62 0,0 3-36 0,0-3-28 15,0 3-33-15,0-3-31 0,0 3-23 0,0 0-23 0,0 0-22 0,0 0-24 16,0 0-14-16,0 0-11 0,0 0-11 0,0 0-13 0,0 0-12 0,-1 1-13 16,-3 1-14-16,3 1-14 0,-2 0-14 0,-2 0-19 0,-1 4-53 0,0 1 0 15,-4 5 0-15,-2 1 0 0,-1 2 0 0,-1 4 0 0,-2 2 0 0,-1 1 0 16,-1 1 0-16,1 1 0 0,-1-1 0 0,2 0 0 0,0-1 0 0,2-1 0 15,1 0 0-15,1-2 0 0,3-1 0 0,-3-1 0 0,5-1 0 0,-1-2 0 16,0 0 0-16,3-3 0 0,-3-1-20 0,7-2-140 0,-2 0-44 0,1-5-46 16,0 1-93-16,2-5-103 0,0 0-101 0,0 0-98 0,7-2-18 0,-1 0 1 15,0-2 10-15,0-2 16 0,1 0 26 0,-1-1 27 0,2-1 37 0,-2 1 39 16,1 1 43-16</inkml:trace>
  <inkml:trace contextRef="#ctx0" brushRef="#br0" timeOffset="6267.38">25783 4038 89 0,'1'-2'231'15,"2"0"9"-15,-1 0 10 0,1-1 15 0,2-1 18 0,-2 3 21 0,0-2 23 16,-1-1 0-16,1 1-1 0,0 0-21 0,0-2-28 0,0 1-2 0,2 1 1 16,0-3 3-16,-2 3 0 0,0-2-1 0,0 1-1 0,0 1-11 0,-1 0-12 15,0 0-14-15,-1 1-16 0,-1 2-22 0,0 0-23 0,0 0-22 0,0 0-22 16,0 0-18-16,0 0-16 0,0 0-10 0,0 0-9 0,0 0-4 0,0 0-5 16,0 0-5-16,0 0-3 0,0 0-4 0,0 0-6 0,0 0-6 0,0 0-8 15,0 0-3-15,-1 2-5 0,-3 1-6 0,4-2-5 0,-3 2-2 0,0 2-3 16,0 1 1-16,-2 0-1 0,-1 4 4 0,0-2 0 0,-1 5-1 0,1-1 1 15,-3 2 2-15,1 1 1 0,0 1 3 0,0 0-2 0,-3 2 3 0,1 2 1 16,0-2-1-16,0 3 1 0,-1 0 0 0,1 2-1 0,-1-2-3 0,1 1-2 16,1-1 0-16,0 0 1 0,1 0-3 0,3-3 0 0,-2 0 2 0,4-2 0 15,3-2 0-15,0 0-9 0,3-4-14 0,2-1 0 0,2-1 0 0,2-1 0 16,4-1 0-16,1-1 0 0,3-2 0 0,1-2 0 0,4-1 0 0,2-1 0 16,1-2 0-16,0-2 0 0,1-1 0 0,1-3 0 0,1 2 0 0,-1-2 0 15,0-2 0-15,-2 1 0 0,2 1 0 0,-5-2 0 0,2 2 0 0,-2 0 0 16,-5 0 0-16,2 3 0 0,-3 0 0 0,-3 0 0 0,-2 3 0 0,0-1 0 15,-5 0 0-15,0 3 0 0,-1 0 0 0,-3-2 0 0,-2 3 0 0,0 0 0 16,0 0 0-16,-3 0 0 0,-2 0 0 0,-2 0-70 0,-3 0-98 0,0 0-50 16,-1 0-94-16,-6 0-101 0,0 3-101 0,-1-1-99 0,-1 0-34 0,0 0-17 15,-2-1-1-15,4 2 9 0,-2-1 21 0,0 1 25 0,3 1 35 0,0-3 37 16,4 3 45-16</inkml:trace>
  <inkml:trace contextRef="#ctx0" brushRef="#br0" timeOffset="6567.34">25921 4024 269 0,'2'-3'367'0,"0"1"26"0,-2 2 23 0,0 0 43 0,0 0 41 0,0 0 24 0,1 4 18 15,3-2 21-15,-1 5 15 0,-2 0-66 0,3 4-87 0,-3 2-49 16,2 4-40-16,-3 2-29 0,4 2-25 0,-4 5-21 0,0 2-21 0,0 1-34 0,-4 2-41 16,4 2-23-16,-4 3-19 0,0 0-17 0,0 2-17 0,-1-1-79 0,0 2-10 15,-3 0 0-15,4 0 0 0,-1-3 0 0,-2 2 0 0,2-4 0 16,2 1 0-16,-3-5 0 0,3-2 0 0,2-1 0 0,-3-1 0 0,3-5 0 0,-1-3-144 16,0-2-78-16,2-2-67 0,0-2-116 0,-3-3-126 0,3-3-69 0,-1-2-53 15,1-4-12-15,0 0 0 0,-4 1 6 0,0-2 10 0,-1 0 24 16,1-2 29-16,0 0 43 0,3-2 45 0</inkml:trace>
  <inkml:trace contextRef="#ctx0" brushRef="#br0" timeOffset="7135.03">25604 5092 34 0,'-2'-1'426'0,"2"-3"45"0,-3 3 20 0,3 1 15 15,-3 0 14-15,-2 1 13 0,0 1 15 0,4 1 13 0,-6 2 16 16,1 3 13-16,-2 1-65 0,-1 5-83 0,-2 0-85 0,0 4-86 0,-2 0-47 16,-3 4-37-16,0 2-16 0,-1 2-9 0,-2 1-14 0,3 0-14 0,-3 0-14 15,2 0-15-15,0 1-17 0,0-3-88 0,0 1 0 0,4 0 0 0,0-5 0 16,1-1 0-16,3-3 0 0,0 0 0 0,2-5 0 0,2-1 0 0,0-1 0 15,2-3 0-15,2-1 0 0,1-2 0 0,-2-2 0 0,2-2 0 16,0 0-87-16,0 0-66 0,0 0-52 0,2-1-53 0,1-2-101 0,-2 1-110 0,3-3-87 16,-3 1-85-16,2-1-14 0,1-4 1 0,-1 3 9 0,0-1 13 0,-3 1 24 15,0 0 28-15,0 2 33 0,-1 1 34 0,-3 1 52 0</inkml:trace>
  <inkml:trace contextRef="#ctx0" brushRef="#br0" timeOffset="7550.77">24926 5767 97 0,'-7'1'479'0,"1"3"27"0,-1-3 16 0,3-1 12 0,-1 2 8 0,2-2 2 15,3 0 1-15,0 0 1 0,0 0 3 0,0 0 2 0,0 0-71 0,0 0-85 16,2-2-119-16,4 1-122 0,-2-3-37 0,3 3-20 0,-1 0-6 0,4 0-7 16,2-3-1-16,0 3-3 0,1 1-2 0,-1-2 1 0,1 2-3 0,1 2-4 15,0-2-6-15,0 1-6 0,-3 3-11 0,3-2-11 0,-3 1-5 0,-1 2-9 16,1-1-7-16,-2 1-6 0,0 1-2 0,-5 1 0 0,2 0 1 0,-3 3-2 15,1-2 2-15,-4 5 1 0,-4-1-3 0,1 1 0 0,-4 2 3 0,0 2-1 16,-2 1 2-16,-4 0-1 0,0 1 4 0,1 1 2 0,-2-2-1 0,-1 1 0 16,1-1-1-16,1-1 0 0,1-2 0 0,2-3-2 0,2 0 0 0,0-4 0 0,2 0 0 15,2 0-2-15,2-4-2 0,0 1 0 0,2-2-1 0,4 0-7 16,-1 0-1-16,0-2 0 0,4 2 0 0,-2 0 0 0,3 0 0 0,0 0 0 16,3 2 0-16,-1-2 0 0,1 1 0 0,1 1 0 0,0-2 0 0,-3 1 0 15,5 0 0-15,-2 3 0 0,-2-3 0 0,1 2 0 0,-2 0 0 0,1-1 0 16,-3 1 0-16,1-1 0 0,-3 2 0 0,-1-1 0 0,1-1 0 0,-4 3 0 15,-1-1 0-15,-1 1 0 0,-5 3 0 0,1-2 0 0,-1 1 0 0,-4 1 0 0,-2 2 0 16,-1-1 0-16,-1 2 0 0,-4-1 0 0,-1-1 0 0,2 2 0 16,-4-2 0-16,2 0 0 0,0-2 0 0,-1-1 0 0,-1-1 0 0,4 1 0 15,-2-3 0-15,1-2 0 0,3 1 0 0,0-4-81 0,1 1-128 0,3-2-69 0,1-2-119 16,0 1-134-16,3-4-69 0,2-1-55 0,0-1-14 0,4-2-2 16,-1-2 7-16,2 0 7 0,3 0 28 0,-1-1 29 0,1-2 38 0,4 3 42 15,-2-2 64-15</inkml:trace>
  <inkml:trace contextRef="#ctx0" brushRef="#br0" timeOffset="15352.39">28323 4773 455 0,'-12'4'509'16,"1"1"19"-16,1-1 13 0,-1-1 8 0,2 0 3 0,0-2 1 0,5 1-2 16,-2 1 1-16,3-3-1 0,-1 0-57 0,4 0-70 0,0 0-127 0,0 0-141 15,0 0-45-15,0 0-24 0,4 0-12 0,2 2-8 0,5 1-1 0,-2-2-4 16,3 2 1-16,5-1 1 0,0 0-1 0,2 1 0 0,3-1 1 0,2 0 0 16,0 1-10-16,1-2-13 0,2-1-10 0,0 0-11 0,0 0-19 0,-1 0-21 15,0-1-27-15,-2 0-27 0,-2-1-32 0,0 0-33 0,-5-1-52 0,1 1-59 16,-4 1-93-16,-2 0-106 0,-2-1-76 0,-2 2-72 0,-2 0-13 0,-6 0-7 15,0 0 13-15,0 0 14 0,0 0 24 0,-6 0 25 0,-2 2 32 0,-2-2 34 16,1 0 53-16</inkml:trace>
  <inkml:trace contextRef="#ctx0" brushRef="#br0" timeOffset="15535.15">28649 4524 85 0,'11'-11'352'0,"-1"4"41"0,-1 1 38 16,4 3 21-16,-4 1 17 0,-1 2 16 0,5 3 14 0,-1 2 13 0,0 1 12 15,0 3-54-15,-1 0-67 0,3 1-43 0,1 2-34 0,-1 2-38 0,-1 1-34 16,-1 0-33-16,2 0-33 0,-1 0-17 0,0 1-16 0,-2-1-15 0,-3 2-9 15,3-2-13-15,-3-1-9 0,-2 0-12 0,-1 1-12 0,0-1-14 0,-5-1-10 16,1 2-17-16,-1-1-15 0,-1-1-7 0,-6 0-2 0,-1 1-10 0,0 0-8 16,-4 1-20-16,-1-2-23 0,-4 1-25 0,1-1-27 0,-5 2-28 0,1-3-29 15,1 2-46-15,-3-1-48 0,1-1-96 0,4-1-108 0,-1-1-85 0,6-2-81 16,-2 0-15-16,6-5 4 0,1 1 17 0,7-4 18 0,0 0 24 0,3-7 25 16,4-1 30-16,4-2 26 0,3-5 46 0</inkml:trace>
  <inkml:trace contextRef="#ctx0" brushRef="#br0" timeOffset="16117.96">31066 3425 91 0,'0'-6'382'0,"-1"3"31"15,1-2 9-15,-3 1 6 0,3 2 10 0,0 2 9 0,0 0 15 0,0 0 16 0,0 0 2 16,0 0-2-16,-2 4-74 0,-1-1-90 0,3 3-68 0,-1 3-64 0,-2 0-33 16,-1 1-26-16,3 5-9 0,-3-1-5 0,0 1-8 0,0 2-6 0,0-1-13 15,-1 0-14-15,2 2-9 0,-2-1-10 0,4-2-8 0,-3 2-8 0,3-2-3 16,-1-2-2-16,4-1-4 0,-2 2-4 0,1-4 2 0,3 1 2 0,0-1-4 16,1-2-2-16,4-1-1 0,-2-1-1 0,3 0-4 0,-1 0-4 0,2-1-1 15,0-2 0-15,1 0 0 0,1 0-6 0,0-3-2 0,0 0-2 0,-1 0-8 16,2-2-9-16,-2 1-15 0,-2-2-14 0,2 0-21 0,-3-1-27 0,-1 2-45 15,1-2-56-15,-1 2-88 0,-3-4-100 0,0 2-78 0,-2 0-72 0,3 0-15 0,-4-2-1 16,1 1 6-16,-1-1 6 0,-2 0 13 0,0-2 15 0,0 3 22 0,0-4 24 16,0 1 50-16</inkml:trace>
  <inkml:trace contextRef="#ctx0" brushRef="#br0" timeOffset="16285.55">31233 3370 70 0,'-4'11'274'0,"0"1"33"0,0 1 31 16,0 0 54-16,-1 3 59 0,4 0 25 0,-3 1 19 0,4-1 16 0,-1 4 18 15,-1 1-65-15,1 0-81 0,-1 6-39 0,0 0-29 0,-1-2-17 0,0 4-15 16,0-2-27-16,0-1-30 0,-3 2-53 0,1-2-60 0,0-1-25 0,2-1-18 0,0 0-26 16,-1-2-29-16,1 1-24 0,1-6-27 0,-1 1-32 0,2-1-31 0,1-2-55 15,-3-3-60-15,1-2-85 0,2 0-93 0,0-3-77 0,0-2-73 0,0-5-17 16,0 0-5-16,0 0 9 0,0 0 10 0,0 0 15 0,0-5 18 0,0-1 25 16,-1-3 28-16,-1-1 55 0</inkml:trace>
  <inkml:trace contextRef="#ctx0" brushRef="#br0" timeOffset="16619.66">31026 3313 102 0,'0'0'382'0,"0"0"22"0,0 0 13 0,0 0 5 0,0 0-2 0,0 0 15 0,0 0 16 16,0 5 15-16,-4-1 14 0,1 1-38 0,0 2-52 0,-2 4-65 0,-1 1-71 16,-3 1-42-16,1 5-37 0,-4 3-10 0,2 4-5 0,0 2 3 0,-1 1 2 15,0 5-8-15,1 1-11 0,1 3-11 0,2 2-10 0,0 2-10 0,2 2-11 16,3-2-9-16,1 1-14 0,2-1-11 0,6-1-10 0,2-1-8 0,1-3-10 15,2-1-3-15,6-4-6 0,0-2-4 0,3-4-7 0,3-4-4 0,3-3-4 16,-1-4-6-16,4-2-7 0,0-6-6 0,0-2-5 0,1-4-6 0,-1-1-3 16,0-5-2-16,0-3-3 0,-3-3 2 0,0-2-4 0,-4-1 1 0,3-3-2 15,-4 0-4-15,-5-1-4 0,4-1-4 0,-7-2 0 0,2-1-4 0,-7 0-1 16,4 2-4-16,-5-2-3 0,-3-1-5 0,-1-2-4 0,-4 1-7 0,0-2-4 0,-1 0-2 16,-4-2-4-16,-2-1 5 0,-3 0 4 0,-2-1 7 0,-2 1 8 0,-3-1 11 15,-2 2 12-15,0 0 10 0,-3 4 12 0,0 1 6 0,-1 3 7 0,-2 4 7 16,-2 5 3-16,2 1 2 0,-2 7 2 0,0 4-12 0,1 3-17 0,-2 5-29 15,1 2-35-15,2 4-84 0,0 1-97 0,2 3-96 0,2 1-98 0,0 1-46 0,4-1-37 16,4-1-6-16,2 2-2 0,2-2 1 0,2 0 4 0,6-2 11 0,-1 1 16 16,4-2 29-16,-1 1 31 0</inkml:trace>
  <inkml:trace contextRef="#ctx0" brushRef="#br0" timeOffset="16919.05">30864 4377 160 0,'0'-11'483'0,"-1"2"23"0,-1 4 10 15,0-2 5-15,1 3 1 0,-1 0 5 0,1 4 6 0,1 0 10 0,-5 2 11 0,2 1-32 16,-3 1-38-16,-1 4-106 0,1 1-121 0,-4 3-82 0,-2 2-75 16,1 4-23-16,-3 0-10 0,-1 3-2 0,1 2-3 0,-3 3-3 0,1 0-9 15,1 0-20-15,1 0-25 0,0 1-31 0,3 0-31 0,-1-1-43 0,2-2-43 0,3-1-89 16,-2 0-97-16,4 0-96 0,1-5-95 0,0 0-35 0,3 0-24 16,-2-2-4-16,-1-1-2 0,3 1 10 0,-2-3 14 0,1 0 24 0,-2-1 23 0,0 0 40 15</inkml:trace>
  <inkml:trace contextRef="#ctx0" brushRef="#br0" timeOffset="17735.46">30344 5092 309 0,'-3'-5'375'0,"1"3"33"0,-1-1 28 15,2 0 18-15,-3-1 13 0,4 3 11 0,-1-2 4 0,-3 2-15 0,4 1-21 16,0-2-52-16,0 2-63 0,0 0-44 0,0-4-43 0,2 4-36 0,1-3-32 16,2 1-25-16,2 1-21 0,-1-3-12 0,5 2-7 0,-2-1-3 0,5 0-2 15,1 0 4-15,-2 0 6 0,4-1-10 0,0 2-8 0,1-1-9 0,-1 1-12 16,-1 1-9-16,1 1-11 0,-2 0-6 0,0 1-6 0,-2 1-8 0,1-1-7 16,-4 2-3-16,1 2-6 0,-4-1-7 0,0 2-5 0,-2 0-2 0,-2 2-1 15,-2 1-1-15,-2 0-2 0,-1 2 1 0,-3 1 0 0,-3 4 0 0,-2-1-1 16,-2 1 1-16,0 0 2 0,-2 1-1 0,1 0-1 0,-3-1 2 0,2-2 1 15,0 2 1-15,2-3-2 0,2 0 1 0,0-5 0 0,2 0-2 0,3-1-1 16,-1-2 0-16,5-2 3 0,-3 0-2 0,4-3-1 0,0 0-1 0,0 0 2 16,4 2-3-16,0-2-4 0,1 0 2 0,1 1 2 0,1-1-2 0,2 2 0 15,0-2 1-15,3 2 2 0,-3-1-1 0,4 0-2 0,-4 2 1 0,4-1 2 16,-4 1 0-16,1 0 0 0,1 1 6 0,-5-1 6 0,1 3 1 0,-3-1 1 0,0 1 0 16,-1 1 2-16,-3 1 1 0,-3 1-1 0,-1 1 0 0,0 1 1 0,-5-1 0 15,-1 4-2-15,-1-1-4 0,-2 1-2 0,-3-1-18 0,-1 1-20 0,1-3-25 16,-1 2-27-16,-1-3-30 0,1-1-31 0,2-3-38 0,0-1-43 0,2-2-88 15,2-3-99-15,2-2-88 0,1-4-86 0,3-1-29 0,3-4-20 0,2-1 8 16,2-3 14-16,1-1 23 0,3-4 27 0,2-1 28 0,5-1 31 0,1-2 38 16</inkml:trace>
  <inkml:trace contextRef="#ctx0" brushRef="#br0" timeOffset="18051.79">31513 4258 368 0,'-5'-4'498'0,"2"2"18"0,-1 0 9 16,1 1 3-16,1 0 2 0,2 1-1 0,0 0-3 0,0 0 16 0,0 0 18 15,0 0-50-15,0 2-62 0,2 3-101 0,0 1-108 0,-1 1-61 0,3 3-53 16,-1 2-13-16,2 1-3 0,-1 1-3 0,4 3 0 0,-2 1 1 0,2-2 2 16,4 2-13-16,0 1-20 0,1-1-14 0,2 0-10 0,1 0-15 0,2 0-13 15,-1 0-26-15,4-2-30 0,-1 2-36 0,-2 0-37 0,1-2-49 0,-1 0-56 16,-2 1-94-16,0 1-104 0,-3 0-101 0,-2 0-99 0,0 0-23 0,-3 3-7 0,-3-2 3 16,-2 2 0-16,-1 0 21 0,-1 2 22 0,-2 1 33 0,1 0 31 15,-4 2 52-15</inkml:trace>
  <inkml:trace contextRef="#ctx0" brushRef="#br0" timeOffset="18402.14">31909 5100 80 0,'-1'-7'445'0,"-2"3"45"0,-1 0 12 0,-1 1 7 0,1 3 4 0,-1 0 3 16,1 0 3-16,0 3 5 0,0-2 8 0,0 2 6 0,3 1-84 0,-3 3-104 15,1 2-96-15,-1 2-94 0,2-2-46 0,1 5-40 0,1 0-6 0,0 1 1 16,0 1 1-16,1 2 0 0,4-1 6 0,-1 1 3 0,1 0 0 0,3 0-1 0,0 0 4 16,3 0 4-16,0 0 2 0,5 0 3 0,0-3-5 0,3 1-6 0,-2-1-5 0,5-3-6 15,-1 2-4-15,0-1-5 0,1-2-7 0,0-1-11 0,-3 1-5 0,1-2-6 16,-1 0-7-16,-3 0-10 0,0-2-2 0,-3 2-5 0,-4-1 0 0,4-1-1 15,-7 1-1-15,-1 1 2 0,-2 0-6 0,-1-2-1 0,-2 2 0 0,-3 0 0 16,-4 0 0-16,-1 0 0 0,-3 2 0 0,-2 0 0 0,-4-1-14 0,1 0-25 16,-3 2-29-16,-2-1-31 0,0-1-41 0,-3-1-41 0,0 0-80 0,2-3-89 15,-3-1-93-15,-1-2-94 0,3-3-54 0,2 0-45 0,-3-3-8 0,2-3 1 0,5-3 14 16,-4-3 20-16,3-2 28 0,0-4 31 0,1-3 40 0,2-1 42 0</inkml:trace>
  <inkml:trace contextRef="#ctx0" brushRef="#br0" timeOffset="18534.8">31766 5199 218 0,'10'-8'518'0,"0"2"10"15,0 0 7-15,2 2-1 0,-2 1 1 0,-1-1 4 0,4 2 3 0,0-1 1 0,2 0 4 16,0 0-1-16,2 0-2 0,-1 1-190 0,3 0-230 0,3 1-63 0,-3-1-30 16,4 0-11-16,-1-3-7 0,4 2-19 0,-4-2-21 0,2 1-27 0,-1 0-27 15,-1-2-43-15,-2 1-44 0,-2 1-69 0,0-1-75 0,-2 3-65 0,-2-2-63 16,-2 1-48-16,-2 1-48 0,-2 1-8 0,0 0 0 0,-2 1 14 0,-3 1 22 0,-1 4 24 16,-4-2 23-16,1 2 41 0,-4 3 43 0</inkml:trace>
  <inkml:trace contextRef="#ctx0" brushRef="#br0" timeOffset="19035.84">30240 6094 285 0,'3'-13'485'0,"0"-1"32"16,0 4 15-16,-3-1 9 0,2 4 12 0,-2-1 15 0,-2 2 7 0,2 2 8 15,-1 1 3-15,-1 0 2 0,0-1-114 0,-1 3-139 0,-2 0-92 0,-1 2-87 16,-2 0-40-16,-1 3-32 0,-1 1-15 0,-2 2-9 0,-3 0-13 0,1 5-13 16,-2 0-14-16,1 3-16 0,-3 2-25 0,-1 1-28 0,3 1-43 0,-1 2-46 15,-2-1-83-15,5 1-92 0,-3 0-91 0,2 0-94 0,1 0-49 0,1-3-42 16,5 0-9-16,-1 0-3 0,1-3 4 0,2 0 8 0,1-2 21 0,2 1 27 16,1-2 42-16,0-1 44 0</inkml:trace>
  <inkml:trace contextRef="#ctx0" brushRef="#br0" timeOffset="19419.72">29389 6726 105 0,'8'-12'289'15,"-2"1"23"-15,1 1 27 0,-3 1 27 0,3 0 35 0,0 1 35 0,0 1 20 16,-2-1 18-16,-1 2-32 0,1 1-42 0,2 3-34 0,-1-1-33 0,0 0-20 0,0 1-20 15,-1 0-10-15,3 1-10 0,3 2-15 0,-1 1-22 0,4 0-26 16,-2 1-32-16,3-1-14 0,4 0-16 0,-1 3-10 0,3-4-11 0,1 3-14 16,4 0-10-16,-1-1-16 0,2 0-16 0,-2-2-12 0,4 1-15 0,-4-1-11 0,0 2-3 15,-1-2-8-15,-3 1-7 0,-3 0-4 0,1 1-3 0,-4-2-4 16,-3 2-2-16,-2 2 0 0,-2 1-1 0,-7 1 0 0,3 2 0 0,-8 0 1 16,-1 5 1-16,-3-1-1 0,-4 5-2 0,-2 0 2 0,-5 3 0 0,0 3-1 15,-3-1 1-15,-4 2 0 0,3 1 3 0,-1-2 5 0,-2 1 1 0,1-3 3 16,3 1 0-16,5-3-1 0,-2-2 0 0,2-3 0 0,5-3 1 0,3 0 1 0,1-3-2 15,3-2 0-15,4-2 1 0,2-1-2 0,7-1-4 0,2-2-1 16,1-2-2-16,6 0-4 0,2-3-2 0,5-1-3 0,3-2 0 0,3-1-13 16,3-3-10-16,2 1-19 0,0-4-17 0,4 0-26 0,-4 1-29 0,0 0-35 0,-1 1-42 15,1-2-62-15,-5 4-70 0,0-1-78 0,-5 1-77 0,1 2-71 16,-7 2-69-16,0-1-5 0,-2 5 9 0,-3-1 18 0,-2 2 18 0,-2 1 26 16,-3 1 26-16,-1 1 38 0,-3 1 41 0</inkml:trace>
  <inkml:trace contextRef="#ctx0" brushRef="#br0" timeOffset="21751.94">32110 5713 7 0,'-3'3'139'0,"0"-3"-10"0,3 0-12 0,0 0-25 0,0 0-26 16,0 0-28-16,0 0-30 0,-3 0-60 0,3 0-66 0,0 0-19 0,0 0-6 15</inkml:trace>
  <inkml:trace contextRef="#ctx0" brushRef="#br0" timeOffset="21918.5">32210 5765 11 0,'-2'3'145'0,"0"2"-8"0,2-2-23 0,-1 0-28 0,1-3-35 0,0 0-39 16,0 0-33-16,0 0-29 0,0 0-38 0,0 3-42 0,0-3-14 0</inkml:trace>
  <inkml:trace contextRef="#ctx0" brushRef="#br0" timeOffset="24218.88">25368 8136 118 0,'2'-6'199'0,"-2"0"19"0,1 0 16 15,-1 1 27-15,2 0 28 0,0 3 36 0,-2-3 36 0,0 2-19 0,1 2-36 16,-1 1-2-16,2-3 3 0,-2 3 4 0,1-2 6 0,-1 2-1 0,0 0-5 16,0-3-5-16,0 3-13 0,0 0-21 0,0 0-20 0,0 0-30 0,0 0-29 15,0 0-22-15,0 0-24 0,0 0-15 0,0-1-15 0,0 1-9 0,0 0-11 16,0 0-4-16,0 0-4 0,0 0-4 0,-3 1-5 0,2 2-4 0,-1 0-5 16,-1 2-5-16,-1 1-9 0,0 1-6 0,-4 4-4 0,2 1-8 0,-2 3-7 15,-3 1-6-15,1 2-4 0,-1 3-4 0,-1 3-3 0,0 0 1 0,1 2 2 16,1-2-2-16,-2 3-3 0,4-5-1 0,-1 1 0 0,3-4 1 0,1-1-3 15,2 0 1-15,-1-3 7 0,3-2 0 0,1 0 5 0,1-3 3 0,3 0 4 16,0-2-1-16,1 0-1 0,3-2 2 0,3 1 3 0,0-1 0 0,3-1 0 16,1 0 0-16,3-3 0 0,0 1-26 0,3-1-7 0,0-1 0 0,0-1 0 15,1-1 0-15,2-1 0 0,0 0 0 0,-3 0 0 0,2 1 0 0,-3-3 0 16,-2 1 0-16,3 0 0 0,-5 0 0 0,-2 1 0 0,-2 1 0 0,1 0 0 16,-5-2 0-16,0 1 0 0,-2 1 0 0,-1 1 0 0,-2 0 0 0,-3 0 0 15,0 0 0-15,0 0 0 0,0 0-62 0,0 0-68 0,0 0-51 0,-3 0-52 16,-5 0-101-16,2 0-109 0,-2 1-97 0,-5-1-92 0,4-1-22 0,-3 1-4 15,-2-2 3-15,2 0 3 0,-1-2 23 0,-1-2 26 0,1 0 38 0,1-3 40 16,0-1 50-16</inkml:trace>
  <inkml:trace contextRef="#ctx0" brushRef="#br0" timeOffset="24435.39">25481 8222 48 0,'0'0'365'0,"0"4"40"0,1-1 38 16,-1-3 25-16,0 0 25 0,0 0 19 0,0 0 15 0,0 0 14 0,0 0 11 15,0 3-42-15,0 0-56 0,0 0-45 0,-1 1-44 0,1 2-47 0,0 2-49 16,-3 2-33-16,3 2-30 0,-2 5-25 0,0 1-21 0,-1 2-15 0,1 3-15 16,-2 3-13-16,0 0-11 0,1 3-16 0,-3 1-16 0,5-1-19 0,-4-1-43 15,3 1-12-15,1-4 0 0,-3 1-16 0,4-3-61 0,0-1-45 0,4-2-45 16,-3-4-76-16,1-1-84 0,1-3-102 0,-1-2-108 0,4-1-61 0,-5-1-50 16,2-2-7-16,-1-2 0 0,0 1 15 0,-1-2 14 0,-1-3 28 0,0 0 31 15,-1 3 42-15,-3 0 42 0</inkml:trace>
  <inkml:trace contextRef="#ctx0" brushRef="#br0" timeOffset="24836.87">25293 8947 233 0,'0'-5'443'0,"-2"-2"32"0,0 3 21 0,1 0 18 0,-3 4 13 0,1 0 14 16,0 2 10-16,-2 1 14 0,-2 2 7 0,0 1 7 0,-1 1-89 0,0 3-111 15,-3 1-72-15,-1 5-66 0,-2 0-43 0,-1 2-36 0,0 3-14 0,-3 1-6 16,-1 2-14-16,1 0-11 0,0 2-14 0,-3-1-10 0,4 1-18 0,-2-2-14 16,1-2-15-16,3-1-41 0,0-1-5 0,1-2 0 0,3-4 0 0,1 0-3 15,1-3-74-15,4-2-52 0,1-3-50 0,4 0-51 0,0-3-101 0,0-3-112 16,0 0-96-16,3-3-92 0,2-2-23 0,-1 0-5 0,2 0 4 0,1-3 4 15,-2 1 22-15,-2-2 29 0,-2 1 38 0,4 1 40 0,-3-1 47 0</inkml:trace>
  <inkml:trace contextRef="#ctx0" brushRef="#br0" timeOffset="25338.31">24533 9474 327 0,'-1'-3'476'0,"-2"0"24"0,1 0 16 0,-1 1 7 0,3 2 5 15,0 0 2-15,0 0 0 0,0 0 3 0,0 0 1 0,0 0-49 0,0 0-59 16,3 0-92-16,2-1-99 0,-1 1-57 0,1 0-49 0,2 1-17 0,-1-1-11 16,5 0-6-16,-1 2-6 0,1-1 0 0,3-1 1 0,-3 3-3 0,1-3-5 15,1 2-11-15,2-1-14 0,-3 1-13 0,1 0-13 0,-1 0-8 0,-1 1-6 16,-2 0-7-16,1 2-5 0,-3-2-2 0,-1 1 1 0,-3 2-2 0,1 0 0 16,-3 2 2-16,-1 1 0 0,-1 1 0 0,-3 2-3 0,1 1 3 0,-3 1-1 15,-2 2 6-15,-1 1 3 0,0-2 2 0,0 0 4 0,0 0 1 0,1-1 0 16,1-4-3-16,2-1 1 0,1 0 0 0,-2-4-3 0,2-1 0 0,3-1 1 15,-1-1-1-15,2-2-1 0,0 0-3 0,2 2-5 0,-1-1-3 0,3 0-2 16,2 0-2-16,0 1 1 0,0 0-1 0,1-1 1 0,2 0 1 0,-1 2 1 16,2-1 0-16,-2 0 0 0,1 1-2 0,1 0-1 0,-4 1 2 0,0-1 2 15,3 2 1-15,-4-1 1 0,0 1 2 0,-2 2-1 0,-3 1 1 0,0 0 0 16,-1 3 1-16,-1 0-1 0,-3 1 1 0,-1 3 1 0,-3-2-1 0,1 2 3 16,-2 0-10-16,-2-1-11 0,0 1-16 0,1-2-20 0,-3-2-23 0,3 1-21 15,-1-3-25-15,0 0-23 0,1-3-37 0,-1-1-42 0,1-1-72 16,-1-1-79-16,2-2-68 0,0-2-62 0,0-1-58 0,1-1-56 0,1-3 4 0,2 0 14 15,-2-3 23-15,0 0 21 0,3-1 23 0,2-2 24 0,0-2 36 0,1-1 41 16</inkml:trace>
  <inkml:trace contextRef="#ctx0" brushRef="#br0" timeOffset="25703.97">24423 9282 121 0,'-3'0'360'0,"-2"0"30"0,0 0 24 0,-3 3 29 0,2 0 31 16,0 1 16-16,-3 2 14 0,2 2 10 0,-1 1 10 0,0 2-53 0,0 3-68 15,-3 3-57-15,5 2-52 0,-4 2-36 0,2 1-34 0,-1 6-22 16,2-1-20-16,1 1-21 0,1 3-27 0,-1 1-11 0,5 1-11 0,1 0-4 0,0 3-4 16,4 0-10-16,1 0-10 0,1 1-7 0,4-1-8 0,2 2-7 0,1-2-8 15,3-1-5-15,1-4-4 0,2 1-4 0,0-4-7 0,5-3-3 16,0-2-3-16,-1-5-6 0,1-2-8 0,2 0 0 0,0-6 1 0,0-2-3 16,0-2-4-16,0-2-1 0,-2-2-2 0,-1-2-1 0,-1-2-2 0,0-1 0 15,-2-1 1-15,-2-4-3 0,-2 1 0 0,2-4 1 0,-6-1 1 0,2-1-2 16,-2-1-1-16,0-2 1 0,-2-2 2 0,-4-2-2 0,1-2-1 0,0 2 0 15,-4-2 1-15,-1-2 0 0,-1 1-1 0,-2-2 2 0,-2 0-1 0,-3 0 0 16,-1 0-2-16,-1-1 2 0,-3-1 0 0,-1-2 0 0,-3 0-2 0,0 1 0 16,-3 0 4-16,-1-3-2 0,0 0-2 0,2 3 4 0,-4-2 0 0,4 3-1 15,-4 2 1-15,2 1 0 0,2 4-1 0,0 2 1 0,-1 5 0 0,-1 2 1 16,2 5-1-16,-1 3-4 0,1 3-5 0,-1 5-3 0,0 1-6 0,2 4-18 16,-2 2-22-16,2 1-30 0,2 3-33 0,2-1-41 0,-1 1-44 0,5-1-98 15,0 0-103-15,3 0-106 0,4-1-105 0,2-2-20 0,1-3-2 0,3 1 4 16,1 0 5-16,2-5 16 0,5 2 21 0,-1-3 31 0,4-1 34 0,2-2 44 15</inkml:trace>
  <inkml:trace contextRef="#ctx0" brushRef="#br0" timeOffset="26019.33">25530 8887 288 0,'-4'-4'487'0,"3"-1"16"0,-1 2 11 0,0 2 18 0,2 1 19 16,0 0 20-16,0 0 21 0,0 0 15 0,5 1 13 0,0 2-37 0,0 0-51 16,1 3-114-16,5 0-125 0,-3 2-67 0,3 4-52 0,2-3-17 0,-4 7-9 0,3-1-17 15,0 1-19-15,-1 3-22 0,2 0-28 0,-4 0-62 0,3 1 0 16,-2 1 0-16,1-1 0 0,-1 1 0 0,2-2 0 0,-3-1 0 0,0 0 0 15,3-1 0-15,-3-3 0 0,0 2 0 0,0-4 0 0,-1 3 0 0,-1-5 0 0,-1 1 0 16,1-1-114-16,2 0-87 0,-4-3-69 0,1-2-116 0,0 3-128 16,-1 0-73-16,1-4-60 0,-1 2-16 0,0 0-3 0,0 0 2 0,-2-1 8 15,2 1 20-15,-4 1 23 0,4 1 44 0,-1-2 47 0,1 3 66 0</inkml:trace>
  <inkml:trace contextRef="#ctx0" brushRef="#br0" timeOffset="26335.66">26020 9474 301 0,'0'-5'426'0,"-2"1"27"0,0 1 23 0,2-1 18 0,0 4 18 15,0 0 15-15,0 0 16 0,0 0 9 0,-1 5 11 0,1 0-67 0,-2 1-79 16,2 3-72-16,0 2-73 0,0 3-43 0,0 0-42 0,0 2-22 0,0 1-17 15,2 0-16-15,-1 1-14 0,3 0-14 0,-1 0-10 0,2 0-9 0,1-2-8 16,2 0-5-16,0-2-10 0,0 1-6 0,1-3-6 0,2 1-7 0,-1-3-7 16,1 1-3-16,0 0-1 0,-2-2-4 0,-1-2-4 0,1 1-2 0,0-2-5 15,-5 0-17-15,3-2 0 0,-4 1 0 0,1-2 0 0,-2-1 0 0,0 2 0 16,-6 0 0-16,2 1 0 0,-3 1 0 0,-2 1 0 0,-1 2 0 0,-1 4 0 16,-5 0 0-16,-1 0 0 0,1 2 0 0,-2 2-106 0,1-2-54 0,-1-2-50 15,2-1-98-15,-1-1-109 0,1-4-98 0,5-1-94 0,-3-4-34 0,3-4-14 16,1-4-1-16,2-1 7 0,-1-5 18 0,0-5 24 0,2-2 32 0,2-5 35 15,0-2 44-15</inkml:trace>
  <inkml:trace contextRef="#ctx0" brushRef="#br0" timeOffset="26469.43">25950 9549 84 0,'2'-20'410'0,"1"5"36"0,-2 3 31 0,-1 2 32 0,4 4 15 0,-4 1 17 15,1 4 8-15,2-1 5 0,1 2 6 0,0 2 4 0,2-1-89 16,1-1-110-16,-1 3-80 0,2-1-70 0,0-1-43 0,1 1-34 0,1 1-31 0,0-2-29 16,0 0-16-16,0-1-19 0,1 2-17 0,0-2-18 0,-1-2-30 15,-1 2-31-15,2-1-39 0,-1 0-42 0,-1-2-66 0,0 1-69 0,-2 1-79 16,-1-1-81-16,-1-1-70 0,0 2-66 0,-1-1-16 0,-4 2-3 0,0 0 10 0,0 0 11 15,0 0 22-15,0 0 29 0,0 0 32 0,0 0 38 0</inkml:trace>
  <inkml:trace contextRef="#ctx0" brushRef="#br0" timeOffset="26788.62">25993 9214 140 0,'-11'3'365'0,"-2"2"38"0,-1 0 34 0,-2 5 27 0,0 0 25 16,1 3 16-16,-2-1 13 0,0 5 15 0,3 0 13 0,-3 3-59 0,2 3-71 15,0 4-47-15,0 2-41 0,0 3-35 0,0 2-34 0,1 2-29 0,1 2-28 0,1 4-21 16,2 1-22-16,1 3-12 0,2 0-13 0,0 1-11 0,4 1-12 16,3-2-12-16,1 1-8 0,4-3-14 0,2-3-13 0,5-3-43 0,2-3-21 15,2-5 0-15,4-3 0 0,1-5 0 0,4-2 0 0,2-6 0 0,1 1 0 0,3-6 0 16,-1-2 0-16,1-3 0 0,1-1 0 0,1-3 0 0,-1-1 0 16,-1-1 0-16,-1-2 0 0,0-1 0 0,0-1 0 0,-3-3 0 0,0 2 0 15,-2-4 0-15,-1 0 0 0,0-2 0 0,-2 0 0 0,-2-1 0 0,0-2 0 0,-3-1 0 16,-3-2 0-16,0 1 0 0,-3-2 0 0,1-1 0 0,-5-1 0 15,-2 1 0-15,-2-2 0 0,-1-2 0 0,-4-1 0 0,1-1 0 0,-6-1 0 16,1-4 0-16,-2 0 0 0,-1-4 0 0,-4 2 0 0,2-3 0 0,-3-1 0 16,-2 2 0-16,0 2 0 0,-1 1 0 0,-4 3 0 0,2 1-38 0,-1 4-41 15,-2 3-23-15,-1 6-22 0,-2 0-34 0,1 7-35 0,-2 3-59 0,-3 1-65 16,1 5-91-16,-2 0-98 0,0 5-61 0,-4-1-56 0,1 2-1 0,2 3 8 0,-1 2 17 16,-1 1 19-16,3-1 21 0,-2 1 24 0,4 1 36 0,-2 0 35 15</inkml:trace>
  <inkml:trace contextRef="#ctx0" brushRef="#br0" timeOffset="27169.35">24533 10285 75 0,'0'-12'354'15,"0"0"43"-15,0 0 42 0,0 3 31 0,0 0 27 0,-1 1 22 0,1 1 18 16,0 1 15-16,-3 3 12 0,1 1-59 0,2 2-74 0,0 0-39 0,-3 2-33 15,2 3-46-15,-4 2-52 0,0 4-40 0,-2 1-40 0,-2 4-29 0,1 5-28 16,-1 3-20-16,-5 3-21 0,1 5-14 0,-2 4-12 0,0 1-12 0,0 2-11 16,-2 2-30-16,3-1-38 0,-3 1-35 0,4-1-36 0,-3-1-43 0,3-3-49 15,1-1-89-15,1-5-104 0,1-1-98 0,1-3-93 0,1-2-26 0,1-4-11 16,3-4-1-16,-4-1 2 0,2-4 20 0,1-2 26 0,0 0 27 0,2-3 32 16,-2-5 43-16</inkml:trace>
  <inkml:trace contextRef="#ctx0" brushRef="#br0" timeOffset="27537.36">24021 10899 1 0,'-5'1'407'0,"0"-1"52"0,1 2 23 0,-2-1 14 0,3 2 6 0,-1-1 4 16,1-2 2-16,3 0-2 0,0 0 14 0,0 0 17 0,0 0-73 0,2 4-90 15,1-2-72-15,0 1-71 0,5-2-40 0,0 2-37 0,1 0-12 0,3-1-10 16,2 1 0-16,0-2-2 0,3 2 1 0,2-3 0 0,-1 0-12 15,2 0-18-15,-1-2-11 0,3 1-8 0,-1-3-14 0,-2 2-14 0,0-1-14 0,1 0-13 16,-4 0-7-16,1 0-9 0,-4-1-3 0,1 4-5 0,-3-2 0 0,-2 2-1 16,0 0-1-16,-5 2 0 0,0 2 1 0,-4 1 0 0,0 4-1 0,-2 0 3 15,-3 4-1-15,-2 4 1 0,-1 1-3 0,-4 4 1 0,-1 1 1 0,-2 4 0 16,-2-1 2-16,-1 3-1 0,-1 0 4 0,1 1 0 0,0-2 3 0,-1-1-1 16,1 0 3-16,1-3 4 0,1-1-3 0,2-4-6 0,3-1-8 0,0-3 0 15,2-1 0-15,2-4 0 0,2-3 0 0,4-1 0 0,-1-1 0 0,4-1 0 16,3-2 0-16,-1-2 0 0,5 0 0 0,0 0 0 0,3-1 0 0,1 0 0 15,3-3 0-15,0 1 0 0,3-1 0 0,-1-1 0 0,3 1 0 0,0-1 0 16,-1 1 0-16,1-2 0 0,-1 0 0 0,2 1 0 0,-4 1 0 0,3-1 0 16,-4 1 0-16,-3 1 0 0,3-1 0 0,-5 2 0 0,-3 0 0 0,2 1-46 15,-5 1-100-15,1 0-46 0,-4 0-86 0,-3 0-96 0,0 0-111 16,0 0-115-16,0 0-40 0,0 0-19 0,0 3-3 0,-2 3 3 0,-1-3 17 0,0 0 22 16,0 0 30-16,0 0 32 0,-1-1 44 0,2 2 46 0</inkml:trace>
  <inkml:trace contextRef="#ctx0" brushRef="#br0" timeOffset="27736.04">24730 11319 268 0,'-5'11'536'0,"1"2"9"0,1-1 3 15,-3-3 1-15,3 1-1 0,-2-1-1 0,0-1-1 0,-1-2-15 0,3-2-18 16,0 0-36-16,-3 0-37 0,3-3-279 0,-2 1-334 0,0 0-153 0,2-2-118 15,-2-2-52-15,2 0-40 0,-2-3-9 0,4 1-4 0,1-3 3 0,-2-4-1 16,2-1 15-16,2-3 17 0,-1-3 34 0,5-1 39 0</inkml:trace>
  <inkml:trace contextRef="#ctx0" brushRef="#br0" timeOffset="30103.34">25491 7911 13 0,'0'-7'227'0,"0"2"15"0,0-1 16 0,0 1 17 16,0 0 21-16,-1-1 23 0,-1 1 26 0,2-2 29 0,-1 3-27 0,-4 0-37 0,4-1-9 16,-1 0-7-16,1 3-3 0,-3-3-5 0,3 1-5 0,-3 2-3 15,1-1-11-15,2 0-8 0,-4 2-19 0,2-2-17 0,-3 1-22 0,-1 1-22 16,2-1-21-16,-3 1-24 0,2 1-17 0,-3 0-18 0,1-2-10 0,0 2-10 0,-1 0-6 16,-1 0-4-16,0 2-5 0,2-2-3 0,-1 0-2 0,3 1-3 15,-2 1-1-15,0-2-4 0,0 0-3 0,2 0-2 0,-1 0-6 0,2 0-4 0,1 0-4 16,-2 0-2-16,3 0-5 0,-2 1-3 0,1-1-3 0,0 0 0 0,0 0-1 15,1 2-5-15,0-2 0 0,3 0-2 0,-4 0-1 0,1 0-2 16,3 0 1-16,-4 0 2 0,4 0-4 0,-3 0 0 0,0 0-2 0,3 0 0 16,-3 1-2-16,-1-1-3 0,1 2 2 0,0-2 0 0,-1 1 0 0,0 1-3 0,0-1 1 15,-1 2 1-15,-2 2-1 0,3-1-2 0,-4 2 2 0,2 2 1 16,-2 0-1-16,0 2-1 0,-2 1 3 0,2 2 3 0,-1 0 3 0,1 2 2 16,-3 2 3-16,1 1 6 0,2 0 0 0,-2 1 3 0,1 1 1 0,1-1 4 15,-1 2 2-15,1 0 1 0,0 0 2 0,3 0 0 0,-4 0-2 0,5-1-1 16,-1-1-2-16,-2 0-2 0,2-1-1 0,2-1-3 0,-3 0-1 0,3-1 0 15,1-1-7-15,-1-2-13 0,3 1 0 0,-1 0 0 0,1-1 0 0,1-1 0 16,-1 0 0-16,3 0 0 0,-1 1 0 0,0-2 0 0,4 1 0 0,-5 0 0 16,6 0 0-16,-3-1 0 0,1 1 0 0,0 0 0 0,3 0 0 0,-4-1 0 15,4 0 0-15,-3 1 0 0,3 0 0 0,0-1 0 0,-2-1 0 0,2 2 0 16,-1 0 0-16,2 0 0 0,-1 0 0 0,0 0 0 0,0-1 0 0,1 1 0 16,-1-1 0-16,3-2 0 0,0 2 0 0,0-1 0 0,1 0 0 0,2 0 0 15,-2-2 0-15,2 0 0 0,1 0 0 0,0-2 0 0,0 0 0 0,0 0 0 16,2 0 0-16,-4 0 0 0,4-1 0 0,-2-2 0 0,0 3 0 0,0-2 0 15,0 1 0-15,-1-2 0 0,-2 1 0 0,1 1 0 0,1-3 0 0,-1 2 0 16,-1-1 0-16,1 0 0 0,1-1 0 0,-1 0 0 0,-2 0 0 0,3-2 0 16,-1 0 0-16,3 0 0 0,-3-4 0 0,1 3 0 0,0-5 0 0,2 1 0 15,-2-2 0-15,2-2 0 0,-2-1 0 0,2-2 0 0,0-2 0 0,-2-1 0 16,0-1 0-16,1-2 0 0,-1 0 0 0,-3-2 0 0,1-2 0 0,-1 2 0 16,-3-1 0-16,3-2 0 0,-4 2 0 0,1-2 0 0,-3 1 0 0,-1-3 0 15,2 1 0-15,-3 0 0 0,1-1 0 0,-3 0 0 0,1-1 0 0,-1 0 0 16,-1 1 0-16,-1-1 0 0,-1 0 0 0,1 1 0 0,-1 2 0 0,-1-4 0 15,0 5 0-15,-3 0 0 0,-1-1 0 0,2 2 0 0,-3 0 0 0,-1 1 0 16,1 3 0-16,-1-1 0 0,-4 0 0 0,0 1 0 0,1 2 0 0,-4-1 0 16,1 2 0-16,-2 1 0 0,1-1 0 0,-3 3 0 0,2 0 0 0,0 2 0 15,-2 0 0-15,1 1 0 0,-1 2 0 0,1 0 0 0,2 3 0 0,-2 2 0 16,1-1 0-16,1 1 0 0,2 1 0 0,-2 1 0 0,2-1 0 0,1 3 0 16,0-1 0-16,4-1 0 0,-4 1 0 0,5 1 0 0,-1 0 0 0,0 0 0 15,1-1 0-15,0 3 0 0,3-3-73 0,-2 3-104 0,0 1-52 0,2-1-57 16,0 2-94-16,0 1-107 0,0 1-81 0,1 0-79 0,-2 0-12 0,1 0 1 15,0 2 13-15,0-1 14 0,0-1 28 0,1 0 35 0,-2 0 36 0,3-3 38 16,-2 0 52-16</inkml:trace>
  <inkml:trace contextRef="#ctx0" brushRef="#br0" timeOffset="30252.94">25487 8196 470 0,'9'13'525'16,"-1"-1"9"-16,0-1 4 0,-2-1-2 0,-1-2-2 0,-2-1-10 0,-1-1-12 15,0-1-27-15,-1-4-29 0,-1-1-103 0,0 0-117 0,0 0-225 0,0 0-246 16,0 0-108-16,0 0-77 0,-1-3-53 0,-3 0-51 0,3 0-9 0,-1-1-1 16,0-2 10-16,1 3 11 0,-1-2 26 0,1 1 29 0,-4-1 51 0</inkml:trace>
  <inkml:trace contextRef="#ctx0" brushRef="#br0" timeOffset="31919.58">27039 10323 335 0,'-8'0'433'0,"-1"1"33"0,1 1 21 15,0 1 19-15,0 1 17 0,1-1 7 0,0 0 6 0,2 0 4 0,1 1 1 16,2-3-76-16,0 2-91 0,2-3-62 0,2 3-55 0,1-1-46 0,4 1-45 16,1 1-20-16,2 0-13 0,3-1-12 0,4 1-11 0,3-3-5 0,2 1-3 15,1 0-1-15,6 1-3 0,1-3-4 0,1 0-6 0,3-1-11 0,1-1-9 16,3-1-11-16,-2 1-9 0,3-3-9 0,-2 0-9 0,1 0-7 0,-3 2-4 15,-1-1-2-15,0 0-5 0,-3-1 0 0,-2 3-3 0,-1-1-9 0,-3 2 0 16,-1 0 0-16,-2 1 0 0,-3 0 0 0,0 1 0 0,-4 0-13 0,0 1-33 16,-2-1-22-16,-2 1-24 0,-2 0-22 0,-1 0-17 0,-1-2-46 0,-4 0-50 15,-3 0-92-15,0 0-105 0,0 0-97 0,-2-4-97 0,1-1-20 0,-6-1-2 16,2 1 16-16,-4-4 20 0,-2 0 23 0,-2 0 22 0,-1-2 22 0,1-1 18 16,1-2 46-16</inkml:trace>
  <inkml:trace contextRef="#ctx0" brushRef="#br0" timeOffset="32120.04">27591 10068 132 0,'8'1'243'0,"5"3"30"0,-4-2 36 16,-1 1 41-16,5 2 30 0,-2-2 27 0,0 1 24 0,3 2 26 0,-3 0-49 0,3 3-65 15,1 0-14-15,-2 2-3 0,1-2-1 0,-3 4-2 0,3-3-13 16,-3 5-16-16,-1-6-32 0,0 5-34 0,0-2-26 0,0 0-22 0,-1 0-22 16,-3-1-19-16,2-1-17 0,-1 2-14 0,0-3-14 0,-2 2-11 0,-2-2-13 0,2 0-13 15,-2 2-10-15,-3 0-9 0,0-1-8 0,-1 1-6 0,-2 1-12 16,-2 1-17-16,-3 1-24 0,-1 0-23 0,-3 1-33 0,-2-2-33 0,1 2-55 15,-1 0-59-15,-3 2-93 0,-2-2-101 0,0-1-78 0,-2 2-79 0,3-1-14 0,-3 0-5 16,0-2 7-16,1 0 12 0,1 3 19 0,2-4 21 16,0 1 29-16,2-3 33 0,4 1 55 0</inkml:trace>
  <inkml:trace contextRef="#ctx0" brushRef="#br0" timeOffset="32821.75">24083 11609 249 0,'-3'-2'379'0,"-1"2"39"0,1-2 35 0,0 2 22 0,-1 0 21 15,0 0 16-15,1 0 14 0,-2 0 10 0,2 2 10 0,-2 0-68 0,2-1-81 16,-2 1-60-16,-1 2-53 0,0 0-33 0,0 2-25 0,-3 3-28 0,-1 2-29 16,0-1-16-16,-1 5-13 0,-3 1-15 0,1 2-12 0,-2 3-9 0,2 2-9 15,-4 1-10-15,2 1-12 0,-2 3-8 0,2 0-10 0,-2 1-10 0,4-1-11 16,-2-1-16-16,2-1-16 0,-1-3-24 0,4 0-24 0,1-3-24 0,1-2-25 16,0-4-28-16,2 1-30 0,2-7-45 0,1 0-46 0,2-3-88 0,-3 0-100 15,3-2-86-15,1-3-87 0,0 0-17 0,0 0 0 0,0 0 15 0,0 0 18 16,0 0 23-16,0 0 21 0,0 0 29 0,3-4 29 0,-1 0 44 0</inkml:trace>
  <inkml:trace contextRef="#ctx0" brushRef="#br0" timeOffset="33153.55">23518 12394 96 0,'2'-3'382'16,"-1"0"39"-16,-1 3 33 0,2-1 18 0,-2 1 17 0,0 0 11 0,0 0 9 16,0 0 12-16,0 0 12 0,2 3-46 0,-2 1-59 0,0 2-57 0,0 3-59 15,-2 2-48-15,0 4-48 0,-1 1-27 0,0 4-23 0,-3 3-12 0,3 2-10 16,-4 2-12-16,3 0-8 0,-1 1-12 0,0 1-9 0,-1 0-13 0,1-4-14 15,0 0-12-15,2-1-11 0,0-3-17 0,1-2-19 0,-1-1-23 0,3-2-27 16,-1-3-26-16,1-3-25 0,1 0-28 0,-1-3-24 0,3-1-55 0,1-3-61 16,-3 2-103-16,2-2-114 0,-1-2-76 0,-2-1-67 0,0 0-12 0,3-1 7 15,-1-2 13-15,-1-3 15 0,1-1 22 0,-2 2 20 0,0-3 26 0,0 0 24 16,-2-3 57-16</inkml:trace>
  <inkml:trace contextRef="#ctx0" brushRef="#br0" timeOffset="35837.21">24738 10122 98 0,'0'0'180'0,"0"0"0"0,0 0 2 15,0 0-2-15,0 0 2 0,0 0-1 0,0 0 0 0,0 0-53 0,0 0-63 16,0 0-24-16,0 0-17 0,0 0-10 0,0 0-7 0,0 0-4 16,1 1-3-16,1 2-2 0,-1-1 1 0,1-1 7 0,1 2 9 0,0-1-7 0,0 2-9 15,0-2-13-15,1 4-14 0,0-3-25 0,0 3-25 0,0 0-44 0,2-2-46 16,-1 4-9-16,0-2-2 0,-2 0 1 0,2 1-4 0,-2 2-4 0,0-2-9 15</inkml:trace>
  <inkml:trace contextRef="#ctx0" brushRef="#br0" timeOffset="35986.94">24919 10402 175 0,'5'6'214'0,"-3"2"4"0,-1-2 4 0,-1 0 3 0,5-4 7 0,-5 3 6 16,1-2 7-16,-1-3-39 0,0 0-49 0,0 2-19 0,0-2-14 0,0 0-6 15,0 0-6-15,0 0-6 0,0 0-6 0,0 0-3 0,0 0-7 0,2 3-12 16,-2-3-17-16,1 1-35 0,-1 1-38 0,4 1-40 0,-3-2-41 0,1 0-37 15,0 3-33-15,1-1-42 0,-2 0-44 0,3-1-31 0,-3 3-26 0,2 0-7 16,2 0 1-16,-2 0 8 0,2 1 11 0,-2 1 28 0</inkml:trace>
  <inkml:trace contextRef="#ctx0" brushRef="#br0" timeOffset="36088.96">25052 10687 21 0,'0'6'150'0,"3"-1"1"0,-1-1-2 0,-1-1 1 0,-1-3 1 0,0 2 0 15,0-2-30-15,2 1-35 0,-2-1-32 0,1 2-31 0,1 0-18 0,0 0-17 0,-2 0-11 16,0-2-15-16,0 0-34 0,1 3-38 0,2-2-20 0,-3-1-14 15,0 0-5-15,2 3-1 0,0 2 0 0,-1-4 0 0</inkml:trace>
  <inkml:trace contextRef="#ctx0" brushRef="#br0" timeOffset="38253.65">30571 7990 277 0,'4'-7'341'0,"-3"1"18"0,1 0 13 0,0 1 9 0,-1 1 6 0,1-1 5 16,-1 4 10-16,-1 1 14 0,0 0-33 0,0 0-43 0,0 0-29 0,0 0-27 15,0 2-34-15,-1 3-34 0,-2 3-13 0,-1 2-7 0,-2 4-5 0,-2 0-2 16,-1 4 0-16,-1 6 0 0,-2-1-4 0,-3 4-8 0,1 2-18 0,-2 2-20 16,1 1-19-16,-1 1-17 0,0-1-13 0,2 2-11 0,2-2-10 0,0-3-7 15,2 0-8-15,2-3-7 0,2-1-3 0,3-4-3 0,2-3-5 0,2 2-7 16,2-8-3-16,3 1-1 0,2-3-3 0,2 0-5 0,2-5 1 0,1 1-4 16,2-1 0-16,2-4-2 0,-3 1 0 0,7-4-1 0,-1 1-3 0,-1-4-4 15,2 1 1-15,1-2-1 0,-1 0-2 0,1-2-7 0,-2 1-6 0,-1 0-10 16,2-2-11-16,-4 2-13 0,-1 1-14 0,-1-1-11 0,-2 1-14 0,0 1-14 15,-4 0-13-15,-1 3-13 0,-1-2-20 0,-2 3-19 0,-3 0-29 0,2-2-32 16,-4 3-64-16,0 0-74 0,-4 0-46 0,0 0-41 0,-1-2-44 0,-1 2-46 16,-1-1-1-16,-2-1 9 0,0-1 15 0,-3 2 13 0,3-2 19 0,-4-2 19 15,4 1 31-15,-4-1 36 0</inkml:trace>
  <inkml:trace contextRef="#ctx0" brushRef="#br0" timeOffset="38420.18">30649 8157 196 0,'2'-8'366'0,"0"2"16"0,-1 2 14 0,-1 4 19 16,0 0 17-16,0 0 19 0,0 0 21 0,0 6 12 0,-1 1 12 0,-1 4-58 15,0 1-72-15,-1 3-56 0,0 3-52 0,-2 1-30 0,0 4-23 0,-1 1-13 0,0 1-7 16,-1 1-17-16,3-1-16 0,-1 1-19 0,-2-1-21 0,3 0-11 16,1 1-12-16,-2-2-17 0,2-1-18 0,0-1-18 0,1 1-19 0,0-1-26 0,1-2-28 15,1-2-31-15,-2 0-34 0,0 2-48 0,1-4-54 0,-1-2-92 0,1 3-100 16,-2-3-86-16,0 1-81 0,0-3-15 0,-1 0-2 0,0-2 6 0,-1 1 9 16,-2-4 15-16,1 2 14 0,-2-3 28 0,4-1 30 0,-1-1 47 0</inkml:trace>
  <inkml:trace contextRef="#ctx0" brushRef="#br0" timeOffset="38938.68">30477 7924 13 0,'-5'-3'179'0,"1"1"15"16,0-2 14-16,3 1 19 0,-1 0 23 0,0 0 28 0,1 0-2 0,-2 2-7 15,1 0-14-15,-1-1-14 0,1 0 6 0,1 1 10 0,-4 1 13 0,2-2 12 16,0 2 2-16,0 0-2 0,-1 2-9 0,0-2-9 0,0 0-16 0,1 1-18 16,-2 3-8-16,-1-3-9 0,2 1-18 0,-1 3-18 0,-2 1-18 0,-1 0-17 15,1 2-11-15,0 2-12 0,-1 1-3 0,0 2-4 0,-1 1-3 0,0 2-5 16,0 2-2-16,0 3-6 0,0 0-5 0,1 3-2 0,0 2-6 0,0 1-5 15,2 1-5-15,-1 2-4 0,2 2-7 0,1 1-6 0,-1 0-4 0,4 1-5 16,-1 0-2-16,4 2-4 0,-1-1-3 0,4-1-4 0,1 0-2 0,4-1-3 16,-1-2-4-16,4-1-2 0,1-3-4 0,3-1-3 0,4-2-3 0,-4-3-2 15,5-3-2-15,0 0-2 0,1-3-1 0,0-2-2 0,1 1 0 0,0-5 0 16,0 0-3-16,-2-3 0 0,0-1 1 0,-1-3 0 0,1-2 0 0,-2 0-1 0,-1-1 1 16,2-4 2-16,-3 0-3 0,0-2 1 0,-1-2 0 0,-1-1 1 0,2-4 0 15,-2-1-1-15,1 0 0 0,-4-3 2 0,1-1-1 0,-2-3-1 0,2 0 0 16,-4 0 1-16,0-4-1 0,-1 2-4 0,-3-1 0 0,1-4 1 0,-2 0-3 15,-2 1-4-15,-2-2-3 0,-2-2 1 0,-1-2-4 0,-3 0-3 0,0-1 2 16,-3-1-2-16,-2-1 2 0,-2 1 0 0,0 0 1 0,-2 1 6 0,-2 1-1 16,-2 2 1-16,0 3 3 0,0 4 2 0,-1 1 2 0,1 4 1 0,-2 2 1 0,0 5-1 15,-1 3-2-15,0 3-3 0,-1 1-5 0,2 5-7 0,-1 1-16 0,1 3-15 16,0 2-20-16,2 1-19 0,2 1-25 0,-2 2-30 0,6 2-42 0,-2-1-46 16,2 4-91-16,3-1-97 0,1 2-92 0,2 2-89 0,1 1-13 15,0 1 0-15,0 2 14 0,3 2 11 0,-3 2 20 0,3 2 20 0,-1 2 26 16,1-1 28-16,1 4 46 0</inkml:trace>
  <inkml:trace contextRef="#ctx0" brushRef="#br0" timeOffset="39437.41">30317 9042 205 0,'0'-11'341'0,"2"1"35"0,-2-1 31 16,3 2 27-16,-3 2 28 0,0 1 16 0,0 0 15 0,0 1-7 0,0 0-15 16,0 2-46-16,0 3-54 0,0-2-34 0,0 2-31 0,-3-3-37 0,3 3-36 15,0 0-29-15,-2-2-24 0,2 2-23 0,0 0-23 0,-3 0-8 0,0 2-4 16,0 1-4-16,-4 2-4 0,2 3-4 0,-4 2-4 0,1 5-5 0,-3-1-4 15,-1 6-6-15,-3-1-6 0,0 4-5 0,0 1-3 0,-2 1-3 0,-1 1-2 16,0-1-23-16,1 1-49 0,-1 0 0 0,2-1 0 0,-3-1 0 0,2 0 0 16,2-2 0-16,0-2 0 0,3-1 0 0,1-1 0 0,0-3 0 0,3-3 0 15,0 0 0-15,3-4 0 0,1-1 0 0,-1-2 0 0,4-1 0 0,-2-2 0 16,3-2-10-16,0 0-130 0,0 0-38 0,0 0-39 0,0 0-70 0,0 0-77 16,0 0-86-16,0 0-88 0,0 0-57 0,0 0-50 0,0 0 0 0,0 0 12 15,0 0 18-15,-4 3 25 0,4-3 30 0,0 0 32 0,0 0 36 0,0 0 37 16</inkml:trace>
  <inkml:trace contextRef="#ctx0" brushRef="#br0" timeOffset="40754.07">29561 9762 202 0,'-5'-4'319'0,"-2"2"41"16,1-1 29-16,1 0 29 0,0 0 19 0,2 1 18 0,1-1 5 0,-1 0 6 16,1 1-59-16,2 2-70 0,0 0-34 0,0 0-27 0,0 0-32 0,0 0-32 15,0 0-28-15,0 0-27 0,0 0-19 0,3-1-16 0,-3 1-12 0,4 0-11 16,0 0-4-16,3 0 1 0,-1 0 1 0,3 0 2 0,0 0 2 0,2 1-1 16,-1-1-1-16,2 0-5 0,-3 2-8 0,2-1-12 0,0-1-10 0,1 2-10 15,-2 0-5-15,2-1-6 0,-3 2-4 0,4-1-2 0,-4-1-5 0,-1 1-5 16,3 1-4-16,-3-1-5 0,-1 0-2 0,2 1-3 0,-5 2-2 0,0-2 1 15,1 1-1-15,-4 1 3 0,1 1-1 0,-2 1 0 0,-2 1 0 0,-3 1 1 16,0 1 0-16,1 2 1 0,-5 1 4 0,-3 2 4 0,1 1 3 0,-3 0 3 16,1 2 4-16,-2 0 3 0,-1 2 0 0,-2-1 0 0,4-1 2 0,-2 0 0 15,3-2-1-15,1 0-2 0,3-3 0 0,0-1-4 0,0-1-1 0,5-4-6 16,0 1-1-16,3-2-2 0,1-4-5 0,1 3-3 0,3-3-2 0,0 1-1 16,4-2-2-16,-2 1-6 0,6-2-2 0,-2 0 0 0,5 0 0 0,0-2 0 15,1-1 0-15,2-1 0 0,-1-1 0 0,2-1 0 0,0-1 0 0,0 1 0 16,0-3 0-16,-1 0 0 0,-1 1 0 0,-1 0-38 0,-2 1-24 0,-1 2-21 15,1-4-18-15,-5 3-17 0,-1 1-21 0,0 2-23 0,0-2-45 0,-7 2-49 16,3 0-83-16,-3-1-88 0,-2 2-55 0,-1-1-45 0,-1 0-36 0,0 0-34 16,-3-1 10-16,-2-2 18 0,1 1 15 0,1 1 17 0,-5-2 21 0,3 0 25 15,-2-2 45-15</inkml:trace>
  <inkml:trace contextRef="#ctx0" brushRef="#br0" timeOffset="41105.15">29621 9455 245 0,'-8'0'300'0,"-1"1"18"0,0 1 24 0,-3 3 30 16,2 1 23-16,0-1 25 0,-1 2 23 0,-2 4 19 0,0-1-42 0,0 5-57 16,-4 0-31-16,3 3-27 0,-2 1-18 0,-1 2-20 0,3 1-9 15,-3 3-11-15,0 0-16 0,0 1-21 0,4 3-19 0,-2-1-18 0,4 1-17 16,-2-1-15-16,5 3-13 0,0-1-8 0,3 2-10 0,4-1-10 0,-1 1-8 0,4 0-6 16,-1 2-7-16,4-2-6 0,3 1-4 0,3-2-8 15,0-1-3-15,2 0-6 0,3-2-5 0,1-2-2 0,4-3-7 0,1-2-7 0,3-3-5 16,1-6-5-16,1 1-4 0,3-4-4 0,0-4-4 0,0-3-2 0,1-2-1 0,1-2-2 15,0-4 0-15,1-4-1 0,-2-1-2 0,-1-1-2 0,-1-3-1 16,-1-4 0-16,-1 1 0 0,-2-1-1 0,-1-1 1 0,-3-2 1 0,-2 1 0 16,-1-1 0-16,-3 1 0 0,-2 0 0 0,-1-1-1 0,-2 2 0 0,-6 0 0 0,1-1 1 15,0 0 0-15,-4 0-1 0,-2 0 1 0,-4 0-1 0,0-2-1 16,-3 1-6-16,-1-1-2 0,-4 0-1 0,-1-1-2 0,-3-3-4 0,1 3 1 16,-6-2 0-16,1 0-1 0,0 3 1 0,-1 0 0 0,0 2 1 0,0 1-1 0,2 4 2 15,-2 1 0-15,1 2-2 0,0 5-7 0,3 2-12 0,0 5-16 16,-3 1-19-16,3 4-23 0,0 4-27 0,1 0-35 0,1 6-41 0,-1 0-82 15,2 2-96-15,0 2-82 0,2 0-82 0,0 2-41 0,4-1-34 0,1 3 4 16,1-2 12-16,0 1 19 0,0-1 20 0,4 1 24 0,0 0 27 16,0-1 37-16,1 3 42 0</inkml:trace>
  <inkml:trace contextRef="#ctx0" brushRef="#br0" timeOffset="41404.39">29462 10487 379 0,'0'-9'459'16,"0"-2"26"-16,0 2 21 0,-2 2 14 0,0 2 16 0,0-1 7 0,0 3 10 15,0 0 5-15,-1 1 4 0,2 4-63 0,-4-1-79 0,0 4-86 0,-1 4-87 16,-2 0-47-16,0 4-39 0,-3 1-19 0,-2 4-16 0,2 0-15 0,-3 3-13 15,-2 3-9-15,-3-2-7 0,3 3-8 0,1 3-6 0,-3-3-16 0,2 0-19 16,0-2-30-16,2 1-32 0,2-4-41 0,2 1-44 0,1-3-42 0,2-3-44 16,3-3-83-16,-1-2-95 0,3-2-75 0,0-2-73 0,2-2-50 0,0-4-45 15,0 0-3-15,0 0 5 0,0 0 21 0,0 0 22 0,0 0 33 0,2 2 35 16,-2-2 41-16,0 0 39 0</inkml:trace>
  <inkml:trace contextRef="#ctx0" brushRef="#br0" timeOffset="41887.71">28951 11080 325 0,'-2'-11'414'0,"-1"0"32"0,2 3 29 0,-1-1 17 16,2 3 15-16,-2 0 7 0,2 2 9 0,0 1-3 0,0 3-4 0,0 0-64 16,0 0-77-16,0 0-58 0,0 0-49 0,-1 3-41 0,1 1-36 0,-2 2-22 15,1 5-19-15,-1 1-12 0,-1 3-9 0,2 1-8 0,-2 3-4 0,-1 3-5 16,3 2-6-16,-3 0-8 0,1 0-9 0,2-2-12 0,-3 2-15 15,3-3-13-15,1 1-16 0,-2-4-16 0,2-1-16 0,2-2-19 0,-2 0-20 0,1-4-25 16,1-2-23-16,0 1-25 0,2-4-26 0,0 0-38 0,-1-1-43 0,2-4-97 16,1 0-107-16,-2-1-97 0,1-2-93 0,2-3-16 0,1-1 4 15,-1-3 12-15,0-3 17 0,2-1 21 0,-1-2 22 0,5-2 24 0,-4 1 23 0,1-2 41 16</inkml:trace>
  <inkml:trace contextRef="#ctx0" brushRef="#br0" timeOffset="42172.28">29771 10476 329 0,'2'-7'425'15,"0"1"14"-15,-1 4 11 0,3-3 17 0,-3 4 21 0,1-1 17 0,1 0 13 16,0 1 14-16,0 1 9 0,3 1-65 0,1 3-81 0,-1-1-71 0,1 2-66 15,1 1-37-15,2 3-29 0,2-1-9 0,-3 2-3 0,4-1-15 0,-2 4-17 16,3 0-17-16,-3 0-16 0,0 0-10 0,3 2-12 0,-1 0-11 0,1-1-10 16,-1 3-17-16,1-2-18 0,-1 0-31 0,0-1-38 0,-1-1-27 0,-1 1-28 15,2-2-35-15,-5-2-40 0,1 1-64 0,-2-3-71 0,-1 2-97 0,-2-1-103 16,-2-3-67-16,0 1-57 0,-2-1-10 0,-2 2 1 0,0-1 19 0,-1 1 25 16,-3-1 22-16,2 0 22 0,-1 3 34 0,-3 0 36 0</inkml:trace>
  <inkml:trace contextRef="#ctx0" brushRef="#br0" timeOffset="42505.5">30037 10964 7 0,'4'-6'416'0,"2"3"47"0,-3-1 18 0,0 1 12 16,2 1 11-16,-2-2 11 0,2 3 10 0,0-3 8 0,2 2 7 0,0 0 1 16,-1 0-70-16,1 2-92 0,2-1-89 0,-1 1-90 0,0 1-46 0,0-1-40 15,1 2-14-15,-3 0-13 0,2-1-10 0,0 0-11 0,-2 3-8 0,1-1-11 16,-1 0-4-16,-1 1-4 0,1-1-8 0,0 1-5 0,-2 2-5 0,0-1-5 15,0 0-7-15,-1 1-2 0,-2 0-4 0,-1 1-2 0,0 1 0 0,0 1 1 16,-1-2-1-16,-1 2 0 0,1 0 1 0,-1 0 1 0,0 0-2 0,1-1-2 16,-2 0 2-16,1-1 0 0,2 0-1 0,0-1-2 0,0 1 3 0,2-4 1 15,-1 3-1-15,1-1-3 0,-1-1 1 0,4 0 0 0,0-1 1 0,1 1-2 16,0 1 1-16,2-2 2 0,-1 1-2 0,-1 0 0 0,2-1 1 0,1 2 2 16,-1-2-1-16,-1 3 0 0,-1-2 7 0,0 1 12 0,-1 1 1 0,-2 0 2 15,-1 0 2-15,-2 0 1 0,-2 3 0 0,1-1 0 0,-4 2-1 0,-3 2 3 16,0 0-1-16,0 1-1 0,-3 3-1 0,-1 0 1 0,-1 1-8 0,-3 1-10 15,2-2-5-15,0 1-5 0,-2-1-14 0,2-1-21 0,-1-3-25 0,3 0-28 16,2-1-45-16,1-4-50 0,1-1-98 0,-1-4-107 0,4-2-98 0,1-3-95 16,1-4-21-16,3-3-2 0,2-3-2 0,1-5 2 0,4-3 15 0,0-2 18 15,3-4 26-15,-1-1 28 0,5-3 47 0</inkml:trace>
  <inkml:trace contextRef="#ctx0" brushRef="#br0" timeOffset="43003.83">30855 8938 49 0,'0'-6'384'16,"1"0"42"-16,1 2 35 0,-2 1 20 0,0 3 11 0,0 0 15 0,0-2 15 15,0 2 14-15,0 0 13 0,1 3-41 0,3-1-51 0,-3 7-54 0,1-2-57 16,0 4-54-16,1 2-54 0,-2 2-33 0,5 2-29 0,-3 2-10 0,2 2-9 16,3 0-11-16,-1 1-15 0,3 2-10 0,0-1-12 0,1 1-12 0,3-1-14 15,1 0-11-15,0 0-13 0,3 0-41 0,1-2-18 0,1 0 0 0,1-2 0 0,1 1 0 16,2-4 0-16,-2 1 0 0,2-2 0 0,-1-1 0 0,1-2 0 0,0 1 0 15,-5-2-112-15,3 0-48 0,-3-2-42 0,-3-1-82 0,-2 0-92 0,-1-1-87 0,-5 2-89 16,1-2-54-16,-5 2-44 0,0 0-7 0,-3 0 6 0,-2 3 20 0,-1 0 20 16,-3 2 32-16,-1-1 40 0,-2 2 40 0,2 1 41 0</inkml:trace>
  <inkml:trace contextRef="#ctx0" brushRef="#br0" timeOffset="43339.37">31522 9540 96 0,'0'-8'406'15,"-3"-2"36"-15,3 5 30 0,-2-1 10 0,2 3 11 0,0 3 7 0,0 0 9 16,0 0 8-16,0 0 13 0,0 0-45 0,5 2-57 0,-4 2-70 0,1 2-76 15,-1 2-58-15,3-1-57 0,-1 5-25 0,2 1-21 0,-2 1 0 0,2 1-1 0,2 2 1 16,0 1-2-16,1-2-8 0,0 1-6 0,3-2-4 0,0 3-6 0,-2-3-5 16,4-1-6-16,-2 0-7 0,0 0-6 0,2-3-8 0,-2 2-9 0,1-1-8 0,-2-2-11 15,0 2-7-15,0-1-6 0,-3-1-4 0,1 1-3 0,-3-1-2 16,-1 1-3-16,1 0-1 0,-4 0-2 0,-1 1-5 0,-1 1-2 0,-4 1 0 0,-1 0 0 16,0 2-1-16,-4 1-19 0,-2-1-23 0,-1 1-28 0,-3 1-33 0,0 0-35 15,-3 0-51-15,3-2-53 0,-3-1-98 0,1 0-110 0,-2-3-90 0,3-1-86 16,1-5-16-16,-3-2-7 0,2-2 12 0,1-4 8 0,2-2 25 0,-2-4 27 15,3-2 35-15,-1-2 33 0,5-5 53 0</inkml:trace>
  <inkml:trace contextRef="#ctx0" brushRef="#br0" timeOffset="43471.02">31448 9695 234 0,'12'-12'466'0,"-1"1"20"0,1 0 12 0,0 2 7 0,-1 1 7 0,0 3 6 16,2-1 2-16,-4-1 5 0,3 3-1 0,2-2-2 0,-2 3-105 0,4-2-131 16,-2 2-100-16,4-2-94 0,-2 0-34 0,2 0-17 0,1 2-12 0,-3-2-8 15,5 1-9-15,-5-2-8 0,-1 1-14 0,1 0-17 0,2-1-27 0,-6 1-24 16,2 1-52-16,-2 0-53 0,0 1-84 0,-2-2-92 0,-4 3-73 0,1 1-73 15,-3 0-16-15,-4 1-3 0,0 0 0 0,0 0 2 0,0 0 10 0,-1 2 15 16,-2 3 24-16,-2 1 29 0</inkml:trace>
  <inkml:trace contextRef="#ctx0" brushRef="#br0" timeOffset="43887.18">31544 9410 70 0,'-8'-11'379'0,"0"2"31"0,-1 2 28 16,3 0 14-16,-2 3 10 0,3-1 6 0,-2 4 2 0,0-1 5 0,0 2 1 16,2 2-49-16,-1-1-61 0,0 2-60 0,-3-1-59 0,0 5-50 0,3-1-48 15,-5 3-18-15,3 0-14 0,0 0-6 0,-1 3-3 0,-1 2 2 0,1 1 10 0,1 3 5 16,-3 0 7-16,1 3 1 0,2 0 1 0,2 4-4 0,0 1-6 0,0 2-6 16,2 4-8-16,3-2-9 0,1 4-10 0,1 0-7 0,4 2-5 0,3-1-9 15,0-1-9-15,3 1-9 0,3-2-6 0,2-2-7 0,4 0-6 0,0-3-6 0,3-2-14 16,2-2-13-16,1-3 0 0,2-3 0 0,1-2 0 0,-3-2 0 0,3-2 0 15,0-3 0-15,1-3 0 0,-3 0 0 0,1-5 0 0,-1 1 0 0,0-4 0 16,-1-1 0-16,0-3 0 0,-4-1 0 0,2-2 0 0,-1-5 0 0,-2 2 0 16,0-4 0-16,-3-2 0 0,2 0 0 0,-3-3 0 0,-3 1 0 0,2-2 0 0,-3-1 0 15,-1 0 0-15,-2 2 0 0,-1-4 0 0,-1 1 0 0,-3 1 0 16,0-2 0-16,-2 0 0 0,-2-2 0 0,1 0 0 0,-4-3 0 0,1 0 0 0,-2-2 0 0,-2-2 0 16,-3 0 0-16,-1-2 0 0,0-1 0 0,0 1 0 0,-5-2 0 0,1 1 0 15,-2 3 0-15,-2 1 0 0,2 0 0 0,-3 2 0 0,-1 4 0 0,2 2 0 16,-4 4 0-16,3 3 0 0,0 3 0 0,-3 4 0 0,3 1 0 0,-2 5 0 15,-2 3 0-15,4 3-17 0,-2 2-18 0,-2 3-13 0,5 3-22 0,-4 2-23 16,3 2-30-16,1 0-30 0,0 3-44 0,4 0-42 0,-1 1-92 0,3 0-104 16,2 1-92-16,-2-4-91 0,4 2-15 0,3-2 3 0,-1 0 12 0,2-2 14 15,-1 0 21-15,4 0 24 0,2-2 31 0,1-2 32 0,0 2 42 0</inkml:trace>
  <inkml:trace contextRef="#ctx0" brushRef="#br0" timeOffset="44056">32116 9690 493 0,'16'18'638'0,"-2"-2"4"0,1 0 4 0,-4-1-2 0,-2-1-1 16,1 0-2-16,-5-3-5 0,4 0-20 0,-3-5-27 0,2-1-30 0,-1-2-31 15,-1 1-260-15,-2 1-306 0,0-1-103 0,-1-1-57 0,-2 0-48 0,-1-3-49 16,-1 2-79-16,-2 1-91 0,-1-2-76 0,0-1-73 0,-4-1 3 0,0-2 18 0,-2 3 28 16,0-2 28-16,-2-3 24 0,3 3 19 0,-4-3 30 0,1 2 32 0,-2-1 41 15</inkml:trace>
  <inkml:trace contextRef="#ctx0" brushRef="#br0" timeOffset="52221.56">12444 12459 91 0,'-16'3'333'0,"-1"-3"29"15,3 3 29-15,-2-3 31 0,3 0 10 0,-1 0 8 0,1 0 2 0,1-3 3 16,2 3-1-16,2-3-2 0,2-1-114 0,2 3-139 0,4 1-34 0,0 0-13 16,6 1-25-16,3 1-27 0,4 3-28 0,6-2-27 0,3 1-5 0,5 0 1 15,6 3 1-15,5-2-2 0,5 0 3 0,7-1 3 0,4 0 4 0,6-2 5 16,6 0 1-16,3-2 2 0,5 2 3 0,7-2 4 0,2-2 4 0,3 2 2 16,6-1-3-16,4 1-3 0,2-1-1 0,1 1-2 0,4-2 1 0,6 2 0 15,-1 0-6-15,4 2-4 0,3-2-2 0,6 0-2 0,-1 1 3 0,3-1 3 16,2 1 1-16,6-1-2 0,2 0 1 0,3 0 0 0,3 0 2 0,8 0 3 15,0-1-3-15,7 0-5 0,0-1 4 0,8 0 5 0,1 0 2 0,4 1 5 16,3-1-5-16,3 1-3 0,4 0-3 0,-1-1-2 0,1 2 0 0,5 2-2 16,0-1 0-16,-1 0-2 0,1 2 2 0,3 1 1 0,-1 0-2 0,-4 1-1 15,1-1-4-15,0 2-2 0,-1-1-2 0,-3 1-3 0,-1 0 0 0,-2-2 3 16,-2 1-5-16,-6-1-2 0,-3 1-2 0,-3-1 0 0,-5-1 0 0,-8 0-1 16,-5 0-4-16,-6 0-8 0,-6 2-10 0,-10-4-11 0,-9 2-18 0,-7 0-23 15,-9 0-32-15,-11 2-33 0,-9-2-51 0,-8 0-56 0,-12 1-109 0,-9 2-120 16,-11 0-88-16,-8-1-81 0,-10 1-13 0,-9 0-2 0,-10-1 6 0,-6 0 8 15,-7-2 19-15,-9-2 21 0,-1-1 28 0,-11-2 32 0,-1-4 52 0</inkml:trace>
  <inkml:trace contextRef="#ctx0" brushRef="#br0" timeOffset="52355.2">20764 12894 298 0,'-13'33'522'0,"-1"-2"7"0,2-4 7 0,-4-4-2 0,2-4-5 16,-2-4-20-16,0-4-20 0,0-5-54 0,0-3-63 0,1-3-112 0,0 0-125 15,-2-2-274-15,-1 1-304 0,-2 1-66 0,-2 1-11 0,-2 1-8 0,-6-2-7 16,-3 0 1-16,-7 0 4 0,-2 0 20 0,-10-3 20 0</inkml:trace>
  <inkml:trace contextRef="#ctx0" brushRef="#br0" timeOffset="53022.31">12161 8653 160 0,'-20'-22'334'16,"-1"2"42"-16,-1 4 39 0,-2 1 24 0,2 4 18 0,3 0 4 0,0 4 3 16,5 1 1-16,-2 1 4 0,7 2-78 0,-2 1-94 0,6 4-37 0,0 1-23 15,4 4-35-15,-1 4-34 0,4 5-36 0,-1 3-40 0,1 5-18 0,1 6-16 16,0 3 1-16,-1 5 8 0,2 1 6 0,-1 3 6 0,2 1 0 0,-1-1 3 16,2 1 0-16,0-1 1 0,5-1 2 0,-1-3 4 0,1-3 5 0,5-1 7 15,2-3 5-15,0-4 6 0,4-1-3 0,3-5-3 0,2-3-6 0,2 0-8 16,5-5-7-16,1-2-4 0,5-6-7 0,3-3-8 0,6-4-7 0,4-6-6 15,6-6-10-15,5-4-11 0,6-7-10 0,6-5-13 0,8-7-16 0,4-6-22 16,4-6-21-16,6-6-20 0,6-4-29 0,-1-6-26 0,3 0-52 0,3-5-55 16,-3-2-108-16,0 2-121 0,-5-2-83 0,-1-4-75 0,-5 5-15 0,-6 0-2 15,-7 4 11-15,-8 0 16 0,-5 5 19 0,-13 0 22 0,-4 5 27 0,-11 5 24 16,-9 4 53-16</inkml:trace>
  <inkml:trace contextRef="#ctx0" brushRef="#br0" timeOffset="53154.99">14066 8801 338 0,'-28'79'542'0,"1"-3"3"0,2-4 4 16,0-6-11-16,2-7-11 0,1-7-28 0,4-7-32 0,1-8-55 0,2-8-62 15,2-6-103-15,5-5-113 0,0-3-280 0,4 1-313 0,-1 2-67 0,0-2-14 16,0 4-4-16,-4 1-5 0,-1 0 11 0,-2 0 10 0,-6 2 29 0,-4-1 31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20T02:34:30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18127 6668 15 0,'-5'-1'215'0,"2"-1"19"15,2 1 20-15,-3 1 24 0,-1 0 29 0,4-1 33 0,-2 1 30 0,3 0 29 16,-2 0-33-16,2 0-41 0,-3-2-9 0,3 2 0 0,0 0-3 0,0 0 0 16,0 0-7-16,-3 0-7 0,3 0-15 0,0 0-16 0,0 0-27 0,0 0-30 15,0 0-28-15,0 0-29 0,0 0-23 0,0 0-25 0,0 0-20 0,0 0-14 16,0 0-11-16,0 0-12 0,0 0-7 0,0 0-7 0,0 0-5 0,0 0-8 15,0 0 0-15,0 0-1 0,0 0 3 0,0 0 4 0,0 0 7 0,0 0 9 16,1 2 5-16,1 2 7 0,-1 2 6 0,-1 5 7 0,0 2 6 0,0 4 5 16,0 2 4-16,0 7 6 0,-1 4 3 0,-1 3-1 0,1 4-1 0,-5 2-3 15,2 4-8-15,1 1-13 0,-2 1-67 0,1 0 0 0,0-2 0 0,0 3 0 16,-2-4 0-16,2-3 0 0,1-1 0 0,0-3 0 0,1-3 0 0,-1-4 0 16,3 1 0-16,-1-5 0 0,1-3 0 0,-2-2 0 0,2-2 0 0,2-4 0 15,-2-2 0-15,0-1 0 0,0-3 0 0,1 0 0 0,-1-2 0 0,0-1 0 16,2-2 0-16,-2-2 0 0,0 0-30 0,0 0-104 0,0 0-45 0,0 0-52 15,0 0-105-15,0 0-117 0,0 0-95 0,1-4-88 0,1-3-16 0,1 0 2 16,-3-1 7-16,3-3 12 0,-3-2 18 0,2-2 24 0,-2-2 23 0,2 1 23 16,-1-4 46-16</inkml:trace>
  <inkml:trace contextRef="#ctx0" brushRef="#br0" timeOffset="4535.49">20726 5641 180 0,'-8'0'253'0,"3"0"24"16,-4 0 25-16,4 0 29 0,-1 0 30 0,-1 0 25 0,3 0 28 0,-2 0-21 15,3 0-31-15,-4 0-23 0,4 0-21 0,0 0-8 0,-2 0-5 0,2 0-14 16,-2-1-16-16,2 1-17 0,-2-2-17 0,2 2-20 0,1 0-23 15,-1 2-20-15,-2-2-21 0,2 0-16 0,3 0-18 0,-1-2-12 0,1 2-12 0,-5 0-9 16,5 0-15-16,0 0-8 0,-3-2-6 0,3 2-9 0,0 0-9 0,0 0-8 16,0 0-5-16,0 0-7 0,0 0-7 0,0 0-5 0,0 0-4 15,8 2-3-15,-4-2-2 0,4 2 0 0,1-1-1 0,1 1-1 0,1 1 1 0,2 0 1 16,3 1 0-16,-2-1-1 0,2 0 0 0,-2 0-1 0,4-1 2 0,-4 1 0 16,3-2 0-16,-2 1-1 0,0-1 1 0,-2 1 0 0,-1-2-2 15,0 0 1-15,-1 1 0 0,0-1 0 0,-3 3-1 0,-2-1 2 0,3-1 0 0,-4 4 0 16,0-1-1-16,-2 2 0 0,-1 3 1 0,-1 0-1 0,-1 3 0 0,-3-1 0 15,2 2 0-15,-6 3 1 0,1-3 0 0,-3 2 0 0,-1 0 0 16,-1-2 0-16,-2 2-1 0,0-1 0 0,0-3 3 0,-2 3 1 0,0-1 3 0,0-2 6 16,-1 1 7-16,4 0 6 0,-4-3 7 0,3 2 7 0,0-2 10 15,3 0 1-15,-2-3 2 0,4-1-1 0,-1 2 3 0,4-3-3 0,0 1-4 16,2-4-2-16,0 2-1 0,3-3-7 0,0 0-8 0,0 0-5 0,3 1-7 0,0 1-7 16,2-2-9-16,3 0-2 0,1 2-2 0,3-2 0 0,2 0-1 15,0 0 2-15,1 0 0 0,2-2 2 0,2 2-2 0,-2-2 2 0,0 1 0 0,1 0-1 16,1-1-2-16,0 1 3 0,-5-2 0 0,5 1 0 0,-5 1-2 15,4-1 1-15,-6 1-1 0,4-1 1 0,-5 2-2 0,0-1 2 0,2-1 1 16,-2 2-6-16,-3-2-10 0,1 2-17 0,-2 2-19 0,-1 0-20 0,-3-2-22 16,2 1-25-16,-5-1-28 0,3 0-47 0,-3 0-51 0,0 0-99 0,0 0-109 0,0 0-88 15,0 0-84-15,0 0-13 0,0 0 4 0,0 0 17 0,-3 0 19 16,0 3 21-16,-2-1 21 0,3-1 26 0,-1 1 28 0,0 1 48 0</inkml:trace>
  <inkml:trace contextRef="#ctx0" brushRef="#br0" timeOffset="5185.74">23938 5532 270 0,'-4'3'424'16,"-1"0"18"-16,2 0 11 0,0-1 8 0,0 2 7 0,3-4 5 0,0 0 2 0,0 0 7 16,0 0 6-16,3 0-56 0,0 1-71 0,0-1-84 0,2-1-86 15,-1 1-42-15,0-2-32 0,2 2-10 0,-1-2-5 0,3 1-7 0,-1 0-6 16,3-1-5-16,-2 1 0 0,2-2-9 0,1 0-6 0,-2 3-5 0,3-2-8 0,0 1-9 15,-2 1-10-15,-1 0-9 0,-1 0-8 0,1 0-7 0,-2 1-5 0,-1 1 2 16,1-2 1-16,-1 3 3 0,-2 0 2 0,0 0 3 0,-1 1 2 16,-2 1 1-16,1 2 2 0,-2 2 2 0,-2 0 0 0,-1 2 3 0,0 1 1 15,-2 1 0-15,-2 1 1 0,0-1 0 0,-1 2-2 0,0-1-3 0,1-1-1 0,-1 0-5 16,0-2-3-16,0 0-3 0,-2-4-1 0,6 0-3 0,0 0-2 16,3-3-3-16,-1 1 0 0,4-1-4 0,-1-1 1 0,3 2-3 0,2-2-1 15,2 2 2-15,0-3-2 0,0 4 1 0,1-1 3 0,4-1-1 0,-4 2 0 16,4-1 2-16,-4-1 0 0,4 2 2 0,-1-1-1 0,-2-1 1 0,1 1 0 15,-2-1-1-15,1 1 1 0,-3-2-1 0,-1 0 0 0,1 1 0 0,-2-1-2 0,0 0 2 16,-2-2-1-16,1 1 0 0,-3 1 0 0,1-1 0 0,-1 1 1 16,-1-1-2-16,-3 2 1 0,2 0 1 0,-4 3 1 0,-2 0-2 0,-1 0-4 15,-2 1-7-15,-2 0-7 0,-2 3-11 0,2 0-13 0,-4-2-16 0,1 1-17 16,-2-1-25-16,3 0-29 0,-2-1-49 0,3-3-52 0,2 2-94 0,0-3-103 16,0-1-79-16,6-1-75 0,0-1-9 0,5-1 3 0,-3-3 9 0,3 3 13 15,2-6 15-15,3 0 16 0,0-3 24 0,3 0 32 0,4-1 48 0</inkml:trace>
  <inkml:trace contextRef="#ctx0" brushRef="#br0" timeOffset="5833.96">27196 5413 289 0,'0'-6'358'0,"2"3"6"0,-2-1 7 0,0 4 6 0,0-2 11 16,0 2 8-16,0 0 5 0,0 0 7 0,0 0 8 0,0 0-66 0,0 0-85 15,0 0-48-15,0 0-40 0,0 0-20 0,0 2-12 0,-4 2-5 0,3 1-2 16,-2 2-3-16,-2 2-5 0,0 2 0 0,-2 2-2 0,2 3-5 0,-3 0-6 16,1 2-13-16,-2 1-15 0,1 2-12 0,-2 0-13 0,4 1-9 0,-3 0-6 15,2-1-3-15,-1 1-1 0,3-2-3 0,1-1-5 0,-1-2-4 0,2 0-6 0,2-3-2 16,2-1-2-16,1-3-2 0,4 0 0 0,-2 1 0 0,1-4-1 15,5 1-3-15,0-2 0 0,0-1-3 0,3 0 0 0,3-2-2 0,-2 0-1 0,3-1 0 16,1-2-1-16,-1 0-3 0,1-2 1 0,1 1-2 0,-1-2-3 16,-1-2-2-16,-2 2 1 0,0 0-2 0,-1 0 0 0,-5 0 0 0,2 0 0 15,-1 0 0-15,-4 1 0 0,0 0-1 0,-1 0-2 0,-1 2-6 0,-1-1-5 16,-3 1-8-16,0 0-8 0,0 0-17 0,0 0-22 0,0 0-32 0,0-3-37 16,0 3-50-16,0-3-53 0,-2 0-70 0,1-2-68 0,-3-1-53 0,3 2-50 15,-3-4-32-15,0 1-30 0,0-3 0 0,0 0 5 0,-1-2 19 0,4-1 20 16,-3-2 34-16,3-2 36 0,1 1 53 0</inkml:trace>
  <inkml:trace contextRef="#ctx0" brushRef="#br0" timeOffset="6002.5">27383 5340 28 0,'-2'-5'357'0,"0"4"29"0,2 1 24 0,-4 1 19 0,-1 4 18 15,-3 1 17-15,3 2 19 0,1 2 12 0,-4 3 12 0,1 2-32 0,-4 3-42 16,3 1-60-16,-1 4-62 0,-4 3-41 0,4 2-32 0,-3 1-22 0,0 1-18 16,1 2-18-16,0-1-15 0,-3 2-17 0,2-2-16 0,0-1-15 0,2 0-10 15,1-1-17-15,-3-2-13 0,3-3-20 0,1-1-18 0,2-1-17 0,-2-3-14 16,4 0-19-16,-1-3-22 0,2-1-21 0,-2-2-23 0,3-1-39 0,1 0-41 15,-3-3-93-15,2-1-102 0,2 2-113 0,-2-4-115 0,2 0-26 0,2-1-4 16,0-3 1-16,2 2 4 0,-1-3 14 0,2-1 14 0,-1-3 21 0,4 0 21 16,3-2 38-16</inkml:trace>
  <inkml:trace contextRef="#ctx0" brushRef="#br0" timeOffset="6534.33">29848 5263 175 0,'-4'0'308'0,"1"2"11"0,-2-1 14 0,4 1 13 16,-2 1 15-16,-1 0 12 0,2 0 15 0,0 1 12 0,0 2-36 0,1 2-44 15,-2 1-36-15,3 3-35 0,-2 0-31 0,2 3-29 0,2 1-6 0,-1 1-2 16,2-1-3-16,3 3-6 0,2-1-6 0,0 0-9 0,4 0-8 0,2-2-10 16,-1 0-8-16,4-2-7 0,-1-1-15 0,1 1-16 0,2-2-10 0,-2-2-9 15,0 1-9-15,0-1-5 0,-2 1-7 0,0-4-9 0,-6 1-5 0,4 0-6 16,-5-1-2-16,0-1-4 0,-2-2-4 0,-2 2-2 0,1-1 1 0,-2-2 4 15,1 0 0-15,-3 0 1 0,1-1 0 0,-2-2-1 0,-2 4-2 0,1 0-3 16,-4 1 0-16,-2 1-1 0,-3 1-6 0,-3 1-6 0,-3 1-12 0,0 1-11 16,-4 3-25-16,0-2-28 0,-1 0-42 0,-1 1-47 0,1-1-93 0,-1-3-106 15,0 0-89-15,1-3-83 0,5 0-32 0,1-5-20 0,0 0 2 0,4-6 3 16,0-1 10-16,3-5 13 0,2-4 19 0,2-3 25 0,3-3 39 0</inkml:trace>
  <inkml:trace contextRef="#ctx0" brushRef="#br0" timeOffset="6670.85">29926 5274 436 0,'8'-6'483'0,"1"1"4"15,-5 2 3-15,4 0 0 0,-2 3 8 0,1-2 7 0,-2 2 6 0,1-1 3 16,3 1 5-16,-1-1 2 0,2-2-142 0,2 1-168 0,-1 1-87 0,2-1-66 16,3-1-16-16,-3 2-4 0,-1-1-2 0,1 0-1 0,1 0-9 0,-3-1-9 15,0 3-8-15,0 0-8 0,-1-2-27 0,-1 1-29 0,0 1-59 0,1 0-65 16,-3-2-90-16,1 2-95 0,-1 0-72 0,0-2-67 0,-3 2-17 0,3 2-4 16,-2-2-1-16,1 2 2 0,-3 1 3 0,0 0 4 0,0-1 21 0,-1 3 28 15</inkml:trace>
  <inkml:trace contextRef="#ctx0" brushRef="#br0" timeOffset="6801.92">30260 5328 153 0,'2'12'488'0,"1"-2"15"0,-2-1 8 0,-1 2 0 0,0-4-2 0,2 1-1 0,-2-2 3 16,2-2-3-16,-2 1-2 0,1-2-21 0,1-2-28 0,-1 0-161 0,3 3-188 15,-3-2-107-15,1 0-91 0,0 1-73 0,-1 1-72 0,1-2-54 0,-2 1-53 16,0-3-70-16,0 0-74 0,0 0-18 0,0 0-2 0,0 0 1 0,0 0 2 16,0 0 18-16,-2-1 20 0,1-2 33 0,1-2 33 0</inkml:trace>
  <inkml:trace contextRef="#ctx0" brushRef="#br0" timeOffset="12618.55">20481 6852 82 0,'-1'0'248'0,"-4"1"7"0,1 0 6 0,1-1 10 0,3 0 10 15,0 0 7-15,0 0 4 0,0 0-7 0,0 0-9 0,0 0-51 0,0 0-54 16,3 2-20-16,2 0-12 0,0-1-7 0,2-1-8 0,3 2 9 0,2-1 11 16,0 1-1-16,2-2-5 0,2 0-6 0,3 1-6 0,2 1-4 0,-4-1-4 15,4 1-9-15,-4-1-8 0,2 0-7 0,0 1-8 0,-5 3-9 0,3-2-4 16,-5 1-11-16,-3-1-10 0,1 3-3 0,-2-1-1 0,-4 2 4 0,0 1 0 15,-3 0-1-15,-1 2-5 0,-1 0-4 0,-4 3-3 0,-2-1-2 0,1 4-1 16,-5-1 3-16,0 1 2 0,0 2 1 0,-5 0 0 0,2 2 0 0,-4-2 2 16,1 1 3-16,1-1 5 0,-2 0 3 0,1 0 6 0,0-3 4 0,4 0 6 15,-1-1-1-15,3-2 2 0,1-2-4 0,1 1-5 0,3-4-5 0,0-1-7 16,2-1-3-16,3-1-3 0,2-1-3 0,1 0-6 0,1-2-1 0,2 1-2 16,1 0-5-16,5 0-5 0,-1-2-2 0,1 1 2 0,5-1 0 0,-2 0 1 15,3 0 0-15,-1-1-3 0,1-1-1 0,2 0-5 0,-3-1-6 0,3 0-4 16,-3 0-11-16,1 0-9 0,-2 1-12 0,0-2-8 0,0-1-19 0,-1 3-15 15,-1-3-35-15,1 1-34 0,-5 1-66 0,1-2-73 0,1 1-70 0,-3-2-67 16,0 3-67-16,-2-3-64 0,3 0-10 0,-4 0 2 0,-2-2 9 0,2 1 9 16,0-1 15-16,-2-2 18 0,0-1 30 0,3-1 39 0</inkml:trace>
  <inkml:trace contextRef="#ctx0" brushRef="#br0" timeOffset="12919.33">21017 6652 109 0,'-3'11'331'0,"2"1"37"0,-4 3 36 0,1 1 30 0,0 2 29 0,-3 2 15 16,1 2 12-16,1 2 16 0,1 3 14 0,-3 5-61 0,-1 2-82 0,1 4-38 0,0-1-29 16,-1 4-36-16,2-1-38 0,-1 0-34 0,0 1-31 0,4-2-29 15,-1-3-23-15,1-3-15 0,2-3-10 0,2-3-13 0,1-1-14 0,3-5-9 16,-1-3-10-16,4-5-3 0,-2-2-5 0,4-2-2 0,-2-3-4 0,3-4-1 16,0 0-2-16,0-2-3 0,2-4-3 0,-4-2-2 0,5-3 1 0,-3 0-5 15,-1-3-2-15,2-3-2 0,0-1-2 0,-3 2-3 0,0-3-3 0,0 1-2 0,-5-2-1 16,1 2-3-16,-3 2-3 0,-1-1-1 0,-4 1 1 0,2 1-3 0,-6 0-3 15,2 3-1-15,-4 0-1 0,0 1-2 0,-3 1-3 0,0 1-2 0,-1 3 0 16,-1-3-5-16,0 5-2 0,-1 1-8 0,0 1-7 0,0 1-13 16,0 2-14-16,0 3-19 0,1 1-23 0,1-2-39 0,-1 5-44 0,3-2-90 15,1 2-100-15,0 0-91 0,0 1-90 0,5-1-16 0,-1-1-2 0,3 2 5 16,-2-2 11-16,4 0 12 0,1-2 14 0,1 0 22 0,4 0 25 0,-2-3 40 16</inkml:trace>
  <inkml:trace contextRef="#ctx0" brushRef="#br0" timeOffset="13035.15">21232 7304 281 0,'18'8'450'0,"-7"0"20"0,-1-1 5 16,-1-1 0-16,-5 0 0 0,-2 0 3 0,0-1-4 0,-1-2 1 0,-1-3-6 16,0 0-7-16,0 0-133 0,0 0-163 0,0 0-118 0,-1 1-108 0,-3 1-101 15,1-1-98-15,-2 0-52 0,0 1-39 0,1-2-54 0,-4 2-57 0,0-1-12 16,2-1 0-16,-1 2 1 0,-2-2 7 0,-1-2 15 0,2 1 15 0,-1-3 33 16</inkml:trace>
  <inkml:trace contextRef="#ctx0" brushRef="#br0" timeOffset="16601.95">24116 6538 272 0,'-5'5'332'0,"-1"-2"30"0,1 3 28 0,-2-2 22 0,2 1 21 0,0-1 16 16,2 1 13-16,-1-3-4 0,1 2-9 0,2-3-62 0,-1 2-72 15,2-3-31-15,0 0-19 0,0 0-32 0,0 0-31 0,0 0-28 0,0 0-25 0,0 0-23 16,0 0-21-16,0 0-9 0,2 2-6 0,-1 1-7 0,2-2-7 15,1 1-5-15,0-1-6 0,5 2-5 0,-2-1-1 0,3 2-2 0,-1-2-4 16,4 2 0-16,-2 1-1 0,0-1 1 0,1 1-2 0,0 0-3 0,-1 0-10 0,1 1-4 16,0-1-5-16,-4 1-6 0,1-1-2 0,-1 2-7 0,-2-1-5 15,1-2-1-15,-1 2 0 0,-2-1 1 0,0 1 3 0,-3-2 1 0,1 2 1 0,-2 0 1 16,-2 2-2-16,1-1 1 0,-3 2 0 0,1 0 0 0,-4 0-1 0,2 3 1 16,-2-1 1-16,-1 1 0 0,2 0 0 0,-3 0-1 0,1 0-3 0,1-2-2 15,1 0-4-15,-2-2 2 0,4 0 1 0,-1-3-3 0,2 2-2 0,-1-3 1 16,3-1 0-16,1 0-1 0,0-3-3 0,0 0 0 0,0 1 1 0,1 3-2 15,3-1 0-15,0-2 2 0,1 2 4 0,3 0-1 0,0 0 0 16,0 3 2-16,1-1 3 0,2 1 3 0,-1 0 2 0,1 0 4 0,1 1 5 0,-2-1 2 16,0 2 2-16,0-1 3 0,2 3 4 0,-6-3 0 0,3 0 1 0,-2 2 2 15,-1 0 3-15,-1-1 1 0,-2 0-1 0,-1 2-3 0,-1 0-2 16,-2 4-27-16,-2-2-8 0,-2 3 0 0,-3-1 0 0,0 4 0 0,-5 2 0 16,0-2 0-16,-2 3 0 0,-1 2 0 0,-1-4 0 0,1 1 0 0,-2 1 0 15,2-3-68-15,1-1-51 0,0-5-36 0,5 1-38 0,-2-4-70 0,3-2-78 16,0-1-85-16,0-1-85 0,5-4-66 0,-3-1-60 0,4-1-5 0,-1-3 5 15,2 0 22-15,1-2 22 0,1 0 26 0,0-1 26 0,1-2 36 0,1 0 35 16</inkml:trace>
  <inkml:trace contextRef="#ctx0" brushRef="#br0" timeOffset="20618.84">26946 6685 28 0,'-9'-4'386'0,"-4"-1"54"0,4 2 28 0,-3-2 21 0,3 2 7 0,0 1 7 15,2-3 2-15,1 3 4 0,1-4 2 0,1 3-2 0,0 2-89 0,3 0-110 0,1 1-62 16,0 0-53-16,0 0-43 0,0 0-41 0,0 0-20 0,0 0-9 15,0 0-4-15,3 2 0 0,0 3 2 0,5 1 4 0,-2 1-2 0,4 4-1 16,-1 1 0-16,4 3-3 0,1 3-3 0,2 0-6 0,0 4 1 0,3 3-4 16,3 0 1-16,-3 4 3 0,4-1-2 0,1 4-2 0,1 1-4 0,-1-1-1 15,2 2-2-15,0 0 2 0,0 1 1 0,0-4-1 0,0 3 0 0,-1-5 0 16,1 1-7-16,-1-4-51 0,-2 2-3 0,3-2 0 0,-5-4 0 0,0 1 0 16,1-2 0-16,-2-2 0 0,-1-1 0 0,-2 0 0 0,-3-3 0 0,1 1 0 15,-5-2 0-15,2-3 0 0,-3 1 0 0,0-3 0 0,-4 0 0 0,0-2 0 16,-2-1 0-16,1 0 0 0,-1-1 0 0,-3-2 0 0,1-1-101 0,-1-2-60 15,0 0-96-15,-1 2-108 0,1-2-121 0,-3-2-122 0,-2 1-37 0,1-5-15 16,0-1 1-16,-1-4 3 0,-3-2 12 0,3-4 10 0,-3-4 24 0,4-3 23 16,-4-3 41-16,-2-3 46 0</inkml:trace>
  <inkml:trace contextRef="#ctx0" brushRef="#br0" timeOffset="20802.09">27468 6663 351 0,'-5'2'404'0,"0"3"16"0,-2 3 13 0,-3-1 26 0,-1 2 24 0,-1 1 20 0,0 4 13 15,-3 1 11-15,0 3 10 0,-4 3-68 0,2 2-87 0,-5 4-71 0,-3 3-66 16,-1 3-29-16,-2 3-20 0,-1 3-13 0,-4 0-11 0,2 1-22 0,-3 0-24 16,0 3-18-16,-1-3-17 0,3-1-11 0,0-4-11 0,2 3-24 0,4-9-25 15,2-2-29-15,5-3-32 0,2-3-43 0,4-5-45 0,0-1-77 0,5-7-87 16,3 0-97-16,1-4-100 0,0-1-57 0,4-3-47 0,0 0-12 0,0 0-1 16,0-4 10-16,4-3 13 0,-4 2 19 0,1-1 22 0,2-2 35 0,1-1 39 15</inkml:trace>
  <inkml:trace contextRef="#ctx0" brushRef="#br0" timeOffset="22369.45">30107 6597 3 0,'0'-8'221'0,"1"1"23"0,-2-1 21 15,1 1 20-15,0-1 16 0,-2 1 16 0,-1 1 13 0,2 0-3 0,-1 0-8 16,1 0-31-16,-1 0-37 0,0 1 1 0,1 1 10 0,-1 1-4 0,0-1-6 16,-1 0-13-16,3 1-16 0,-1 0-13 0,-1 2-11 0,0-3-10 0,2 4-6 15,0 0-12-15,-1-1-13 0,1 1-20 0,0 0-19 0,0 0-21 0,0 0-21 16,0 0-8-16,0 0-4 0,0 0 0 0,-2 0 2 0,-1 5-3 0,-1-1-5 16,-1 7 8-16,0 4 13 0,-1 3 5 0,-2 6 7 0,-3 4 2 15,0 6 3-15,-3 5 4 0,2 7 4 0,-2 0-3 0,0 4-1 0,3 1-7 0,-3 0-5 16,4 0-1-16,2-2-1 0,2-1-13 0,0-2-16 0,4-5-11 0,2 0-9 15,2-5-5-15,4-3-4 0,-2-5-6 0,4-1-5 0,1-3-1 16,0-3-13-16,2-3-4 0,-1-3 0 0,2-1 0 0,-1-4 0 0,0 0 0 16,2-3 0-16,-2-3 0 0,0-1 0 0,2-1 0 0,-2-4 0 0,3-1 0 0,-1-1 0 15,-1-3 0-15,-1-3 0 0,1 0 0 0,0-3 0 0,-1 0 0 16,-1 0 0-16,-3-2 0 0,0 0 0 0,-1 0 0 0,-3-2 0 0,-3 2 0 0,0 1 0 16,-1-2 0-16,-2 1 0 0,-4 0 0 0,-2 0 0 0,-1 2 0 15,1-1 0-15,-5 0 0 0,-1 4 0 0,1-1 0 0,-3 1 0 0,0 3-40 16,-3-1-15-16,0 6-21 0,-2-4-19 0,1 5-28 0,-1 1-31 0,-2 1-63 0,2 3-70 15,1-1-113-15,1 3-123 0,0-2-60 0,0 4-46 0,5-2-6 16,-1-1 3-16,-1 3 15 0,4-3 17 0,0-1 19 0,5-1 21 0,0 0 28 16,3 0 35-16</inkml:trace>
  <inkml:trace contextRef="#ctx0" brushRef="#br0" timeOffset="22486.61">30131 7386 393 0,'3'22'489'0,"0"-2"8"16,-3-2 0-16,-3-3-11 0,1-4-12 0,-1 2-35 0,0-6-35 0,0 1-95 15,-4-4-107-15,2 0-145 0,-1-2-155 0,-3 1-149 0,1 0-144 16,-2-1-59-16,-2 1-40 0,-1-2-7 0,-3 1 1 0,0-2 9 0,-1 0 13 0,-1-2 34 16</inkml:trace>
  <inkml:trace contextRef="#ctx0" brushRef="#br0" timeOffset="32070.11">10735 5680 40 0,'-6'5'159'0,"3"-1"1"0,-2-1 2 16,3 0-5-16,-1-1-4 0,0-1-7 0,3-1-9 0,0 0-67 0,0 0-78 15,0 0-66-15,0 0-63 0,3 2-15 0,0 1-6 0,2-1-3 0,-2 0 1 16,2 0 0-16,1-1 0 0</inkml:trace>
  <inkml:trace contextRef="#ctx0" brushRef="#br0" timeOffset="32554.99">13311 6928 27 0,'-2'1'162'0,"2"-1"3"0,-3 2-3 0,3-2-6 0,0 0-12 0,-3 0-16 16,3 0-35-16,-3 0-42 0,3 0-87 0,0 0-97 0,-4-3-23 0,4 3-7 15,0 0-1-15,0 0 0 0,-3-1 0 0</inkml:trace>
  <inkml:trace contextRef="#ctx0" brushRef="#br0" timeOffset="32720.19">13344 7004 96 0,'0'2'126'0,"-1"1"-11"0,1-3-37 15,0 0-45-15,0 0-18 0,0 0-12 0,0 0-45 0,0 0-56 0,-4-1-24 0,4 1-19 16</inkml:trace>
  <inkml:trace contextRef="#ctx0" brushRef="#br0" timeOffset="34121.25">10930 5665 133 0,'0'0'156'0,"0"0"0"0,0 0-4 0,0 3-5 0,1-1-5 15,-1-2-8-15,3 1-48 0,1 1-60 0,-1-2-46 0,3 0-43 0,0 0-42 16,1-2-40-16,1 2-8 0,-2-1-4 0,5-2 1 0,-2 0 1 0,0 1 5 16</inkml:trace>
  <inkml:trace contextRef="#ctx0" brushRef="#br0" timeOffset="34505.15">13379 7151 182 0,'-3'0'192'0,"0"1"1"0,-1 0-2 0,1 0-5 16,2 1-11-16,-3-2-13 0,1 2-34 0,0-1-40 0,3-1-97 0,0 0-110 16,0 0-39-16,0 0-23 0,0 0-9 0,3 3-2 0,-3-3-1 0,0 0 1 15,0 0 3-15</inkml:trace>
  <inkml:trace contextRef="#ctx0" brushRef="#br0" timeOffset="34689.17">13407 7079 74 0,'0'5'196'0,"0"-3"-4"0,-3 1-13 0,2-1-18 0,-1-2-27 0,2 0-27 0,0 0-45 16,-5 0-49-16,0 0-71 0,2 0-76 0,3 0-33 0,-5 0-28 0,-1 0-4 15,2 0-2-15</inkml:trace>
  <inkml:trace contextRef="#ctx0" brushRef="#br0" timeOffset="37754.62">9684 6810 23 0,'-3'8'109'0,"0"0"1"0,1-1-1 16,0-2-14-16,2 1-20 0,2 1-19 0,1-2-17 0,-1 0-14 0,1 1-13 15,1 1-4-15,3-1-4 0,-1 2-1 0,1 1-2 0,-1 0 3 0,3-2-1 16,-2 3-1-16,1 1 0 0,0 0-1 0,2 0 1 0,-2 0-6 0,2 1-4 16,1 0-10-16,0 1-16 0,-1 0-29 0,2 0-40 0,-1 1-7 0,-1-2-2 15,2-2 0-15,0 1 1 0</inkml:trace>
  <inkml:trace contextRef="#ctx0" brushRef="#br0" timeOffset="42521.04">24268 6488 7 0,'1'-2'136'0,"3"-1"8"0,-3 1 5 0,3 0 0 16,-4 1-2-16,0 1-8 0,0 0-10 0,0 0-9 0,0 0-9 15,0 0 1-15,0 0 3 0,0 0 13 0,0 0 16 0,0 0 17 0,0 0 18 16,0 0 11-16,0 0 15 0,0 0 10 0,0 0 6 0,0 0 10 0,0 0 5 16,0 0-3-16,0 0-4 0,0 0-11 0,0 0-14 0,0 0-16 0,0 0-18 15,-2-1-18-15,2 1-15 0,-3-2-17 0,-1 2-14 0,1-2-15 0,0 2-12 16,0-1-16-16,0 0-17 0,-2 1-5 0,0 0-9 0,2-3-1 0,-2 3-1 16,1 0-1-16,0 0 0 0,0-2-3 0,-4 2-6 0,3-1-3 0,-1 1-3 15,-1-2-2-15,2 2-3 0,-4 0 2 0,5-2 0 0,-4 2 0 0,-1-1 0 16,2 1 0-16,1-1 1 0,-2 1 0 0,-1 0 0 0,-1-2 1 0,2 2 1 15,0-1 0-15,-2 1 1 0,-1 0 1 0,3-2 1 0,-1 2 0 0,-4 0 1 16,5-1 0-16,-1 1-1 0,-4 0 1 0,5 0-1 0,-2 0 0 0,0 0 0 16,0 0-1-16,2 0 1 0,-3 1-1 0,3-1-1 0,0 2 0 0,0-1-1 15,-2 1 1-15,1-1-1 0,1 2 2 0,-1-1 1 0,1 1 1 0,-1 1-1 16,1-1 4-16,-2 1 1 0,2 1 4 0,0 0-1 0,-2 1 2 0,2-1 2 16,0 2 0-16,0-1 0 0,-2 1 0 0,1 1 1 0,1-1-3 0,0 1 0 15,-1-1 0-15,1 2-1 0,-1-1-3 0,0-1-2 0,0 1 0 0,1 0-2 16,0 0-1-16,-1 0 0 0,0-1-1 0,1 1 1 0,2 0-1 0,-3 2 0 15,1-2-1-15,1 2 1 0,-2 0 0 0,4-1 1 0,-3 0-1 0,4 0 2 16,-3 0-2-16,2 2 1 0,-1-1 1 0,2 1 3 0,-3-1 0 0,4 1-1 16,0-1 2-16,-1 2 2 0,1 1 0 0,-1 0 0 0,1 0 1 0,1 1-1 15,1-1-1-15,-1 2-1 0,0-2 4 0,2 4-1 0,-1-2-1 0,-1 2-1 16,2-2-1-16,0 5 2 0,0-2-2 0,0-1-3 0,2 1 0 0,-1 2 1 16,-1-1-1-16,0-1-3 0,2 2 1 0,-2-2 2 0,2 0-3 0,-1 0-4 15,-1-2 1-15,3 0 1 0,-1 1-2 0,2 0-2 0,-2-2 2 0,1 0 1 16,0 0-2-16,1-2-3 0,0 1 3 0,0-1 0 0,0-1-1 0,2 2-1 15,-1-2 0-15,0-2 1 0,1 2-2 0,-1 0-2 0,3-1 0 0,-2-1 0 16,2 1 0-16,-1 0-2 0,1-3 1 0,-1 3 1 0,1-3 0 0,-1 2-1 16,2-1 2-16,0 0 1 0,-1 0-1 0,2-2 0 0,2 2 1 0,-2-1 2 15,1 1-2-15,2-2-1 0,-2 1 0 0,1-2 3 0,1 1-3 0,2-2-1 16,-1 2 0-16,-2-1 1 0,4 1-4 0,-1-4-1 0,-2 2 1 0,2 0-1 16,0-2 0-16,0 0-1 0,0 0-1 0,-2-2 2 0,3 1-1 0,-3-1-2 15,2 0 0-15,-2 1 2 0,-2-2-2 0,3 0-1 0,-1 1 2 0,0-1 0 16,-1 0 0-16,-2 2-2 0,2-2 2 0,0 0 1 0,-1 0-2 0,1 2 0 15,-2-2 0-15,1 0 2 0,0 0-2 0,-1 0 0 0,0 0 1 0,2 0 1 16,-3-2 0-16,-1 2-4 0,5-2 3 0,-4 1 1 0,-1-1-1 0,3 0-2 16,-1-1 2-16,-1 0 0 0,2-2 0 0,-1 0-2 0,-1-1 2 0,4-1 1 15,-4 0 0-15,4-2-2 0,-4 0 1 0,1-2 1 0,2 1-1 0,-2-1-1 16,0-1 0-16,0-1 1 0,-2-1-1 0,2 1-1 0,0-1 1 0,-3-1 1 16,1-2-1-16,0 3-2 0,0-3 1 0,-2-1 1 0,2 0-1 0,-1 0 0 15,-2-1 0-15,1 0 2 0,0-3-1 0,-1 1-1 0,0 0 1 0,-1-1 2 16,1-1-1-16,-2 1-2 0,2-1 2 0,-1 0 1 0,-2 1-1 0,0 0-1 15,-1-1 1-15,1 2-1 0,0 0 0 0,-2 1-1 0,0 1 1 0,0 1 2 16,0 2-1-16,-2 1-1 0,0 0 0 0,1 1 2 0,-3-1 0 0,1 3-1 16,-1 1 0-16,1-2 4 0,0 3-1 0,-2-3 1 0,2 4-1 0,-2-2 1 15,-2 0-1-15,1 1 0 0,2-1 0 0,-1 1 2 0,-2-1-1 0,1 1-3 16,-2-1 3-16,2 1-1 0,-2 1 0 0,0-2-2 0,0 1 0 0,-1-1 1 16,1 0-1-16,0 1-1 0,-3 0 0 0,1-2 1 0,1 1-2 0,-1-1 0 15,1 0 0-15,1 2 1 0,0-1-1 0,-3 1-1 0,5 0 2 0,-3 0 1 16,0 0-2-16,5 3-1 0,-3-2 2 0,1 2 1 0,1 1-1 0,-3 0-1 15,4 0 1-15,-1 0 1 0,0 1-1 0,0 1-2 0,0 1 0 0,-2-1 0 16,2 1 0-16,-2-2-1 0,3 2-1 0,-3 0 1 0,1 0-1 0,0 2-1 16,-1-2-1-16,-1 1 2 0,0 1-1 0,1-1-3 0,-3 0 2 0,2 2 1 15,-3-1 0-15,3 1-3 0,-1 0 3 0,1 0 0 0,-3 0-1 0,1 0-1 16,2 1 2-16,-2-1 2 0,1 2-1 0,1-2-1 0,2 0 2 0,-1 0 0 16,0 2-1-16,1-2 0 0,-1 0 0 0,1 0 1 0,1 0 1 0,2 1-1 15,0-1 0-15,0 0 3 0,3 0-2 0,-3 0-1 0,3 0 0 0,0 0 1 16,-4 0-6-16,4 0-6 0,0 0-6 0,0 0-10 0,0 0-12 0,0 0-13 15,0 0-10-15,0 0-12 0,0 0-17 0,0 0-20 0,0 0-27 0,0 0-29 16,0 0-49-16,0 0-59 0,0 0-71 0,0 0-78 0,0 0-43 0,0 0-35 16,0 0-32-16,0 0-27 0,-3 2 2 0,2-1 10 0,-3 2 16 0,2 0 18 15,0 0 27-15,0 0 32 0,-1 2 50 0</inkml:trace>
  <inkml:trace contextRef="#ctx0" brushRef="#br0" timeOffset="52155.16">7957 7283 315 0,'6'5'485'0,"-1"1"20"0,-2 1 10 0,-1-2 1 15,0 0 1-15,-1-2 0 0,-2 0-3 0,1-3-3 0,0 0-3 0,0 0-70 16,0 0-81-16,0 0-115 0,0 0-121 0,0 0-98 0,0 0-90 0,0 0-80 16,-2 1-78-16,2-1-73 0,-3 2-72 0,3-2-63 0,0 0-63 0,0 0-12 0,0 0-1 15,-4-2 8-15,1 1 8 0,-1-2 11 0,2 0 15 0,-1-2 24 16,0 2 24-16</inkml:trace>
  <inkml:trace contextRef="#ctx0" brushRef="#br0" timeOffset="54740.17">10286 5796 122 0,'-17'12'112'15,"1"0"-47"-15,-3-2-51 0,1-1-11 0,-2 2-2 0,0-1-1 0,-3 0 0 16,0 1-65-16,-1 0-82 0</inkml:trace>
  <inkml:trace contextRef="#ctx0" brushRef="#br0" timeOffset="54939">7843 7441 203 0,'-7'11'189'0,"2"-4"-31"0,0-2-36 0,0-1-39 16,5-4-37-16,0 0-36 0,0 0-8 0,3-7-4 0,1-2-82 15,2-3-98-15,3-3-19 0,1-2 0 0</inkml:trace>
  <inkml:trace contextRef="#ctx0" brushRef="#br0" timeOffset="55472.7">9078 6088 154 0,'-3'5'146'0,"-3"-2"-23"0,1 0-50 0,2-3-56 16,-2 3-14-16,0-3-2 0,0 0-13 0,5 0-12 0,-4 0-69 15,4 0-82-15,-5 0-16 0</inkml:trace>
  <inkml:trace contextRef="#ctx0" brushRef="#br0" timeOffset="75523.82">10819 5155 179 0,'0'-3'212'0,"-1"0"15"16,1 3 19-16,0 0 21 0,-2-2 19 0,2 2 21 0,0 0-14 0,0-2-21 16,0 2-15-16,-2-3-13 0,2 3-1 0,0 0 2 0,0-3 6 0,0 3 7 15,0-2 3-15,0 2-2 0,-3-3-9 0,3 3-10 0,0-2-15 0,0 2-14 16,0 0-18-16,0 0-15 0,-2-1-14 0,2 1-12 0,0 0-11 0,0 0-12 16,-1-3-16-16,1 3-12 0,0 0-14 0,0 0-12 0,-2 0-7 0,2 0-4 15,0 0-6-15,-3-1-4 0,3 1 0 0,-2-2-1 0,2 2-4 0,0 0-4 16,-1-1 0-16,1 1 0 0,-2-2-3 0,2 2-5 0,-3-1 2 15,3 1-1-15,-3 0-1 0,3 0-4 0,-1-1 1 0,-1-1 1 0,2 2-1 0,-3-2-2 16,3 2 0-16,-2-2-2 0,1 1-2 0,1 1-5 0,-2-2 0 0,0 1-3 16,1 0-1-16,-1-1-5 0,2 2 1 0,-3-2 4 0,1 2-2 0,-1-1-4 15,2 0 1-15,-4 0 0 0,4-1-1 0,-2 2 0 0,-1-2 0 0,3 1-1 16,-3-1 1-16,1 0 0 0,0 1 2 0,-2 1 1 0,2-1-2 16,-1-1-1-16,0 0 0 0,0 0 2 0,0-1 0 0,-2 3-1 0,3-2 0 15,-2 1-1-15,-1-1 2 0,1 0 0 0,0 1 0 0,-1 0 0 0,1-2-2 0,-1 3-2 16,-2-3 0-16,3 3-1 0,-3-3-2 0,3 3-1 0,-4-2-2 15,3 1 1-15,-2 1 0 0,0 0-3 0,0 0 1 0,0 0 0 0,0 0-2 16,0 1-1-16,1 1 0 0,0-2 0 0,-1 3 0 0,3-2-1 0,-1 1 1 16,-2-1 0-16,2 1-1 0,1-1 1 0,0 0 0 0,1 1 1 0,-2 0 0 0,1-1-1 15,0 1 0-15,2-2 2 0,-2 3 0 0,2-3-1 0,-1 1 2 16,1 0 1-16,-1 1-2 0,2-2 2 0,2 0-1 0,-1 2 0 0,1-2 1 0,0 0 0 16,-3 1-2-16,3-1 3 0,-4 0-2 0,1 1-2 0,2-1 1 15,-3 2 1-15,3-2-4 0,-3 2 0 0,1-1 0 0,-1-1 0 0,-1 2 0 16,2 0 0-16,-2-1 0 0,2 1 0 0,-2 0 0 0,-1 0 0 0,0 0 0 0,1 0 0 15,-2 1 0-15,1 1 0 0,1-2 0 0,-1 1 0 0,0 1 0 16,-1-1 0-16,1 2 0 0,1-2 0 0,-1 2 0 0,0-2 0 0,1 1 0 0,-1 1 0 16,1-1 0-16,0-1 0 0,-1 1 0 0,1 0 0 0,0 0 0 15,2-1 0-15,-2 2 0 0,2-3 0 0,0 3 0 0,-1-3 0 0,0 2 0 0,1 1 0 16,0-3 0-16,0 3 0 0,0 0 0 0,-1-1 0 0,-1 2 0 16,2-1 0-16,-1 1 0 0,2 0 0 0,-2 0 0 0,2-1 0 0,-1-2 0 15,1 3 0-15,-1-1 0 0,1 0 0 0,-1 1 0 0,1-2 0 0,-1 2 0 16,-1 0 0-16,2 0 0 0,-1 2 0 0,0 0 0 0,0-1 0 0,-1 0 0 0,1 0 0 15,0 3 0-15,1-3 0 0,-1 1 0 0,-3 2 0 0,3-2 0 16,0 2 0-16,1-1 0 0,-1 0 0 0,-2 2 0 0,2-2 0 0,1 0 0 0,-1 2 0 16,-3-3 0-16,3 3 0 0,2-2 0 0,-3 0 0 0,1 0 0 0,1 0 0 15,-1 0 0-15,0 0 0 0,1 0 0 0,1-2 0 0,-1 2 0 16,-1-1 0-16,3-1 0 0,-3 1 0 0,3-1 0 0,-1 0 0 0,1 0 0 0,-2 1 0 16,2-3 0-16,0 1 0 0,0 1 0 0,0 0 0 0,0-3 0 15,0 2 0-15,0 0 0 0,2 0 0 0,-2 0 0 0,0 0 0 0,1 0 0 16,-1 2 0-16,0-4 0 0,0 4 0 0,3-1 0 0,-3 1 0 0,0-1 0 0,2 0 0 15,-1 3 0-15,-1-3 0 0,0 3 0 0,2-1 0 0,-1 1 0 0,-1-1 0 16,2 0 0-16,0 1 0 0,-1 1 0 0,2-3 0 0,-1 2 0 16,0-2 0-16,1 2 0 0,-1 0 0 0,1-2 0 0,1 2 0 0,-1-2 0 15,0-1 0-15,-1 0 0 0,1 1 0 0,0-2 0 0,1 0 0 0,-1 2 0 16,0-3 0-16,0 0 0 0,0 1 0 0,0 0 0 0,0-2 0 0,1 1 0 16,-1 1 0-16,0 0 0 0,0-1 0 0,1 1 0 0,0 0 0 0,-2-2 0 15,4 2 0-15,-3 0 0 0,2 0 0 0,-2 2 0 0,2-1 0 0,-2-1 0 16,2 2 0-16,-1-2 0 0,-1 0 0 0,2 0 0 0,-3 0 0 0,1-1 0 0,0 2 0 15,2-3 0-15,-2 1 0 0,1-1 0 0,0 1 0 0,2-1 0 16,-2 0 0-16,0-1 0 0,1 1 0 0,2 0 0 0,0-1 0 0,-2 0 0 0,1 0 0 16,2 0 0-16,-3 0 0 0,4-1 0 0,-2 1 0 0,-1-2 0 15,2 1 0-15,1 1 0 0,-2-2 0 0,-1 0 0 0,2 1 0 0,0 1 0 16,-2-3 0-16,2 2 0 0,-1-1 0 0,0 1 0 0,1-1 0 0,-1 1 0 0,-1-1 0 16,3 1 0-16,-2-2 0 0,-1 1 0 0,2 1 0 0,1-1 0 15,-1-1 0-15,0 0 0 0,0 0 0 0,3 0 0 0,-3 0 0 0,2 0 0 16,-1-1 0-16,1 1 0 0,-1-2 0 0,-1 1 0 0,3-1 0 0,-1 1 0 15,-1-1 0-15,2 1 0 0,-1-1 0 0,-1-1 0 0,0 2 0 0,1-3 0 16,-2 2 0-16,3-1 0 0,-3 0 0 0,0 0 0 0,2 0 0 0,-1-1 0 16,-1 2 0-16,-2-1 0 0,2-2 0 0,1 2 0 0,-1-2 0 0,-1 2 0 0,2-1 0 15,-1 0 0-15,0-1 0 0,0 0 0 0,3 0 0 0,-3-1 0 16,3-2 0-16,0 2 0 0,-1-1 0 0,1-3 0 0,1 3 0 0,1-2 0 16,-2-1 0-16,2 1 0 0,-2 0 0 0,1 0 0 0,-1-2 0 0,-1 1 0 15,2 1 0-15,-2 0 0 0,1 0 0 0,-2 0 0 0,1 1 0 0,-2-2 0 16,1 3 0-16,-1-2 0 0,0 2 0 0,-1 0 0 0,0-1 0 0,0 1 0 0,-1 2 0 15,-1-1 0-15,1-1 0 0,0 2 0 0,-1-2 0 0,0 1 0 16,0 0 0-16,0 0 0 0,-1 0 0 0,0-2 0 0,0 1 0 0,-1 1 0 16,2-2 0-16,-2-1 0 0,0 0 0 0,-1 0 0 0,1-2 0 0,2 3 0 15,-2-3 0-15,0 1 0 0,0-1 0 0,0-1 0 0,-1 2 0 0,1-3 0 16,0 3 0-16,-1 0 0 0,1 1 0 0,-3-1 0 0,2-1 0 0,1 2 0 16,-1-2 0-16,-1 2 0 0,-1-1 0 0,0 0 0 0,0 3 0 0,0-2 0 0,0 0 0 15,-1 0 0-15,-1 0 0 0,-1-1 0 0,1 1 0 0,-1-2 0 16,0 2 0-16,-2-3 0 0,0 1 0 0,-1 0 0 0,0-1 0 0,1-2 0 15,-3 1 0-15,3 0 0 0,-2-1 0 0,0 0 0 0,-1 1 0 0,2-1 0 0,-1 0 0 16,-2 1 0-16,4 1 0 0,-3 0 0 0,4 1 0 0,-4 0 0 16,2 0 0-16,-1 2 0 0,2 0 0 0,-1 0 0 0,-2 2 0 0,2-1 0 0,1 1 0 15,-1-1 0-15,1 2 0 0,-1 0 0 0,0 2 0 0,1-3 0 0,-2 2 0 16,2 0 0-16,-1 1 0 0,-1-1 0 0,0 1 0 0,1-1 0 16,-1 1 0-16,-4-3 0 0,3 3 0 0,-1 0 0 0,-4-1 0 0,2-1 0 15,0 1 0-15,-3 2 0 0,3-1 0 0,-3-2 0 0,1 3 0 0,-3-1 0 0,3-1 0 16,-1 2 0-16,0 0 0 0,1 0 0 0,-1 0 0 0,3 2 0 15,-3-2 0-15,3 1 0 0,0 1 0 0,0 1 0 0,1 0 0 0,-1 0 0 16,0 0 0-16,0 0 0 0,1 0 0 0,0 1 0 0,0 1 0 0,2 1 0 16,-3-2 0-16,3 1 0 0,-2-1 0 0,1 2 0 0,1-2 0 0,-1 1 0 15,2 1 0-15,-2-1 0 0,1-2 0 0,2 3 0 0,-1-1 0 0,0 0 0 16,2 0 0-16,-2-1 0 0,3 0 0 0,-1 1 0 0,-2 0 0 16,1-1 0-16,2-1 0 0,-1 2 0 0,-2 1 0 0,2-2 0 0,-2 0 0 0,-1 3 0 15,0 0 0-15,1 1 0 0,-3-1 0 0,0 2 0 0,0 2 0 0,0-1 0 16,-2 2 0-16,3 0 0 0,-2 0 0 0,0 3 0 0,1-1 0 0,-1-1 0 15,2 2 0-15,-1 0 0 0,1-2 0 0,1 1 0 0,0 0 0 0,3 1 0 16,-1-4 0-16,0 2 0 0,1-1-29 0,2-2-125 0,0-1-22 0,1 0-36 16,0-1-35-16,4-1-80 0,-2-1-91 0,3 0-84 0,0 0-85 0,1-2-29 15,2 1-17-15,0 0 12 0,0-2 20 0,-1-2 24 0,0 0 29 0,3 1 22 0,-2-2 21 16,0-1 36-16,1-2 37 0</inkml:trace>
  <inkml:trace contextRef="#ctx0" brushRef="#br0" timeOffset="75707.02">10514 5371 82 0,'4'11'366'0,"-2"-1"23"0,-2 1 16 0,0-3 14 16,-2-1 2-16,0-1-3 0,-2-2 3 0,3-3 2 0,-1 1-3 0,2-2-2 0,0 0-105 16,0 0-125-16,0 0-71 0,0 0-61 0,0 0-62 0,0 0-64 15,0 0-65-15,0 0-67 0,0 0-37 0,0 0-33 0,0 0-63 0,0 0-67 16,0 0-16-16,3 1 1 0,-1 1 0 0,4 0-3 0,0-2 12 0,-1 3 11 15,0-2 37-15,0 2 42 0</inkml:trace>
  <inkml:trace contextRef="#ctx0" brushRef="#br0" timeOffset="77358.3">12406 9337 124 0,'0'-4'273'0,"0"1"25"0,0-1 25 0,0 2 25 0,-1-1 19 0,1 3 18 16,0 0 17-16,0 0 20 0,0-3-37 0,0 3-44 0,0 0-18 0,0 0-13 15,0 0-12-15,0 0-14 0,0 0-15 0,-2-2-17 0,2 2-16 0,0 0-21 16,-5 0-14-16,1 0-11 0,1 0-11 0,-2 0-9 0,3 0-13 0,-1 0-16 16,-2 0-19-16,2 0-19 0,-2 2-9 0,-1-2-4 0,3 0-7 0,0 1-5 15,0-1-2-15,-1 2-3 0,0-2-5 0,0 0-3 0,0 1-6 0,-1-1-7 16,2 2-5-16,2-2-4 0,-3 0-4 0,-1 1-3 0,2-1-5 0,0 1-4 16,0-1-4-16,0 2 0 0,-2-2-4 0,4 0-4 0,-2 2 2 0,-1-1-2 15,1-1-15-15,-2 2 0 0,2-1 0 0,-2 1 0 0,2-1 0 0,-1-1 0 16,0 2 0-16,-2-1 0 0,3 2 0 0,-2-2 0 0,0 1 0 0,0 0 0 15,1-1 0-15,-1 2 0 0,0-1 0 0,-1-1 0 0,1 1 0 0,0 1 0 16,-2 0 0-16,0-2 0 0,3 2 0 0,-3 0 0 0,2-1 0 0,-2 1 0 16,0 0 0-16,2 0 0 0,-1-1 0 0,-2 0 0 0,2 1 0 0,0-1 0 15,-1 2 0-15,1-1 0 0,-2 0 0 0,4 0 0 0,-3 0 0 0,2 1 0 16,-1-2 0-16,-2 1 0 0,3 0 0 0,-1 1 0 0,1 0 0 0,-1 0 0 16,1 1 0-16,-3-1 0 0,2-1 0 0,1 3 0 0,0-3 0 0,0 2 0 15,1-1 0-15,-2 1 0 0,1-1 0 0,0 1 0 0,2-3 0 0,0 3 0 16,-1-2 0-16,1 0 0 0,-1-1 0 0,1 1 0 0,1-1 0 0,-1 2 0 15,1-3 0-15,-1 2 0 0,2-1 0 0,-1 1 0 0,0 0 0 0,1 1 0 16,-1 2 0-16,-1 0 0 0,0 1 0 0,0 0 0 0,0 3 0 0,0 1 0 16,-1 0 0-16,1 2 0 0,0 0 0 0,0 1 0 0,-1-1 0 0,1 1 0 15,0-1 0-15,-1 2 0 0,2-3 0 0,-1 2 0 0,0-2 0 0,1 0 0 16,-1-1 0-16,1-2 0 0,-1 2 0 0,3-3 0 0,-2 1 0 0,-1-1 0 16,2-1 0-16,-1 0 0 0,2 0 0 0,0 1 0 0,-3-2 0 0,3 2 0 15,0-1 0-15,3 1 0 0,-3-1 0 0,0 2 0 0,2 0 0 0,-1-2 0 16,1 4 0-16,-1-2 0 0,1 2 0 0,0 0 0 0,-1-1 0 0,2 1 0 15,-1 0 0-15,1 1 0 0,2-1 0 0,-2-1 0 0,0 1 0 0,2-2 0 16,-2 2 0-16,2 0 0 0,-2 0 0 0,2-2 0 0,1 1 0 0,0-1 0 16,1-2 0-16,-2 3 0 0,1-3 0 0,2 2 0 0,-1-1 0 0,2-1 0 15,-1-1 0-15,1 1 0 0,0 1 0 0,1-2 0 0,-2 2 0 0,3-2 0 16,-2 1 0-16,-1-1 0 0,3-1 0 0,-1 2 0 0,0 1 0 0,-1-3 0 16,0 0 0-16,-1 1 0 0,3-1 0 0,-3 1 0 0,0-1 0 0,2-2 0 15,-1 2 0-15,1 0 0 0,-4 0 0 0,5-2 0 0,-2 2 0 0,-1 0 0 16,2-2 0-16,-1 1 0 0,1 1 0 0,-1-4 0 0,1 2 0 0,-1 2 0 15,3-4 0-15,-2 1 0 0,1 0 0 0,-1 0 0 0,4 0 0 0,-3-1 0 16,2-1 0-16,0 0 0 0,-1 0 0 0,2-1 0 0,-1 1 0 0,3-2 0 16,-3 0 0-16,1 0 0 0,-2 0 0 0,1 1 0 0,1-1 0 0,-2-1 0 15,0 2 0-15,-1-1 0 0,0 2 0 0,0-1 0 0,-1-1 0 0,-1 0 0 16,0 1 0-16,-2 1 0 0,1-1 0 0,0 1 0 0,-1-2 0 0,0 1 0 16,-1-1 0-16,1 1 0 0,0-1 0 0,-2 1 0 0,2-1 0 0,-1 1 0 15,0-3 0-15,-1 3 0 0,3-1 0 0,-2-2 0 0,-1 1 0 0,2-1 0 16,0 0 0-16,-1-1 0 0,-1 2 0 0,2-3 0 0,-1-1 0 0,-1 3 0 15,2-1 0-15,0-2 0 0,-1-1 0 0,-1 3 0 0,0 0 0 0,2-2 0 16,-3 1 0-16,1 0 0 0,-1-2 0 0,1 2 0 0,-2-2 0 0,3 1 0 16,-1 0 0-16,-2-2 0 0,1 0 0 0,0 0 0 0,1 0 0 0,-2-2 0 15,3 0 0-15,-2 1 0 0,0-3 0 0,0 1 0 0,-1-3 0 0,0 1 0 16,0-1 0-16,-1-2 0 0,-1 1 0 0,1 0 0 0,1-1 0 0,-3-2 0 16,0 1 0-16,0 0 0 0,0-2 0 0,0 2 0 0,-1-1 0 0,-1-1 0 15,0 2 0-15,-1 2 0 0,2-2 0 0,-3 1 0 0,1 1 0 0,0 0 0 16,-2 2 0-16,2 0 0 0,-3 1 0 0,1 0 0 0,2 2 0 0,-3-1 0 15,1 1 0-15,-2 0 0 0,1-1 0 0,0 1 0 0,0 3 0 0,-1-2 0 16,-2-1 0-16,1 2 0 0,2-3 0 0,-3 2 0 0,-1-1 0 0,0 0 0 16,0 0 0-16,0-1 0 0,0 1 0 0,0-1 0 0,-2 1 0 0,2 0 0 15,-1 2 0-15,0-2 0 0,2 2 0 0,-3 0 0 0,3 1 0 0,-2 1 0 16,3 0 0-16,-3 1 0 0,3 1 0 0,0 1 0 0,0 1 0 0,-2-1 0 16,1 2 0-16,0-1 0 0,-2 1 0 0,3 1 0 0,-2-1 0 0,1 2 0 15,0 0 0-15,-1 0 0 0,2 2 0 0,-3-2 0 0,2 1 0 0,-1 3 0 16,-1-3 0-16,2 0 0 0,-1 0 0 0,-1 3 0 0,2-3 0 15,-3 2 0-15,3-1 0 0,1 1 0 0,0-2 0 0,0 1 0 0,1-1 0 0,-2 2 0 16,3-1 0-16,0-1 0 0,0 1 0 0,-1-1 0 0,2 1 0 0,2-1 0 16,-2-1 0-16,2 2 0 0,0-2 0 0,-1 0 0 0,0 1 0 0,1-1 0 15,0 0 0-15,3 0 0 0,-5 2 0 0,2-2 0 0,1 0 0 0,-2 1 0 16,2-1 0-16,-2 1 0 0,2-1 0 0,-3 0 0 0,4 2 0 0,-3-2 0 16,1 2 0-16,0-2 0 0,1 0 0 0,-1 1 0 15,0-1 0-15,0 3 0 0,-2-3 0 0,2 2 0 0,-2-1 0 0,2 1 0 0,-2-2 0 16,2 3-139-16,1-2-63 0,-1 1-44 0,-1-1-76 0,2 1-83 0,-1-1-74 0,0 2-68 15,1-1-53-15,-1-2-47 0,1 4 6 0,-1-1 16 0,0 1 24 0,-2 0 27 16,2 2 25-16,-1 0 25 0,1-2 40 0,1 3 46 0</inkml:trace>
  <inkml:trace contextRef="#ctx0" brushRef="#br0" timeOffset="77540.94">12294 9408 332 0,'0'5'415'0,"-1"1"3"0,-1 1-3 0,0-3-4 15,-1-1-6-15,0 2-68 0,-2-4-81 0,2 0-64 0,-1 1-61 0,4-2-122 16,-5-2-134-16,0 1-122 0,2 0-114 0,-2-2-36 0,3 0-19 16,-1-1-1-16,2-2 2 0,-1 2 4 0,0-1 6 0</inkml:trace>
  <inkml:trace contextRef="#ctx0" brushRef="#br0" timeOffset="80458.08">10881 6049 115 0,'1'-3'160'0,"-1"2"5"0,0 1 3 15,2-3 6-15,-2 3 2 0,0 0-14 0,0 0-23 0,0 0-29 0,0 0-32 16,0 0-9-16,0 0-6 0,0 0 0 0,0 0 3 0,0 0 2 16,0 0 3-16,0 0 1 0,0 0 2 0,0-2 4 0,0 2 4 0,0 0 4 0,0 0 3 15,0 0 4-15,0 0 6 0,0 0 4 0,0 0 3 0,0 0 1 0,0 0 0 16,0 0 0-16,0 0 0 0,0 0 1 0,0 0 0 0,0 0 9 0,0 0 8 15,0 0 6-15,0 0 6 0,0 0 2 0,4 2 1 0,-2-2 0 16,1 1 3-16,0 2 2 0,-1-2 0 0,0 2 3 0,-1 1 0 0,2-1 1 16,-1 0 0-16,0 0-9 0,-1 1-13 0,2-1-10 0,-3 2-9 0,2-2-9 0,0 2-7 15,-1-3-7-15,-1 3-6 0,3-1-5 0,-1 1-8 0,-1-1-2 0,1 1-4 16,-1-1-5-16,1 1-4 0,1-1-3 0,-1 2-3 0,-1 0 0 0,1-1-3 16,1 1 0-16,0 0-2 0,-1 1-2 0,1 1-1 0,0-2-1 15,-1 1-4-15,1 1 1 0,-2 1 0 0,1-2-2 0,1 2-2 0,-1 0 1 0,-1 0 0 16,1 0-2-16,1 0-2 0,-1 0 2 0,0 2-1 0,-1-2 1 0,2 0 0 15,-3 0-1-15,3 0 1 0,0-1 0 0,-1 2-3 0,-1-2 1 0,1 1-1 16,1-1 1-16,0 0-3 0,-1 1-1 0,0-2 2 0,1 1-2 0,-1 0 1 16,1 2 0-16,0-3 1 0,1 2-2 0,-1 0-2 0,-1 0-1 15,1 0 1-15,2 2 0 0,-2-2 3 0,1 0 1 0,0 2 1 0,2 1 0 0,-3 1 0 16,2 0 1-16,0-1-2 0,0 2 0 0,1 2-2 0,0-1 2 16,-1 1 1-16,0 1 0 0,1-1 0 0,-1 1-5 0,0 1-1 0,3-1-1 0,-4-1-3 15,3 1-2-15,-2-1 1 0,-1 0-1 0,4 1-2 0,-2-1-9 0,-1 1-2 16,0 0 0-16,0-1 0 0,1 1 0 0,0-1 0 0,-1 0 0 0,1 1 0 15,-1 0 0-15,0-2 0 0,0 0 0 0,2 1 0 0,-2 0 0 0,0 0 0 16,0-1 0-16,0 0 0 0,1 0 0 0,-2-2 0 0,1 1 0 0,-1 1 0 16,0-2 0-16,1-1 0 0,-2 2 0 0,3-2 0 0,-1 0 0 0,-2 0 0 15,2 0 0-15,-2 0 0 0,2 0 0 0,-2 0 0 0,1 0 0 16,0-2 0-16,1 2 0 0,-2-1 0 0,2-1 0 0,-2 0 0 0,2 1 0 0,-2 0 0 16,0-1 0-16,3 2 0 0,-3-1 0 0,1 1 0 0,0 0 0 15,0 0 0-15,-1 0 0 0,0 0 0 0,3 0 0 0,-1 3 0 0,-2-2 0 16,3 1 0-16,-2-1 0 0,1 2 0 0,-1-1 0 0,2-2 0 0,-3 1 0 0,2 0 0 15,0 0 0-15,-2-1 0 0,2 0 0 0,-2-1 0 0,3 0 0 16,-3 0 0-16,2-1 0 0,-3 1 0 0,3-1 0 0,-2 0 0 0,0 0 0 0,0-1 0 16,2 1 0-16,-2-1 0 0,0 0 0 0,0 0 0 0,1 0 0 15,-1 2 0-15,0-2 0 0,0 0 0 0,0 0 0 0,1 0 0 0,0 2 0 0,-1-1 0 16,0 0 0-16,-1 2 0 0,3 0 0 0,-2 0 0 0,0 0 0 16,2 2 0-16,-2 1 0 0,2-2 0 0,-1 0 0 0,-2 3 0 0,3-3 0 15,-2 2 0-15,2-2 0 0,-2 3 0 0,0-3 0 0,2 1 0 0,-1-1 0 0,-2 1 0 16,1-2 0-16,0 1 0 0,2-3 0 0,-3 3 0 0,1-2 0 15,0-1 0-15,2 0 0 0,-2 1 0 0,0-3 0 0,-1 2 0 0,1-2 0 0,-2 2 0 16,3-2 0-16,-3 0 0 0,1 0 0 0,1 1 0 0,-1-2 0 16,-1 2 0-16,1-1 0 0,2 0 0 0,-2 2 0 0,-1 0 0 0,1-1 0 15,1 0 0-15,-1 0 0 0,-2 0 0 0,2 0 0 0,-1-1 0 0,1 1 0 16,-1-2 0-16,1 1 0 0,0-1 0 0,-1 2 0 0,2-1 0 0,-1 1 0 16,1 0 0-16,-2 0 0 0,2 0 0 0,-1-2 0 0,1 2 0 0,-1 0 0 15,1 0 0-15,2-1 0 0,-2 2 0 0,0-1 0 0,1 2 0 0,2-2 0 16,-3 3 0-16,0-2 0 0,2 1 0 0,-2 0 0 0,0-1 0 0,0 0 0 15,1-1 0-15,0 0 0 0,-1 0 0 0,0-1 0 0,2 1 0 0,-2-1 0 16,1 0 0-16,-1 0 0 0,0-1 0 0,0 1 0 0,0-1 0 0,0-1 0 16,0 0 0-16,-1-1 0 0,0-1 0 0,-1 1 0 0,2-2 0 0,-3 0 0 15,2 0 0-15,0 1 0 0,-1-1 0 0,-1-1 0 0,2 1 0 0,0 0 0 16,-1-1 0-16,-1 2 0 0,3-2 0 0,0 3 0 0,-3 0 0 16,3 1 0-16,0-1 0 0,-1 3 0 0,1 1 0 0,0-1 0 0,1 1 0 0,-3 0 0 15,3 0 0-15,-1-2 0 0,0 2 0 0,0 0 0 0,0-1 0 0,0-1 0 16,-1 1 0-16,3 3 0 0,-4-1 0 0,2 0 0 0,1 2 0 15,0-1 0-15,-2 0 0 0,2 0 0 0,-1-1 0 0,-1 0 0 0,1-2 0 0,-1 2 0 16,1-4 0-16,-1 1 0 0,-1-2 0 0,1 1 0 0,1-2 0 0,-1-1 0 16,-1 2 0-16,1-1 0 0,1-1 0 0,-2 0 0 0,1 0 0 0,-1 0 0 15,-1-1 0-15,2 1 0 0,1-1 0 0,-1 0 0 0,0 1 0 0,-1 2 0 16,2 0 0-16,-1-2 0 0,1 3 0 0,0-1 0 0,-1 1 0 0,2 0 0 16,0-2 0-16,-1 3 0 0,0-1 0 0,0 1 0 0,-1-1 0 15,1 1 0-15,0-2 0 0,0 4 0 0,1-2 0 0,0 3 0 0,1-2 0 0,-2 3 0 16,0-2 0-16,0-1 0 0,1 2 0 0,1-2 0 0,-4 1 0 0,2-2 0 15,0-1 0-15,0 1 0 0,0-2 0 0,-1 1 0 0,-2-1 0 0,3 0 0 16,-1-1 0-16,-1 0 0 0,1 1 0 0,1-2 0 0,-1-1 0 0,0 3 0 0,-1-2 0 16,1 2 0-16,-1-2 0 0,1 3 0 0,2-2 0 15,-1 4 0-15,1-1 0 0,-1 1 0 0,0 1 0 0,0 2 0 0,2 0 0 0,0 2 0 16,-1 0 0-16,1 1 0 0,-2-2 0 0,2 3 0 0,-2-4 0 16,2 1 0-16,-2 0 0 0,2-1 0 0,-1-1 0 0,0 1 0 0,-1-2 0 0,0 0 0 15,2 1 0-15,-2-2 0 0,-1-1 0 0,1 0 0 0,1-1 0 0,-4-1 0 16,4 0 0-16,-3-1 0 0,1-1 0 0,-1 0 0 0,-1-1 0 0,0-2 0 15,2 3 0-15,-2-3 0 0,2 3 0 0,-2-3 0 0,0 0 0 16,0 0 0-16,0 0 0 0,0 0 0 0,0 0 0 0,0 0 0 0,0 0 0 0,0 0 0 16,0 0 0-16,0 0 0 0,0 0 0 0,0 0 0 0,0 0 0 15,0 0 0-15,0 0 0 0,0 0 0 0,0 0 0 0,0 0 0 0,0 0 0 16,0 0 0-16,0 0-73 0,-2-1-68 0,0-3-26 0,-1 0-33 0,2-3-32 16,-5 2-66-16,1-4-70 0,0 0-63 0,0-2-60 0,0-1-39 0,0 0-33 15,-2 0-20-15,2 2-13 0,0-1 15 0,-1 2 25 0,1 2 27 0,0 0 26 16,1 2 32-16,1 0 33 0,-2 2 68 0</inkml:trace>
  <inkml:trace contextRef="#ctx0" brushRef="#br0" timeOffset="80843.03">11803 9298 80 0,'-7'-6'300'0,"1"1"21"16,1 0 26-16,-3 1 28 0,4 0 22 0,-1-1 19 0,1 4 13 0,0 0 7 15,0-1-19-15,1 2-29 0,0-1-47 0,3 1-50 0,0 0-31 0,-4 0-27 16,4 0-17-16,0 0-16 0,0 0-25 0,0 0-25 0,0 0-23 0,0 0-20 16,0 0-12-16,0 0-9 0,0 0-12 0,0 0-14 0,0 0-11 0,0 0-15 15,1 3-8-15,2-1-5 0,3 1-3 0,-1 3-1 0,3-2 1 0,0 3 2 16,3-1 3-16,-1 4 1 0,1-2 1 0,1 1 5 0,1 0 0 0,1 2 0 16,-3-1 3-16,3 1 2 0,-2-2-2 0,-1 0 0 0,1 0 0 0,-2 1 0 15,1 0 1-15,-2-3-5 0,1 0 5 0,-2 1 1 0,0 0 0 0,-1 0 1 16,2-1 3-16,-3-2-1 0,0 1-1 0,2 2-3 0,-2-4-3 0,-1 2 0 15,0-1-4-15,1 0-3 0,0-1-1 0,-1 0 1 0,0-1-3 0,-2 0-4 16,2-1 2-16,-2 1 8 0,0-2-1 0,-1 1-2 0,2-1 4 0,0-1 4 16,-4 0 2-16,0 0 2 0,0 0 4 0,0 0 4 0,0 0 1 0,1 2 2 15,-1-2 1-15,3-2 3 0,-1-1-5 0,0-1-8 0,-1-2-3 0,2-4-2 16,-1-1-4-16,1-1-4 0,0-4-3 0,-1-2-4 0,1-2-9 0,3-3-9 16,-3 1 0-16,1-1-8 0,-1 0-28 0,0 2-24 0,0-1-21 0,-1 3-24 15,0 0-24-15,-1 5-26 0,-1 0-48 0,2 2-52 0,-4 1-88 0,2 4-97 16,-1 1-70-16,-3 1-66 0,3 3-28 0,1 2-20 0,0 0 14 0,-4 1 21 15,0 0 21-15,0 4 21 0,1 0 26 0,0 1 23 0,0 1 51 0</inkml:trace>
  <inkml:trace contextRef="#ctx0" brushRef="#br0" timeOffset="81024.24">12280 9217 415 0,'1'2'490'0,"-1"-2"15"15,0 0 5-15,0 0 1 0,0 0-2 0,0 0-1 0,0 0-16 0,0 0-16 16,0 0-32-16,0 0-35 0,0 0-201 0,0 0-238 0,0 0-139 0,0 0-113 16,0 0-67-16,0 0-54 0,0 0-49 0,-3-2-45 0,-3 1-8 0,3-2-2 15,1 1 13-15,-1-1 16 0,0 0 33 0,1 2 34 0,1-4 65 0</inkml:trace>
  <inkml:trace contextRef="#ctx0" brushRef="#br0" timeOffset="84757.95">12651 9387 150 0,'-3'1'205'0,"2"1"9"0,-5-2 8 0,2 0 3 16,0 0 4-16,0 0 0 0,1 0-1 0,-2-2-56 0,2 2-70 0,3 0-23 15,-2 0-17-15,2 0-9 0,0 0-13 0,0 0-19 0,0 0-20 0,0 0-21 16,0-3-21-16,2-1-21 0,1 1-17 0,1-3-28 0,0 1-32 0,1-2-37 0,2-4-40 16,0 1-7-16,1-4-2 0,0-1 2 0,0-3 1 0,3 0 9 15,-3-3 8-15</inkml:trace>
  <inkml:trace contextRef="#ctx0" brushRef="#br0" timeOffset="86143.23">13464 7384 78 0,'0'0'168'15,"0"2"1"-15,0-2-3 0,0 0 0 0,0 3 0 0,0-3-4 0,-3 1-26 16,3-1-34-16,-2 1-51 0,2-1-55 0,0 0-27 0,0 0-17 0,-1 2-21 16,1-2-19-16,0 0-34 0,0 0-37 0,0 0-6 0,0 4 0 0,0-4-1 15,0 0 4-15,0 0 5 0</inkml:trace>
  <inkml:trace contextRef="#ctx0" brushRef="#br0" timeOffset="90975.71">13391 7227 122 0,'-5'1'105'0,"2"0"-24"15,-1-1-35-15,4 0-35 0,-5 0-10 0,0-1 0 0,2 1-53 0,-2-1-67 16,2-1-15-16</inkml:trace>
  <inkml:trace contextRef="#ctx0" brushRef="#br0" timeOffset="95993.79">20419 8070 264 0,'-3'-3'319'0,"2"3"24"0,-3-2 22 0,1 1 22 0,3 1 16 0,-1 0 19 16,-4-2 11-16,2 1 10 0,3 1-49 0,-2-2-58 0,2 2-47 0,0 0-45 15,0 0-29-15,0 0-28 0,0 0-23 0,0 0-25 0,0 0-12 0,0 0-14 16,0 0-8-16,0 0-9 0,0 0-5 0,4 0-3 0,2 2-6 0,-2-1-5 15,1 1-1-15,3 1 0 0,0-1-2 0,1 0 0 0,1 1 2 0,1 2 3 16,0-2-7-16,0 1-8 0,2 0-4 0,-4 0-4 0,1 0-5 0,1-1-6 16,-2 2-2-16,-1-1 0 0,0 2-2 0,2-1-1 0,-4 2 2 0,0 1 3 15,-1 1 1-15,0 0 0 0,1 0 4 0,-3 2 5 0,0-2 1 0,-3 4 1 16,2 0 1-16,-4 0 4 0,1 3-2 0,-2-1-4 0,-3 0-2 0,-1 0 0 16,1 1-4-16,-2 0-5 0,-3 2-4 0,1-1-3 0,1 0-3 0,-4-2-8 15,2 0-1-15,-2 0-5 0,1-2-2 0,1 1-2 0,-3-2-2 0,2 0 3 16,1-3-16-16,-1 2-2 0,2-2 0 0,2-1 0 0,-1-2 0 0,3 0 0 15,-1-1 0-15,2-1 0 0,2-1 0 0,2 0 0 0,-1-1 0 0,2-2 0 16,0 0 0-16,0 0 0 0,0 0 0 0,0 0 0 0,0 0 0 0,2 1 0 16,2-1 0-16,1 0 0 0,2 0 0 0,1 0 0 0,2 0 0 0,0 0 0 15,1 0 0-15,2-1 0 0,0 1 0 0,0-2 0 0,0 1 0 0,1-1 0 16,-2 0 0-16,0 1 0 0,1 0 0 0,-2 1 0 0,1-3 0 0,-2 3 0 16,0-2 0-16,-1 1 0 0,0 1 0 0,1 0 0 0,-2-2 0 0,1 2 0 15,-1 0 0-15,-1-1 0 0,-1 1 0 0,3 0 0 0,-2 0 0 0,-1 0 0 16,1 1 0-16,-3-1-59 0,4 0-26 0,-2 2-21 0,-1-2-25 0,2 0-26 15,-3 0-36-15,2 0-36 0,-1 0-78 0,2 0-84 0,-3 0-61 0,1 0-57 16,0-2-52-16,-1 1-49 0,1 0 3 0,0-3 16 0,-2-1 19 0,2 1 21 16,-2 0 24-16,2-2 28 0,-2 0 34 0,2-3 38 0</inkml:trace>
  <inkml:trace contextRef="#ctx0" brushRef="#br0" timeOffset="96409.81">20992 7978 98 0,'0'0'402'15,"1"-1"34"-15,-1 1 21 0,0 0 19 0,0 0 11 0,0 0 11 0,0 0 2 16,0 0 1-16,0 0 2 0,0 0 4 0,0 0-94 0,0 0-111 0,0 0-72 16,0 0-61-16,0 0-24 0,0 0-19 0,0 0-13 0,0 0-12 0,0 0-6 15,-1 4-9-15,1 4 5 0,-2-1 4 0,-1 4 3 0,3 2-2 0,-3 0-3 0,1 5-5 16,1-2-4-16,-1 2-5 0,1 0-9 0,-1 0-8 0,2 0-8 15,0-3-4-15,2 5-3 0,-1-6 0 0,2 1-6 0,2-1-5 0,1 1-1 16,2-3-1-16,-1 0-1 0,2-2-5 0,2 0 0 0,-1 1-1 16,1-2-4-16,1-1-4 0,0 1-3 0,0-2 1 0,-1 0-3 0,2-1-3 15,-1 3-1-15,0-5-1 0,-2 1-2 0,0 2-1 0,0-3 1 0,-2 1 0 0,-1-1-1 16,1 1-1-16,-1-1 2 0,-1-1 0 0,0 2 0 0,-3-3 3 0,2 0 3 16,-3 1 5-16,1-1-7 0,-2-1-11 0,-1-1 0 0,0 0 0 0,0 0 0 15,0 0 0-15,0 5 0 0,-3-1 0 0,2 2 0 0,-6 0 0 0,1 1 0 16,0 4 0-16,-4 1 0 0,1 0 0 0,-4 2 0 0,0 1 0 15,-1-1 0-15,2 2 0 0,-1-1 0 0,-1-2 0 0,1 1 0 0,1-2 0 0,0-2 0 16,3 1 0-16,-4-4 0 0,4 1 0 0,-1-1 0 0,-1-2-133 0,3-1-70 16,-1 1-56-16,-1-4-104 0,4 0-112 0,-2-1-92 0,2-1-85 0,-2-2-14 15,3-4 4-15,0 0 12 0,1-1 14 0,-3-4 25 0,4-2 26 16,-1-1 32-16,-1-4 32 0,3-1 49 0</inkml:trace>
  <inkml:trace contextRef="#ctx0" brushRef="#br0" timeOffset="96561.74">21009 8059 102 0,'7'-3'282'0,"0"1"23"0,-2 1 26 0,0 1 39 0,0 0 46 16,0 1 28-16,-1-1 28 0,2 0 9 0,1 2 4 0,-1-2-69 0,1 2-85 16,-1-1-46-16,3 1-40 0,1-1-14 0,-1 1-9 0,2-2-23 0,-1 1-26 15,-1 1-40-15,4-2-42 0,-2 2-33 0,0-2-29 0,2 0-32 0,0 0-32 16,0 0-83-16,0-2-93 0,0 2-88 0,-4-2-87 0,3 1-56 0,0-1-50 16,-2 1-10-16,-4-1 0 0,0 2-4 0,-1-1 1 0,-5 1 1 0,0 0 4 15,0 0 23-15,0 0 26 0</inkml:trace>
  <inkml:trace contextRef="#ctx0" brushRef="#br0" timeOffset="96676.62">21328 8140 24 0,'4'9'306'16,"-3"-1"11"-16,2 0 3 0,1-1 3 0,-3-2-2 0,-1 1 1 0,3-1 1 15,1 0 0-15,-3-2-2 0,-1 0-61 0,0-3-71 0,2 1-97 0,-2-1-97 16,1 3-65-16,-1-3-58 0,0 3-48 0,0-3-47 0,0 0-43 0,0 0-43 16,0 0-10-16,0 0-4 0,0 0-1 0,0-5 3 0,-3 3 5 0,0-3 4 15,0 1 30-15</inkml:trace>
  <inkml:trace contextRef="#ctx0" brushRef="#br0" timeOffset="97743.52">10751 5723 50 0,'0'4'168'0,"0"-2"1"0,0-2-5 0,0 5-2 0,0-5-2 0,0 0-6 0,0 0-4 16,2 2-50-16,-1-2-58 0,4 0-34 0,-2 0-30 0,3-2-14 0,-1 2-11 15,1-3-8-15,-1 1-5 0,2 0-15 0,0 0-18 0,1-1-26 16,0 1-31-16,-1 0-2 0,0 0 1 0,1-1 7 0,0 3 4 0</inkml:trace>
  <inkml:trace contextRef="#ctx0" brushRef="#br0" timeOffset="98393.54">13377 7264 16 0,'0'3'177'0,"-1"2"2"0,-1-3 0 16,2-2 0-16,0 2-4 0,0-2-3 0,-3 2-19 0,3-2-20 0,0 0-59 16,0 0-66-16,-2 1-34 0,2-1-31 0,0 0-36 0,0 0-37 0,0 0-24 15,0 0-21-15,-3 0-2 0,-2-1-2 0,2-2 5 0,1 2 2 0</inkml:trace>
  <inkml:trace contextRef="#ctx0" brushRef="#br0" timeOffset="98693.36">12269 5809 11 0,'-2'2'136'0,"2"-2"-2"0,-3 1-17 0,3-1-18 0,0 0-40 0,0 0-45 15,0 0-41-15,0 0-38 0,0 0-33 0,-1-1-32 0,1 1-10 0</inkml:trace>
  <inkml:trace contextRef="#ctx0" brushRef="#br0" timeOffset="99760.98">12476 9558 63 0,'0'0'113'0,"0"0"-8"0,0 0-30 0,0 0-30 16,0 0-27-16,0 0-29 0,0 0-45 0,0 0-47 0,0 0-17 0,0 0-8 15</inkml:trace>
  <inkml:trace contextRef="#ctx0" brushRef="#br0" timeOffset="100093.5">13571 7581 145 0,'0'0'169'0,"0"0"-1"0,-4 0 0 0,-1 0-4 0,4-2-3 15,-2 1-8-15,3 1-12 0,0 0-69 0,0 0-86 0,0 0-24 0,0 0-12 16,0 0-9-16,0 0-5 0,0 0-8 0,1 1-8 0,-1-1-14 0,3 2-15 15,2-1-16-15,-5-1-19 0,3 1 2 0,-3-1 2 0,0 0 7 0</inkml:trace>
  <inkml:trace contextRef="#ctx0" brushRef="#br0" timeOffset="102562.19">20449 8783 73 0,'0'0'175'0,"0"0"7"0,0 4 8 0,0-4 7 0,0 0 5 0,0 0 7 16,0 0 6-16,0 3-43 0,0-3-52 0,0 0-12 0,0 0 1 0,0 0 12 15,0 0 12-15,0 0 11 0,0 0 13 0,0 0 9 0,0 0 5 0,0 0 11 16,0 0 9-16,0 0 4 0,0 0 3 0,0 0 3 0,0 0 2 0,0 0-3 15,0 0-7-15,0 0-9 0,0 0-11 0,0 0-12 0,0 0-11 0,0 0-11 0,0 0-11 16,0 0-9-16,0 0-13 0,0 0-7 0,0 0-7 0,0 0-8 16,0 0-10-16,0 0-7 0,0 0-6 0,0 0-3 0,0 0-5 0,0 0-3 15,0 0-3-15,0 0-5 0,0 0 0 0,0 0-2 0,0 0-4 0,0 0-1 16,0 0-1-16,0 0-1 0,0 0 0 0,0 0 0 0,0 0 0 0,0 0-2 16,0 0 0-16,0 0 0 0,0 0 1 0,0 0-1 0,0 0 1 0,0 0 1 15,0 0 1-15,0 0 2 0,0 0-2 0,0 0 2 0,0 0 0 0,0 0 0 16,0 0-2-16,0 0 0 0,0 0 1 0,0 0-3 0,0 0-1 0,0 0-2 15,0 0 1-15,-3 0-4 0,3 0-3 0,0 0 0 0,0 0-2 0,0 0-4 16,0 0-2-16,0 0-1 0,0 0-2 0,0 0-1 0,0 0-4 0,0 0-2 16,0 0 1-16,0 0-3 0,0 0 0 0,0 0-1 0,0 0-1 0,0 0 1 15,0 0-4-15,0 0 2 0,0 0 0 0,0 0 1 0,0 0 0 0,0 0 4 16,0 0 6-16,3 2 0 0,2-2 2 0,0 0 1 0,4 0 6 0,-2 0 0 16,1 0 1-16,1 0 3 0,0-2 0 0,1 2 2 0,1 0-2 0,0 0 2 15,0 0-1-15,-1 2-3 0,4-2-5 0,-3 0 0 0,3 0-1 0,1 0-2 16,-1 1-3-16,0-1-3 0,2 0 0 0,-2-1-1 0,3 1-3 0,-1 0 0 15,3-2 1-15,-3 0-1 0,5 2-3 0,-5-1 1 0,2-1 0 16,1 0 0-16,-3 1-1 0,1 0-1 0,0 1 2 0,0-2 0 0,-1 0-2 0,-1 2 1 16,-2-1 1-16,3 1 0 0,-3-1-2 0,1 1 0 0,-5 0 2 15,2 0 0-15,2 0-2 0,-4 0 0 0,0 0 1 0,1 0 0 0,-2 1-2 16,-1-1 1-16,-1 1 0 0,2-1 0 0,-4 0-1 0,1 0 1 0,-1 2 2 16,-1-2-1-16,0 0-1 0,-3 0 1 0,3 2 1 0,-3-2-1 0,3 0-2 15,-3 0 1-15,0 0 1 0,0 0-1 0,0 0 1 0,0 0 1 0,0 0 1 0,0 0-2 16,0 0 1-16,0 0 0 0,0 0 2 0,0 0 1 0,0 0 1 0,0 0 2 15,0 0 0-15,0 0 0 0,0 0 2 0,0 0-2 0,0 0-2 0,-4 0 0 16,-1 0-2-16,-2 0-1 0,1 0-2 0,-3 0-2 0,-1 0-4 16,0 0 0-16,-2 0-2 0,1 0-1 0,0 0-3 0,-3 1 1 0,-1-1-2 0,1 1 1 15,1-1-1-15,-1 2 0 0,3 0 5 0,0-2-1 0,-1 1 0 16,0-1 3-16,4 0 1 0,-2 0 1 0,1 2-1 0,5-2 1 0,-3 2 1 16,1-2 1-16,3 0 0 0,0 0 2 0,3 0 0 0,0 0-2 0,0 0-1 0,0 0 1 15,-3-2-1-15,3 2-2 0,0 0-1 0,0 0 1 0,0 0 0 16,0 0 2-16,0 0-3 0,0 0 1 0,0 0 1 0,0 0 0 0,5 0-2 15,-1 2 2-15,2-2 1 0,2 0 0 0,0 2 1 0,0-2 1 0,3 1 1 0,-3 1 0 16,2 0-2-16,0-2 2 0,0 2 0 0,1 0-2 0,0-2-1 16,0 1-9-16,-3 1-10 0,3 0-11 0,0 0-12 0,-3-1-12 0,3 0-13 15,-1 1-15-15,-2-2-11 0,1 1-16 0,-1 1-17 0,0-2-20 0,-1 2-25 16,-1-2-32-16,0 0-37 0,-1 2-63 0,-2-2-68 0,0 1-44 0,-3-1-37 16,0 0-41-16,0 0-39 0,-1 5 2 0,-1-2 7 0,-1 2 16 0,-4 0 16 15,-2 0 22-15,1 3 21 0,-3-3 37 0,-1 5 38 0</inkml:trace>
  <inkml:trace contextRef="#ctx0" brushRef="#br0" timeOffset="105660.4">23972 7986 58 0,'-1'-3'315'0,"-1"1"40"0,-1 1 38 0,0 1 37 0,0-2 36 15,-2 2 21-15,1-1 12 0,1-1 11 0,2 1 8 0,-4 1-61 0,5 0-77 16,0 0-43-16,0 0-37 0,0 0-33 0,0 0-32 0,0 0-35 0,0 0-37 16,0 0-34-16,0 0-37 0,0 0-20 0,0 0-13 0,0 0-10 0,0 0-9 15,0 0-5-15,0 0-5 0,0 0 0 0,0 0 1 0,0 0 1 0,5 0-2 16,-1 1 5-16,1 1 4 0,3-1 3 0,2-1-1 0,1 3 6 0,0-1 3 15,3-1 3-15,-3 1 1 0,4 1 0 0,0 1 2 0,0-1-5 0,-1 0-6 16,0 2-4-16,2-1-2 0,-2 1-6 0,0 1-7 0,1 0 0 0,-2 0-3 16,0 1-3-16,0-1-5 0,0 1-1 0,-4 1 0 0,4 0 0 0,-5 1 1 15,0-2 2-15,0 2 0 0,-2-1 3 0,-2 0 3 0,1 3 2 0,-2-2 1 16,-3 2 0-16,0-1 1 0,-1 0 1 0,-2 3 1 0,-1 0-2 0,-2 1-3 16,-2-1 0-16,-1 1-1 0,1-1-14 0,-5 2-9 0,2-1 0 0,-2-1 0 15,-1 1 0-15,1-1 0 0,0-1 0 0,0 0 0 0,0-1 0 0,4-3 0 16,-1 2 0-16,2-4 0 0,1-1 0 0,0 0 0 0,2 0 0 0,4-4 0 15,-3 3 0-15,4-4 0 0,0 0 0 0,0 0 0 0,0 0 0 0,0 0 0 16,0 0 0-16,0 0 0 0,0 0 0 0,5 0 0 0,0-2 0 0,2 2 0 16,2-2 0-16,0 1 0 0,3-1 0 0,0 2 0 0,1-1 0 0,2-1 0 15,0 1 0-15,0-1 0 0,1 2 0 0,0 0 0 0,-2 0 0 0,-1 0 0 16,1 2 0-16,-2-1 0 0,-2 1 0 0,0-1 0 0,-2 1 0 0,-2 1 0 16,2 0 0-16,-3-2 0 0,-1 0 0 0,0 3 0 0,-3-3 0 0,1 2 0 15,-2-3 0-15,0 3 0 0,-2 2 0 0,-3 2 0 0,1 1 0 0,-4 1 0 16,-1 3 0-16,-3 0 0 0,-2 3 0 0,0 1 0 0,-3 2 0 0,1 0 0 15,-3 1 0-15,3 1 0 0,-5-2 0 0,5 0 0 0,-2-1 0 0,0-1 0 16,4-2 0-16,-2-1 0 0,3 1 0 0,1-5 0 0,1 0 0 0,1-2-162 16,4-1-87-16,-1-3-98 0,1 0-114 0,3-4-119 0,0-2-49 0,1 0-32 15,-1-5-7-15,3-1 2 0,2-3 10 0,-1 1 13 0,1-5 23 0,1-2 29 16,0 0 41-16,3-1 47 0</inkml:trace>
  <inkml:trace contextRef="#ctx0" brushRef="#br0" timeOffset="110245.21">26953 8020 40 0,'-5'-9'262'0,"0"0"44"0,0 0 33 0,-2 2 28 0,3-2 20 0,0 1 17 0,0 2 15 16,3-1 14-16,-4 2-40 0,3 1-56 0,1 1-21 0,-1 1-17 0,2 2-14 15,0 0-15-15,0 0-36 0,0 0-40 0,0 0-29 0,0 0-28 16,0 0-12-16,0 0-9 0,0 0-1 0,0 0 0 0,0 0-4 0,2 3-4 15,1 2-4-15,2 1-1 0,0 3 2 0,-1 1 1 0,6 4 6 0,-2 1 7 16,1 5 2-16,4-1 2 0,-1 5-3 0,0-1-8 0,3 3-9 0,0 1-13 16,-1 0-5-16,2 2-3 0,-1-2-6 0,0 0-8 0,0 0-11 0,1 0-9 0,-2-2-10 15,2 1-8-15,-2-2-5 0,3-2-3 0,-4-1-2 0,0 0-3 16,1-2-3-16,-3-1-2 0,2 0-3 0,0-2-1 0,-4-1-3 0,1 0 1 16,1-2-1-16,-3-1-3 0,-2 0-1 0,1-1 0 0,0-2 0 0,-2 1 0 15,0-2 0-15,-2-3 0 0,0 1-21 0,-1-1-13 0,-1 0-21 0,1-3-20 16,0 2-27-16,-2-4-29 0,0 0-33 0,0 0-36 0,0 0-82 0,0 0-94 15,0 0-82-15,0 0-78 0,0 0-50 0,-4-4-43 0,3 2 2 0,-1-4 13 16,1-2 20-16,-3-1 19 0,4-3 29 0,0-3 25 0,-1-3 36 0,1-3 36 16</inkml:trace>
  <inkml:trace contextRef="#ctx0" brushRef="#br0" timeOffset="110429.69">27416 7938 97 0,'0'-11'391'0,"-2"5"31"0,1 2 28 0,-4 2 24 15,-2 2 20-15,-3 2 17 0,0 2 13 0,-1 2 11 0,-5 2 14 0,2 1 14 16,-5 3-85-16,1 3-111 0,-4 0-57 0,-1 6-49 0,-2 1-24 0,-2 3-23 15,-3 3-22-15,-4 0-22 0,1 4-17 0,0 0-16 0,-2 0-12 0,0 1-12 16,0-1-15-16,4-1-15 0,-1 0-13 0,4-2-16 0,1-3-12 0,5-4-15 16,4-2-10-16,3-2-10 0,2-3-11 0,4-3-12 0,1-4-11 0,3-1-9 15,2-1-14-15,1-3-16 0,2-3-16 0,2 2-20 0,-1 0-23 0,2-1-27 16,2 1-45-16,2-2-52 0,2 2-101 0,0-2-114 0,1 0-75 0,2-4-68 16,1 0-8-16,3 0 7 0,-2-2 11 0,0-1 13 0,1 0 18 0,0 0 17 15,0-3 26-15,-2 2 25 0,1-1 49 0</inkml:trace>
  <inkml:trace contextRef="#ctx0" brushRef="#br0" timeOffset="111296.43">30048 7909 11 0,'2'-5'232'0,"-2"3"13"0,1-3 13 0,-1 2 18 0,0 1 15 16,0 2 20-16,0 0 18 0,0-4 3 0,0 4 0 0,0 0-28 0,0 0-37 16,0 0-4-16,0 0 3 0,0 0-5 0,0 0-12 0,0-3-9 0,0 3-9 15,0-2-9-15,0 0-5 0,0 2-13 0,-1-4-7 0,1 2-16 0,0-1-14 16,0 3-19-16,-2-2-21 0,2 2-18 0,-1-3-21 0,1 3-5 0,0 0-3 16,0-2-1-16,0 2 3 0,0 0-8 0,0 0-8 0,0 0-10 0,0 0-10 15,0 0-5-15,0 0-2 0,0 0-3 0,0 0-3 0,0 0-6 0,-5 0-5 16,2 2-2-16,-2 3-4 0,2 0-2 0,-3 4-2 0,-1 6 2 0,-2-1 5 15,-1 6 3-15,1 2 6 0,-4 4 3 0,1 4 0 0,0 1 4 0,-2 4 0 16,5 1 7-16,-4 0 3 0,4-1 1 0,2 3 0 0,1-2 1 0,-2 0 0 16,7-1-5-16,-1-2-3 0,2-2-3 0,2 0-1 0,2-3-2 0,1-1-6 15,0-4-2-15,3 2-2 0,0-4-5 0,1-2-3 0,0-1-1 0,1-3 0 16,1 0 0-16,0-1-2 0,0-3-1 0,2-4 3 0,-2 0-3 0,1-1 0 16,1-1 0-16,-2-2-1 0,3-3-1 0,-1 0-2 0,1-5 1 0,-3 1-1 15,2-3 0-15,0-2-1 0,0 1 0 0,-1-4 0 0,-2 0-2 0,-2-2 0 16,1 1 1-16,-1-2-2 0,-3 0 2 0,-2-2-3 0,-2 2 2 0,1-1 0 15,-4 1 1-15,1-2-1 0,-2 2 2 0,-2 0-4 0,0 2-2 16,-3-1 0-16,0 1 0 0,0 2 0 0,-1 1 0 0,-2-1 0 0,1 4 0 0,1-1 0 16,-4 3 0-16,2 0 0 0,-1 0 0 0,0 3 0 0,0 0-18 15,-1-1-30-15,2 1-27 0,-1 2-30 0,2 0-44 0,0 0-48 0,1 0-97 0,-4 2-111 16,4-1-96-16,1 3-90 0,-1-3-33 0,2 0-19 0,1 2-1 16,-2 0 5-16,2 0 16 0,-1 2 19 0,2-1 29 0,2 1 29 0,2 0 44 15</inkml:trace>
  <inkml:trace contextRef="#ctx0" brushRef="#br0" timeOffset="111444.64">30286 8451 221 0,'1'14'462'0,"2"2"16"0,-3-1 4 0,-3-1 1 0,3-4 1 0,-1 0-1 16,-2-2-1-16,3-1-4 0,-2-2-5 0,0-1-58 0,2 0-73 0,-1 1-140 16,1-2-155-16,-4 0-144 0,3 0-139 0,-2 1-75 0,-1 0-60 0,3-1-50 0,-4-2-50 15,5-1-8-15,-6 0-2 0,1-3 2 0,4 0 4 0,-3 0 12 0,3-1 17 16,-1-2 29-16,1-1 34 0</inkml:trace>
  <inkml:trace contextRef="#ctx0" brushRef="#br0" timeOffset="118231.37">24008 7422 28 0,'-6'3'267'0,"2"0"25"0,-1 0 26 0,0-2 17 16,-2 0 12-16,3-1 6 0,-4 0 1 0,3 0 3 0,2 0 4 0,0-1-72 16,0 1-85-16,3 0-22 0,0 0-4 0,0 0-3 0,0 0-4 0,0 0-4 15,0 0-10-15,0 0-4 0,0 0-7 0,0 0-1 0,-2-1 1 0,2 1 0 16,0 0-4-16,0 0-1 0,0 0-5 0,0 0-15 0,0 0-17 0,0 0-19 15,0 0-21-15,0 0-16 0,0 0-20 0,0 0-8 0,2-2-7 0,-1 1-5 16,3-2-4-16,-1 2 0 0,2-1-3 0,-2 0 0 0,4 0 0 0,0 1 0 16,-1-2-1-16,1 2 1 0,2-1 1 0,-3 0-1 0,2 0 1 0,-1 1 0 15,1-3 0-15,-1 1-1 0,1 1 1 0,-1 1-2 0,-3 0-2 0,6-3-1 16,-6 4-2-16,3-1-5 0,-2 0-4 0,1 1-5 0,0-3-8 0,-1 3-7 16,0 0-8-16,-1 0-11 0,0 3-14 0,-1-3-19 0,0 0-21 15,-3 0-37-15,2 1-44 0,-2-1-42 0,1 1-45 0,-1-1-25 0,0 0-21 0,0 0-13 16,2 2-10-16,-2-2-12 0,0 0-11 0,0 0-29 0,0 0-32 0,0 0 9 15,0 0 19-15,0 0 39 0,0 0 43 0,0 0 46 0,0 0 49 16</inkml:trace>
  <inkml:trace contextRef="#ctx0" brushRef="#br0" timeOffset="118365">24081 7350 43 0,'2'4'179'15,"-1"0"2"-15,-1 0 0 0,0-4 1 0,2 3-1 0,-2-3 0 0,0 0 1 16,0 0-45-16,0 0-53 0,0 0-31 0,0 0-30 0,0 0-19 0,-2 3-15 15,2-3-15-15,0 0-14 0,0 0-15 0,0 0-18 0,0 0-43 0,0 0-52 16,0 0-10-16,0 3-3 0,0-3 2 0,0 6 1 0,0-2-1 0,0 1 6 16</inkml:trace>
  <inkml:trace contextRef="#ctx0" brushRef="#br0" timeOffset="119847.39">11051 5670 107 0,'-3'0'133'0,"3"0"-1"0,-3-3 1 16,3 3 0-16,-2 0-21 0,2 0-24 0,0 0-26 0,0 0-28 15,0 0-12-15,0 0-10 0,0 0-4 0,0-3-3 0,0 3-3 0,3 0-4 0,1 0-12 16,-1 0-14-16,2 1-43 0,1 1-49 0,1-2-10 0,2 1-3 15,-1 1-1-15,1-2 0 0,1 0 1 0</inkml:trace>
  <inkml:trace contextRef="#ctx0" brushRef="#br0" timeOffset="120298.55">13395 6846 215 0,'1'-3'291'0,"1"1"22"15,-2 2 14-15,0 0 12 0,0-3 5 0,0 3 2 0,-2-3 1 0,2 3 2 0,0 0-61 16,0 0-72-16,0-1-45 0,0 1-41 0,0 0-27 0,0 0-25 0,0 0-23 16,0 0-20-16,0 0-14 0,0 0-13 0,0 0-15 0,0 0-18 15,0 0-27-15,0 0-34 0,-3 0-36 0,3 0-35 0,-2-1-32 0,2 1-32 0,0 0-53 16,0 0-58-16,0 0-10 0,-5 0-5 0,5 0-1 0,-4 1 2 0,-1-1 10 16,2 1 13-16,3-1 29 0</inkml:trace>
  <inkml:trace contextRef="#ctx0" brushRef="#br0" timeOffset="124400.64">24076 5794 56 0,'0'0'125'0,"0"0"-10"15,0 0-16-15,0 0-19 0,0 0-34 0,0 0-35 0,4 0-55 0,-4 0-55 16,0 0-22-16,4 2-11 0,-4-2-2 0</inkml:trace>
  <inkml:trace contextRef="#ctx0" brushRef="#br0" timeOffset="124579.32">24143 6058 119 0,'-2'5'150'0,"-3"-3"0"0,2-1 1 0,2 0-2 0,-4 2-2 15,2-3-1-15,2 0-60 0,1 0-70 0,-4 2-38 0,4-2-29 0,0 0-42 0,0 0-41 16,0 0-11-16,0 0-5 0,0 0-1 0,0 0 1 0,0 0 2 15</inkml:trace>
  <inkml:trace contextRef="#ctx0" brushRef="#br0" timeOffset="124912.61">24231 7418 132 0,'-1'2'143'0,"1"-2"-3"0,-2 2-13 0,2-2-15 0,0 0-39 0,0 0-42 16,-5-2-66-16,1 2-69 0,4 0-25 0,-3-3-15 0,0 0-2 0,1 0 1 16</inkml:trace>
  <inkml:trace contextRef="#ctx0" brushRef="#br0" timeOffset="129332.69">30256 7767 63 0,'0'-3'188'0,"0"-2"10"0,-2 0 14 0,0 2 13 0,2-2 22 15,-3-1 22-15,2 1-7 0,-3 1-15 0,3-2-15 0,-1 1-19 0,-1-1-3 16,1 1 1-16,-1 0 7 0,0 2 6 0,1-2 0 0,-2 0 2 0,1 0-2 16,0 0-4-16,-1 1-11 0,1-1-13 0,0 1-12 0,0-1-8 0,1 0-17 15,-1 3-16-15,-1-3-8 0,2 2-4 0,-1 0-14 0,0 0-12 0,1 1-9 16,-1 0-7-16,0-1-11 0,-1 1-9 0,3 1-8 0,-3-1-8 16,1-1-3-16,-1 2-4 0,1-1-3 0,0-1-4 0,-2 3-6 0,2-1-4 15,-2 0-3-15,0-1-1 0,-3 2-2 0,4-3-3 0,-3 3 0 0,-1-2 1 0,0 2-1 16,-1 0-2-16,-1 0 2 0,1 0-1 0,-2 0 2 0,1 0 0 0,1 0 2 15,-4 0 1-15,2 0-1 0,-1 2 2 0,0-2 1 0,3 1 0 16,-4 1 1-16,2 0-3 0,0-1 1 0,-1 0 2 0,0 0-3 0,3 1 1 0,-4 1-3 16,4-1-2-16,-4 1 0 0,4-2-3 0,-3 2-1 0,2 0-1 15,0 0-1-15,0 0-2 0,0 2 1 0,0-2 1 0,0 1 2 0,1 2 0 0,-2-1 2 16,1-1 2-16,1 1 1 0,-2 1 2 0,1 0 1 0,1 0 2 16,-2 0 0-16,1 0 0 0,2 1 4 0,-2 1-1 0,1-2 1 0,0 1-1 15,0 1-1-15,-1 1-1 0,2-2-1 0,-2 1-2 0,1-1-3 0,3 1 0 0,-4 0-2 16,1 0 0-16,3 0-1 0,-2 1 0 0,-1 0-2 0,0-2-2 15,3 4-1-15,0-2 3 0,-3 1-2 0,2-1-1 0,1 2 1 0,-3 0 1 16,5-1 0-16,-4 0 0 0,2 2 2 0,-1-1 2 0,1 1-1 0,-1-2 0 16,3 2 1-16,-2 0 0 0,-1 2 1 0,1-2-1 0,1 0 0 0,0 1 1 0,0 1-4 15,-1-1 1-15,2 0-1 0,-1 3-1 0,2-3-2 0,-2 2-2 16,2 0 2-16,-3 0 0 0,2 2-1 0,3-3-3 0,-2 2 0 0,1 0 2 0,0-1-3 16,1 1 0-16,1 1-1 0,-2 0 2 0,2 1 0 0,0-2-2 15,0 1 0-15,0 1-1 0,2-2 0 0,-2 1-3 0,1 1 2 0,1-2-2 16,0 0-3-16,1 0 0 0,-2 0 0 0,3-2 0 0,0 2 0 0,1-1 0 15,0 1 0-15,-2-3 0 0,2 2 0 0,1-2 0 0,0 2 0 0,0-1 0 16,1-1 0-16,-1 0 0 0,1-1 0 0,2 3 0 0,-3-4 0 0,2 1 0 16,0 2 0-16,1-3 0 0,-1 2 0 0,2 0 0 0,1-3 0 0,-1 3 0 0,-1-1 0 15,3 0 0-15,-2 0 0 0,1 0 0 0,2 0 0 0,-4-1 0 16,3-2 0-16,2 2 0 0,-3 1 0 0,1-3 0 0,-1 2 0 0,1-2 0 16,0 1 0-16,-1-2 0 0,2 1 0 0,0-3 0 0,-2 3 0 0,1-2 0 15,-1 0 0-15,3 1 0 0,-1-1 0 0,0-2 0 0,-1 1 0 0,3 1 0 16,0-3 0-16,-2 0 0 0,3-1 0 0,-3 0 0 0,1 0 0 0,0 0 0 15,-1-1 0-15,1 1 0 0,-1-3 0 0,1 2 0 0,-1-2 0 0,-1 0 0 16,1 0 0-16,-4-2 0 0,4 2 0 0,-4-3 0 0,3 1 0 0,-2 1 0 16,0-1 0-16,0-1 0 0,0 0 0 0,0 0 0 0,0 0 0 0,-1 0 0 15,1-3 0-15,-1 1 0 0,2 1 0 0,-1-1 0 0,-1-2 0 0,2-1 0 16,0 1 0-16,-1-2 0 0,1 0 0 0,0 0 0 0,-2 0 0 0,4-1 0 16,-4 1 0-16,3 0 0 0,-2-2 0 0,-2 3 0 0,2-2 0 0,1 2 0 15,-5 0 0-15,2-2 0 0,0 1 0 0,1-1 0 0,0 0 0 0,-1 1 0 16,1-2 0-16,-3-1 0 0,1 0 0 0,1 0 0 0,-2-3 0 0,2 2 0 15,-4-3 0-15,3 2 0 0,-1-2 0 0,1-4 0 0,-1 2 0 0,-2 1 0 0,3-4 0 16,-2 0 0-16,0 0 0 0,-1-2 0 0,1-1 0 0,-1 1 0 0,1 0 0 16,-2-1 0-16,2 0 0 0,-1 0 0 0,-1 0 0 0,0 2 0 0,1-2 0 15,-1 0 0-15,-1 1 0 0,0 1 0 0,-1 1 0 0,1-1 0 0,0 3 0 16,-2 0 0-16,0 1 0 0,0 1 0 0,-4 2 0 0,3 0 0 0,1 0 0 0,-4 2 0 16,1 0 0-16,-3 0 0 0,2 1 0 0,-1 0 0 0,0 2 0 15,-2-2 0-15,1 1 0 0,-1-1 0 0,-2 1 0 0,0 1 0 0,0 0 0 16,-3-1 0-16,3-1 0 0,-4 1 0 0,2 0 0 0,-2 0 0 0,1 1 0 15,-1-1 0-15,-1 1 0 0,0 1 0 0,0-2 0 0,-2 1 0 0,0-1 0 16,2 2 0-16,-4 0 0 0,2-1 0 0,-1 0 0 0,1 3 0 0,-1 0 0 0,1-1 0 16,-1 1 0-16,2 1 0 0,0 0 0 0,2 0 0 0,-1 1 0 15,1 0 0-15,1 3 0 0,2-3 0 0,0 1 0 0,0 2 0 0,2-1 0 0,0 0 0 16,0 2 0-16,0-2 0 0,2 1 0 0,-2-1-34 0,-1 2-51 16,0-1-25-16,1 1-28 0,-1-1-27 0,1-1-47 0,-1 3-52 0,0-2-90 15,1 4-99-15,-1-2-88 0,1 3-83 0,0-1-12 0,2 1 2 0,-3 0 17 16,1 1 19-16,0 2 23 0,0-1 25 0,-2 2 29 0,2-1 31 0,4-1 47 0</inkml:trace>
  <inkml:trace contextRef="#ctx0" brushRef="#br0" timeOffset="129481.29">30181 8192 92 0,'-5'16'280'16,"0"-3"-24"-16,1-2-31 0,-2-1-35 0,-2-4-38 0,1 0-64 0,2-3-68 15,1-2-16-15,-2-1-3 0,-1-1-68 0,2 0-84 0,1-2-59 0,0 0-59 16,0 1-10-16,-2-1 0 0</inkml:trace>
  <inkml:trace contextRef="#ctx0" brushRef="#br0" timeOffset="132479.76">7693 6696 123 0,'2'-2'135'0,"-1"1"1"0,1-1 3 0,-2 2 1 0,0-3-22 16,0 3-24-16,1-3-26 0,-1 3-21 0,0 0-11 0,0 0-2 15,0 0 1-15,2-1 3 0,-2 1 5 0,0 0 7 0,0 0 8 0,0 0 10 0,0 0 15 16,0 0 19-16,0 0 25 0,0 0 27 0,0 0 30 0,0 0 33 16,0 0 26-16,0 0 26 0,0 0 19 0,0 0 20 0,0 0 9 0,0 0 9 15,0 0 2-15,0 0 0 0,0 0-8 0,0 0-10 0,0 0-17 0,0 0-21 0,0 0-26 16,0 0-29-16,0 0-22 0,0 0-24 0,0 0-21 0,0 0-20 0,0 0-11 15,0 0-12-15,0 0-6 0,0 0-10 0,-3 0-5 0,3 0-8 16,0 0-5-16,0 0-6 0,0 0-6 0,0 0-2 0,0 0-8 0,0 0-4 0,0 0-6 16,0 0-3-16,-2 0-6 0,2 0-7 0,0 0-3 0,-5 0-4 15,2 0-3-15,2 1-3 0,-4-1-2 0,2 0-2 0,0 1-3 0,0-1 0 0,-1 2-3 16,1-2 0-16,-2 2 0 0,1-1-2 0,-1 1 1 0,-1-2 3 0,1 1-1 16,0 2 1-16,0-1-1 0,-1-1 1 0,0 1 0 0,0-1-1 0,-1 2 0 15,1 0 2-15,-1 0-1 0,1 0-1 0,-2 2 2 0,2-3-1 0,-1 3-2 16,0-2-1-16,2 2 0 0,-1-2 1 0,1 1 1 0,0-1-2 0,0 0 0 15,-1 0 2-15,3 0-1 0,0-1-1 0,1 1 1 0,-1-2 1 16,0 0-1-16,1 1-2 0,1 1 0 0,-3-1 0 0,3-2 0 0,-1 3 0 0,-1-1 0 16,0 2 0-16,0-3 0 0,0 2 0 0,1 0 0 0,-1 1 0 15,0-2 0-15,1 1 0 0,1 0 0 0,-3 2 0 0,3-2 0 0,-2 1 0 16,-2-1 0-16,4 1 0 0,-3 1 0 0,3 1 0 0,-2 1 0 0,1-4 0 16,-1 4 0-16,0 1 0 0,1-3 0 0,-1 1 0 0,1 2 0 0,-1-2 0 15,0 1 0-15,2-1 0 0,-1 2 0 0,0-1 0 0,1-1 0 0,1 2 0 16,-2-3 0-16,1 3 0 0,-1-3 0 0,0 2 0 0,2-1 0 0,0 2 0 0,0-4 0 15,-3 2 0-15,3 1 0 0,0-3 0 0,-1 2 0 0,1 0 0 16,-2-2 0-16,2 3 0 0,0-4 0 0,-2 2 0 0,2 1 0 0,0-1 0 16,-1-1 0-16,1 2 0 0,-2-1 0 0,2-1 0 0,0 2 0 0,-1-1 0 15,-1 1 0-15,2-2 0 0,0 1 0 0,0 1 0 0,0-2 0 0,0-1 0 16,0 3 0-16,0-1 0 0,0-1 0 0,0 0 0 0,0 1 0 0,0 0 0 16,0-1 0-16,0 0 0 0,0 3 0 0,0-3 0 0,0 1 0 0,2-1 0 15,-1 1 0-15,-1 1 0 0,0-1 0 0,2-2 0 0,-1 4 0 0,-1-3 0 16,2 1 0-16,0 1 0 0,-1 0 0 0,-1 0 0 0,3-2 0 0,-3 2 0 15,2 0 0-15,1 0 0 0,-3 2 0 0,2-2 0 0,1-1 0 0,-1 2 0 16,-1-2 0-16,2 3 0 0,0-1 0 0,-1-2 0 0,-1 1 0 0,1 1 0 16,0 0 0-16,1-2 0 0,0 2 0 0,-1-1 0 0,1-1 0 0,-2 2 0 15,3-3 0-15,0 2 0 0,-1 0 0 0,0-1 0 0,1 1 0 0,-1-2 0 16,0-1 0-16,0 2 0 0,-1-2 0 0,1 1 0 0,0-1 0 0,3 0 0 16,-3 0 0-16,-1-1 0 0,3 2 0 0,-2-1 0 0,2 0 0 0,-2 0 0 15,0 0 0-15,3 2 0 0,-1-3 0 0,-2 2 0 0,2-2 0 0,0 2 0 16,1-1 0-16,0 0 0 0,1-1 0 0,-1 2 0 0,-1-2 0 0,1 0 0 15,2 1 0-15,-2 1 0 0,2-3 0 0,-1 2 0 0,2-2 0 0,-3 1 0 16,2-1 0-16,0 0 0 0,2 1 0 0,-4-1 0 0,2 1 0 0,2-2 0 16,-3 2 0-16,3-1 0 0,-2 1 0 0,0-1 0 0,1 1 0 0,-1-2 0 15,0 1 0-15,1 1 0 0,-1 0 0 0,0-1 0 0,-1 0 0 0,0-1 0 16,1 1 0-16,0 1 0 0,-1 0 0 0,0-1 0 0,0 1 0 0,-1-2 0 16,2 1 0-16,-3-1 0 0,4 0 0 0,-2 2 0 0,-1-2 0 0,2 0 0 15,1 1 0-15,-2-1 0 0,-1 0 0 0,2 0 0 0,-2 0 0 0,2 0 0 16,-3 0 0-16,3-1 0 0,-2 1 0 0,0 0 0 0,-1-2 0 0,0 2 0 15,1 0 0-15,-1-1 0 0,0 1 0 0,1-2 0 0,0 2 0 0,-1 0 0 16,-2-1 0-16,2-1 0 0,0 2 0 0,-1 0 0 0,1-2 0 0,-2 1 0 16,2 1 0-16,-2 0 0 0,1-1 0 0,-1 1 0 0,0-1 0 0,0-1 0 15,2 2 0-15,-1-2 0 0,-2 1 0 0,1 1 0 0,0-2 0 0,-1 1 0 16,1-1 0-16,1 1 0 0,-1-1 0 0,-2 2 0 0,4-3 0 0,-2 1 0 16,0 1 0-16,0 0 0 0,-1-1 0 0,1 1 0 0,0-2 0 0,-1 2 0 15,1-1 0-15,0 0 0 0,2-1 0 0,-4 1 0 0,4 0 0 0,-2-2 0 16,-1 2 0-16,1-1 0 0,0-2 0 0,2 2 0 0,-2-3 0 0,-1 0 0 15,2 0 0-15,1 2 0 0,-2-4 0 0,-1 0 0 0,1 1 0 0,0-2 0 16,2 2 0-16,-2-1 0 0,-1-1 0 0,2 0 0 0,-2 1 0 0,1-2 0 16,-1 2 0-16,-1-1 0 0,1-1 0 0,1 2 0 0,-1-2 0 0,-1 0 0 15,-1 1 0-15,2 0 0 0,-2 0 0 0,0-2 0 0,2 1 0 0,-1-1 0 16,-1 1 0-16,0-1 0 0,0 1 0 0,-1-1 0 0,-1 1 0 0,2-2 0 16,-2 1 0-16,2-1 0 0,-3 0 0 0,2 0 0 0,-3-1 0 0,3 0 0 15,-3 0 0-15,1 0 0 0,-1 1 0 0,1-2 0 0,0 1 0 0,-1-1 0 16,1 2 0-16,0-1 0 0,-2 0 0 0,3 3 0 0,-1 0 0 0,-1-1 0 15,1 2 0-15,1 2 0 0,-1-1 0 0,0 1 0 0,1 0 0 0,-1 2 0 16,0-1 0-16,-1-1 0 0,1 2 0 0,0-1 0 0,-1 1 0 0,1-1 0 16,-1 2 0-16,-1 0 0 0,2-3 0 0,-2 3 0 0,-1-2 0 0,0 0 0 15,1 0 0-15,-1 0 0 0,-1 1 0 0,1-1 0 0,-3-1 0 0,1 1 0 16,0-2 0-16,-3 1 0 0,3-1 0 0,-2 1 0 0,2-1 0 0,-4 1 0 16,4-1 0-16,-2 2 0 0,1 2 0 0,-2-2 0 0,3 1 0 0,-1 2 0 15,-1-2 0-15,2 3 0 0,-3 0 0 0,3 1 0 0,-3-1 0 0,0 1 0 16,0 1 0-16,1 0 0 0,-2 1 0 0,1 1 0 0,-2-2 0 0,2 3 0 15,0-2 0-15,1 0 0 0,1 1 0 0,1 1 0 0,0-1 0 0,-1 1 0 16,3-2 0-16,-1 1 0 0,1 1 0 0,-1-1 0 0,0-1 0 0,0 0 0 16,1 0 0-16,-1 1 0 0,3 0 0 0,-4-1 0 0,3-1 0 0,-1 2 0 15,-1-2 0-15,3 0 0 0,-2 1 0 0,1 1 0 0,0-2 0 0,2 1 0 16,-2-1 0-16,0 2 0 0,0-2 0 0,-1 1 0 0,0 1 0 0,1-1 0 16,-1 0 0-16,1 1 0 0,-3 1 0 0,2-1 0 0,0 2 0 0,-1-1 0 15,-2 1 0-15,4 1 0 0,-3 0 0 0,3-1-105 0,-1 0-97 0,1 3-49 16,-1-3-95-16,1 1-109 0,2 0-97 0,1 0-96 0,1 0-19 0,1-5 0 15,0 2 14-15,3 3 13 0,0-4 27 0,-1 1 30 0,4-2 29 0,0 0 32 16,2-2 48-16</inkml:trace>
  <inkml:trace contextRef="#ctx0" brushRef="#br0" timeOffset="134113.56">10112 5697 68 0,'0'0'103'0,"0"0"0"0,0 0-5 16,0-2 1-16,0 2-3 0,0 0-3 0,0 0-7 0,0 0-5 0,0 0-10 15,0 0-12-15,0 0-4 0,0 0-5 0,0 0 2 0,0 0 0 0,0 0 4 16,0-3 2-16,0 3 5 0,0 0 4 0,0 0 11 0,0 0 6 0,0 0 11 16,0 0 15-16,0 0 15 0,0 0 13 0,0 0 16 0,0 0 14 15,0 0 13-15,0 0 12 0,0 0 13 0,0 0 12 0,0 0 8 0,0 0 3 0,0 0 4 16,0 0 0-16,0 0-6 0,0 0-9 0,0 0-11 0,0 0-11 0,0 0-14 15,0 0-13-15,0 0-11 0,0 0-13 0,0 0-14 0,0 0-13 16,0 0-12-16,0 0-10 0,0 0-11 0,0 0-8 0,0 0-7 0,0 0-7 16,0 0 0-16,0 0-1 0,0 0-2 0,0 0-2 0,-3-1-2 0,3 1 3 0,0 0-1 15,0 0-1-15,0 0-1 0,0 0-1 0,0 0-5 0,-3-2 0 16,3 2-2-16,0 0 0 0,-2 0-4 0,2 0-5 0,-3 0-1 0,0 0-4 0,0 0-4 16,3 0-6-16,-4 0 0 0,-3 0-2 0,4 0-1 0,-2 2 1 15,3-2 1-15,-4 0 0 0,3 1-3 0,-2-1-1 0,-1 1 0 0,1-1 0 16,-1 2 1-16,-1 0 0 0,2-1 1 0,-1-1 1 0,-3 2-2 0,2 1 0 0,1-2-1 15,-2 0-2-15,-1 3-1 0,2-3-2 0,-1 2 1 0,-2 0-1 16,0 1 3-16,0-1-2 0,2 1 0 0,-4 0 0 0,2 1-2 0,-2-1-1 16,2 1-1-16,-1 0-2 0,0 2 0 0,0-1-2 0,1-1 1 0,-2 3 1 15,2-2 0-15,1 2-2 0,-3-1-2 0,0 0 0 0,3 1-1 0,-2 0-1 16,0-1 0-16,1-2 1 0,-1 2 0 0,0 1-2 0,1-1 0 0,-2-1 1 16,2 2-1-16,-2-3 1 0,2 1-1 0,-1 1 3 0,-1-1-2 0,0 1-1 15,1 1 1-15,-3-2 1 0,3-1-2 0,-1 2-1 0,0 0 1 0,0-1 1 16,-2 2-1-16,2-2 0 0,-2 1 0 0,2-1 0 0,-1 1-2 0,0 1-2 0,0-2 2 15,-2 1 1-15,2 0-1 0,-1 0-1 0,3 2 1 0,-2-2 2 16,-1 1-2-16,1 0 0 0,1-2-1 0,-1 1 2 0,-1-1-2 0,4 2-1 16,-1-1 2-16,-3-1 1 0,3 0-1 0,1 0-2 0,-2-1 0 0,1 1 3 15,-2 0-2-15,4-2 0 0,-1 2 0 0,-2-2 1 0,2 1-1 0,0 0 0 0,-2 1 0 16,2-2 2-16,-1 1-2 0,0-2 0 0,2 2 0 0,-1 0 1 16,-1 1-1-16,2-1 0 0,-1 1 0 0,-1-2 1 0,2 1-1 0,-1 1 0 15,-1-1 1-15,2 2 1 0,-3-3-1 0,3 3-1 0,-2-2 0 0,1 1 1 16,-2 1 0-16,2-2-1 0,-1 3 1 0,0-1 0 0,0-1-1 0,2 2-1 15,-2-1 1-15,0-1 0 0,1 0-1 0,-1 0 1 0,2 0 0 0,0 0 1 16,-1 0 0-16,0 0-1 0,2-1 0 0,-3-1 1 0,3 2 0 0,0-1 0 16,0-1 0-16,-1 1 2 0,-1-1-1 0,2 3-1 0,-1-3 1 0,0 2-1 15,-1 0 1-15,2 0-1 0,-3 0 1 0,3-2 1 0,-3 4-1 0,0-2-1 16,3 1 1-16,-2-1 0 0,-2 1-1 0,4 1 0 0,-2 0 0 0,-2-1 2 16,1 1-2-16,1-1 0 0,0 1 0 0,-2-1 1 0,1 2 0 0,-1-2-2 15,0 1 1-15,-2 3 0 0,3-4 0 0,-2 4-1 0,-1-3 1 0,0 2 1 16,0 0 0-16,1-1-2 0,-1 0 2 0,1 0 0 0,-1 0 0 0,1-1-2 15,2 1 2-15,-1-2 0 0,2-1 1 0,-1 0 0 0,2 0 2 0,1-1 1 16,0-1 1-16,1 0-3 0,-2 1 2 0,4-1 2 0,-3-2-1 0,3 1-2 16,-2 0 2-16,2 0 2 0,-1 0-3 0,1-1-1 0,0 1 2 0,0 0-2 15,1-2-1-15,1 1-1 0,0 1-1 0,-1-3 2 0,3 1-2 0,-1 0 1 16,-1 1-2-16,1 0 1 0,2-2-1 0,-3 1-1 0,3-1 1 0,-2 0 1 16,2 0 0-16,-1 2-1 0,1-2 0 0,0 0 2 0,0 0-2 0,-2 1 0 15,2-1 0-15,0 0 1 0,0 0 0 0,0 0 0 0,0 0 0 0,0 0 1 16,0 0-1-16,0 0-2 0,0 0 2 0,0 0-1 0,0 0 1 0,0 0 0 15,0 0 1-15,0 0 0 0,0 0 0 0,0 0 2 0,0 0-1 0,0 0 1 16,0 0 1-16,0 0-1 0,0 0 1 0,0 0-1 0,0 0 0 0,-3 2 1 16,0-1-2-16,3-1-1 0,-1 2 0 0,1-2 0 0,-3 0 0 0,1 1 0 15,2-1-1-15,-2 2-2 0,2-2 1 0,-3 1 2 0,3-1-2 0,0 0-2 16,0 0 2-16,0 0 1 0,0 0-1 0,0 0 0 0,0 0-1 0,0 0 1 16,0 0-1-16,0 0-5 0,0 0-5 0,0 0-7 0,0 0-12 0,0 0-16 15,0 0-15-15,0 0-14 0,0 0-17 0,0 0-13 0,0 0-12 0,0 0-14 16,0 0-21-16,0 0-21 0,0 0-44 0,0 0-49 0,5 0-75 0,-2 0-85 15,3 0-41-15,-1 1-29 0,-2-1-28 0,2 0-30 0,0-1 5 0,0 1 11 16,-1-1 12-16,4-1 13 0,-3-1 19 0,1-1 23 0,-1-1 48 0</inkml:trace>
  <inkml:trace contextRef="#ctx0" brushRef="#br0" timeOffset="134500.24">8278 6441 176 0,'-2'-3'222'16,"2"0"9"-16,-1 0 14 0,-1 0 10 0,1 1 13 0,1 2 14 0,-2-3 14 15,2 3-31-15,0 0-42 0,0 0-6 0,0 0-4 0,0 0 10 0,0 0 7 16,0 0 7-16,0 0 7 0,-3 2-1 0,2-1 1 0,-1 4-3 0,-1-1-8 16,1 2-4-16,1 2-5 0,-1 2-15 0,-1 1-16 0,0 2-18 0,-1 2-17 15,0 1-17-15,-2 3-19 0,1-1-18 0,0 1-16 0,0 2-9 0,0 0-6 16,-1 0-7-16,0 1-3 0,1-2-7 0,0 1-8 0,-1-1-6 0,3-2-6 15,-2 0-2-15,-1-3-6 0,4 1-1 0,-1-4-4 0,0 2-2 0,1-4-1 16,1-1-3-16,1-2-2 0,1 0-1 0,-1-1-2 0,2-2-1 0,0 2 0 16,1-1 0-16,0-2 1 0,3 0 1 0,-1-1 1 0,1 2-1 0,-1-1 1 15,3 0-1-15,1-2-2 0,1 1 0 0,-1 1 0 0,2-3-2 0,-1 1-2 16,1-1 0-16,1 0 1 0,1 0-1 0,-3 0-2 0,4 0 0 0,-3-1 1 16,1 1-1-16,1-3-4 0,-3 1 2 0,4-1-1 0,-3 2-1 0,2-4 0 15,-2 2 0-15,0 0 1 0,0-1-2 0,-2 1-4 0,1-2-11 0,1 2-15 16,-3-1-19-16,0 1-20 0,0-2-29 0,1 2-32 0,-4 0-69 0,1 2-77 15,-1-2-80-15,-2 0-83 0,2 1-67 0,-2 1-62 0,-3 1-13 0,0 0-1 16,0 0 11-16,0 0 14 0,0 0 17 0,0 0 21 0,0 0 29 0,0 0 36 16</inkml:trace>
  <inkml:trace contextRef="#ctx0" brushRef="#br0" timeOffset="140547.1">20781 9433 190 0,'-9'-1'300'0,"0"-1"42"0,-1 2 49 0,-2-1 48 0,0 0 22 0,1 1 14 16,0-2 12-16,2 0 11 0,-1 2-53 0,4 0-71 0,-2 0-21 0,2-2-10 16,1 2-23-16,2 0-24 0,3 0-34 0,-4 0-35 0,4 0-44 0,0 0-43 15,0 0-18-15,0 0-12 0,0 0-12 0,0 0-10 0,0 0-11 0,0 0-12 16,0 0-9-16,0 0-9 0,0 0-8 0,0 0-9 0,0 0-6 0,4-3-4 15,-1 2-6-15,2 1-8 0,1 0 6 0,5 0 2 0,-1 0 1 16,2 1 0-16,4-1 3 0,-2 2 3 0,4-1 0 0,-1 1 0 0,0-2 2 0,2 2 4 16,-3 0-2-16,1 0-2 0,-2 0 3 0,0-1 2 0,-2 3-6 15,0-2-4-15,-4-1-3 0,1 3 1 0,0 0 2 0,-3-2 1 0,0 3 4 16,-3-3 2-16,1 3 0 0,-2-1 0 0,1 1 3 0,-2 0 1 0,0 2 0 16,-4 2-3-16,0 1 1 0,-2 1 1 0,-2 2-3 0,0 1-1 0,-6 2-3 0,0 2-4 15,-1 3-3-15,-2-1-4 0,-2 2-6 0,-3-1-10 16,4 0 3-16,-3 0 4 0,-1 1-4 0,1-2-3 0,0 1 4 0,-2-3 7 15,2 0-3-15,0 0-1 0,2-2 5 0,-2 0 7 0,0-3 4 16,6-2-1-16,-2-1 6 0,3-1 6 0,1-1-27 0,2-2-1 0,3-2 0 0,1 1 0 16,2-2 0-16,-1-2 0 0,4-1 0 0,0 0 0 0,0 0 0 15,0 0 0-15,0 0 0 0,0 0 0 0,5 0 0 0,0 2 0 0,1-2 0 16,4 2 0-16,-1-1 0 0,3 0 0 0,1 0 0 0,2 1 0 0,0-2 0 0,3 0 0 16,-1 0 0-16,1 0 0 0,-1-2 0 0,2 2 0 0,-1-2 0 0,-3 1 0 15,1-3 0-15,1 3 0 0,-2-2 0 0,0 0 0 0,-2 1 0 16,1-1 0-16,-2 1 0 0,-1 0 0 0,-1 0 0 0,-1-1 0 0,-1 2 0 0,0-1 0 15,-2 1 0-15,-2 1 0 0,0-2 0 0,-1 2 0 0,-3 0 0 16,3-2 0-16,-3 2 0 0,3 0 0 0,-3 0 0 0,3 2 0 0,1-2 0 16,0 2 0-16,-1-1 0 0,2-1-9 0,-2 2-94 0,2-1-27 0,-2 2-25 15,2-1-25-15,3 0-45 0,-2-1-47 0,0 1-91 0,1 0-99 0,-1 0-79 16,2-2-72-16,0-2-12 0,-2-1 3 0,2-1 17 0,0-1 21 0,-2-4 23 16,-1 0 24-16,2-4 25 0,-3-4 25 0,2-1 48 0</inkml:trace>
  <inkml:trace contextRef="#ctx0" brushRef="#br0" timeOffset="140780.24">21271 9208 389 0,'0'0'442'0,"0"0"24"0,0 0 15 0,0 0 13 0,0 0 11 0,0 0 13 16,0 0 14-16,-3 3 15 0,2 0 17 0,-2 3-67 0,1 1-85 0,-1 4-70 16,2 2-70-16,-1 4-43 0,-1 4-37 0,0 3-17 0,1 3-12 0,-1 5-6 15,1 2-6-15,0 4-10 0,-1 2-9 0,2 4-15 0,-4 0-16 0,4 3-13 16,-1 0-12-16,2-2-68 0,-1 1-8 0,1-1 0 0,1 0 0 0,-1-3 0 15,2-1 0-15,-1-2 0 0,4-2 0 0,-2-1 0 0,2-3 0 0,0-1 0 16,-2-4 0-16,2 0 0 0,-1-2 0 0,2-3 0 0,-3-1 0 0,1-4-99 16,-1 0-65-16,-1-3-57 0,-1-1-60 0,1-5-100 0,-4 2-112 15,1-1-80-15,-3-4-71 0,-1-1-12 0,1 2 3 0,-5-3 12 0,1 0 15 0,-4-1 28 16,0-1 29-16,1 0 29 0,-3-4 35 0,2 2 54 0</inkml:trace>
  <inkml:trace contextRef="#ctx0" brushRef="#br0" timeOffset="146697.39">26924 9462 12 0,'0'-6'340'0,"-1"1"40"0,-1 1 37 15,0-1 22-15,1 1 24 0,1 1 10 0,-3 0 10 0,3 1 8 0,0 2 5 16,-2-2-55-16,2 2-68 0,0 0-47 0,0 0-40 0,0 0-40 0,0 0-44 16,0 0-25-16,-2 2-24 0,1 1-16 0,1 3-11 0,-4 3-6 0,3 3-3 15,-2 3-1-15,-2 4 0 0,2 3-2 0,0 2-2 0,0 3-1 0,-2 3 0 16,0-1-11-16,0 3-10 0,1 0-8 0,1 0-11 0,0 1-7 0,-1-4-8 15,3 1-7-15,-1-1-5 0,1-1-4 0,-1-2-6 0,0-2-2 0,1-1-2 16,1 0-5-16,-4 0-3 0,4-5-6 0,-1 3 0 0,-1-3-4 0,2-2-3 16,-1-1 0-16,1 0 1 0,0-1-8 0,-3-1-2 0,3-1 0 0,0-1 0 15,0-3 0-15,0 2 0 0,0-3 0 0,0 1 0 0,3-4-10 0,-3 2-21 16,1 0-18-16,-1-2-21 0,3 0-23 0,-3-1-26 0,4 0-26 0,-3-1-25 16,3 0-69-16,-1-2-74 0,2 2-98 0,-2-4-102 0,3 0-63 0,-2 0-53 15,1-3 0-15,2-2 10 0,-2-2 18 0,-1-2 20 0,5-2 25 0,-4-2 23 16,3-3 27-16,-1-2 29 0</inkml:trace>
  <inkml:trace contextRef="#ctx0" brushRef="#br0" timeOffset="146999.85">27242 9484 177 0,'6'-3'416'0,"-1"0"31"0,0 1 15 0,0 1 12 15,-2 1 13-15,-3 0 12 0,1 3 10 0,1-1 14 0,1 2-4 0,-6 1-6 16,1 0-75-16,1 5-95 0,-1 2-69 0,-3 1-67 0,1 3-34 15,-1 4-23-15,-2 2-11 0,1 1-9 0,-2 1-9 0,3 2-9 0,-1-1-10 0,0 2-8 16,1-2-11-16,2-2-5 0,2 1-8 0,1-3-7 0,3-1-8 0,1-1-9 16,2-1-4-16,1-2-2 0,3-4-4 0,0 4-4 0,5-4-1 0,-1-2-1 15,3 1-1-15,2-2-5 0,0-2-1 0,3-1-3 0,0 0-3 0,-1-1-4 16,5-2-1-16,-3-2 0 0,-1-1-5 0,2 0 0 0,-3 0-1 0,-1-3 1 16,-1 2-3-16,-2-2-2 0,1 0-1 0,-4-1 2 0,-1 2-2 15,-1-1-2-15,-4-2 1 0,0 4 0 0,1-2-4 0,-5 1-7 0,1 0-4 0,-2 1-8 16,-3 1-26-16,0 0-27 0,0 0-25 0,0 0-21 0,0 0-29 15,-2-4-33-15,1-1-66 0,-1 1-73 0,-1-2-79 0,-1 0-80 0,0-4-69 16,-1 0-63-16,1-1-9 0,-1 2 6 0,-2-6 21 0,2 3 31 0,1-1 23 16,-2 0 22-16,3-2 30 0,-2 1 31 0</inkml:trace>
  <inkml:trace contextRef="#ctx0" brushRef="#br0" timeOffset="147214.39">27547 9525 158 0,'-1'3'395'0,"-1"2"32"16,0 0 28-16,-1 1 21 0,2 0 22 0,-1 2 15 0,0-1 15 0,-1 4 14 15,2 0 10-15,-3 3-52 0,3 1-62 0,-4 6-64 0,1 0-57 0,-3 4-48 16,2 3-41-16,1 1-28 0,-1 2-24 0,-2 0-19 0,1 2-17 0,2 1-14 16,-1 0-14-16,-2-1-11 0,4 0-8 0,-2-1-11 0,1 2-5 0,2-3-12 15,-1-1-13-15,2 0-11 0,-1 0-9 0,0-1-5 0,2-1-4 0,2-2-7 16,-2-1-15-16,2-1-1 0,-1-4-12 0,1 0-21 0,-1-2-21 0,1-6-27 16,1 1-32-16,-2-3-30 0,1-2-33 0,-1-1-40 0,1-4-46 15,0 2-95-15,-2-2-108 0,0-3-83 0,0 0-73 0,-4-2-12 0,1-1 7 0,-3 0 17 16,2-3 18-16,-3-1 26 0,-1-1 26 0,-1-2 30 0,-1-3 29 15,1 0 43-15</inkml:trace>
  <inkml:trace contextRef="#ctx0" brushRef="#br0" timeOffset="152217.46">9138 6049 46 0,'-2'-4'206'0,"1"-1"13"0,-1 1 13 16,1-1 16-16,-2 1 21 0,1 0 20 0,-1 2 23 0,0 1-17 0,1-1-28 15,-1 0-5-15,3 2 3 0,-3 0 2 0,3 0 5 0,-2-1-11 0,2 1-13 16,0 0-11-16,-3 0-15 0,3 0-14 0,0 0-18 0,-2-2-24 0,2 2-22 16,0 0-25-16,0 0-26 0,-3 0-46 0,3 0-50 0,0 0-76 0,0 0-78 15,0 0-71-15,0 0-66 0,0 0-70 0,-1 5-70 0,1-1-18 0,1 2-5 16,-1 0 0-16,0 3 1 0,0 0 0 0,0 2 2 0,0 1 22 0,-4 1 24 15</inkml:trace>
  <inkml:trace contextRef="#ctx0" brushRef="#br0" timeOffset="152516.6">9091 8346 14 0,'-2'3'200'0,"-1"-1"6"0,-2 1 0 0,2-1-1 0,-2 0 0 0,1-1-2 0,-1-1-5 16,2 2-5-16,3-2-72 0,-2 1-86 0,2-1-55 0,0 0-50 16,0 0-54-16,0 0-59 0,0 0-16 0,0 0-6 0,4 0-1 0,-1 2 0 0,-3-2 2 15,3 0 2-15</inkml:trace>
  <inkml:trace contextRef="#ctx0" brushRef="#br0" timeOffset="154732.32">24246 9525 305 0,'-8'-3'406'15,"0"1"30"-15,-1 1 22 0,2-2 6 0,-1 0 4 0,3 0-1 0,0-2 0 16,2 2 1-16,-1 0-1 0,2 2-92 0,1-3-109 0,1 4-55 0,0 0-40 0,0 0-53 16,0 0-56-16,0 0-15 0,0 0-8 0,0 0 3 0,0 0 4 15,1 0 3-15,4-1 4 0,-1 1 0 0,1 0 2 0,2 0-1 0,1 1 1 0,3-1 1 16,-3 2 2-16,3 0-2 0,1-1-2 0,-1 2-11 0,-1-1-15 0,2 2-6 15,-2-1-5-15,0 3 1 0,0-1-1 0,0 1 3 0,-2 1 4 16,0 1 2-16,-2-1 6 0,-1 3 3 0,0-1 5 0,-4 4 3 0,-1-1 2 16,0 1 4-16,-3 4 2 0,-2-1-1 0,-3 4-3 0,-1-1 0 0,-4 2-2 15,-1 3-3-15,-2 0-1 0,-2 1-5 0,-2 0-3 0,-2 0-3 0,2-3-5 16,0 2-4-16,2-3 0 0,-1-1-4 0,5-2-4 0,1-3-1 0,0-1-3 16,5-4-2-16,2-2-3 0,1-2-3 0,1-2 0 0,1 1-3 0,3-2-5 0,0-3 0 15,0 0 3-15,0 0-3 0,1 1-1 0,2 0 1 0,2 1 3 16,1-2 0-16,2 2-3 0,0-2 3 0,4 0 1 0,1 0 2 0,3 0-1 15,-2 1 2-15,3-1 3 0,1 0-1 0,1 1-1 0,-1 1 1 0,0 0 0 0,1-1 1 16,-1 1-1-16,-1 3 1 0,-1-1 3 0,1 2 2 0,-4 1 1 16,3-1 2-16,-5 4 5 0,1-3 3 0,-2 3 4 0,-2 1 6 0,-2-2 7 15,0 1 3-15,-2 2 5 0,-3 0 3 0,1 0 4 0,-4 2 0 0,1-1-1 16,-5 2-2-16,-1 1 0 0,-1 2-1 0,-1-2-3 0,-5 3-3 0,1-1-5 16,-4 2-4-16,0 1-7 0,0-2-6 0,0 0-2 0,-4 1-6 0,3-2-5 15,-2 0-2-15,3-1 0 0,-1-1-9 0,3-2-8 0,0-1-14 0,1-3-17 16,5 1-22-16,-4-2-23 0,5-3-29 0,4-1-30 0,-1-1-71 0,0-1-80 15,2-3-101-15,3 0-107 0,-3-3-66 0,3-3-53 0,0-1-6 0,3-4 2 16,1-5 15-16,1 2 15 0,2-5 23 0,-1-4 22 0,6-1 28 0,-2-3 33 16</inkml:trace>
  <inkml:trace contextRef="#ctx0" brushRef="#br0" timeOffset="160716.1">30110 9535 28 0,'5'-4'120'0,"-1"-1"5"0,1-1-1 0,2 2 0 0,-1-2-5 0,-2 0-26 0,1 0-27 15,2-2-17-15,-2 1-9 0,1-1-4 0,0 2 3 0,-1-3 4 0,0 2 2 16,-2-2 11-16,0 0 8 0,0 2 11 0,-1-3 8 0,-1 2 21 16,1-1 23-16,0 1 40 0,-2 0 40 0,0 1 39 0,-2 1 36 0,2 0 15 15,-2 0 10-15,2 1 1 0,-1 2 3 0,-1-1-4 0,1 2-4 0,-1 0-8 0,0 0-10 16,1 0-22-16,-1 1-24 0,-3 1-36 0,2 0-41 0,-2 1-31 15,-2 3-31-15,-1 1-13 0,0 3-8 0,-5 2-4 0,0 4-2 0,1 2-10 16,-4 4-8-16,-3 3 8 0,2 5 10 0,-4 2-3 0,4 4-6 16,-5 3 5-16,3 2 4 0,-1 2-5 0,2 4-12 0,-3 0 4 0,5 2 5 15,1-1 1-15,2 0-5 0,2-1 6 0,1-1 6 0,6-3-9 0,-1 2-13 16,5-5 4-16,0-2 6 0,3-3-7 0,3-4-11 0,4 0 0 0,-1-3 1 16,3-2-9-16,1-3-9 0,4-3-5 0,1-4-1 0,0 0-4 15,2-3-4-15,1-2-1 0,-4-4 1 0,5-1-2 0,-1-3-2 0,0-1 0 16,-1-3 0-16,0-2-3 0,0 0-1 0,-1-3 0 0,-2-3 0 0,-1 1 2 0,-1-3 0 15,0 1 4-15,-2-3 3 0,-3 0 4 0,0-2-1 0,-2 1 3 0,-2-1 1 16,-1-2 0-16,-4 1 1 0,3 0 1 0,-4-3 1 0,-4 3 1 0,3-2-3 16,-7 1-20-16,3 1-1 0,-3 0 0 0,-1 1 0 0,-2 0 0 0,0 3 0 15,-2 0 0-15,-1 2 0 0,-1 3 0 0,0 0 0 0,-1 2 0 0,-1 1 0 16,1 3 0-16,-3 1 0 0,2 1 0 0,-3 2 0 16,2 1 0-16,0 1 0 0,1 1 0 0,-4 2-44 0,5 0-37 0,1 2-27 0,0-2-35 0,1 0-37 15,5 0-70-15,1-2-79 0,0 1-91 0,2-3-93 0,3 2-64 16,3-4-56-16,0 0-7 0,0 0 6 0,0 0 14 0,4-4 22 0,5 2 24 15,-1-3 25-15,2-1 37 0,2-3 35 0</inkml:trace>
  <inkml:trace contextRef="#ctx0" brushRef="#br0" timeOffset="164382.82">24472 7283 85 0,'0'5'139'0,"-2"-2"2"0,2-3 3 0,0 0-2 16,0 0 1-16,0 0-1 0,0 0-49 0,0 0-59 0,0 0-18 15,-3 0-8-15,3 0-3 0,0 0 0 0,0 0 0 0,0 0-1 0,0 0-1 16,0 0 1-16,0 0 0 0,0 0 0 0,0 0 3 0,0 0 1 0,0 0 3 16,0 0 1-16,0 0 1 0,0 0 1 0,0 0 0 0,0 0 0 0,0 0 1 0,0 0-1 15,0 0 0-15,0 0-3 0,0 0-2 0,0 0 0 0,0 0-1 16,0 0-4-16,0 0 1 0,0 0-3 0,0 0 0 0,0 0 0 0,5 0-3 0,-2 2-1 15,2-1 0-15,-2 1-4 0,0 1-1 0,2 0-2 0,0-1-8 16,2 2-8-16,0 0-14 0,-3-1-11 0,3 2-37 0,-1-1-40 0,3 1-17 16,0 1-9-16,-1-2-3 0,-4 2 1 0,4 0 1 0,-3 0 3 0</inkml:trace>
  <inkml:trace contextRef="#ctx0" brushRef="#br0" timeOffset="164549.23">24432 7283 101 0,'-3'0'118'0,"0"2"-10"0,-2-2-27 0,5 0-29 0,-5 0-26 0,5 0-25 16,-3 0-56-16,3 0-63 0,-1 1-14 0,1-1-2 0</inkml:trace>
  <inkml:trace contextRef="#ctx0" brushRef="#br0" timeOffset="169900">8757 6311 112 0,'-3'5'146'0,"0"-3"6"0,1 1-3 0,-1-1-7 0,0 0 4 16,0 0 7-16,-1-1-58 0,1 0-68 0,-1 1-11 0,4-2 2 16,0 0-25-16,0 0-31 0,0 0-27 0,0 0-25 0,0 5-28 0,0-2-29 15,3 1 0-15,-2-1 5 0,1 1-3 0,1 2-7 0</inkml:trace>
  <inkml:trace contextRef="#ctx0" brushRef="#br0" timeOffset="170033.31">8863 6379 47 0,'3'-1'157'0,"-3"1"-4"0,0 0-10 0,0 0-2 15,0-3 0-15,0 1-30 0,0 2-33 0,0 0-89 0,2-3-100 16,1 0-29-16,-3 3-16 0,2-2 2 0,-1 0 6 0,3-1-5 0</inkml:trace>
  <inkml:trace contextRef="#ctx0" brushRef="#br0" timeOffset="173286.58">30183 8514 46 0,'-3'1'142'0,"-1"-1"-6"15,3-1-11-15,-3 1-16 0,4 0-34 0,-3-2-40 0,-1 0-49 0,2-2-49 16,1 1-39-16,1 3-36 0,-3-4-8 0,3 4 0 0</inkml:trace>
  <inkml:trace contextRef="#ctx0" brushRef="#br0" timeOffset="173600.45">30219 8548 29 0,'-1'2'154'0,"-1"-1"-1"0,2-1-3 0,0 0-8 15,0 0-9-15,-3 0-21 0,0-1-22 0,3 1-88 0,-2-2-105 0,0-1-30 16,1 0-14-16,-2 0-6 0,3 1-1 0,-2-3-1 0</inkml:trace>
  <inkml:trace contextRef="#ctx0" brushRef="#br0" timeOffset="173716.79">30230 8540 119 0,'-4'2'154'16,"-1"0"-13"-16,2-1-16 0,-2-1-27 0,0-1-31 0,2-1-29 0,-2 0-30 15,1 1-68-15,0 0-77 0,0 0-20 0,0-1-5 0,3-1 0 0</inkml:trace>
  <inkml:trace contextRef="#ctx0" brushRef="#br0" timeOffset="178602.51">24227 7306 100 0,'0'0'82'0,"0"0"-26"0,0 0-26 0,0 0-23 15,0 0-36-15,0 0-40 0,0 0-21 0</inkml:trace>
  <inkml:trace contextRef="#ctx0" brushRef="#br0" timeOffset="179686.56">20677 4107 85 0,'-11'7'374'0,"1"2"43"0,0-1 37 0,0-1 11 0,4-2 4 16,-1 1-1-16,1-2-1 0,3-1 0 0,2-2-1 0,1-1-58 0,0 0-74 0,3 2-64 15,4-2-65-15,4 0-55 0,2 0-58 0,6 0-41 0,3-2-38 16,5 2-11-16,5-1-5 0,4-2 2 0,5 0 5 0,5-1 1 0,2-1-1 15,5-2 0-15,1-1-1 0,3-1 2 0,2 0-1 0,-1 0 2 0,1-1 2 16,-3 1 0-16,1 0 0 0,-3 1 1 0,-3 1 3 0,-1-1-3 0,-4 1-1 16,-2 2 0-16,-1-1 2 0,-4 0 1 0,-1 1 0 0,-3 0-2 0,-2 0 0 15,-1 1-1-15,-3-2 0 0,-3 1-1 0,0 1-3 0,-7-1-7 0,0 2-11 16,-6 0-27-16,-3 0-31 0,-2 0-84 0,-6 0-97 0,-5 1-60 0,-5 1-53 16,-6 1-51-16,-4 0-51 0,-6 0-12 0,-6 1-2 0,-5 1 1 0,-8 3 0 15,-7 1 7-15,-2 0 10 0,-8 1 27 0,-6 1 33 0</inkml:trace>
  <inkml:trace contextRef="#ctx0" brushRef="#br0" timeOffset="180435.9">1764 4989 171 0,'-8'-7'218'0,"0"2"12"0,-3-2 15 0,3 0 19 0,-3-1 22 16,3 0 14-16,-3 0 9 0,2 1-42 0,2-1-55 0,-2 1-37 0,4 1-36 15,0 1-11-15,2 1-6 0,0 1-11 0,1 0-9 0,1 1-12 0,1 2-13 16,0 0-17-16,-2-1-22 0,2 1-13 0,0 0-10 0,0 0-1 0,0 0-1 16,0 0 1-16,2-2 1 0,1 1 5 0,2-1 6 0,1 2 4 0,2 2-1 15,5-2 4-15,1 1 1 0,5 1 0 0,3-1 1 0,2 1-1 0,4 1 0 0,6-2 2 16,3 2-1-16,1 0-1 0,4 0-4 0,1 0 8 0,2-1 9 15,2 2-7-15,-1-1-11 0,3 0 11 0,-3 0 13 0,0 2-7 0,-2-2-10 16,0-2 16-16,-4 2 27 0,0-1-8 0,-4-1-14 0,-1 0-2 0,-2 1 4 16,-6 0-12-16,0-2-14 0,-2-2 3 0,-3 2 6 0,-3-2-12 15,2 1-21-15,-4-2-1 0,-1 1 2 0,1 1-54 0,-1 0-66 0,-2-2-64 16,1 0-66-16,0 1-68 0,-2-1-70 0,-2 2-25 0,2-2-16 0,-2 1-4 16,-2-2 0-16,-1-1 1 0,-3 1 4 0,1-2 5 0,-2 0 9 0,-1-2 38 15</inkml:trace>
  <inkml:trace contextRef="#ctx0" brushRef="#br0" timeOffset="181019.02">4843 4896 19 0,'0'-5'259'0,"0"-1"10"0,-2 2 2 0,0-2 8 15,2-1 9-15,-3 3-6 0,2 0-5 0,-1-1 1 0,0 2 4 16,2 0-81-16,0 3-104 0,0 0-11 0,2-1 10 0,0 0-6 15,1-1-13-15,2 2 1 0,1-3 4 0,3 3-3 0,2-2-7 0,-1 1 7 16,7-1 7-16,0-1 14 0,-1 1 12 0,5 0 17 0,1-1 17 0,2 1-1 16,1 1-6-16,2-2-15 0,3 2-14 0,0-1-7 0,0 0-6 15,3-1-1-15,2 1 1 0,0 1 2 0,0-2 1 0,1 2-11 0,3-2-14 0,-1 0-10 16,2 1-11-16,1-1-10 0,0 0-9 0,1 0-1 0,1-1 2 0,0 1-1 16,5-2-2-16,-2 2-1 0,2-1-2 0,0-2-2 0,4 1-2 15,0-1-2-15,-1 2-4 0,3-2-2 0,-1-1-2 0,3 2-2 0,-4-1 0 0,3 1-2 16,1-1 0-16,-1 0-2 0,-1 0-1 0,1 1-1 0,2-3 0 0,-2 1 0 15,1 2 0-15,-2 0 3 0,3-1 5 0,-1 0 0 0,0 0 2 16,0 2-1-16,0-1 1 0,-1-1-2 0,-1 2 0 0,3-1 2 0,-2 2 1 16,-1-1 1-16,0 0-1 0,1-1-2 0,0 2-3 0,1-2-4 0,-2 2-3 15,1-1 0-15,0 1 0 0,0 0-1 0,-2 0-3 0,2-1-1 0,-1 0 0 16,-1 3-2-16,-2-2 0 0,1-2-1 0,-1 2 1 0,-2 0 1 0,-2 0 1 16,-1 2 0-16,2-2-1 0,-4 0-2 0,0 0-1 0,-3-1 2 0,-1 2 3 15,-1-1-1-15,-4 0 1 0,0 1-1 0,-5-1-1 0,0 0 0 0,-5 1-1 16,-1 1 2-16,-5-1-1 0,1 0 0 0,-5 0 0 0,-3 1 1 0,-2 1-2 0,-2-3 2 15,-2 3 0-15,0 0 0 0,-3-2 0 0,-3 2 0 0,0 0-3 0,0 0-13 16,0 0-16-16,0 0-38 0,-1-1-37 0,-5 1-91 0,1-2-102 16,-3 0-69-16,-2-1-61 0,-2 2-42 0,-1-2-37 0,-4-1-8 0,1 1-2 15,-4-2 2-15,-2 2-1 0,1-3 16 0,-3 0 17 0,1 0 34 0</inkml:trace>
  <inkml:trace contextRef="#ctx0" brushRef="#br0" timeOffset="181186.11">8319 4831 187 0,'2'9'191'0,"0"-1"-4"0,-2-2-4 0,0-3-16 0,0-3-24 16,0 0-34-16,0 0-41 0,0 0-82 0,0 0-91 0,0 0-46 0,0 0-32 15,0 0-7-15,0 0 0 0,-2-3-1 0,0-2 1 0</inkml:trace>
  <inkml:trace contextRef="#ctx0" brushRef="#br0" timeOffset="183937.05">11766 11500 44 0,'-16'-2'160'0,"0"0"10"16,-1 0 12-16,1-1 0 0,-1 2 0 0,-1-2 12 0,1 0 10 15,1 1-43-15,-1-1-57 0,4 2 8 0,-4-1 20 0,6-1 18 16,-3 2 14-16,2-1 15 0,4 1 11 0,-2-1 23 0,3 1 25 15,1-1 16-15,1 0 11 0,0 1-19 0,2 0-29 0,0 1 6 0,3 0 11 16,0 0-35-16,0 0-41 0,0 0-9 0,0 0-2 0,0 0-30 16,0 0-34-16,0 0-20 0,0 0-18 0,0 0-23 0,0 0-23 15,0 0 18-15,6 0 30 0,-1 1-4 0,3 2-11 0,0-1 14 0,4 1 22 16,1 1-5-16,1 2-12 0,4-1 19 0,2 1 22 0,4 0-4 0,0 0-14 16,6-2 10-16,0 2 15 0,3 0-20 0,5 0-24 0,0-1-1 0,5-1 4 15,2-1-8-15,2 0-11 0,1 0 2 0,0-1 7 0,4-2-2 16,0 3 0-16,-1-2-5 0,1-1 1 0,0 0-1 0,-1-1-1 0,1-2 12 15,-2 3 13-15,1 0-8 0,0-2-16 0,2 2 7 0,-2-1 9 16,1 1-5-16,4-2-11 0,-1 2 0 0,0 0 6 0,-1 0 1 0,3 0 0 16,-2-2 2-16,0 2-1 0,-2-1-1 0,2 0-6 0,0-1 2 0,-1-1 2 15,0-1-4-15,0 1-4 0,1 0 0 0,0-3-2 0,2 0-4 0,0 0-10 16,0-2-5-16,-1 1-5 0,0-1-2 0,3-1-3 0,-2 1-3 0,-2 0 0 16,-1 0 3-16,1-1 0 0,-1 2 1 0,-2-1-2 0,-3 2-2 0,2-1 2 15,-4 1-2-15,1 0-2 0,-4 1 3 0,0 0-1 0,-1 3 1 0,-3 0-2 16,0-1 0-16,-5 3 0 0,0-1-1 0,-2-2 0 0,-1 3-2 0,-4 0 1 15,-1 3 0-15,-2-3-1 0,-2 1 1 0,-1-1-1 0,-2 0-1 0,-4 1-1 16,2 1 2-16,-6-2 0 0,2 2-2 0,-4-2 0 0,-2 1 0 0,0-1 1 16,-2 1 0-16,-3-1-1 0,0 0 1 0,-3 0 0 0,0 0 0 0,0 0 0 15,0 0-14-15,0 0-15 0,0 0-30 0,0 0-34 0,0 0-34 0,0-2-29 16,-1-3-78-16,-2-1-88 0,-1-1-93 0,0-2-94 0,-4-3-63 0,0-2-57 16,0-2-12-16,0-1-2 0,-3-2 10 0,2-1 18 0,-1 1 31 0,-4-1 36 15,1 1 34-15,-1 1 29 0</inkml:trace>
  <inkml:trace contextRef="#ctx0" brushRef="#br0" timeOffset="184101.32">15068 11302 180 0,'4'15'263'0,"-4"-4"-63"0,0-4-63 0,-1-1-65 0,1-6-35 0,-3-3-29 15,-1-1-6-15,-1-2-1 0,4-2-1 0,-2 0 0 0,-1 0-134 0,0-2-162 16,-2 0-24-16</inkml:trace>
  <inkml:trace contextRef="#ctx0" brushRef="#br0" timeOffset="191252.68">27454 9330 97 0,'0'-5'177'0,"-2"1"3"0,2-1 4 16,0-1 6-16,0 2 11 0,-1-2 10 0,-2 1 8 0,1 0-42 0,0 2-52 0,1-1 6 0,-1 1 20 16,1 1 21-16,-3-2 22 0,3 2 19 0,-3-1 19 15,1 2 15-15,2 0 15 0,-4-2-2 0,4 1-4 0,-2 0-9 0,-1 0-6 0,1-1-10 16,-2-1-8-16,4 3-25 0,-4-2-23 0,2 0-27 0,-3-1-25 0,1 2-21 16,0-1-16-16,0 0-16 0,0 0-15 0,-1-1-4 0,-2 1-2 0,4 0-3 15,-3-2-3-15,2 2-1 0,-3-1-2 0,2 1-1 0,-2-2-3 0,2 2-2 16,0-1-1-16,-4 1-3 0,2-2-4 0,0 2 0 0,0 0 0 15,1-1 3-15,-1 1-1 0,1-2 1 0,-1 2 0 0,1 0 2 0,-1-1 3 0,1 1-1 16,-1-2-2-16,1 2-1 0,-1-2 0 0,1 3 1 0,1-3-2 0,-3 1 0 16,2-1-1-16,-1 0-1 0,2 3 0 0,-2-3-2 0,0 1 1 0,2-1-1 15,-1 1-3-15,1 0 1 0,-2 2 3 0,4-3-4 0,-1 4-2 0,-2-3 0 16,2 2 1-16,1 0-5 0,-2 0-4 0,-1 1-1 0,3 0-3 16,-3-2-1-16,1 3-3 0,-3 0 0 0,0-2 1 0,0 2-1 0,0 0-1 0,-3 2 1 15,3-2 1-15,-3 0-1 0,2 0-1 0,0 3 2 0,-2-1 0 0,2 0 0 16,1 0 0-16,-1-1-1 0,2 2 1 0,-1-1 0 0,2-1-4 15,0 1 1-15,0 1 0 0,1-2 0 0,1 0-3 0,-1 3 1 0,-2-3 1 0,2 2 0 16,-1-1-1-16,-1 3 3 0,1-3 2 0,-1 3 1 0,0-3-2 0,0 5 2 16,-5-1 2-16,5-1-2 0,-1 0 0 0,-1 3 1 0,1-2 1 15,1 1 0-15,-3-1 0 0,1 1 0 0,2 0 0 0,0 0 0 0,-1 1-2 0,1-1 1 16,0 1 1-16,2-1 0 0,-5 0 0 0,3 3 1 0,0-2 1 16,-1 2 0-16,1-1-2 0,-2 1 1 0,-1 1 2 0,3-1 0 0,-1 1-1 15,1 1 0-15,-3 0 1 0,3 0 2 0,0 0-3 0,-1 0 2 0,1 0 2 0,1 0-1 16,1 1 0-16,-1 1 0 0,0-1 1 0,0-1 0 0,1 2-2 15,-1-2 0-15,0 1-1 0,2-1 2 0,-1 0-1 0,-1 2 2 0,2-2 2 16,-2 1-1-16,2-1-1 0,-1 0 0 0,-1 2 2 0,2-1-2 0,1 0-1 16,-2 0 1-16,-1 0 0 0,2-1 0 0,1 0-2 0,0 0 0 0,0 0 0 0,-1-1-5 15,1 1 1-15,0-2-1 0,1 1 1 0,0 0 0 0,0 0-1 16,-1-1 2-16,1 3 0 0,0-3 0 0,0 1-2 0,0-1 3 0,1 0-1 0,-1 1 0 16,2-1-2-16,-1 0 1 0,0 0 0 0,-1 0 0 0,3 1-3 15,-1 0 1-15,-1-1 1 0,0 1-1 0,2-1-1 0,-1 0 0 0,1 3 3 0,0-3-1 16,0 2-2-16,0 0 2 0,0-1 1 0,0 0 0 0,0 0-2 0,1 0 2 15,-1 1 1-15,4-1-3 0,-4 0 1 0,1 1 0 0,2-1 1 16,-1-1-3-16,0 0 2 0,1 1 0 0,0 0-1 0,0-1 1 0,2 1-1 16,-1-1 0-16,0-1 2 0,0 2-2 0,1 0-3 0,0-2 2 0,1 2 1 15,0-1-2-15,-1 0-1 0,0 0 1 0,0 1-1 0,0-1 0 0,1-1-1 16,-2 2-1-16,3-1 2 0,-2-1-1 0,0 2-2 0,-1-2 1 0,2 0 1 16,-1 0 0-16,0-2 0 0,0 2-1 0,0-1 2 0,-2 0-1 0,3 0-1 15,-3 0 1-15,2-1 1 0,-2 1-1 0,2-1 2 0,-4-1-1 0,4 0-3 16,-2 2 2-16,3-4-3 0,-2 2 1 0,-1-2 1 0,0 3 0 0,0-4 0 15,0 3 0-15,1-2-1 0,-1 1 0 0,2-2 0 0,-4 2-1 0,5-1-1 16,-3 0 1-16,2 1 1 0,-2-1 1 0,1 1 1 0,0-3-1 0,0 3-1 16,2 0 0-16,-3-1 1 0,0 0-1 0,0-1 0 0,0 2 1 0,2 0-1 15,0 0 0-15,-2-2-1 0,3 2 1 0,-1-2-1 0,1 2 0 0,-1 0 0 16,2-1 0-16,-1 0 2 0,-2 1-1 0,3-1-1 0,-1 1 1 0,1-2 1 16,0 1-1-16,1-1-1 0,0 1 2 0,0 0-1 0,2-1 1 0,-2 0-1 0,0 1 1 15,2-2 0-15,-2 2-1 0,4-1-1 0,-3-1 0 0,0 1 1 16,3 0 0-16,-3-2 0 0,4 2 1 0,-4-1 0 0,4 0 0 0,-4 0-1 15,3 0 0-15,-2-1 0 0,0 3 0 0,0-3 1 0,0 0 0 0,0 0 1 0,0 3 0 16,0-3-2-16,0 0 0 0,0 3 0 0,-2-3 1 0,1-1-2 16,0 2 1-16,0 0 2 0,0-1 0 0,-1 0 0 0,0 1-1 0,1-2 0 15,0 1-1-15,3-1 0 0,-3 0 0 0,2 0 1 0,0 0-1 0,2 0-1 16,-4-1 2-16,4 1 0 0,1-2-3 0,-1 2 0 0,1-1-1 0,-1 0 1 16,0-1 1-16,2 0 1 0,-2 1-1 0,3-1 0 0,-3-1 0 0,0 2 0 15,0-1 1-15,0 0 0 0,0 0-1 0,-2 1 0 0,3-1 2 0,-5-1 2 16,3-1-1-16,-2 3-1 0,2 0 1 0,-4-3 0 0,4 3-1 0,-2-3-2 15,-1 4 1-15,4-3 1 0,-4-1-1 0,5 3 0 0,-2-3 0 0,0 1 1 16,1-2-1-16,0 2-1 0,2-2 1 0,-2 1-1 0,3-2 0 0,-4 2 0 16,1-2 1-16,0 0 2 0,0 0-2 0,-1-1-1 0,-1 0 1 0,0 1-1 15,2-1 1-15,-4 1-1 0,1-1 2 0,2 0 0 0,-2 0 0 0,1 0 0 16,-2 0-1-16,1 1 1 0,0-1-1 0,0-2-1 0,-2 2 2 0,2 0 1 16,-1 0-1-16,-1 0 1 0,0 0-1 0,0-2-1 0,3 2 2 0,-3-2-2 15,2 0 1-15,-3 0 1 0,3-2-1 0,0 0 1 0,0 0 0 0,0-1 0 16,0 0-2-16,0-3 1 0,2 3 0 0,-3-2 1 0,4-1 0 0,-4 0-2 15,-1 2 1-15,5-1-1 0,-5-1 0 0,1 2-1 0,-1 1 0 0,1-2 2 16,-2 1-1-16,-1 4-2 0,1-2 3 0,0 2 1 0,-4 0 0 0,2 1 0 16,-2 1 3-16,1 1 0 0,-3 1-5 0,3 1 0 0,-3 1 0 0,1 0 0 15,-2 0 0-15,1 0 0 0,-1 0 0 0,0-1 0 0,2 1 0 0,-2-2 0 16,3 0 0-16,-3 0 0 0,1 0 0 0,1-1 0 0,-1 0 0 0,-1 0 0 16,2-1 0-16,0 1 0 0,-2 0 0 0,1-2 0 0,-1 0 0 0,2 0 0 15,0-1 0-15,-2 0 0 0,3 0 0 0,-3 0 0 0,1-2 0 0,-1 1 0 16,4-1 0-16,-3 0 0 0,1 1 0 0,-1-1 0 0,1 0 0 0,1 0 0 15,-3 1 0-15,1-1 0 0,1 2 0 0,-1 0 0 0,-1 0 0 0,0 0 0 16,0 2 0-16,0-1 0 0,0 1 0 0,0-1 0 0,0 1 0 0,-1-1 0 16,-1 1 0-16,2-1 0 0,-1 0 0 0,1 1 0 0,-3 0 0 0,1-2 0 15,1 2 0-15,1-2 0 0,-2 1 0 0,1 0 0 0,-1-1 0 0,0 0 0 16,1 0 0-16,-1-1 0 0,1 1 0 0,-3-2 0 0,3 1 0 0,-1-2 0 16,0 0 0-16,1 0 0 0,-1-1 0 0,1 2 0 0,-4-2 0 0,4 1 0 15,1 1 0-15,-3 2 0 0,3-2 0 0,-4 1 0 0,3 1 0 0,-1 0 0 16,0 0 0-16,-1 1 0 0,2-1 0 0,-3 1 0 0,3 1 0 0,-2 0 0 15,-2-2 0-15,4 2 0 0,-2-2 0 0,-2 2 0 0,1-2 0 0,0 2 0 16,-1-2 0-16,0 1 0 0,-1-1 0 0,0 1 0 0,-1 0 0 0,1-2 0 16,-2 0 0-16,0 1 0 0,0-1 0 0,-1 0 0 0,-1-1 0 0,1-1 0 15,-3 1 0-15,2-2 0 0,0 4 0 0,0-3 0 0,0 1 0 0,0 1 0 16,2 1 0-16,-3-2 0 0,5 4 0 0,-1-1 0 0,1 1 0 0,0-1 0 16,0 2 0-16,1 1 0 0,0 0 0 0,0 0 0 0,0 0 0 0,2 1 0 15,-3 0 0-15,3 0 0 0,-2-1 0 0,0 1 0 0,1-2 0 0,0 4 0 16,0-4 0-16,-4 1 0 0,3 0 0 0,0 0 0 0,-1 0 0 0,-1 1 0 15,3-2 0-15,-4 1 0 0,2 1 0 0,1-2 0 0,-2 1 0 0,3 1 0 16,-4-3 0-16,2 5 0 0,-1-4 0 0,-1 1 0 0,2 0 0 0,-2 0 0 16,2 2 0-16,-1-3 0 0,-2 2 0 0,1-1 0 0,0 0 0 0,0 1 0 15,-1-1 0-15,-1 1 0 0,2-1 0 0,0-1 0 0,-1 3 0 0,3-1 0 16,-1-1 0-16,1 3 0 0,-2-3 0 0,2 1 0 0,1 2 0 0,-1-2 0 16,2 2 0-16,0-1 0 0,-1 1 0 0,1-1 0 0,0 1 0 0,0 1 0 15,0 0 0-15,-1-2 0 0,2 1 0 0,-3 1 0 0,2-2 0 0,0 3 0 16,-1-2 0-16,-1 1 0 0,1-1 0 0,-2 1 0 0,0 1 0 0,-1-2 0 15,2 0 0-15,-3 1 0 0,1 0 0 0,-4 1 0 0,0 0 0 0,1 1 0 16,-2 0 0-16,-3 1 0 0,3 0 0 0,-5-1 0 0,2 2 0 0,-2-1 0 16,0 2 0-16,-2 1 0 0,0-3 0 0,1 3 0 0,0-3 0 0,-1 3 0 15,0-1 0-15,2 0 0 0,-1-1 0 0,1 1 0 0,1-1 0 0,1 1 0 16,0-2 0-16,3 1 0 0,-1-1 0 0,3 2 0 0,2-2 0 0,-4 0 0 16,5 1 0-16,0-2 0 0,2 0 0 0,-2 2 0 0,3-3 0 0,1 2 0 15,0 0 0-15,1-2 0 0,3 0 0 0,-2 1 0 0,2-1 0 0,-3 0 0 16,3 0 0-16,-4 0 0 0,1 2 0 0,0-2 0 0,-1 1 0 0,1-1 0 15,-2 2 0-15,0-1 0 0,1 1 0 0,-4 0 0 0,2-1 0 0,-1 1 0 16,-1 2 0-16,1 0 0 0,-1-1 0 0,0 2 0 0,0-1 0 0,-3 1 0 16,1-1 0-16,1 2 0 0,-2 0 0 0,1 0 0 0,-1 1 0 0,-1 1 0 15,-1 0 0-15,0 1 0 0,2-1 0 0,0 2 0 0,-1-2 0 0,0 2 0 16,3-1 0-16,-2-2 0 0,1 1 0 0,4 0 0 0,-3-1 0 0,2-1 0 16,-1 1 0-16,2-1 0 0,-2 2 0 0,2-3 0 0,-1 3 0 0,-1 0 0 15,0-1 0-15,1 1 0 0,0-1 0 0,1 1 0 0,-1-1 0 0,0 1 0 16,1-1 0-16,1-1 0 0,-2 2 0 0,2-2 0 0,1-1 0 0,-1 2 0 15,1-1 0-15,-3 1 0 0,2 1 0 0,0 0 0 0,1-1 0 0,-4 2 0 16,2-2 0-16,1 2 0 0,-2 0 0 0,1 0 0 0,0 2-8 0,0-1-4 16,-1 1-2-16,2 1-5 0,-1-1-2 0,0-2-4 0,0 2 0 0,2-1-2 15,0 0-1-15,0-2 1 0,3 2 1 0,-2-3 0 0,1-1 2 0,0 0-1 16,0-1 3-16,0-1 2 0,0-1 1 0,2 0 3 0,0 0 2 0,0-3 3 16,0 0 0-16,0 2 0 0,0-2 0 0,-1 3 3 0,1-3-1 0,0 3-1 15,0-3 2-15,0 4-1 0,0-1-1 0,0 2-1 0,0-1 0 0,0 0 0 16,0 1-2-16,1 1-2 0,-1-1-1 0,0 1 3 0,0 0-3 0,0 0-2 15,2 1 2-15,0-1-2 0,-2 1 1 0,2 1-1 0,-2-2 1 0,0 1 2 16,2 0 1-16,0-1 1 0,-2-1 2 0,0 2 1 0,1-3 0 0,1 1 1 16,-2-1 0-16,0 1 2 0,0-2-2 0,1 0 1 0,-1 0 0 0,0-1 0 15,0 3 0-15,2-2-1 0,-2-1 1 0,2 4 1 0,-2-3 0 0,0-1-2 16,0 3 0-16,0-3 1 0,0 3-1 0,1 0-1 0,-1 1 1 0,0-2 1 16,0-1 1-16,0 1 0 0,0 0 1 0,0-1 1 0,2 2 1 0,-2-2-1 15,1 0 0-15,-1-1 3 0,2 1-2 0,0 2 1 0,-2-2 2 0,1 4 1 16,1-2 0-16,-1 1-1 0,3 2 2 0,-3-1 0 0,2 1-2 0,-1-1-2 15,1 1-1-15,-3 0-1 0,3 0-3 0,-1 1-3 0,1 0-2 0,-2 0 0 16,1 0-5-16,0-2-4 0,-1 3-3 0,3-1-3 0,-3-1-2 0,1 2-4 16,-1-2-1-16,2 2 0 0,-1-2-3 0,-2 2-1 0,1-2-1 0,2 2 5 15,-3 0-1-15,4-1-2 0,-3-1 2 0,-1 1 2 0,3 0 3 0,-1 0 1 16,0 0 1-16,-1-2 3 0,3 2 0 0,-3 0 4 0,1-1 2 0,2-1 3 16,-2 1 2-16,1-2 1 0,-2 1 3 0,4 1-1 0,-3-2 3 0,1 0 1 15,-1 1 0-15,1-2 2 0,0 1 0 0,-1 0 0 0,1-2-1 0,0 1-1 16,-2-1-5-16,2 1-3 0,-3-1-8 0,4-1-5 0,-3 0-10 0,1 0-8 15,0 0-27-15,1-1-31 0,-3 1-73 0,0-1-86 0,1 2-45 0,-1-2-37 16,4 2-34-16,-3 1-34 0,2-2-37 0,2 2-37 0,-1 1-3 0,0 0 5 16,1 1 8-16,-2-2 9 0,-2 0 29 0,1-2 28 0,-2-3 80 0</inkml:trace>
  <inkml:trace contextRef="#ctx0" brushRef="#br0" timeOffset="196121.16">8980 9297 28 0,'-2'3'177'0,"0"0"9"0,0-1 7 0,2-2 11 0,0 0 9 15,-2 1 2-15,2-1 5 0,0 0-13 0,0 0-16 0,0 0-3 0,0 0 3 16,0 0 7-16,0 0 8 0,0 0 7 0,0 0 10 0,0 0 3 0,0 0 5 16,0 0 0-16,0 0 3 0,0 0-6 0,0 0-5 0,0 0-14 0,0 0-15 15,0 0-19-15,0 0-14 0,0 0-14 0,0 0-11 0,0 0-12 0,0 0-11 16,0 0-8-16,0 0-6 0,0 0-6 0,0 0-5 0,0 0-4 0,0 0-4 15,0 0-2-15,0 0-1 0,0 0-4 0,0 0-3 0,0 0-4 0,0 0-5 0,-1 1-3 16,1-1-3-16,0 0-4 0,-5 0-2 0,3 1 0 0,-1-1-2 0,0 0-4 16,0 0-5-16,-2 0-2 0,5 0-2 0,-4 0-1 0,0 0 0 15,1 0 2-15,-2 0 1 0,2-1 1 0,3 1-2 0,-3 0 1 0,1 0 1 0,-1-1-3 16,-2 1-3-16,1 0 0 0,2 0 1 0,-1-1 2 0,0 1 1 16,1-2-2-16,-1 2-1 0,0-2 0 0,1 2-3 0,2 0-1 0,-5-1 0 15,2 1-3-15,3 0-3 0,-4 0 0 0,1-2 0 0,3 2-2 0,-3 0-2 16,-1 0-2-16,1 0-4 0,0 0-1 0,0 0-1 0,-1-1-2 0,1 1 2 15,0 0-2-15,-1 0-2 0,-1-2 2 0,2 2 0 0,-1 0 0 0,1 0-1 16,0 0 1-16,0 0-1 0,-2 0 1 0,1 0-1 0,-1 0 1 0,2 0 0 16,-1 0 0-16,1 0-2 0,-2 0-1 0,1 0 1 0,-1 2-2 0,0-2 0 15,1 1-1-15,0-1 1 0,-2 0 1 0,1 2-1 0,0-2-2 0,-1 1 2 16,0 1-1-16,1 0-2 0,0-1 2 0,-1 0 0 0,0 0 1 0,0 1-2 16,1 1 3-16,-2-3-1 0,2 3 0 0,2-3 1 0,-3 3-2 0,2-1 2 15,0-2 0-15,-1 3-2 0,2-3 2 0,0 1-1 0,0 0-1 0,0 1 2 16,-2 0-3-16,2-1-2 0,0 1 0 0,1-1 0 0,-1 1 0 0,1-1 0 15,1 1 0-15,1-2 0 0,-2 0 0 0,2 0 0 0,0 0 0 0,-3 1 0 16,1 1 0-16,1-1 0 0,-1 0 0 0,-1 3 0 0,0-3 0 0,2 1 0 16,-2 1 0-16,1 0 0 0,-3 0 0 0,3 1 0 0,-1-1 0 0,0 2 0 15,1-1 0-15,-1-1 0 0,0 1 0 0,-1 0 0 0,2-1 0 0,-1 1 0 16,1 1 0-16,-1-3 0 0,1 3 0 0,-1-1 0 0,2-1 0 0,-1 1 0 16,0 0 0-16,-1-1 0 0,0 2 0 0,1-2 0 0,0 0 0 0,0 0 0 15,2-1 0-15,-2 0 0 0,1 1 0 0,-1 0 0 0,2-3 0 0,0 2 0 16,0-2 0-16,-1 3 0 0,1-3 0 0,0 0 0 0,0 0 0 0,-2 3 0 15,2-3 0-15,0 0 0 0,0 0 0 0,-2 1 0 0,2 0 0 0,0 3 0 16,-3-1 0-16,3 1 0 0,-1-1 0 0,-1 3 0 0,0-1 0 0,-1 2 0 16,1 1 0-16,1-1 0 0,-1 2 0 0,-2 2 0 0,2-3 0 0,1 2 0 15,-1-2 0-15,-1 2 0 0,1-3 0 0,2 1 0 0,-1-1 0 0,-1-1 0 16,2-1 0-16,0-1 0 0,0 1 0 0,0-5 0 0,0 3 0 0,0-1 0 16,0 2 0-16,0-1 0 0,0 1 0 0,0-1 0 0,0 1 0 0,0 1 0 15,0-2 0-15,0 2 0 0,0-2 0 0,-1-1 0 0,1-2 0 0,0 4 0 16,0 0 0-16,0-1 0 0,0 2 0 0,0-1 0 0,0 1 0 0,0 1 0 15,0 0 0-15,0 1 0 0,0 2 0 0,0-1 0 0,0 0 0 0,0 1 0 16,0-1 0-16,0 2 0 0,0 0 0 0,0 0 0 0,-2 1 0 0,2-1 0 16,0 1 0-16,0-1 0 0,0-1 0 0,0 0 0 0,0 2 0 0,0-2 0 15,0-2 0-15,0 1 0 0,0-1 0 0,0 0 0 0,0-2 0 0,2 3 0 16,-2-3 0-16,1 0 0 0,-1 1 0 0,0-1 0 0,3 0 0 0,-3 0 0 16,2 0 0-16,-2-2 0 0,3 1 0 0,-3-1 0 0,3 2 0 0,-1-2 0 15,1 1 0-15,-2 0 0 0,1 1 0 0,1 0 0 0,0-1 0 0,-1 2 0 16,1-1 0-16,0 1 0 0,1 0 0 0,-1-2 0 0,0 1 0 0,3 2 0 15,-3-1 0-15,2 2 0 0,0-2 0 0,-2 1 0 0,3 1 0 0,-1-1 0 16,1 1 0-16,-1 0 0 0,1-1 0 0,-1 0 0 0,0 0 0 0,-2 0 0 16,5 0 0-16,-5-1 0 0,2 0 0 0,0 0 0 0,0 0 0 0,-1 0 0 15,4 0 0-15,-3-1 0 0,1 1 0 0,-1-3 0 0,1 3 0 0,2-1 0 16,-2 0 0-16,1 0 0 0,-1-3 0 0,3 4 0 0,-2-2 0 0,-1 1 0 16,2-3 0-16,1 1 0 0,-1 0 0 0,0 0 0 0,-1 0 0 0,2 1 0 15,-3 0 0-15,2-3 0 0,-1 3 0 0,-1-2 0 0,3-1 0 0,-2 3 0 16,-1-1 0-16,2-2 0 0,1 2 0 0,-2-1 0 0,-1 1 0 0,2-1 0 15,0 0 0-15,-2 0 0 0,2-1 0 0,-1 2 0 0,0-3 0 0,1 2 0 16,0-1 0-16,0 1 0 0,0-2 0 0,2 0 0 0,-2 0 0 0,2 0 0 16,-2 0 0-16,2 0 0 0,-2-2 0 0,3 2 0 0,-2-1 0 0,0-1 0 15,1 2 0-15,-2-1 0 0,0-1 0 0,0 1 0 0,3-1 0 0,-3 0 0 16,0 1 0-16,1 0 0 0,-2-2 0 0,1 1 0 0,-2 1 0 0,3-1 0 16,-2 1 0-16,-1-1 0 0,-1 1 0 0,1-1 0 0,2 0 0 0,-3 1 0 15,0 0 0-15,-1-2 0 0,1 1 0 0,0 1 0 0,1-1 0 0,0 0 0 16,-1-2 0-16,0-1 0 0,0 3 0 0,1-3 0 0,2 1 0 0,-2-3 0 15,-1 1 0-15,2 1 0 0,-1-3 0 0,1 1 0 0,0-1 0 0,-1 1 0 16,-1-1 0-16,3 0 0 0,-4 1 0 0,1 1 0 0,0-1 0 0,0 1 0 16,0 0 0-16,-2 0 0 0,3 0 0 0,-3 0 0 0,2 0 0 0,-2 1 0 15,0-2 0-15,1 0 0 0,-1 0 0 0,0 0 0 0,1-1 0 0,1 1 0 16,-2-1 0-16,-1-2 0 0,1 4 0 0,0-3 0 0,-1 0 0 0,1 0 0 16,-1 0 0-16,-1-2 0 0,1 2 0 0,0 0 0 0,-1 0 0 0,-1-1 0 15,0-1 0-15,3 1 0 0,-3-1 0 0,0-1 0 0,-3 1 0 0,3-1 0 16,-1 2 0-16,-1-3 0 0,0 1 0 0,1-2 0 0,-1 1 0 0,-1 0 0 15,1 2 0-15,-1-3 0 0,0 3 0 0,0-1 0 0,0 1 0 0,-1-1 0 16,0 1 0-16,2 2 0 0,-1-1 0 0,0 1 0 0,1 0 0 0,-1 1 0 16,0 1 0-16,1-1 0 0,-1 2 0 0,0-1 0 0,0 1 0 0,0-1 0 15,0 0 0-15,1 3 0 0,-3-3 0 0,4 2 0 0,-2-1 0 0,-1 1 0 16,1-1 0-16,0 0 0 0,0 2 0 0,-2-3 0 0,-1 2 0 0,3-1 0 16,-2 1 0-16,0-1 0 0,0 0 0 0,-2 0 0 0,0 0 0 0,2-1 0 15,-1 1 0-15,0 0 0 0,-2-2 0 0,2 2 0 0,-1 1 0 0,-1-2 0 16,2-1 0-16,-2 3 0 0,3 0 0 0,-3-1 0 0,2 0 0 0,0 0 0 15,-2 0 0-15,3 1 0 0,-3-1 0 0,2 1 0 0,-2 2 0 0,0-2 0 16,2 1 0-16,-1-2 0 0,-2 3 0 0,3 0 0 0,-1-2 0 0,-1 2 0 16,1 0 0-16,0 0 0 0,-1 0 0 0,2 2 0 0,-2-3 0 0,2 3 0 15,-1-2 0-15,-1 2 0 0,-1-1 0 0,3 1 0 0,-1-2 0 0,1 1 0 16,-2 2 0-16,0-1 0 0,2-1 0 0,-2 0 0 0,0 1 0 0,0 1 0 16,0-1 0-16,2 1 0 0,-2-2 0 0,0 1 0 0,0 1 0 0,2 0 0 15,1-2 0-15,-1 1 0 0,0 1 0 0,1-2 0 0,0 2 0 0,2 0 0 16,1-1 0-16,2 1 0 0,0 0 0 0,-3 0 0 0,3 0 0 0,0 0 0 15,0 0 0-15,0 0 0 0,0 0 0 0,0 0 0 0,0 0 0 0,-2 0 0 16,2 0 0-16,-4 0 0 0,2 0 0 0,2 0 0 0,-4 1 0 0,-1-1 0 16,3 0 0-16,-1 2 0 0,0-1 0 0,0 1 0 0,-1-2 0 0,1 1 0 15,0 1 0-15,0 0 0 0,0 0 0 0,-2 0 0 0,2-1 0 0,1 2 0 16,-2 0 0-16,0-1 0 0,0 2 0 0,-2-1 0 0,1 0 0 0,0 2 0 16,2-2 0-16,-2 1 0 0,0-1 0 0,2 0 0 0,-1 0 0 0,2-1 0 15,-1 1 0-15,1-2 0 0,-1 1 0 0,3-2 0 0,0 0 0 0,-2 1 0 16,2-1-44-16,0 0-37 0,0 0-21 0,0 0-19 0,0 0-23 0,0 0-22 15,0 0-26-15,0 0-30 0,0 0-62 0,0 0-69 0,0 0-57 0,0 0-55 16,0 0-53-16,0 0-55 0,0 0-6 0,0 0 4 0,-3 3 14 0,0 0 20 16,1 0 21-16,1-1 21 0,-1 3 32 0,0 1 30 0</inkml:trace>
  <inkml:trace contextRef="#ctx0" brushRef="#br0" timeOffset="197121.71">8773 9264 152 0,'0'-3'199'0,"0"-2"14"0,0 2 10 0,0 3 15 0,-2-3 20 15,2-2 16-15,-1 4 17 0,-1 0-17 0,2 1-26 0,-1-3 3 16,-1 3 7-16,-2-2 13 0,2 2 14 0,2 0-3 0,-5-1-6 0,2 1-4 0,1 0-4 16,-1 0-13-16,-2 0-16 0,2 0-21 0,0 1-27 0,-3-1-23 0,3 0-23 15,-2 2-21-15,2-2-23 0,-2 3-21 0,2-2-22 0,-1-1-10 16,1 1-6-16,-3 3-5 0,3-3-3 0,-2 0-6 0,2 1-1 0,-2 1-4 0,2 1-1 15,0-2-2-15,-2 1-2 0,1 0-2 0,-1 0 1 0,2 0-2 16,-2 2-1-16,2-2 0 0,-1 2 0 0,1-2-3 0,0 1 0 0,-1 0-2 16,1-1 1-16,-1 2 0 0,1-1-2 0,1 1 3 0,-1-1-2 0,0 1 1 15,0 1-3-15,-2 0 1 0,2-2-1 0,0 2 1 0,0 0 0 0,-2-1 1 0,3 2 3 16,-1-1-1-16,0 0 1 0,0 1 2 0,0 0 3 0,-1 0-1 0,0 1-2 16,2-1 3-16,-1 0 1 0,-2 3 2 0,2-1 0 0,0-2 3 0,1 1 1 15,-1 1 0-15,0-2-1 0,0 2 2 0,-2 0 0 0,2 0 1 16,0 0 0-16,1 0 4 0,-2-1 2 0,0 3 0 0,1 0-1 0,0-2-1 0,0 3 0 15,-2-1 0-15,2 0-1 0,0 0 3 0,1 1 2 0,-1 0-2 16,2 0-2-16,-1 0-2 0,0 0-2 0,-1 0-3 0,1 0-2 0,1 0 0 16,-1 0-4-16,1 0 1 0,-2 0 0 0,3 0-2 0,-2 1 1 0,2-2-3 15,0 1-3-15,0 0 1 0,0 0 1 0,2 0-1 0,-2 0-2 0,4 0 1 16,-2 0 3-16,-1 0 2 0,1-1 0 0,3 1 2 0,-2-2 1 0,0 2-2 16,2 0-2-16,0-1-1 0,-1-1 3 0,1 1-3 0,2-1 1 0,-3 2 1 15,3-1 3-15,0-2-2 0,0 1 1 0,-1 0-2 0,2 0 1 0,1-1 0 16,-1 1-4-16,2-1 0 0,-2 0 3 0,4 0-3 0,-2 0 0 0,1 0 0 15,3-2 0-15,-2 1 1 0,1 0-3 0,0-1-2 0,1-1 1 0,1 2-3 16,-1-4-3-16,0 1 1 0,-1 1 0 0,4-2 1 0,-4 1 0 0,1-2-1 16,2 1 3-16,-2-1-4 0,1 0 1 0,0-2 0 0,0 1-2 0,0 0 1 15,1-2 1-15,0 0-2 0,0 0 2 0,-1 0-1 0,1-2 0 0,2 0 1 16,-2 1-4-16,1-2-1 0,-3 0 0 0,3-1 0 0,-2 2 0 0,2-3 0 16,-4 3 0-16,1-3 0 0,0 1 0 0,0 1 0 0,-1-2 0 0,0 1 0 0,-2-1 0 15,-2 1 0-15,2 1 0 0,-1-3 0 0,-2 1 0 0,1 1 0 16,-1-3 0-16,0 2 0 0,0-1 0 0,0-1 0 0,-2 0 0 0,2 0 0 0,0 0 0 15,-3-2 0-15,4 0 0 0,-4 1 0 0,1-2 0 0,1 3 0 16,-1-2 0-16,-3 0 0 0,2 0 0 0,-2 2 0 0,2-2 0 0,-2 1 0 16,0 1 0-16,-1-1 0 0,-1 2 0 0,1-1 0 0,0-1 0 0,0 1 0 15,-2-1 0-15,0 3 0 0,2-3 0 0,-2 1 0 0,0 2 0 0,0-1 0 16,0 0 0-16,0 1 0 0,0 0 0 0,0 2 0 0,0-1 0 0,0 1 0 16,0 3 0-16,0 0 0 0,-2-3 0 0,2 3 0 0,0 0 0 0,0 0 0 0,0 0 0 15,0 0 0-15,0-1 0 0,-2-3 0 0,0 2 0 0,0-1 0 16,1-2 0-16,-2 2 0 0,-1-1 0 0,1-1 0 0,0-1 0 0,0 0 0 15,-2-1 0-15,-1 1 0 0,1-3 0 0,0 1 0 0,-1 1 0 0,1-2 0 0,-1 0 0 16,-2-2 0-16,3 2 0 0,-1-1 0 0,-1-1 0 0,0 2 0 16,2-2 0-16,-1 1 0 0,1 1 0 0,-2-1 0 0,1-1 0 0,0 0 0 15,1 3 0-15,0-2 0 0,-1 0 0 0,1 1 0 0,-1 0 0 0,0 0 0 16,3 2 0-16,-2-1 0 0,0 1 0 0,2 0 0 0,-2-2 0 0,-1 3 0 16,3 1 0-16,-2-2 0 0,0 2 0 0,0-1 0 0,2 1 0 0,-2-1 0 15,-1 0 0-15,0 0 0 0,1 1 0 0,0 0 0 0,-1-1 0 0,0-1 0 0,0 0 0 16,-1 1 0-16,2-1 0 0,-1-1-54 0,-2-1-41 0,2 2-21 15,1-3-22-15,-1 3-31 0,1 0-33 0,0-1-91 0,-1 1-102 0,1 1-82 16,0 0-80-16,-1 0-39 0,1 1-31 0,-1 1 7 0,0 1 14 0,1 0 20 16,-1 0 19-16,-1 3 20 0,0-2 23 0,0 4 30 0,2-1 36 0</inkml:trace>
  <inkml:trace contextRef="#ctx0" brushRef="#br0" timeOffset="197352.76">9106 9463 344 0,'7'2'485'0,"-1"-1"11"0,-1 2 2 0,-2-3 1 0,-1 2 1 16,-2-2-3-16,0 0-4 0,0 0-8 0,0 0-12 0,0 0-17 15,0 0-147-15,0 0-176 0,0 0-163 0,0 0-159 0,0 0-79 0,0 0-60 16,0 0-48-16,0 0-43 0,0 0-35 0,0 0-35 0,-3 0-3 0,-2 1 5 15,2 1 14-15,3-2 15 0,-5 1 25 0,3-1 26 0,2 0 67 0</inkml:trace>
  <inkml:trace contextRef="#ctx0" brushRef="#br0" timeOffset="197503.08">9254 9708 57 0,'-3'4'62'0,"-2"-1"-28"0,0-1-27 0,0-1-6 0,0-1-1 16,-1-1 0-16,0-1 0 0,-2-1-59 0</inkml:trace>
  <inkml:trace contextRef="#ctx0" brushRef="#br0" timeOffset="199703.09">10316 5685 94 0,'-3'0'137'0,"3"0"7"0,-2 0 10 0,2 0-2 16,-3 0-5-16,3 0-14 0,0 0-18 0,0 0-37 0,0 0-39 16,0 0 2-16,0 0 12 0,0 0-7 0,0 0-11 0,0 0 7 15,0 0 14-15,0 0-10 0,0 0-13 0,0 0 8 0,-3 0 10 16,3 0-10-16,0 0-15 0,0 0 4 0,0 0 9 0,0 0-12 0,0 0-18 16,0 0 5-16,0 0 11 0,0 0-11 0,0 0-15 15,0 0 6-15,0 0 12 0,0 0-11 0,0 0-14 0,0 0 3 0,0 0 6 16,0 0-12-16,0 0-19 0,0 0 6 0,0 0 8 0,0 0-10 15,0 0-16-15,0 0 9 0,0 0 9 0,0 0-5 0,0 0-12 16,0 0 10-16,0 0 12 0,0 0-3 0,0 0-8 0,0 0 14 0,0 0 19 16,0 0 0-16,0 0-4 0,0 0 18 0,0 0 25 0,0 0 5 15,0 0 1-15,0 0 21 0,0 0 26 0,0 0-4 0,0 0-5 16,0 0 15-16,0 0 21 0,0 0-2 0,0 0-8 0,0 0 6 0,-2 1 9 16,-2 1-4-16,2-2-6 0,-1 1 1 0,2 2 7 0,-3-2-10 15,3 1-10-15,-2 1 2 0,-1-1 5 0,3-2 0 0,-3 3 0 0,3-1 4 16,-1 0 9-16,-2 0 2 0,4-2-2 0,-2 1-1 0,2-1 0 0,0 0-6 15,0 0-4-15,0 0-5 0,-1 0-4 0,1 0-2 0,0 0-3 0,0 0-8 16,0 0-12-16,0 0-5 0,0 0-10 0,0 0-6 0,0 0-5 0,0 0-7 0,0 0-7 16,0 0-4-16,0 0-6 0,0 0-3 0,0 0-7 0,0 0-2 0,0 0-2 15,0 0-4-15,0 0-2 0,0 0-4 0,0 0-3 0,0 0-1 0,0 0-4 16,0 0-5-16,0 0-8 0,0 0-20 0,0 0-24 0,0 0-53 0,0 0-59 16,0 0-66-16,0 0-66 0,0 0-50 0,0 0-47 0,0 0-40 15,0 0-34-15,-3 3-7 0,-1 0 1 0,1-1 2 0,0 1 7 16,1-1 18-16,-1 2 26 0,-2 0 52 0</inkml:trace>
  <inkml:trace contextRef="#ctx0" brushRef="#br0" timeOffset="201571.6">9067 9693 86 0,'-3'6'138'0,"-3"-4"-13"0,-1 3-17 0,1-1-44 0,-2-1-50 15,4-1-11-15,-3 1-2 0,4 1-62 0,-2-2-71 0,3 3-19 0,-1-2-7 16</inkml:trace>
  <inkml:trace contextRef="#ctx0" brushRef="#br0" timeOffset="207036.86">10858 4524 56 0,'-1'-2'175'0,"1"2"9"0,0 0 6 0,-3-1 8 0,3 1 9 16,0-3 10-16,0 3 10 0,0 0-32 0,-2-2-42 0,2 2-5 0,0 0 4 16,0 0 11-16,0 0 15 0,-1-2 11 0,1 2 12 0,0 0 6 0,0 0 10 15,0 0 2-15,0 0 6 0,0 0-1 0,0 0-2 0,0 0-8 0,0 0-11 16,0 0-16-16,0 0-16 0,0 0-17 0,0 0-18 0,0 0-13 0,0 0-11 15,0 0-13-15,0 0-10 0,0 0-12 0,0 0-11 0,0 0-8 0,0 0-6 16,0 0-6-16,0 0-4 0,0 0-4 0,0 0-3 0,0 0-2 0,0 0-5 16,0 0-2-16,-2 0-2 0,2 0-2 0,0 0-1 0,0 0-3 0,0 0-1 15,-3 2-3-15,1 0-3 0,-1-1-1 0,0 1-3 0,1 1-1 0,-1-2-1 16,0 3-2-16,0-1 0 0,-2 2-1 0,2 0-1 0,0 0-2 0,0-3-1 16,-1 3 1-16,3-2 1 0,-2 1 0 0,1-1-2 0,0 0 2 0,-1 2 1 15,2-2-1-15,-1 0-1 0,-1 1 2 0,2-1 1 0,-1 2 0 0,-1-1-1 16,3 1 1-16,-2-1 1 0,1-1-1 0,-1 2 0 0,0 1 3 0,1-2-1 15,-1 2 0-15,2-1 0 0,-3 0 0 0,3 1 1 0,-2 1 2 0,2 0-3 16,-3-1 1-16,3 2 0 0,-1 1 2 0,-1-2-1 0,2 3 0 0,-3-2 1 16,3 1-1-16,0 0-1 0,0 0 1 0,0 2 1 0,3-2 0 0,-3 0-1 15,2 1 1-15,-1-1 2 0,2 0 2 0,-1 0-2 0,3 0 3 0,-2 0-1 16,2-1 3-16,0-1 2 0,1 1 0 0,0 0 2 0,0-1 0 0,1 0 0 16,1-1-1-16,1 0 2 0,-1 0-2 0,2 0-3 0,0-1-1 0,0 1-1 15,0-2 0-15,-1-1-2 0,1 2-2 0,-1-2-3 0,-1 0-1 0,1 1-1 16,-1-1-2-16,0 0 1 0,0-2 2 0,-2 1 0 0,2 0 4 0,-3-1 4 15,0-1 5-15,1-1 3 0,0-1 2 0,-2 0 2 0,2 1 1 0,-1-3 0 16,0-2-1-16,1 1 1 0,0-2-1 0,-1-2 2 0,3-3-3 0,-2-1-1 16,3 0-3-16,-2-3-4 0,-1 1-1 0,2-3-2 0,0-1 1 0,-2 3 0 15,-1-2 3-15,0 0 5 0,0 1 0 0,-2-1 4 0,1 2 2 0,0 0 2 16,-3 1 2-16,1-1 3 0,-1 2 1 0,-1 0 4 0,-1 1-3 0,-1-1 1 16,2 4 1-16,-3-2-2 0,1 0-1 0,-2 3-3 0,1-1-2 0,-2-1 0 15,2 2-2-15,-2 2-3 0,0-2-1 0,0 2-1 0,-1 1-3 0,2 0-4 16,-1 1-2-16,-2 0-4 0,2 2-2 0,-2 1-4 0,1-1-3 0,-1 2-2 15,1-1-4-15,-1 2-4 0,-2 0-7 0,1 0-3 0,-2 3-12 0,1-2-10 16,0 3-12-16,-1-1-13 0,2 1-16 0,-3 1-18 0,3 1-18 0,0 0-20 16,-3-2-31-16,5 4-33 0,-2-1-79 0,0 2-86 0,0-1-57 0,2 2-47 15,1-2-48-15,-1 1-49 0,2 0 0 0,0-2 11 0,-1 1 14 0,2-1 17 16,0-2 22-16,1-1 19 0,2-4 36 0,0 0 35 0</inkml:trace>
  <inkml:trace contextRef="#ctx0" brushRef="#br0" timeOffset="207189.03">11051 4684 168 0,'0'5'251'0,"0"-2"-1"0,0-2-8 0,0-1-8 0,0 0-25 0,0 0-32 16,0 0-30-16,0 0-33 0,0 0-100 0,-3-1-118 0,1-2-65 0,1 1-53 15,-1 1-18-15,-2-1-7 0,2-1-3 0,-2 2 0 0,0 0 9 16</inkml:trace>
  <inkml:trace contextRef="#ctx0" brushRef="#br0" timeOffset="208521.95">7997 9942 130 0,'3'-5'253'0,"0"1"28"15,0-1 27-15,-1 2 29 0,-1 1 24 0,-1-2 23 0,0 4 24 0,0-1 21 0,0 1-40 16,0 0-56-16,0 0-19 0,-1-3-14 0,1 3-4 0,0 0-2 16,0 0-17-16,-2 4-23 0,-1 0-21 0,1 1-21 0,1 4-17 0,-1 2-15 15,-1 1-20-15,1 3-16 0,-2 0-18 0,-1 3-15 0,2 2-15 0,1-1-15 0,-1 0-10 16,-2 2-8-16,4-1-8 0,-3 1-7 0,3-2-7 0,-2-1-4 15,0 2-11-15,1-4-13 0,1 2-12 0,-1-3-13 0,2 0-18 0,0 0-18 16,0-1-19-16,3-2-21 0,-3 1-40 0,2-1-42 0,2-1-88 0,-2-1-100 16,-1 0-68-16,1-3-58 0,1 0-43 0,1-2-38 0,0-4-2 0,0 1 7 15,0-4 12-15,2-1 13 0,-1-5 21 0,0 0 20 0,1-4 39 0</inkml:trace>
  <inkml:trace contextRef="#ctx0" brushRef="#br0" timeOffset="208787.77">8201 9874 262 0,'0'0'319'0,"0"0"23"0,0 0 23 0,0 0 18 0,0 0 20 0,0 0 16 16,0 4 19-16,-2-2 17 0,-1 3-48 0,1 0-61 0,-1 3-43 0,-2 0-42 15,2 4-29-15,-4 0-26 0,2 1-20 0,-2 4-20 0,1-1-18 0,1 2-19 16,-1 1-18-16,-2 0-15 0,3 0-17 0,1-2-15 0,0-1-9 0,3 1-5 16,-1-2-3-16,4-2-6 0,-1-2-2 0,3 2-3 0,0-4-2 0,3 0-1 15,0 0 1-15,1-2-3 0,0 0 1 0,2-1 2 0,2-3-3 0,-2 1-1 16,2-1-2-16,1-1-2 0,0-1-3 0,3-1-6 0,-2 0 0 0,0-3-3 15,1 1-4-15,0 1-4 0,-2-1-5 0,1-2-2 0,0 1-5 0,-1 1-6 16,-2-2-5-16,0 1-5 0,0 0-11 0,0 0-11 0,-3 0-16 0,0 2-18 16,1 0-29-16,-4-1-28 0,0 0-73 0,-2 1-80 0,-3 1-58 0,0 0-56 15,0 0-55-15,0 0-57 0,0 0-11 0,0 0 0 0,-1 3 8 0,-3-1 12 16,0 0 15-16,-1-2 19 0,-3 0 28 0,2-1 28 0</inkml:trace>
  <inkml:trace contextRef="#ctx0" brushRef="#br0" timeOffset="208953.42">8289 9918 93 0,'0'3'320'16,"0"1"23"-16,-1 1 23 0,-1 2 25 0,2 0 27 0,-3 1 21 0,3 1 22 16,0 3 15-16,-2-1 11 0,1 4-51 0,-1-1-68 0,2 3-50 0,-2 1-47 15,2 3-23-15,-3 2-12 0,2-1-22 0,-4 2-22 0,4 0-24 0,-2 0-27 16,-1-2-21-16,1 1-23 0,-2 0-14 0,2-2-13 0,1-2-18 0,-1-1-18 16,0-2-23-16,3-2-24 0,-3-1-33 0,3 0-36 0,0-5-61 0,3 3-68 15,-3-4-96-15,0 0-103 0,3-3-70 0,-3 1-60 0,2-3-14 0,-2-2-4 16,0 0 5-16,0 0 6 0,0 0 10 0,3-2 12 0,-1-3 25 0,-1-1 26 15</inkml:trace>
  <inkml:trace contextRef="#ctx0" brushRef="#br0" timeOffset="209104.81">8398 10180 110 0,'3'10'458'0,"-3"0"17"0,0-2 2 0,0 0 0 0,-3 0 1 0,3-2-2 15,-1-2-2-15,-1-2 0 0,2-2-21 0,0 0-24 0,0 0-126 0,0 0-151 16,0 0-186-16,0 0-190 0,-2 1-78 0,2-1-53 0,0 0-54 0,0 0-53 15,0 0-11-15,-4-1-2 0,4 1-1 0,-5-2 2 0,4-1 20 0,-1 2 23 16,2-3 45-16</inkml:trace>
  <inkml:trace contextRef="#ctx0" brushRef="#br0" timeOffset="210554.07">9225 9555 97 0,'-3'6'233'0,"0"-2"17"0,-2-1 4 15,2 1 4-15,0-2-1 0,0-2 0 0,-1 0-4 0,1-2-3 0,3 2-87 16,-1 0-102-16,1 0-50 0,0 0-38 0,0 0-39 0,0 0-36 16,0 0-65-16,0 0-67 0,0 0-18 0,0 0-4 0,0 0-2 0,0 0 1 15,0 0 4-15,0 0 4 0</inkml:trace>
  <inkml:trace contextRef="#ctx0" brushRef="#br0" timeOffset="213537.71">20922 11307 201 0,'-1'-2'294'0,"-2"1"42"15,1-1 31-15,0 1 31 0,-1-1 21 0,2 1 22 0,-3-1 12 0,3 0 11 16,1 2-60-16,0 0-75 0,0 0-18 0,0 0-8 0,0 0-20 0,0 0-27 16,0 0-35-16,0 0-41 0,0 0-29 0,0 0-31 0,0 0-21 0,0 0-22 15,0 0-8-15,0 0-3 0,0 0-2 0,0 0 1 0,-2 2-3 0,0 3-3 16,1 3 1-16,-1-1-1 0,1 5 5 0,-4 3 6 0,4 1 2 0,-1 5 5 16,-1 3 5-16,0 2 5 0,0 3-1 0,-1 0-4 0,1 1-4 0,0 3-3 15,0 0-4-15,-2 0 3 0,2 3-5 0,2-2-6 0,-3 2-5 0,3 0-6 16,-1-2-5-16,0-1-1 0,-1 1-5 0,2-3-6 0,1 0-2 0,-2-3-4 15,0-2-5-15,2-3-6 0,0-1-5 0,0-3-4 0,0 0-4 0,0-5-2 16,2 0-2-16,0-4-2 0,-2-1-6 0,1 0-7 0,1-3-10 0,-1 0-14 16,-1-1-20-16,0-2-21 0,0-2-24 0,0-1-23 0,0 0-26 0,0 0-24 15,0 0-85-15,0 0-100 0,4 0-86 0,-1-1-85 0,0-4-46 0,0-1-36 16,3-2 1-16,-3 0 10 0,2-4 19 0,0-4 21 0,2 0 25 0,-3-4 24 16,2-1 24-16,-1-3 26 0</inkml:trace>
  <inkml:trace contextRef="#ctx0" brushRef="#br0" timeOffset="213937.86">21219 11139 184 0,'4'-2'414'0,"-1"2"33"16,-3 0 28-16,0 0 11 0,2-1 8 0,-2 1 4 0,3 0 3 0,-3 0 0 15,0 0-2-15,0 0-55 0,0 0-69 0,0 0-68 0,1 1-69 0,-1 3-54 16,0 1-50-16,-1 3-28 0,-2 0-23 0,-1 8-6 0,-1 0-5 0,1 5 2 0,-1 1-1 15,0 3 6-15,-1 0 4 0,1 2-2 0,0 0-5 0,2 1-5 16,2-1-5-16,1-1-4 0,1 0 0 0,2-2 2 0,2 0-1 0,0-2 0 16,4 1 0-16,2-2-3 0,-1-1-3 0,4-1-3 0,-1 0-3 0,2-2-3 0,0-1-3 15,2-1-2-15,-1 0-2 0,1-4-6 0,-1 4-5 0,2-5-10 0,-4 3-13 16,3-3 1-16,-1-1 4 0,-2 0 1 0,-1 0-1 0,3 0-1 16,-7-2-2-16,4-1 0 0,-2 1-1 0,-1 0 0 0,-4 0-3 0,2-3 2 0,-2 3 1 15,-1-4 6-15,0 4 10 0,-1-3-3 0,-2 0-3 0,1-1-4 16,0 0-14-16,-1-1 0 0,-2-2 0 0,0 0 0 0,0 0 0 0,0 0 0 15,0 0 0-15,0 0 0 0,0 0 0 0,-5 2 0 0,4 1 0 0,-4 0 0 16,-2 2 0-16,-1 0 0 0,-2 1 0 0,-3 3 0 0,-2 0 0 0,-2 1 0 16,-2 1 0-16,2 0 0 0,-4 3 0 0,4-4 0 0,-4 2 0 0,2-1 0 15,2-1 0-15,0-1 0 0,2-1 0 0,0-2 0 0,2 0-118 0,-1-1-96 16,3-3-61-16,-1 1-105 0,-2-1-115 0,3-2-82 0,-1-4-77 16,0 1-13-16,1-6 2 0,-1-2 11 0,1 0 13 0,-1-4 28 0,2-1 28 0,-2-4 36 15,3-2 31-15,0-4 58 0</inkml:trace>
  <inkml:trace contextRef="#ctx0" brushRef="#br0" timeOffset="214138.85">21264 11316 209 0,'7'7'448'0,"-3"0"26"16,1-2 14-16,-4 1 12 0,2 0 8 0,1-1 6 0,-4-2 4 0,0-3-1 0,0 0 10 16,0 0 11-16,0 0-101 0,3 1-123 0,3-1-84 0,-3 0-75 15,2 0-30-15,1 0-25 0,1-1-11 0,1-1-11 0,2 1-9 0,2-3-5 16,2 3-4-16,-2-2 0 0,4-1-11 0,-2-1-10 0,4 0-9 0,-2 1-10 15,1 0-17-15,1-2-22 0,-3 0-24 0,3 1-23 0,-3 1-44 0,1-1-48 16,-2 1-106-16,1 1-115 0,-3 1-91 0,-2-1-82 0,0 0-21 0,-3 2-3 16,-1-1 0-16,-2 0-2 0,-4 2 12 0,0 0 16 0,0 0 18 0,0 0 24 0,-4 2 42 15</inkml:trace>
  <inkml:trace contextRef="#ctx0" brushRef="#br0" timeOffset="-212809.13">24114 11197 163 0,'-17'1'313'0,"3"-1"32"0,-3 0 32 16,1 0 30-16,-2-1 32 0,6 0 9 0,-1-1 8 0,0-1-15 0,4 2-16 16,1-2-60-16,0 1-70 0,5 1-27 0,0-1-20 0,3 2-30 0,0 0-33 15,0 0-29-15,0 0-30 0,0 0-32 0,0 0-31 0,0 0-8 0,0 0-5 16,0 0-2-16,3-2 1 0,0 1-4 0,5 0-5 0,0 1-4 0,1-2-6 0,4 2-5 15,0 0-4-15,-1 2-1 0,2-2 0 0,2 2 1 0,0 2 1 16,-1-1 4-16,2 1 3 0,-4 1 1 0,0 1 4 0,0 0 1 0,1 3 1 16,-2-2 2-16,-1 0 1 0,-1 3 1 0,0-2 2 0,0 1 0 0,-1 1 0 15,-3-2-1-15,2 2 1 0,-3-2-3 0,2 2-4 0,-1-2-3 0,-2 2 1 16,0-3 2-16,-3 2 2 0,2-1 4 0,-3 1 5 0,0-2 0 0,-3 2 2 16,0 1 2-16,-2 1 0 0,-2 1 3 0,-1 2-2 0,-4-1 3 0,0 4 1 15,-2-1-1-15,-4 2-3 0,2 2-3 0,-2 1-4 0,-3-2-7 0,-1 3-7 16,1 0-3-16,-1-1-3 0,5-2-3 0,-1-1-4 0,2-1-2 0,2-4-2 0,3 0-4 15,1-2-2-15,3-2-3 0,2-2 1 0,2-2-2 0,1-1-4 16,2-1 0-16,0 1 0 0,2-2 0 0,1 0-1 0,5 1 1 0,-4-1 2 16,5 0-1-16,0 0 0 0,2 1 1 0,0-1 2 0,4-1-1 0,0 1-1 15,0-1 1-15,0 1 1 0,1-1-1 0,1 1-3 0,2 0 2 0,-3-2 0 16,1 1-1-16,0 1-1 0,-2 2 2 0,0-1 1 0,0 1 0 0,0 1-3 16,-1-1 2-16,-3 2 1 0,2 0-2 0,-3-2 1 0,2 4 0 0,-3 0 0 15,0-2 1-15,-1 0-2 0,1 3 1 0,-5-2 0 0,2 0 4 0,-1 1 1 16,-2 0 2-16,1 0 6 0,-3 1-1 0,1 0 1 0,-4-1 3 0,1 3 0 15,-3-1 2-15,-1 2 0 0,1 0 0 0,-5 3 2 0,0 0 2 0,-2 0 1 0,-3 1-18 16,1 2-6-16,-4 0 0 0,0 2 0 0,-4-1 0 0,1 1 0 16,0 0 0-16,-3 1 0 0,1-3 0 0,-2 1 0 0,3-1 0 0,-1-2 0 15,2 1 0-15,1-2 0 0,-2-3 0 0,5 0-46 0,-1-1-68 0,3-2-31 16,1-3-53-16,2 1-58 0,0-1-117 0,3-1-128 0,2-1-77 0,-1-4-62 16,4 0-11-16,-3-4 6 0,5 1 9 0,-1-3 14 0,4-3 20 0,-1-2 25 15,4-6 28-15,-1-1 33 0,4-2 52 0</inkml:trace>
  <inkml:trace contextRef="#ctx0" brushRef="#br0" timeOffset="-212657.31">24870 11591 242 0,'-3'8'493'0,"2"2"5"0,-4-5 1 0,-2 1-2 0,1-3-3 16,-2 0-4-16,-3-3-7 0,2 0-24 0,2-1-26 0,0-2-86 0,-1 0-95 15,0 0-261-15,-1-1-297 0,5 2-107 0,-4-3-62 0,5-1-17 0,-2 0-6 16,4 0 1-16,-3-3 3 0,3 0 4 0,2-1 6 0,3-2 24 0,0-2 26 15</inkml:trace>
  <inkml:trace contextRef="#ctx0" brushRef="#br0" timeOffset="-211558.62">30292 10976 189 0,'3'-5'270'0,"-2"-1"25"0,1 1 25 16,0 0 18-16,-2 1 17 0,1 1 15 0,-1 3 13 0,-1-2-15 0,1-2-24 15,0 4-31-15,0 0-31 0,0 0-19 0,0 0-16 0,0 0-16 0,0 0-15 16,-4 2-12-16,0 0-11 0,-2 1-6 0,-1 5-4 0,-1 4-6 0,-1 0-3 15,-4 8-8-15,-1 2-12 0,-3 5-8 0,1 6-5 0,-5 3-5 0,1 6 0 16,0 3-8-16,-2 2-5 0,2 4-12 0,1 1-10 0,2 2-10 0,1 0-11 16,0 2-9-16,5-1-10 0,2-1-9 0,1 0-8 0,4-3-7 0,3-1-7 15,2-4-5-15,1 0-5 0,3-3-3 0,0-4-1 0,4-3-2 0,-1-4-3 16,1 1-3-16,2-7 1 0,0-2-2 0,1-3 1 0,-2-2-2 0,2-3 2 16,0-1 1-16,-1-5 1 0,1-2 0 0,0-2 4 0,-2-3-1 0,1-1 0 15,-1-4-1-15,0-1 2 0,1-3-1 0,0-3 1 0,-1-2 1 0,1-2 1 16,0-3 0-16,-2 0-1 0,1-2-1 0,-1-3-1 0,-1 0-2 0,-1-1-2 15,-1-3 0-15,0 2 0 0,-1-4 0 0,-4 3-1 0,3-2 0 0,-4-1 0 16,1 1-4-16,-1 1 1 0,-1 0-1 0,1 2 0 0,-2 1 0 0,0 3-2 16,1 1 2-16,-2 0-2 0,-2 4-1 0,2 2-1 0,-2 1-1 0,0 1-1 15,1 4-5-15,-1 0-4 0,-3 0-10 0,0 3-10 0,-1 0-18 0,-1-1-21 16,-2 2-23-16,-1 2-24 0,0 0-32 0,1 0-31 0,-4 1-69 0,2 0-74 16,1 3-84-16,-3-1-85 0,3-2-65 0,-1 2-59 0,5 0-6 0,-4 2 6 15,5-1 17-15,-1 1 19 0,2-1 26 0,0 1 24 0,0-3 31 0,6 3 33 16</inkml:trace>
  <inkml:trace contextRef="#ctx0" brushRef="#br0" timeOffset="-211425.2">30339 11662 19 0,'0'8'407'0,"0"-2"20"0,-1 1 15 0,-2-3 7 0,-1 1 5 16,1 0 0-16,0-3 0 0,-3 0-3 0,3 0-2 0,-2-2-47 0,0 0-52 16,-1 0-172-16,1-2-194 0,-4 2-122 0,-1-2-105 0,0 0-77 0,-4-1-68 15,2 1-34-15,-2-3-25 0,-1 3-7 0,-2-4 0 0,1-2 2 0,-1 1 4 16,-1-2 17-16,-1-2 23 0</inkml:trace>
  <inkml:trace contextRef="#ctx0" brushRef="#br0" timeOffset="-211058.4">26910 9905 8 0,'-7'1'81'0,"0"0"-33"0,-1 2-22 0,0-1-21 0,0-1-3 0,-3 2-2 15,1 0-45-15,1-1-55 0</inkml:trace>
  <inkml:trace contextRef="#ctx0" brushRef="#br0" timeOffset="-210725.39">23938 10451 21 0,'-5'4'42'0,"-2"-4"-33"0,1 0-7 0,-2 0-1 0,2-2-1 0,-1 0 0 16,1 1-52-16</inkml:trace>
  <inkml:trace contextRef="#ctx0" brushRef="#br0" timeOffset="-208692.22">27014 11200 131 0,'-1'-4'306'0,"-3"-1"40"0,1-1 35 16,0 1 25-16,1 0 20 0,-1 0 12 0,2 1 7 0,-4-1-15 0,4 2-20 16,1 0-40-16,0 3-45 0,0 0-10 0,0 0-6 0,-3 5-27 0,-1 1-33 15,-1 4-29-15,1 4-28 0,-1 4-17 0,-3 3-15 0,2 3-3 0,-1 4-2 16,-2 3 2-16,0 3 2 0,1 1-12 0,0 3-15 0,-1 2-17 0,0-3-12 15,5 0-14-15,-1 1-10 0,2 0-9 0,-1-1-7 0,4-3-8 0,0 1-2 0,0-4-8 16,4-1-5-16,-1-1-9 0,-2-1-5 0,4-4-10 0,0 1-7 16,1-5-7-16,-1 0-5 0,0-2-14 0,-1-2-13 0,1-2-20 0,-2-1-19 15,3-2-21-15,-1-1-24 0,0-2-33 0,1-3-34 0,-1 0-90 0,0-2-100 16,3-3-75-16,-2-2-71 0,4-2-51 0,-2-3-45 0,2-4-1 0,2-3 9 16,-3 0 19-16,2-4 19 0,0-3 21 0,2-2 20 0,-2-2 34 0,-1-2 34 15</inkml:trace>
  <inkml:trace contextRef="#ctx0" brushRef="#br0" timeOffset="-208440.91">27422 11128 117 0,'5'3'336'0,"-4"3"34"0,2 0 33 15,-3 2 33-15,0-1 35 0,-1 1 20 0,-1 2 16 0,1-1 12 0,-4 3 11 16,1 3-59-16,0-1-73 0,-2 4-56 0,-1 2-48 0,3 0-32 0,-5 5-26 16,4-4-31-16,-2 4-32 0,2-1-31 0,1 0-32 0,-2 1-17 0,4-2-16 15,0 1-8-15,2-2-5 0,4-1-7 0,2 0-5 0,-2-1-5 0,4-1-1 16,4 1-4-16,-2-4-4 0,5-1 3 0,0 0 0 0,3-3-1 0,1-1-1 15,1-2-2-15,1 0-1 0,1-2-3 0,2-1-4 0,-2-3-2 0,0 0-1 16,0-2-4-16,0 1-6 0,-2-4-2 0,0 1-3 0,-2 0-7 0,0-1-9 16,-2-2-9-16,-2 1-9 0,-1-2-14 0,0 1-14 0,-4-1-14 0,2-1-11 15,-3 0-17-15,-2 0-17 0,-1 0-21 0,-1 0-23 0,0 0-34 0,-4-1-39 16,2-2-74-16,-4 1-81 0,2-1-46 0,-4-1-37 0,0 0-42 0,-1-1-45 16,-3-3-3-16,2 1 11 0,-3-1 13 0,-1 1 16 0,2-4 22 0,-1-1 21 15,-1 0 37-15,2-3 40 0</inkml:trace>
  <inkml:trace contextRef="#ctx0" brushRef="#br0" timeOffset="-208225.58">27676 10986 26 0,'0'0'293'0,"-3"1"43"0,-1 3 41 0,1 1 44 0,0 4 45 15,-2 0 21-15,0 3 20 0,0 2 16 0,0 4 17 0,-1 3-55 0,0 3-68 16,0 3-37-16,1 4-27 0,-3 4-20 0,2 2-15 0,-2 1-35 0,3 3-37 16,-2 2-39-16,3 0-41 0,-4 2-18 0,3 0-14 0,0 0-15 0,1 0-14 15,0 0-8-15,1-1-12 0,0-1-10 0,0-2-15 0,3-1-9 0,0-2-11 16,0-2-6-16,3-3-8 0,-1-2-4 0,1-1-5 0,-2-4-7 15,4-2-7-15,-2-3-9 0,2-2-8 0,-1-1-16 0,-1-1-15 0,1-5-18 0,-1 0-16 16,0-4-19-16,-1 0-16 0,1-2-26 0,-1-1-25 0,-1-3-70 0,-1-2-79 16,0 0-92-16,0 0-98 0,0 0-59 0,-3-5-50 0,2-3 0 15,-3 0 10-15,3 0 16 0,-7-3 16 0,4-1 16 0,-3-3 18 0,1 0 24 0,-4 0 26 16</inkml:trace>
  <inkml:trace contextRef="#ctx0" brushRef="#br0" timeOffset="-206708.65">21221 10976 112 0,'-2'-3'199'0,"2"-1"17"0,-3-1 17 0,2-1 19 16,-1 1 20-16,0 0 19 0,-1-1 17 0,2 3-34 0,-4-1-50 0,2-1-6 15,-2 1 0-15,2 1 8 0,-2-1 12 0,2 0 4 0,-2 1 0 16,-1-1-8-16,1 1-9 0,-1-2-13 0,0 2-15 0,-2 0-12 0,0 0-13 0,0 0-10 16,-2 0-10-16,2 2-12 0,-2-3-12 0,-2 2-16 0,3 0-17 0,-4 1-12 15,4-1-9-15,-2-1-9 0,0 3-3 0,1-1-5 0,-1-1-2 16,2 1-3-16,-3-1-2 0,2 2-5 0,0-2 0 0,-1 2 0 0,0 0-1 0,1-1-1 16,-1 1 0-16,0-1-1 0,0 1-1 0,1 0-1 0,-2 0 0 0,3-2 0 15,-3 2-2-15,2-1-4 0,1 1 0 0,-2-2-5 0,2 2 1 16,1 0-5-16,0 0-2 0,2 0-3 0,-2 0-2 0,2 0-3 0,-1 0-2 0,2 0-2 15,-1 0-1-15,-2 0-3 0,4 0 0 0,-3 2-1 0,2-1 0 0,-1 1-2 16,-2-1-2-16,4 2 1 0,-4 0 4 0,-1 2 4 0,0 1 6 0,1 0 5 16,-1 1 4-16,-2 2 3 0,1 2 1 0,1-1 3 0,-4 2 4 0,2 1 0 15,1-2 3-15,-2 3 1 0,-1-1 3 0,4 1 3 0,-4 0-3 0,0 0-4 16,1 1-3-16,-1 0-3 0,2 0-2 0,-3 1 0 0,1 0 0 16,-2 0-2-16,2 1-3 0,-3-1-2 0,3 2 0 0,-2 0-3 0,2 0-2 15,0 0-3-15,-1 2-3 0,1-2-1 0,1 0-1 0,1 0-4 0,-1 0 0 16,3-2-2-16,0 0-2 0,2 1-1 0,1-2 4 0,-2 1 0 0,3-2-1 0,1 2 1 15,-1 0 5-15,1-1-2 0,1 1 1 0,-1-1-1 0,-1 2 3 16,4-1 1-16,-3 0 2 0,3 1 0 0,-1 1 1 0,0 1 0 0,1-1-2 0,-1-2-1 16,2 2-1-16,0 0-13 0,0-3 0 0,2 3 0 0,-1 2 0 0,1-2 0 15,0-2 0-15,3 0 0 0,-4 0 0 0,4 1 0 0,1 0 0 16,-1-1 0-16,0-2 0 0,1 4 0 0,0-4 0 0,0 1 0 0,-1-1 0 0,3 0 0 16,-1-1 0-16,-1 1 0 0,2-1 0 0,-2 1 0 0,0-2 0 0,1 1 0 15,0-1 0-15,-2 0 0 0,3 0 0 0,-1 0 0 0,-1 1 0 16,2-2 0-16,-2-1 0 0,0 4 0 0,1-2 0 0,-1 0 0 0,3 0 0 0,-2 0 0 15,1 0 0-15,0 0 0 0,1 0 0 0,-1 0 0 0,3 0 0 0,0 0 0 16,0 1 0-16,2-2 0 0,0-1 0 0,-2 3 0 0,4-1 0 16,-2-2 0-16,4 1 0 0,0 0 0 0,0 0 0 0,-1-2 0 0,2 2 0 0,1-1 0 15,-3-1 0-15,3 2 0 0,-1-2 0 0,1 0 0 0,-2 0 0 0,4 0 0 16,-3-2 0-16,3 0 0 0,0 1 0 0,1 0 0 0,1-1 0 16,-2-2 0-16,3 2 0 0,1-3 0 0,0 3 0 0,-1-3 0 0,3-1 0 15,0 0 0-15,0 0 0 0,0 0 0 0,-1-1 0 0,1 0 0 0,2-1 0 16,-5 0 0-16,3 0 0 0,-2-1 0 0,2 2 0 0,-4-2 0 0,-2 0 0 0,3 0 0 15,-1 0 0-15,-1 0 0 0,-2-2 0 0,0 1 0 0,-1 1 0 16,-2-2 0-16,1 0 0 0,-2 0 0 0,-1 1 0 0,0-4 0 0,-1 2 0 16,-2 0 0-16,1-1 0 0,0-1 0 0,-2 1 0 0,1-2 0 0,0 0 0 15,-3-2 0-15,3-1 0 0,1 0 0 0,-1 0 0 0,2-1 0 0,-3-1 0 16,1-1 0-16,1 0 0 0,1-1 0 0,-3-1 0 0,2 1 0 0,3-3 0 16,-5 0 0-16,1 1 0 0,1-1 0 0,0-1 0 0,-1-1 0 0,1 0 0 15,-1-1 0-15,1-1 0 0,-1-2 0 0,2 1 0 0,-5-2 0 0,4 1 0 16,-4-4 0-16,3 0 0 0,-2 1 0 0,1 0 0 0,-2-1 0 0,0-1 0 15,-1 0 0-15,-2 0 0 0,1 0 0 0,-1 0 0 0,0 0 0 0,-1 0 0 16,-2 0 0-16,-1 2 0 0,-1-1 0 0,1-1 0 0,-2 3 0 0,-2 1 0 16,1-2 0-16,-3 3 0 0,-1-1 0 0,1 2 0 0,-5 0 0 0,1 0 0 15,-4 0 0-15,2 0 0 0,-3 2 0 0,-3-2 0 0,2 0 0 0,-4 1 0 0,-1-1 0 16,0-1 0-16,-1 1 0 0,-1 0 0 0,-1 0 0 0,-1 0 0 16,0 1 0-16,-1 1 0 0,-1-1 0 0,2 2 0 0,-4 0 0 0,3 2 0 0,-2-1 0 15,0 4 0-15,0-1 0 0,0 1-1 0,-1 1-24 0,0 1 4 0,1 2-2 16,-2 0 1-16,-1 0-1 0,3 3 0 0,-4 0 1 0,0 2-1 15,-2 1 4-15,-1 1 2 0,-1 1 0 0,1 1-3 0,-3 1 3 0,1 1 4 16,1 2-1-16,-3 1 1 0,1 1 2 0,-1 1 1 0,2 1-1 0,-1 1-2 16,3 0-12-16,2 1-16 0,-1 1-21 0,4 0-24 0,2 1-28 0,2 1-34 15,2-2-88-15,3 3-103 0,3 1-89 0,2 0-87 0,3 0-52 0,3 1-43 16,2 1-7-16,-2 1 1 0,7 0 15 0,-3 2 15 0,4-2 21 0,2 0 23 16,1-2 33-16,0 1 35 0</inkml:trace>
  <inkml:trace contextRef="#ctx0" brushRef="#br0" timeOffset="-206575.4">21434 11454 149 0,'10'13'316'0,"-1"-1"3"15,-6-1 1-15,-1-3-8 0,-4-1-7 0,-1-3-37 0,-3-1-42 0,2-1-51 0,-5-4-51 16,0 2-122-16,-3-3-140 0,0 0-78 0,1 2-70 0,-3-4-18 0,0 1-13 16,-4-1-1-16,2-1-2 0,-4 0 7 0,-2-3 10 0</inkml:trace>
  <inkml:trace contextRef="#ctx0" brushRef="#br0" timeOffset="-204991.1">13550 6771 165 0,'0'-5'179'0,"-2"2"14"0,0-1 13 0,1-1 18 0,-1 1 17 15,0 1 5-15,-1-2 0 0,2 2-5 0,-2 2-6 0,1-2 22 0,1 1 27 0,-1 1 15 16,-1-1 11-16,1 1 2 0,1-2-3 0,-1 1-8 0,-1 2-11 15,1-2-11-15,-1 1-10 0,1 0-20 0,-2-1-19 0,-1 1-30 0,2 1-29 0,2-2-32 16,-4 1-35-16,1 1-17 0,1-3-15 0,0 3-6 0,-2 0-7 0,2-2-1 16,-1 2 0-16,1 0-6 0,-1-1-4 0,-1 1-1 0,2-2-1 15,-2 2-3-15,2 0-3 0,0-2 0 0,-3 1-1 0,3 1 0 0,-2 0-4 0,2-1 1 16,-2 1-1-16,3-2 1 0,-2 1-1 0,0-1 2 0,-2 2 2 0,3-1-3 16,-2-1-3-16,2 1 0 0,0 1 0 0,0-2-3 0,-1 2-4 0,1-1 1 15,-1-1 1-15,1 2-2 0,0-2-4 0,-1 2 0 0,1-1-1 0,-2 1-5 16,2 0-4-16,0-1-2 0,-3 1 1 0,1 0-5 0,0 0 1 0,1 1 0 15,-3-1 1-15,2 0-2 0,-2 1-1 0,0 1 2 0,2 0 0 0,-1-1 0 16,0 1-3-16,-2-2 2 0,3 1 2 0,0 1 0 0,1-1-1 0,-1 1 0 16,0-1 2-16,1 1-2 0,-1-2 1 0,2 1-1 0,-1-1 0 15,0 3-1-15,0-3-3 0,1 2 1 0,0-1 1 0,-1 1-2 0,0 1-1 16,1-2 0-16,0 2 0 0,-2 0 0 0,2 0-2 0,-2 0 1 0,0 2 1 16,-1-2-2-16,3 2-1 0,-2 0 1 0,1 1 1 0,-3 0-1 0,2 0 0 15,-1 2 0-15,0-1 4 0,1 1 0 0,0-1 2 0,0 2 1 0,-2 0 2 16,2 0-1-16,-1 0 0 0,1 2 1 0,-2-2 3 0,3-2-2 0,-2 2 2 15,1 0-1-15,0 0 3 0,0 0-3 0,2-1 0 0,-2 1-2 0,2-2 0 16,0 2-2-16,0-1 1 0,0 0 0 0,0 0-1 0,1 0 1 0,-1 0-2 16,1 1 1-16,-1 0 2 0,1-1-1 0,-1 2-1 0,2-2 1 0,-1 3 1 15,-1-1 1-15,2-1 1 0,-1 2 1 0,0-1 1 0,1 1 1 0,-1-1 0 16,2 0-1-16,-1 1 0 0,1 0 0 0,0 0 0 0,0-1 0 0,0 2 1 16,0-2-4-16,1-1-10 0,-1 3 0 0,3-3 0 0,-3 2 0 0,2-2 0 15,1 1 0-15,0 1 0 0,-1-2 0 0,-1 1 0 0,2 1 0 0,-1-1 0 16,1-1 0-16,-1 1 0 0,1 1 0 0,-1-2 0 0,1 2 0 0,0-1 0 15,-1 1 0-15,2-2 0 0,-1 2 0 0,0-1 0 0,-1 0 0 0,1 1 0 16,0-3 0-16,-1 3 0 0,1-2 0 0,2 2 0 0,-3-1 0 0,2-1 0 16,-1 0 0-16,0 0 0 0,1 0 0 0,-1-1 0 0,0 0 0 0,0 0 0 15,-1 0 0-15,3-2 0 0,-2 1 0 0,4 1 0 0,-3-2 0 0,1 0 0 16,-1 0 0-16,3 0 0 0,-1 0 0 0,0 0 0 0,1-2 0 0,-1 1 0 16,2-1 0-16,0 1 0 0,-2-1 0 0,2-1 0 0,0 2 0 0,1-2 0 15,-2 0 0-15,1 0 0 0,0-2 0 0,1 0 0 0,-3 1 0 0,2 1 0 16,3-1 0-16,-3-1 0 0,0-1 0 0,0 2 0 0,4-2 0 0,-2 0 0 15,0 0 0-15,0 0 0 0,2 0 0 0,-1 0 0 0,1-2 0 0,0 2 0 0,2-1 0 16,-2-1 0-16,0-1 0 0,0 1 0 0,3 1 0 0,-3-1 0 16,-1-2 0-16,2 1 0 0,1 0 0 0,-1 0 0 0,-1-2 0 0,1 1 0 15,-1 0 0-15,1-1 0 0,-2 0 0 0,3-1 0 0,-2 3 0 0,-3-4 0 16,4 1 0-16,-4-1 0 0,2 2 0 0,-1-1 0 0,-2 0 0 0,0 2 0 16,-1-3 0-16,1 3 0 0,-3 0 0 0,0-1 0 0,0 2 0 0,-2 1 0 15,3 0 0-15,-3-1 0 0,0 1 0 0,1 1 0 0,-3-1 0 0,2-1 0 16,-1 2 0-16,1-3 0 0,0 2 0 0,2-1 0 0,-2 0 0 0,0-2 0 15,2 0 0-15,-2 0 0 0,2-1 0 0,0-2 0 0,0-1 0 0,1 0 0 16,-3-1 0-16,0-1 0 0,2-1 0 0,-2-1 0 0,2 0 0 0,-2-1 0 16,0 0 0-16,2-1 0 0,-1 2 0 0,-2-3 0 0,1 2 0 0,0-1 0 15,-1-2 0-15,1 2 0 0,0 0 0 0,-1 0 0 0,0 2 0 0,-1-1 0 16,-1 2 0-16,0-1 0 0,0 1 0 0,0-1 0 0,0 3 0 0,-1-2 0 16,-1 2 0-16,0-2 0 0,-1 0 0 0,0-2 0 0,0 2 0 0,-2-2 0 15,0 1 0-15,-1 0 0 0,1 0 0 0,-1-3 0 0,1 3 0 0,-3-2 0 16,1-1 0-16,-1 2 0 0,0-1 0 0,-1 0 0 0,-1 0 0 0,0 0 0 15,0 0 0-15,0-2 0 0,0 4 0 0,0-2 0 0,-2 3 0 0,2-2 0 16,1 1 0-16,-3 1 0 0,3 0 0 0,-2 1 0 0,0-1 0 0,2 3 0 16,-1 0 0-16,-1 0 0 0,0 0 0 0,3 2 0 0,-4-1 0 0,2 1 0 15,0 0 0-15,-2 0 0 0,2 1 0 0,-1 2 0 0,-1-1 0 0,1 2 0 16,-2-1 0-16,0 2 0 0,1 1 0 0,-2-1 0 0,2 1 0 0,-3 2 0 16,0 1 0-16,1-1 0 0,0 1 0 0,-2 2 0 0,4-1 0 0,-6 2 0 15,5 1 0-15,-4 0 0 0,3 0 0 0,-2 0 0 0,3 1 0 0,-3 1 0 16,2-1 0-16,2 1 0 0,-4 1 0 0,3-2 0 0,-1 2 0 0,3-1-71 15,1-1-66-15,-2 0-23 0,5 1-28 0,-1 0-27 0,2-1-73 0,-1 1-85 16,2-1-72-16,1-1-71 0,1 1-53 0,0 1-51 0,3 1 3 0,0 0 14 16,0 2 22-16,0-3 23 0,2 5 24 0,-1-3 19 0,2 2 28 0,-3 0 30 15</inkml:trace>
  <inkml:trace contextRef="#ctx0" brushRef="#br0" timeOffset="-197523.6">12375 13630 77 0,'1'-10'203'0,"-1"-1"15"0,0 4 17 0,2 0 16 0,-2-1 15 16,0 0 15-16,0 2 16 0,0 1-32 0,0 0-43 0,0 0-16 16,0 0-11-16,2 3-4 0,-2-1-1 0,1 1 0 0,1 1 0 0,-1-3-6 0,-1 4-9 15,2-1-5-15,-2 1-4 0,0 0-12 0,0-1-10 0,0 1-3 0,0 0-2 16,0 0 5-16,0 0 9 0,0 0 1 0,3 1 7 0,-1 2-3 15,-1 2-2-15,1 2 0 0,-2 1-1 0,3 5 2 0,-3 2-1 0,-3 3 5 16,3 3 4-16,-2 5-2 0,-1 2-1 0,0 4-12 0,-2 2-16 0,0 4-12 0,-3 1-10 16,1 0-6-16,0 1-8 0,-1 1-8 0,2-1-6 0,-3 0-10 0,2-1-10 15,1-1-8-15,-1-2-8 0,1-1-8 0,0-4-10 0,1 1-3 16,2-4-22-16,0-3-5 0,-2 0 0 0,3-4 0 0,-1-2 0 0,2-1 0 0,-1-3 0 16,2-2 0-16,-3 0 0 0,3-3 0 0,-1-2 0 0,1-1-27 15,0-2-35-15,1-2-25 0,-1 0-23 0,0-3-41 0,3 0-45 0,2-3-104 16,-2 3-117-16,3-7-104 0,3 0-100 0,0-3-18 0,2-2-4 0,2-5 7 0,2-1 11 15,-2-3 16-15,3-1 16 0,-2-4 23 0,3 1 24 0,-2-1 41 16</inkml:trace>
  <inkml:trace contextRef="#ctx0" brushRef="#br0" timeOffset="-196655.72">13081 13987 109 0,'-1'-3'193'16,"-1"-1"14"-16,-1 2 16 0,0-2 21 0,2 2 24 0,-1-1 23 0,0 2 26 16,1-2-18-16,1 3-27 0,-2-2-6 0,2 2 0 0,0 0 10 0,0 0 15 15,0 0 7-15,0 0 4 0,0 0-5 0,0 0-10 0,-1-1-15 0,1 1-15 16,0 0-20-16,0 0-24 0,0 0-24 0,0 0-23 0,0 0-26 0,0 0-26 15,0 0-18-15,0 0-18 0,0 0-8 0,0 0-8 0,0 0-4 0,0 0-3 16,0 0-3-16,0 0-5 0,0 0-1 0,0 0 1 0,0 0-4 0,0 0-1 16,0 0-3-16,0 0-2 0,0 0-1 0,0 0-5 0,0 0-4 0,0 0-2 15,0 0-5-15,0 0-4 0,0 0-3 0,0 0-2 0,0 0-3 0,0 0-4 16,0 0-1-16,0 0 2 0,1-2-2 0,4 2-1 0,-2 0 4 0,5 0 4 16,0 0 1-16,2 2 1 0,0-2 3 0,1 1 5 0,4 1 1 0,1-1 1 15,-2 1 3-15,3-1 3 0,4 1 0 0,-5-1 1 0,2 1-1 16,2-1 3-16,0 1-4 0,-1-1-4 0,0 1 0 0,2-2 1 0,-1 0-1 0,-1 0 4 15,3 0 3-15,-1 0 4 0,-1 0-2 0,2-2-3 0,2 1 0 0,-3-2 1 16,4 0-1-16,0 0-2 0,-1-2 0 0,1 1 1 0,-1-1-3 0,-2 1-1 16,2-1-5-16,-4 1-3 0,-2 1-7 0,1-2-5 0,-5 4-1 0,-2-1-1 15,0 1-3-15,-3-1-3 0,1 1 0 0,-4 1-2 0,-1 0-1 0,-2 1-4 16,3-1 2-16,-2 2-1 0,0-1-9 0,-1-1-12 0,2 0-9 0,-2 2-9 16,0-1-10-16,-1-1-10 0,-2 0-18 0,3 0-15 0,-3 0-23 0,0 0-26 15,0 0-36-15,0 0-38 0,0 0-84 0,-3-1-90 0,1-2-49 0,-1-2-39 16,0 1-44-16,-2-1-46 0,2 1-3 0,-3-2 9 0,1-1 17 0,0 4 17 15,-1-2 25-15,1 1 28 0,2-2 36 0,-1 2 41 0</inkml:trace>
  <inkml:trace contextRef="#ctx0" brushRef="#br0" timeOffset="-196370.7">13845 13650 13 0,'0'2'430'16,"-3"2"42"-16,3-1 11 0,0 0 6 0,0-3 1 0,0 3 0 0,0-3 1 0,3 1 0 15,-3-1 3-15,2 2 2 0,-2-2-71 0,4 1-84 0,-2-1-99 16,3 0-99-16,-2 2-48 0,4-2-37 0,-3 1-8 0,5-1-2 0,-1 1 0 0,1-1-1 16,0 4 3-16,2-3 1 0,-1 1-3 0,0 1-2 0,2-1-5 0,-3 2-5 15,4 0-2-15,-4 1-4 0,1-1 3 0,1 1 2 0,-5 1 2 16,2 0 2-16,-2 0 7 0,-1 1 6 0,1 1 4 0,-4 0 7 0,-2 2 2 0,-2 0 3 16,1 2 1-16,-5 0-2 0,-1 2-5 0,-1 1 0 15,0 0-5-15,-6 1-8 0,1 2-4 0,-1 0-6 0,0 0-7 0,-3 2-8 0,1-2-7 16,-1 0-5-16,0 0-12 0,0-3-14 0,4-1-19 0,-1 2-21 0,3-4-28 0,2-2-30 15,-1-2-37-15,4 0-38 0,3-5-85 0,-2 4-97 0,3-4-69 16,-1 1-64-16,3-4-52 0,-1 2-46 0,1-2-6 0,0 0 7 0,-4 2 18 16,4-2 21-16,0 0 29 0,0 0 27 0,0 0 38 0,0 0 41 0</inkml:trace>
  <inkml:trace contextRef="#ctx0" brushRef="#br0" timeOffset="-195990.05">14698 13618 397 0,'4'6'484'0,"4"-1"10"0,-3-1 4 15,0-3 2-15,-1 1 0 0,1 1 1 0,-2-3 4 0,3-1 3 16,-1-3 5-16,2 3 4 0,-3 1-129 0,0-1-157 0,0-1-85 0,2 2-69 0,-1 2-22 16,2-2-10-16,-3 0-3 0,3 0-3 0,-2 0 1 0,1 0-1 0,-3 1-3 15,0-1-5-15,-3 0-6 0,3 0-1 0,0 1-5 0,1-1-3 16,-3 4-2-16,3-1-1 0,-3 0 1 0,1 3 2 0,-1 0 2 0,-1 3 1 0,0-1 1 15,-3 6 0-15,0 1 1 0,-4 2 2 0,1-2-2 0,-2 1-1 16,-3 0 0-16,3 2 0 0,-1-1-3 0,-1-2-4 0,2-1-2 0,0 1-2 16,2-5-4-16,0 3-3 0,1-4 1 0,2 1 1 0,1 0-1 0,1-1-2 15,-1-1 1-15,4-1 0 0,-1 1 0 0,1-1-4 0,1 1 2 0,0-2 2 16,3 1-1-16,-1 1-1 0,0-1 6 0,0 1 8 0,1-1 1 0,-1 1 2 0,3-1 2 16,-4 0 1-16,1 0 0 0,2 0 1 0,-3 0 3 0,0 0 9 15,0-1 7-15,-1-1 3 0,-1 3 5 0,-2-1 7 0,0-4-4 0,-2 5-3 16,-1-2-2-16,-3 2-1 0,0 1-1 0,-2 0-1 0,0 0 0 0,-5 1 1 15,4 1-6-15,-3-1-9 0,-2 2-16 0,3-1-15 0,-3-1-28 0,5 1-29 16,0-3-39-16,0 0-40 0,3 0-68 0,-1-2-74 0,4-3-102 0,0 1-102 16,0-1-69-16,3-3-60 0,0 0-11 0,0 0-4 0,0 0 10 0,0 0 10 15,0 0 24-15,-2-3 24 0,4-1 38 0,1-3 39 0</inkml:trace>
  <inkml:trace contextRef="#ctx0" brushRef="#br0" timeOffset="-195822.41">15224 14116 156 0,'20'6'437'0,"-5"0"33"0,-3-1 25 0,0-1 24 0,-3 0 19 16,-3 1 16-16,-1-3 15 0,-2 2 6 0,-1-3 5 0,-2-1-41 0,0 0-52 16,0 0-102-16,0 0-113 0,0 0-66 0,0 0-56 0,0 0-31 0,0 0-26 15,0 0-25-15,0 0-25 0,0 0-35 0,0 0-36 0,0 0-49 0,0 0-46 16,0 0-111-16,0 0-121 0,0 0-103 0,0 0-100 0,1-5-22 0,1 0-8 16,0-1 0-16,-1-1-2 0,2 2 3 0,-1-1 4 0,0-1 21 0,2 1 20 15,-1 1 43-15</inkml:trace>
  <inkml:trace contextRef="#ctx0" brushRef="#br0" timeOffset="-195005.51">17233 13595 116 0,'13'-19'316'0,"-3"1"55"15,1 1 44-15,-3 3 37 0,-2-1 16 0,0 4 13 0,-1 1 4 0,1-1 2 16,-3 4-43-16,1 0-55 0,-3 2-29 0,1 2-24 0,1 0-30 0,2 1-28 15,0 1-47-15,2 1-48 0,1 0-36 0,2 0-35 0,2 0-8 0,1 0-6 16,4 0-5-16,1 0 0 0,1 0-5 0,-2 0-6 0,5 0-12 0,-3 0-14 16,0 1-8-16,2-1-7 0,-2 2-5 0,-3-1-6 0,-1 1-6 0,-2-1-5 15,-2 2-5-15,0-1-6 0,-1 0-1 0,-2 3 1 0,-1 0-2 0,-2-1 1 16,-2 2-1-16,-1 2 1 0,-2-1 0 0,-2 2 0 0,-1 3 0 0,-3 0-3 16,-2 4 2-16,-1 0 1 0,-3 2-1 0,-2 1 1 0,0 2-2 0,-2-1-2 15,0-1 0-15,1-2-1 0,0 4 0 0,1-4-3 0,5-1 0 0,-3-4 1 16,3 0 1-16,3-2 1 0,3-1-1 0,-1 2 0 0,4-2 0 0,0 0-2 15,0-2 2-15,4 2 1 0,-3-1-1 0,4 2-2 0,0-2 1 0,2 2 2 16,0 0-1-16,1-2-1 0,0 3 1 0,3-2 0 0,-2 0 0 0,3 0-2 16,0 0 2-16,-1-2 1 0,0 2 0 0,0-1-1 0,-1-1 1 0,-1 1 3 15,2-2-2-15,-3 0 1 0,-1 0 0 0,-1 0 0 0,0-2 1 0,-1 1-1 16,-2-2 9-16,-1 1 12 0,-1 1 4 0,-1-1 3 0,-1 1 0 0,-3-1 2 16,-1 1 0-16,-4 0 0 0,0 3 2 0,-4 1 1 0,-3 0-2 0,0 1 0 15,-3 1-5-15,-2 3-6 0,0-3-25 0,-1 5-29 0,-4-4-35 0,4 3-36 16,0-1-51-16,0 2-53 0,2-1-113 0,0 1-124 0,1-1-88 0,1-2-79 15,2 3-17-15,0-3-6 0,3 2 4 0,2-2 4 0,-1-2 18 0,4 0 17 16,-1-3 31-16,6-3 34 0,3-5 51 0</inkml:trace>
  <inkml:trace contextRef="#ctx0" brushRef="#br0" timeOffset="-194855.13">17986 14200 66 0,'22'9'535'0,"-3"-2"34"15,-5 3 18-15,-1-2 12 0,-5-1 7 0,0 0 2 0,-3-1 4 0,-4-1 1 16,2-1-2-16,-1-2-1 0,-2-2-60 0,0 0-75 0,0 0-172 0,0 0-190 15,0 0-71-15,0 0-47 0,-2 1-36 0,-1 1-28 0,2-1-30 0,-3-1-27 16,0 0-39-16,-1-1-47 0,0 1-95 0,1-2-105 0,-1 1-86 0,2-2-84 16,-2 0-9-16,2 0 1 0,-1-2 12 0,-2-1 14 0,3 0 19 15,-3 1 18-15,-1 0 21 0,-1-1 23 0,-1-1 41 0</inkml:trace>
  <inkml:trace contextRef="#ctx0" brushRef="#br0" timeOffset="-194154.71">12286 15483 109 0,'3'-14'387'0,"2"4"33"0,-1 0 23 15,-3-1-3-15,2 2-13 0,0 2 12 0,-1 0 14 0,-1 1 7 16,-1 2 8-16,0 4-35 0,0 0-42 0,0 0-60 0,0 4-58 15,0 2-41-15,0 3-36 0,0 3-21 0,-1 4-20 0,-1 2 17 16,-1 5 23-16,0 3-6 0,-2 2-11 0,2 1-5 0,0-1-3 0,-2 4-25 16,3-2-29-16,-2-1-5 0,2 0-3 0,-1-2-25 0,0-1-30 15,3-1-4-15,0-2 1 0,0-3-17 0,0 0-20 0,2-2-2 0,-1 0 0 16,2-2-13-16,-1-2-16 0,-1 0-11 0,2-3-11 0,-1 2-30 16,-2-5-35-16,0 2-14 0,2-3-6 0,-1-1-46 0,1-1-54 0,-1-1-39 15,1 0-39-15,-2 0-79 0,0-4-91 0,0 0-65 0,7 0-61 16,-4 0-8-16,1-2 5 0,-2-1 27 0,1-3 33 0,0-1 16 0,0-4 15 15,0-1 40-15,2-4 48 0</inkml:trace>
  <inkml:trace contextRef="#ctx0" brushRef="#br0" timeOffset="-193921.39">12482 15594 21 0,'5'-3'328'16,"0"1"23"-16,-2 1 19 0,0-1 27 0,-3 2 32 0,3 0 27 0,0 0 28 16,2 0 21-16,-1 0 17 0,0 2-43 0,2-1-60 0,1 1-43 0,2 1-45 15,1-2-37-15,7 3-34 0,0-1-15 0,3-1-12 0,5 1-23 0,3-1-26 16,2-1-25-16,5-1-21 0,3-1-23 0,4-2-23 0,3 1-8 15,2-2-5-15,1-1-9 0,2-2-8 0,1 1-11 0,1-2-10 0,-3 0-3 16,-1 1-4-16,-1 0-6 0,-2-1-6 0,-5 2-4 0,-2-1-3 0,-3 2 3 0,-5-1 1 16,-1 2-6-16,-3 1-5 0,-5 0-6 0,-2 1-3 0,-3 1 1 15,-3-1 0-15,-2 1-1 0,-1 1-5 0,-3 0 1 0,-1 0-1 0,-4 0-10 16,-2 0-11-16,0 0-19 0,0 0-20 0,0 0-31 0,0 0-33 0,0 0-46 0,-3 1-49 16,-4 1-103-16,-1-1-114 0,-2 1-85 0,-2 1-81 0,-2-2-17 15,1-1-4-15,-2 0 8 0,0-1 11 0,1-2 18 0,-2 0 24 0,4-5 31 16,-1-1 31-16,4-3 49 0</inkml:trace>
  <inkml:trace contextRef="#ctx0" brushRef="#br0" timeOffset="-193706.68">13548 15205 137 0,'6'8'285'0,"-1"-1"70"0,0 0 77 16,-1 2 27-16,1-2 13 0,0 0 12 0,1-1 9 16,-1 3 8-16,0-1 6 0,1 2-73 0,0 1-94 0,-1 1-35 0,2-2-21 0,-1 2-16 15,2 2-10-15,-2-2-64 0,0 0-74 0,-1-1-29 0,2 1-19 16,-1 1-2-16,-2-3 3 0,1 1-9 0,0-1-8 0,-2 2 0 0,-1-1 8 15,0-1-3-15,-2 1 0 0,0-1-5 0,-2 1 2 0,-1 1-5 0,-4-2-4 16,2 2 2-16,-4 1 6 0,-2-1-13 0,-2 3-19 0,-1-3-11 0,-2 3-8 16,-1-1-27-16,2 1-34 0,-3-1-26 0,2 0-28 0,-2-1-40 0,3 0-43 15,2-1-88-15,3-1-99 0,-2-1-75 0,4-2-70 0,0 0-33 0,3-1-24 16,2-1 2-16,-1-1 9 0,2 0 16 0,0 0 17 0,2-5 25 0,0 0 24 16,2 3 38-16</inkml:trace>
  <inkml:trace contextRef="#ctx0" brushRef="#br0" timeOffset="-193223.7">14476 15301 140 0,'-2'-7'338'0,"-1"-1"12"0,0 3 17 0,-2 1 18 16,-1 1 28-16,2 2 31 0,-3 1 18 0,2 1 17 0,-1 4-5 0,1 0-9 15,-2 5-77-15,0 2-91 0,-1 1-44 0,2 4-31 0,-4 2-12 0,2 2-9 16,0 2-8-16,0 1-12 0,1 0-24 0,2 1-27 0,0-1-14 0,4 0-8 16,1 1-11-16,1-2-9 0,4 0-6 0,0-1-7 0,2-1-4 0,1-1-3 15,0-1-1-15,2-1-1 0,2 0-6 0,-2-1-3 0,1-2-4 0,0 0-2 16,-1-2-3-16,-1 1-3 0,2-2-3 0,-3-2-2 0,0 1-1 0,0-1-4 16,-2 1-1-16,1-3 0 0,-4 2 0 0,2-3-3 0,-2 1 1 0,0-2 0 15,0-1 1-15,-2 2 0 0,1-3 1 0,-2-1-1 0,0 1-29 0,0-2-4 16,-2 1 0-16,-2 0 0 0,-2 0 0 0,-1 2 0 0,-3-1 0 0,-3 2 0 15,-2 2 0-15,-4-1 0 0,2 1 0 0,-5 2 0 0,1-1 0 0,0 0-21 16,-1-1-104-16,0 1-38 0,2-3-63 0,4 1-71 0,-1-2-106 0,2-1-114 16,1-2-71-16,1-2-60 0,1-2-8 0,1 0 0 0,1 0 14 0,2-4 15 15,1-2 26-15,0-1 30 0,4-4 33 0,0-2 40 0</inkml:trace>
  <inkml:trace contextRef="#ctx0" brushRef="#br0" timeOffset="-193089.67">14430 15450 207 0,'14'-8'339'0,"-1"0"31"0,1 3 32 15,-2-1 28-15,-2-2 23 0,3-1 7 0,-2 3 2 0,2 0 0 0,-2 0 2 16,1 2-82-16,0-1-99 0,-3 3-57 0,4 0-49 0,-2 0-37 0,0 4-35 16,1-2-76-16,-2 1-80 0,0-1-114 0,2 1-119 0,-2 1-84 15,1-2-73-15,1 3-17 0,0-1-5 0,-2 1 0 0,0 1 1 0,-2 2-1 16,4-1 1-16,0 1 9 0,-3 1 10 0,4 1 43 0</inkml:trace>
  <inkml:trace contextRef="#ctx0" brushRef="#br0" timeOffset="-192973.57">15221 15601 166 0,'9'5'224'0,"-1"1"0"16,-2-2 0-16,-1-1 0 0,-1 0-1 0,-3-1 2 0,2-1-10 0,-1 1-12 16,-2-2-78-16,0 1-97 0,3 1-51 0,-3-2-45 0,1 4-27 0,-1-2-26 15,0-2-43-15,0 0-47 0,0 0-11 0,0 4 0 0,-1-1-2 0,1-3-1 16,-3 3 11-16,1 0 12 0</inkml:trace>
  <inkml:trace contextRef="#ctx0" brushRef="#br0" timeOffset="-192855.3">15221 15734 84 0,'-3'11'425'0,"-1"0"39"0,1-1 18 0,2-2 8 16,-3-2 5-16,3 0 4 0,-1 0 1 0,1-3 1 0,-1 0 1 0,2-3-2 0,0 0-89 15,0 0-110-15,0 0-90 0,0 0-83 0,0 0-48 0,2 1-38 16,-2 2-15-16,1-1-8 0,2-1-9 0,-1 0-8 0,1 1-19 0,2-2-20 0,-2 2-57 16,2-2-64-16,1 0-91 0,0-2-97 0,-1 2-71 0,2-2-69 0,-2 1-17 15,1-2-2-15,-2 2-3 0,-1-1-1 0,-1 1 5 0,-2 1 3 0,3-3 15 16,-3 3 22-16</inkml:trace>
  <inkml:trace contextRef="#ctx0" brushRef="#br0" timeOffset="-190606.27">17523 15284 1 0,'-2'-13'195'0,"2"-2"16"0,-1 2 30 0,-3-1 39 0,3 1 31 0,-2 2 31 16,-2 1 25-16,2-1 22 0,0 4-34 0,0 0-47 0,-1 2-2 0,1 0 6 15,0 2-8-15,-2 0-9 0,2 1-12 0,-3 1-4 0,3 1-29 0,-2 3-29 16,0-1-23-16,0 1-24 0,-1 3-32 0,-3 3-30 0,-1 1-9 16,2 5-4-16,-3 2-2 0,0 6-6 0,-2 3 11 0,1 4 12 0,-1 3 6 15,-2 5 4-15,0 2 0 0,-1 3-3 0,4 3-2 0,-4 0-4 16,3 2-2-16,0 0-3 0,3-1-10 0,-2 0-11 0,4 0-9 15,2-2-9-15,2-1-10 0,4-2-10 0,-2-3-12 0,4-3-12 0,-1-2-1 16,4-3 0-16,2-3-7 0,2-4-9 0,-1-2 9 0,0-2 9 16,2-4-8-16,0-3-13 0,0-2 5 0,2-3 10 0,-1-4-9 15,3 0-14-15,-1-4 7 0,3-4 11 0,-4-1-6 0,3-4-6 0,1 0 0 0,-2-6-5 16,2 2 0-16,-2-3 0 0,2-2 0 0,-5 0 0 0,1-2 0 16,-2-1 0-16,-2 0 0 0,1 0 0 0,-4 0 0 0,0-1 0 0,-4-1 0 0,2 0 0 15,-3 2 0-15,0-2 0 0,-1 1 0 0,-1-1 0 0,-3 2 0 0,1 3 0 16,-2 0 0-16,-1 0 0 0,1 3 0 0,-2 1 0 0,-1 2 0 0,-1 1 0 15,0 0 0-15,0 2-20 0,-2 1-19 0,1 2-20 0,-3 2-29 0,3-2-29 16,-3 4-41-16,1-1-41 0,-1 2-104 0,-2 1-117 0,3 1-102 0,-1 2-98 16,1 0-21-16,-1 2-1 0,3 1 3 0,0 1 10 0,0 1 16 0,2 2 20 15,-1-1 29-15,4 0 30 0,1 2 42 0</inkml:trace>
  <inkml:trace contextRef="#ctx0" brushRef="#br0" timeOffset="-190456.37">17718 15862 163 0,'9'11'503'15,"-5"-3"22"-15,0 2 17 0,-3-1 7 0,-1-3 7 0,0 0 6 0,-1 0 6 16,-1-4-3-16,2 2 3 0,0-4-24 0,-2 1-25 0,-1-1-159 0,2 2-188 16,-5-2-93-16,3 0-72 0,-1 0-45 0,-1-2-40 0,1 2-78 0,-3-1-88 15,0 1-90-15,0 0-86 0,-1 0-68 0,0-2-62 0,-1 2-9 0,1 0 3 16,-2 2 8-16,-2-2 8 0,2 0 16 0,-3 1 13 0,0-1 23 0,-2 2 28 16</inkml:trace>
  <inkml:trace contextRef="#ctx0" brushRef="#br0" timeOffset="-189806.59">12422 16952 197 0,'2'-4'312'0,"-2"1"21"16,0 3 27-16,0-1 28 0,0 1 11 0,0 0 7 0,0 0 36 0,0 0 41 16,-3 0-44-16,-2 3-62 0,3 1-29 0,-1 4-23 0,0 2-29 0,1 2-32 15,-1 3-16-15,0 5-13 0,-3-1-19 0,3 4-21 0,-2 2-6 0,3 1-1 16,-2 1-28-16,-1 0-36 0,1 1-4 0,0-1-1 15,-1 2-11-15,2-1-15 0,0-1-11 0,1 2-12 16,-1-2-10-16,1-2-13 0,2 1-21 0,-1-2-23 16,1-2-33-16,1-3-32 0,1-1-45 0,0-2-44 15,1-4-90-15,2-3-98 0,1-3-111 0,2-6-115 16,1-2-34-16,1-6-19 0,1 1-1 0,0-3 2 16,1-2 14-16,0-3 16 0,-1 0 25 15,1 0 30-15,-1-1 37 0,-1 0 41 0</inkml:trace>
  <inkml:trace contextRef="#ctx0" brushRef="#br0" timeOffset="-189539.77">12603 17215 316 0,'-4'2'458'0,"0"1"7"16,0-3-5-16,1 3 14 0,3-3 18 0,0 0-10 0,0 0-11 15,0 0 15-15,0 0 22 0,0 0-69 0,0 0-92 0,3 0-60 0,2 0-56 16,2 0-66-16,3 0-68 0,3 0 1 0,2 0 14 0,3 0-16 0,4 0-22 15,2 0 5-15,2 0 17 0,2 0-15 0,4-3-21 0,-1 3-4 0,1-2-2 16,1-1-13-16,0 0-17 0,2 0-5 0,-4 0 0 0,1-1-7 0,-2 1-10 16,-3-2 2-16,0 2 6 0,-3-1 2 0,0 1-3 0,-3 0-1 0,-3 1-2 15,-1-1-4-15,-1 0 0 0,-2 2-2 0,-2-1-3 0,-3 1 0 0,2 1-5 16,-3 0-4-16,-3 0-8 0,0 0-10 0,-1 0-11 0,-4 0-19 0,0 0-16 16,0 0-21-16,0 0-22 0,0 0-37 0,0 0-45 0,0 0-88 0,0-3-101 15,0 3-80-15,-3-5-75 0,0 0-10 0,0 0 2 0,0-1 8 0,-4-3 12 16,2 0 16-16,1-3 17 0,-1-4 21 0,0-2 23 0,2-1 40 0</inkml:trace>
  <inkml:trace contextRef="#ctx0" brushRef="#br0" timeOffset="-189322.98">13265 16819 169 0,'3'-4'302'0,"-1"2"19"0,1 1 18 15,0-1 44-15,-3 2 51 0,3 0 9 0,2 2-2 0,1-2 22 16,-1 3 28-16,1 1-74 0,-1 1-99 0,3 1-50 0,1 1-45 16,-1 2-7-16,0 0-6 0,0 0-14 0,1 1-15 0,1 1-39 0,-2 0-46 0,3-1-6 0,-3 1 3 15,0 2-22-15,2-2-27 0,0 0-3 0,-2 2 3 0,0-3-5 16,2 1-6-16,-4-1-5 0,2 2-2 0,-1-3-1 0,0 2-2 0,-1-1 6 15,-1-1 4-15,-2 2-6 0,1-2-9 0,-3 1 5 0,3 1 11 16,-4-2-8-16,-4 3-8 0,1-2 0 0,0 2-1 0,-4 0 0 0,-2 1-4 0,-2 1-8 16,-2 0-7-16,-1 1-24 0,-2-1-25 0,-1 2-3 0,-1-2-1 15,0 1-56-15,-1-3-70 0,1 3-93 0,-1-2-100 0,3-3-82 16,-1 2-75-16,4-3-18 0,1-1-1 0,2-3 2 0,2 0 5 16,3 0 13-16,-1-5 14 0,6 0 12 0,0 0 8 0,0 0 51 0</inkml:trace>
  <inkml:trace contextRef="#ctx0" brushRef="#br0" timeOffset="-188670.18">14708 16593 123 0,'8'-9'348'15,"-3"-1"28"-15,2 3 22 0,-3 0 16 0,2-1 17 0,-3 2 7 0,-1 0 4 16,0 0-11-16,-1 2-13 0,-1 1-52 0,0 3-62 0,0 0-43 0,0 0-39 16,0 0-24-16,0 0-22 0,0 0-24 0,-1 3-27 0,-1 3-4 15,-3 3 1-15,1 1-4 0,-2 4-4 0,-1 1 14 0,-1 3 15 0,-3 5-16 16,0 0-27-16,0 3-5 0,-1 1-6 0,0 0-21 0,1 0-22 15,0-2 1-15,2 1 4 0,1-2-11 0,2-2-18 0,2 0-3 0,1-2 1 0,5-1-2 0,1-2 0 16,0-2 0-16,5 0-2 0,0-1 5 0,2-1 0 0,2-1 0 0,1-3-2 16,2 2 1-16,1-4-1 0,1 2-1 0,1-1-2 0,3-2 2 0,1 0 2 15,-2 0-4-15,2-2-3 0,0-1-2 0,-1-1 0 0,1 1-6 0,0-3-4 16,-4 0-2-16,2 0 3 0,-1-3-8 0,-3 3-8 0,-2-3-14 0,-1-1-18 16,1 2-22-16,-4-1-23 0,-1-3-25 0,-1 3-26 0,1-2-56 0,-4-1-59 15,0 0-80-15,-2-2-87 0,1 1-74 0,-1-2-74 0,-2 0-11 0,1-2 4 16,-2 0 15-16,-2-1 17 0,1-1 22 0,-1-1 20 0,-1-1 28 0,0 0 27 15</inkml:trace>
  <inkml:trace contextRef="#ctx0" brushRef="#br0" timeOffset="-188472.97">15069 16606 85 0,'0'0'342'0,"0"0"44"0,-1 3 46 16,-3 3 19-16,-1 1 13 0,2 1 28 0,-2 3 33 0,-1 2 11 16,-1 2 5-16,-2 4-46 0,3 3-60 0,-5 3-52 0,3 2-52 0,-1 3-33 0,-1 2-33 15,-1 2-37-15,0-1-40 0,1 0-17 0,0 1-12 0,2-2-29 0,-1 1-29 16,0-1-9-16,1-2-2 0,4 0-12 0,-3-3-16 15,2 1-8-15,-1-1-11 0,3-1-14 0,2 0-17 16,-3 0-28-16,4 0-28 0,-1-3-33 0,2 0-35 16,-1 0-58-16,4-5-65 0,0 0-130 0,2-5-148 15,2-4-63-15,2-4-45 0,4-8-15 0,0-5-6 0,4-5 8 0,-1-4 10 16,5-5 23-16,-1-1 25 0,1-4 32 0,0-3 34 0</inkml:trace>
  <inkml:trace contextRef="#ctx0" brushRef="#br0" timeOffset="-188339.29">15550 16791 102 0,'9'-1'316'0,"2"1"10"0,-5 0 5 16,-1 0 2-16,0 0 1 0,-2 0 1 0,2 0 1 0,-2 0-5 0,2 0 1 16,-4 1-90-16,2-1-108 0,-1 1-110 0,1 1-114 0,-3-2-84 0,3 1-82 15,-3-1-39-15,4 2-30 0,-4-2-7 0,0 0-1 0,0 0-1 0,0 0-2 16,0 0 4-16,1 2 0 0,-1-2 25 0</inkml:trace>
  <inkml:trace contextRef="#ctx0" brushRef="#br0" timeOffset="-188206.15">15619 16900 70 0,'-1'13'396'0,"-1"-1"24"0,0 1 13 0,-1-3 15 0,3 0 11 0,-3 0 9 0,3-3 6 15,0 1 5-15,0-3-1 0,0 2-38 0,0-3-50 0,2 1-93 0,-1 1-105 16,-1-2-59-16,3 1-47 0,-1 0-23 0,1 0-19 0,1 0-23 0,-3 1-24 16,4-2-37-16,1-1-38 0,0 2-77 0,-1-2-85 0,0-2-68 15,1 1-63-15,0-2-51 0,2 0-49 0,-3-2-8 0,2 1-4 0,-1-2 2 0,1 0 0 16,2 0 13-16,-3 0 13 0,2 0 28 0,3 1 32 0</inkml:trace>
  <inkml:trace contextRef="#ctx0" brushRef="#br0" timeOffset="-187520.88">17091 16708 235 0,'5'-6'301'0,"-2"2"38"0,0-1 34 0,-1 0 33 0,1 3 27 0,-3-3 22 15,3 2 4-15,-3 3-1 0,0-1-45 0,0 1-56 0,0 0-19 0,0 0-15 16,0 0-26-16,0-5-28 0,0 5-43 0,0 0-46 0,0-2-27 16,0 2-21-16,0 0-34 0,0 0-36 0,0 0-7 0,0 0-5 15,0 0-18-15,0 0-22 0,0 0 15 0,0 0 22 0,0 0-6 0,0 0-12 16,0 0 11-16,0 7 19 0,0-1-2 0,-3 3-8 0,3 1 14 0,0 5 15 15,-1 0 1-15,-1 3-7 0,0 2 9 0,1 2 13 0,-2 3-11 0,1 0-15 0,-3 0-3 16,4 2 1-16,-6-1-3 0,4 2-8 0,-3-1-2 0,1-1-3 16,0-1-1-16,2 1 2 0,-2-4-10 0,2 1-6 0,0-1 2 0,1-4 1 15,-2 1-8-15,2-2-8 0,1 0 0 0,1-2 2 0,0-2-5 16,0-1-6-16,0 0 0 0,0-3 5 0,0 0-10 0,1-2-16 16,-1-2 4-16,0 0 2 0,0-1-17 0,0 0-22 0,0-4-17 0,0 0-16 15,0 2-47-15,0-2-54 0,2 3-38 0,-2-3-31 0,4 0-102 0,-2 2-115 16,-2-2-83-16,5-2-73 0,1 0-20 0,1-1-5 0,1-4 15 0,2-1 14 15,0-2 22-15,1-2 22 0,2-1 42 0,0-4 50 0,2-1 41 0</inkml:trace>
  <inkml:trace contextRef="#ctx0" brushRef="#br0" timeOffset="-187289.96">17573 16701 342 0,'-1'3'460'15,"-7"-1"2"-15,3 3 25 0,-1 1 29 0,-1 0 9 0,-2 3-2 0,0 0 8 0,1 2 5 16,-5 2 5-16,2 2 8 0,1 0-125 0,-2 5-150 0,2 0-82 0,2-1-66 15,0 1-14-15,-1 3 1 0,4-3-21 0,1 1-23 0,2 0-2 0,2-2 3 16,2-1-3-16,2 0-2 0,1-1-6 0,4-1-4 0,-1-2-1 0,4-1-3 16,2-1-3-16,-2-1-5 0,4-2-1 0,-2 0-6 0,2-4-2 0,-2 2-4 15,4-3-6-15,-5 0-4 0,1-3 0 0,0 0 2 0,-3-1-12 16,3 0-18-16,-3-1-9 0,-1 0-9 0,-1-1-25 0,1-1-30 0,-1-2-13 16,1 0-5-16,-4 2-37 0,0-2-39 0,-1-1-41 0,2-2-34 15,-1 2-85-15,-2-1-93 0,0-1-41 0,-3-2-25 0,2 1-39 0,-3 0-39 16,2-2 14-16,-2-1 27 0,0 0 12 0,0-1 7 0,0-2 33 0,0-2 42 15,2 0 39-15</inkml:trace>
  <inkml:trace contextRef="#ctx0" brushRef="#br0" timeOffset="-187121.5">17788 16729 46 0,'0'-5'408'0,"-1"3"37"0,-4 0 30 0,2 2 18 15,-2 3 19-15,0 0 20 0,-1 0 20 0,1 3 6 0,-4 3 4 16,-1-1-28-16,2 7-34 0,-4 1-78 0,1 2-86 0,0 3-63 0,-2 3-61 0,2 3-32 16,-3 0-26-16,1 2-21 0,2-2-20 0,0 2-19 0,0-3-18 0,1 1-7 15,0-2-3-15,2 0-13 0,1-3-15 0,2 1-13 0,-1-4-7 16,2 1-19-16,0-2-23 0,3-2-16 0,-1-2-22 0,2 1-30 0,-2-5-36 15,2 1-34-15,2-4-35 0,-2-1-93 0,2-1-110 0,-2-5-95 0,0 0-93 16,0 0-26-16,5-2-13 0,-2-3 9 0,-2 0 19 0,1-1 13 0,-2-1 18 16,-2 1 35-16,1 1 36 0,-2-2 34 0</inkml:trace>
  <inkml:trace contextRef="#ctx0" brushRef="#br0" timeOffset="-186339.52">12470 18085 6 0,'1'-9'309'0,"2"2"26"16,-1 1 54-16,0 4 64 0,-1 1 22 0,2 4 14 15,-1 3 23-15,1 4 25 0,0 5 13 0,-1 5 13 16,-2 4-78-16,-2 10-98 16,-1 2-38-16,-2 6-22 0,-1 5-25 0,0 1-23 15,-1 3-58-15,0-2-65 0,0 0-43 0,2-5-37 16,2-3-54-16,2-4-55 15,2-5-71-15,4-7-70 0,1-7-103 0,4-4-109 16,1-7-99-16,2-7-99 0,2-6-24 16,1-4-6-16,1-5 1 0,-2-6 3 15,2-4 19-15,0-1 26 0,-1-4 30 0,1-2 32 16,0-2 50-16</inkml:trace>
  <inkml:trace contextRef="#ctx0" brushRef="#br0" timeOffset="-186054.4">12776 18210 323 0,'-9'6'455'0,"-4"0"4"0,5-2-3 0,-1 2-10 15,1-1 16-15,3-2 19 0,5-3 12 16,5 0 13-16,4 0 10 0,4-3 8 16,7 1-114-16,3 1-144 0,9-2-82 0,5 1-73 15,4 1-10-15,4-1-1 16,5 0 5-16,2 1 3 0,-1 1-12 0,1 0-13 15,-3-1-17-15,-3 0-19 0,-2-1-6 16,-7 2-4-16,-6-2-18 0,-1 1-20 16,-8-1-28-16,-4 1-30 0,-4 1-67 0,-6-2-76 15,-5 2-116-15,-3 0-128 16,-3-1-60-16,-3 1-44 0,-7 0-7 0,2-2 4 16,-5-1-5-16,0-1-5 0,1-5 5 15,0-2 10-15,1-3 28 0,2 0 30 0</inkml:trace>
  <inkml:trace contextRef="#ctx0" brushRef="#br0" timeOffset="-185854.93">13308 18043 14 0,'1'-15'308'0,"1"4"23"16,0 3 32-16,1 3 35 0,0 2 36 0,4 3 38 16,0 2 9-16,1 1 1 0,0 0 6 0,4 3 7 15,0 1-98-15,1 2-121 0,2 2-35 0,1 0-14 16,-2 0-5-16,0 3-1 0,-1-1-29 0,-2 1-32 16,-2 1-38-16,-2 3-33 15,-4 0-13-15,-5 3-6 0,-3 0-19 0,-5 2-18 16,-2-2-26-16,-2 4-29 0,-2-1-62 15,-2-4-75-15,2 2-128 0,0-6-145 16,5-2-64-16,1-4-48 0,4-2-10 0,3-5-4 16,3-3 2-16,7-3 4 15,3-2 8-15,6 0 15 0,1-3 20 0,5-1 25 16</inkml:trace>
  <inkml:trace contextRef="#ctx0" brushRef="#br0" timeOffset="-183406.6">14334 18063 129 0,'-5'-9'275'0,"2"0"32"0,-2-1 48 0,0 2 54 15,0 0 21-15,-2-2 14 0,4 2 15 0,0 0 14 0,-1 3-60 16,1-2-79-16,3 3-13 0,0 0-3 16,5 1-18-16,0 0-26 0,4 0-25 0,1-1-25 15,1 3-37-15,4 0-43 0,1-1-17 0,3 1-14 16,2-1-12-16,-2 4-8 0,1-1-2 0,2 1 0 15,-1 0-12-15,1 3-12 0,-2-2-9 0,-2 3-9 16,1 0-3-16,-3 2-2 0,-2-3 2 0,0 5 3 16,-3-2 2-16,-4 3 7 0,-3 2-3 0,-4 5-1 15,-3-1 5-15,-5 4 6 0,-3 3 4 0,-5 4 3 16,-4 3 3-16,-2 1 0 16,-1 3-11-16,-2 1-13 0,0-2-7 0,0 0-6 15,4-5-5-15,1-1-3 0,4-3-2 16,5-5-4-16,4-4-5 0,7-2-7 15,4-7-3-15,5-1-6 0,5-2-6 0,4-4-13 16,2 0 15-16,5-4 18 0,2-2-13 16,2 2-15-16,-2-2 1 0,1-2 9 15,-1 1-20-15,-2-1-23 0,-1 2-45 0,-6-1-49 16,-1 2-102-16,-3 1-114 16,0-1-117-16,-4 2-119 0,-2 2-35 0,3 2-17 15,-5 1 3-15,2 4 9 16,1 1-5-16,1 4-9 0,3 1 18 0,4 3 23 15,5 1 48-15,4 2 50 0</inkml:trace>
  <inkml:trace contextRef="#ctx0" brushRef="#br0" timeOffset="-183055.97">15687 18315 163 0,'-4'-14'460'0,"4"1"5"15,-4-1 11-15,4 2 9 0,2 2-5 16,0 0-10-16,-1 3-5 0,4 1-4 16,-1 1-39-16,3 3-48 0,-1 1-209 0,4 1-244 15,1 1-179-15,0 3-164 16,0 2-34-16,1 0-8 0,1 0-11 0,0 2-9 16,-4 0 4-16,1 0 9 0,-1 1 5 15,-3 2 4-15</inkml:trace>
  <inkml:trace contextRef="#ctx0" brushRef="#br0" timeOffset="-182922.7">15838 18367 239 0,'0'23'488'0,"-2"-5"16"0,2 1 1 16,-2-2 3-16,2-2 2 0,-1 0-5 0,-1-2-5 16,4-5-35-16,1-5-40 15,0-3-113-15,2 3-128 0,4-1-279 0,-1 0-310 16,5 1-73-16,3-1-23 16,2-2-5-16,5-2 2 0,4 0-5 0,3-1-1 15,1 1 5-15,4-3 5 0,4 3 33 16</inkml:trace>
  <inkml:trace contextRef="#ctx0" brushRef="#br0" timeOffset="-182572.39">17083 18020 155 0,'11'-28'434'16,"-3"6"8"-16,2 4 20 0,-4 3 25 0,-3 6 9 16,-3 4 5-16,0 5 11 0,-3 3 8 0,-2 5 10 15,-2 2 8-15,0 5-93 0,1 3-116 16,-2 3-98-16,-3 5-94 0,3 3-24 0,-2 0-8 15,2 3-22-15,-2 1-24 0,3 0-24 0,1 0-23 16,2-2-47-16,1-1-54 16,-1-1-112-16,7-2-121 0,-2-4-102 0,6-4-95 15,-1-3-22-15,4-5-5 16,2-5-2-16,3-5 2 0,0-5-1 0,1-7 1 16,1-4 15-16,1-7 15 0,1-4 41 0</inkml:trace>
  <inkml:trace contextRef="#ctx0" brushRef="#br0" timeOffset="-182337.97">17322 18028 248 0,'11'-8'417'0,"-3"4"55"16,0 4 16-16,-2 3 7 0,-3 2 12 0,0 6 14 16,-3 0 13-16,2 3 9 0,-2 2 8 15,0 2 1-15,2 5-118 0,1 1-149 16,0 1-43-16,5 4-20 0,3-1-46 0,0-2-52 16,2-1-20-16,4-1-15 15,0-1-7-15,-1-4-6 0,2-1-12 0,-4-3-10 16,-3-4-7-16,2-1-3 0,-9-2-19 15,0-2-19-15,-6 0-42 0,-3 0-49 16,-4 0-77-16,-5-2-90 0,-2 2-134 0,-5-1-147 16,-1-1-42-16,1-2-16 15,-4-4-6-15,3-5-2 0,3-4 0 0,3-6-2 16,7-5 7-16,3-6 9 0,4-5 36 0,8-3 43 16</inkml:trace>
  <inkml:trace contextRef="#ctx0" brushRef="#br0" timeOffset="-182204.54">17379 18156 258 0,'19'-27'422'0,"1"4"25"0,0 4 17 0,0 4 15 16,0 4-6-16,-2 3-11 0,1 3 7 0,-1 0 10 15,0 0-8-15,3 4-11 0,-4 2-123 0,0 1-149 16,0 3-127-16,-2-2-126 0,0 3-118 16,-1-2-116-16,-3 2-83 0,-2-1-79 15,1 0-8-15,-6 2 8 0,-2-1-8 0,-2-1-11 16,-2 3 7-16,-2 0 12 0,-6-1 6 0,1 4 8 16</inkml:trace>
  <inkml:trace contextRef="#ctx0" brushRef="#br0" timeOffset="-169669.48">30034 8716 86 0,'0'0'136'0,"0"0"-7"0,0 0 5 0,0 0 7 0,0 0-3 16,0 0-7-16,0-3-43 0,0 3-47 0,0 0-21 0,0-3-14 15,0 3 8-15,0-3 12 0,0 3-8 0,-1-4-13 0,1 4 3 0,0-3 6 16,1-2-3-16,-1 2-9 0,2-1 5 0,-1 1 6 0,1-2-9 0,0 1-12 16,-1-1-4-16,4 1-5 0,-4-1-29 0,1 1-36 0,-1 0-29 15,1 1-25-15,-2 3-7 0,0 0-1 0,2-2 1 0,-2 2-2 0,0-5 2 0</inkml:trace>
  <inkml:trace contextRef="#ctx0" brushRef="#br0" timeOffset="-168471.59">30278 8658 70 0,'-4'2'148'16,"4"-2"0"-16,0 0 1 0,-1-2-11 0,-1-2-12 0,1 1-17 0,1-1-18 15,0 4-96-15,0 0-113 0,0 0-24 0,0 0-6 0,-2-3-1 0,2 3-1 16,-2-4 2-16</inkml:trace>
  <inkml:trace contextRef="#ctx0" brushRef="#br0" timeOffset="-168320.95">30336 8610 18 0,'-8'10'174'0,"-1"-3"2"15,3-1-1-15,-1-1-1 0,1-3-6 0,2-2-7 0,1-2-9 16,0 1-10-16,0-3-81 0,0 4-94 0,3 0-59 0,-5 0-46 0,2 4-21 0,-2-1-13 16,-1 1-2-16,-2 1-3 0,0-1 2 0,0-1 3 0</inkml:trace>
  <inkml:trace contextRef="#ctx0" brushRef="#br0" timeOffset="-164587.02">27289 9942 58 0,'0'0'162'0,"0"0"1"15,0 0-17-15,0-2-18 0,-1-2-41 0,1-1-44 0,-2-1-38 0,1 2-36 16,1-1-56-16,0 5-62 0,-2-3-12 0,2 3-2 0,0 0 0 0</inkml:trace>
  <inkml:trace contextRef="#ctx0" brushRef="#br0" timeOffset="-163136.6">19817 16447 224 0,'3'-10'307'0,"-1"1"19"0,-2 0 15 0,0 1 10 16,0 2 4-16,0 1-1 0,0 0 14 0,-2 0 14 0,2 2-28 0,0 3-38 15,0 0-27-15,0 0-27 0,0 0-12 0,0 3-7 0,2 2-17 16,-2 2-15-16,0 4 4 0,1 2 8 0,-1 2 0 0,-1 5-2 0,1 2-9 16,-5 2-11-16,2 3-27 0,0 2-32 0,0 1-9 0,-4 0-4 15,2 1-24-15,1 0-26 0,-2-2-7 0,1 1-4 0,0-1-18 0,0-1-19 0,2-2-4 0,0-2 1 16,-1-2-4-16,3-1-3 0,-1-3-4 0,2 0-7 0,0-4-3 16,0-2-2-16,0-1-3 0,2-4 0 0,-1 0-4 0,1-1-1 0,-2-1-8 0,2-2-12 15,-2 0-20-15,0-3-23 0,1 3-20 0,-1-3-17 0,0 0-24 0,0 0-28 16,4-2-37-16,0 1-41 0,1-4-90 0,0-1-100 0,3-1-81 0,0-3-75 15,0 0-10-15,1-3 7 0,0-3 20 0,1 0 24 0,1 0 19 0,0-2 15 16,-1 0 28-16,-1 1 26 0,0 2 40 0</inkml:trace>
  <inkml:trace contextRef="#ctx0" brushRef="#br0" timeOffset="-162303.64">20876 16272 137 0,'4'-3'166'0,"-3"0"12"0,1-2 7 0,-1 2 2 0,1 0 20 16,0 0 22-16,-2 0-33 0,0 3-47 0,1-1 13 0,-1 1 27 16,0 0 17-16,0 0 13 0,0 0 20 0,0-3 23 0,0 3 7 0,0 0 5 15,0 0 5-15,0 0 7 0,0 0-14 0,0-3-15 0,0 3-10 0,0 0-8 16,0 0-32-16,0 0-39 0,0 0-14 0,0 0-11 0,0 0-28 16,0 0-31-16,0 0-7 0,0 0-3 0,0 0-16 0,0 0-16 15,0 0 1-15,0 0 6 0,0 0-10 0,0 0-18 0,0 0 15 0,0 0 18 16,0 0-15-16,0 0-21 0,0 0 9 0,0 0 14 0,0 0-12 15,0 0-15-15,0 0 12 0,0 0 19 0,-1 3-11 0,1 0-20 16,-2 1 13-16,0 2 18 0,2 2-12 0,-3 1-16 0,2 0 6 0,1 4 13 16,-4 1-9-16,3 0-14 0,-3 2 7 0,1-1 10 0,2 1-6 0,-4 0-12 15,4 1 6-15,-1-2 6 0,2 2-6 0,0-2-9 0,2 0 7 0,-1-2 10 16,4 1-2-16,-1-2-8 0,1 0 4 0,3 0 12 0,0-2-6 0,1 2-7 16,1-3 0-16,1 2 1 0,2-2 1 0,0 1 1 0,-1-2 0 0,-1 0 2 15,2 0-3-15,1 0-4 0,-3-4 1 0,2 2-1 0,-4 1-1 0,3-2-1 16,-3-2-1-16,-1 1 0 0,-2 0-3 0,1-1 0 0,-3 0 3 0,2-2 3 15,-3 1 6-15,-1 0 6 0,-2-2 5 0,0 0 4 0,0 0 5 0,0 0 3 16,0 0 4-16,0 0 3 0,0 0 0 0,0 0 0 0,-2 2 1 0,-1-1 0 16,-1 3-5-16,-2-1-9 0,-2 0-21 0,-2 3-19 0,-2-2 0 0,-1 4 0 15,-3-1 0-15,2 1 0 0,-4 1 0 0,2 0 0 0,-1 0 0 0,3 0 0 16,0-3-72-16,1 0-36 0,2 0-52 0,-2-3-53 0,2 0-77 0,0-1-80 16,0-2-66-16,1 0-63 0,0-2-65 0,2-1-66 0,0 0-14 0,1-3-1 15,-2-3 20-15,4 1 22 0,0-2 27 0,2-2 29 0,0 0 51 0,1-3 57 16</inkml:trace>
  <inkml:trace contextRef="#ctx0" brushRef="#br0" timeOffset="-162119.7">20854 16455 224 0,'8'-8'305'0,"0"-1"20"0,-2 2 41 0,1-1 45 0,-1 4 29 0,-1-2 25 15,1 1 17-15,-1 2 14 0,0 0-51 0,-1 2-65 0,1 1-31 0,2 0-24 16,0 0-28-16,0 1-31 0,-1 1-17 0,0-1-13 0,4 2-34 0,-2-1-39 16,-2-1-24-16,2 1-23 0,1 1-12 0,1-2-13 0,0 1-9 0,0-2-7 15,0 1-9-15,1-1-9 0,0 0-6 0,0 0-7 0,-1-1-7 0,0 1-7 16,0-2-7-16,0 1-6 0,0-1-15 0,-3 2-19 0,-1-1-17 0,-1 1-22 15,2-2-25-15,-1 2-25 0,-5 0-40 0,4-1-48 0,-5 1-98 0,0 0-108 0,0 0-87 16,3 1-82-16,-3-1-16 0,3 0-4 0,2 2 9 0,-5-2 11 0,3 0 18 16,-3 0 19-16,5 0 22 0,1 0 25 0,1-2 42 0</inkml:trace>
  <inkml:trace contextRef="#ctx0" brushRef="#br0" timeOffset="-161718.45">21972 16267 271 0,'0'-6'395'0,"0"1"22"0,-1 1 17 16,1 0 13-16,-2 2 12 0,1 1 9 0,-3-1 12 0,1 4 7 0,-2-1 11 0,2 2-68 16,-2 3-85-16,-2 2-58 0,0 2-49 0,-1 4-43 0,0 1-39 0,-1 5-20 15,-1-1-15-15,1 3-11 0,1 1-9 0,-1 1-7 0,1 0-9 0,-1 1-7 16,5-1-9-16,-1 0-10 0,2 0-10 0,3-3-8 0,2 0-8 0,1-1-3 16,4-2-2-16,-2-2-1 0,3 1 1 0,5-4-1 0,-4-1 0 0,4-1-3 15,0-1 0-15,3-2-2 0,-1-1-2 0,0-1 0 0,0-1-2 0,1-2-1 0,1 0-3 16,-2-1-4-16,0 0 0 0,0 1-1 0,-1-3-2 0,-3 2-1 0,0-2 0 15,0 0-3-15,0 0-1 0,-3 0-1 0,2 0 0 0,-4 0 0 0,0 0-1 16,-1-2 0-16,0 2 1 0,1 0-3 0,-3-1-6 0,0 1-10 0,-3 0-11 16,4-2-22-16,-4 2-21 0,0 0-30 0,3 0-34 0,-3 0-94 0,0 0-112 0,0 0-71 15,-2-4-64-15,2-1-52 0,-1-1-46 0,-3 0-9 0,1-1 1 16,0-3 11-16,-3 2 12 0,1-3 19 0,2-1 21 0,0 0 33 0,0 0 35 0</inkml:trace>
  <inkml:trace contextRef="#ctx0" brushRef="#br0" timeOffset="-161537.43">22132 16370 74 0,'-2'4'401'0,"-2"0"47"16,0 1 27-16,0 2 24 0,-1 3 21 0,-2 0 17 0,3 2 15 0,-6 3 12 16,2 0 13-16,0 6 10 0,0 0-86 0,-2 4-106 0,0 2-69 0,0 1-59 15,0 3-47-15,-2 0-42 0,4 0-30 0,-2 0-24 0,1-3-17 0,1 2-20 16,2-3-14-16,-1 0-19 0,3-2-14 0,-1-4-17 0,4 1-22 0,-1-3-24 16,1-4-22-16,1-2-25 0,0 0-20 0,1-3-22 0,-1-2-30 0,2-1-29 15,-1-2-94-15,-1-3-108 0,0-2-84 0,0 0-79 0,0 0-37 0,0 0-28 16,-3-2 3-16,0-1 8 0,-2 0 19 0,-4-1 17 0,3 0 22 0,-6 1 19 0,0 0 29 15,-2 2 34-15</inkml:trace>
  <inkml:trace contextRef="#ctx0" brushRef="#br0" timeOffset="-161103.48">19469 17172 163 0,'8'-6'298'0,"0"-2"14"0,-2 1 8 0,1 1 13 15,-2-2 12-15,1 1 28 0,1-1 33 0,0 3 13 0,1-2 9 0,0 1-64 16,3 3-76-16,-2 0-31 0,5 2-18 0,-1-1-18 0,2 2-11 0,2 0-5 15,2 2 1-15,0-1-2 0,4 2-4 0,3 0-18 0,4 2-22 0,1-2-8 16,6 2-4-16,3-3-19 0,7 3-25 0,2-2 11 0,6-2 15 16,9 1-9-16,6-2-12 0,3-2-11 0,9-1-11 0,2-2-8 0,7 0-6 15,0-1-2-15,7-4-3 0,2 2-5 0,2 0-6 0,-2 0-7 0,-2 3-4 16,2-3-11-16,-6 4-12 0,0-2 8 0,-3 3 12 0,0 0 5 0,-3 0 1 16,-4 1-7-16,1 1-8 0,-3-1-3 0,1-1-9 0,-1 2-22 0,2-2 0 15,-2 0 0-15,0-1 0 0,0 2 0 0,-2-1 0 0,-3 0 0 16,-2-2 0-16,-6 0 0 0,-3 1 0 0,-6 0 0 0,-4-1 0 0,-4-1 0 0,-6 4 0 15,-5-3 0-15,-6 0 0 0,-5 0 0 0,-3 2 0 0,-5-1 0 0,-6 3 0 16,-1-2 0-16,-5 0 0 0,-4 1 0 0,-1 2 0 0,-3-3 0 0,-2 3-105 16,-3-3-143-16,-2-1-92 0,-3-2-127 0,-5-2-135 0,-3 1-40 0,-3-3-19 15,-1-1-6-15,-6 2-1 0,-4-3 2 0,-1 1 2 0,-4 1 17 0,-3 1 24 16,0 0 57-16,0 3 70 0</inkml:trace>
  <inkml:trace contextRef="#ctx0" brushRef="#br0" timeOffset="-160952.27">22368 17080 197 0,'10'6'502'0,"-2"-1"32"0,0-3-4 0,-1 0-5 0,0 0 2 0,-2-4 7 16,-2 2-26-16,1-2-32 0,-3 1-29 0,2-1-26 0,-1-2-174 0,0 3-205 15,-1-3-187-15,2 2-184 0,2-3-102 0,-2 1-86 0,0-4-10 16,0 1 5-16,1-4-6 0,-1-1-5 0,2-1 24 0,-2-4 31 0,2 0 29 16,1-3 27-16</inkml:trace>
  <inkml:trace contextRef="#ctx0" brushRef="#br0" timeOffset="-159653.33">21352 12114 56 0,'2'1'157'0,"-2"-1"1"0,0 0 0 15,0 0 0-15,-2 1 0 0,-2-1-1 0,0 2-1 0,1 0-59 0,-2-1-73 16,2 2-27-16,-2 0-17 0,-1 2-21 0,3-2-23 0,-2 3-40 0,1 0-42 15,-3-2-10-15,2 2-1 0,-1 1-1 0,2-2 1 0,-3 1 0 0</inkml:trace>
  <inkml:trace contextRef="#ctx0" brushRef="#br0" timeOffset="-159487.05">21328 12164 26 0,'0'0'117'0,"0"0"-8"0,0 0-24 0,0 0-24 16,-6 0-28-16,2 0-25 0,0-2-52 0,1 2-56 0,-2-2-17 0,5 2-10 16</inkml:trace>
  <inkml:trace contextRef="#ctx0" brushRef="#br0" timeOffset="-159370">21294 12102 138 0,'-3'1'138'0,"0"-2"1"0,-1 1-3 0,0-2-1 0,0 0-14 0,-1 1-17 16,2 1-58-16,-3-1-66 0,6 1-54 0,0 0-47 0,-4 0-12 0,0 0-4 16,0 0 0-16,4 0-2 0,-5 0 2 0</inkml:trace>
  <inkml:trace contextRef="#ctx0" brushRef="#br0" timeOffset="-159253.45">21298 12034 121 0,'0'0'127'0,"0"0"-12"0,0 0-25 0,-1-2-28 0,-4 0-32 0,2-2-28 0,2 1-58 0,1 3-64 16,-2-1-13-16,2 1-4 0</inkml:trace>
  <inkml:trace contextRef="#ctx0" brushRef="#br0" timeOffset="-157135.03">21283 8556 1 0,'0'0'120'0,"-2"-3"0"0,1-2-1 0,1 2 0 0,0-2 0 15,0 3-33-15,0 2-44 0,0 0-14 0,0 0-10 0,0 0-8 16,0 0-10-16,0 0-4 0,0 0-6 0,0 2-4 0,0 2-8 0,0-1-2 15,0 1-6-15,0 1-7 0,0-1-11 0,1 2-29 0,-1 0-33 16,3 0-8-16,-3 2-1 0,4 1 3 0</inkml:trace>
  <inkml:trace contextRef="#ctx0" brushRef="#br0" timeOffset="-156702.89">21178 10086 77 0,'0'12'183'0,"0"-5"0"0,-3-2 1 0,-3-1 1 16,3-4 0-16,-4-2-1 0,3-2 1 0,0 0 0 0,0-1-72 16,0 0-87-16,0 1-22 0,1 1-4 0,1 2-1 0,1-1 1 0,1 2-2 0,0 0 0 15,0 0-6-15,0 0-8 0,0 0-7 0,-2 2-10 0,0 1-10 0,2 0-14 16,0-1-23-16,0 3-27 0,0 1-32 0,4-1-35 0,-3 2-7 0,1 1-1 16,1-1-1-16,-1 1 1 0,2 1 6 0</inkml:trace>
  <inkml:trace contextRef="#ctx0" brushRef="#br0" timeOffset="-156384.16">21521 12423 151 0,'-4'12'247'0,"-2"-3"-1"0,-1-5-2 0,-1-4 9 16,-2-4 9-16,1-2-6 0,1-6-10 0,2-2-5 0,-2 0-3 0,0 1-131 15,4 0-155-15,-3 2-54 0,2 2-34 0,4 3-47 0,-3 0-50 16,1 3-10-16,3 3-1 0,0 0-8 0,0 0-10 0,-1-4 6 0,1 1 10 16,-2-4 6-16</inkml:trace>
  <inkml:trace contextRef="#ctx0" brushRef="#br0" timeOffset="-156052.96">21376 8437 60 0,'-6'6'96'0,"-2"0"-1"0,-2-1-3 0,4 0-1 15,0 1-1-15,-1 1-57 0,0-2-66 0,0 3-45 0,2 1-38 0,1 0-3 0,-3 0 11 16</inkml:trace>
  <inkml:trace contextRef="#ctx0" brushRef="#br0" timeOffset="-155803.3">21413 10726 3 0,'0'2'82'0,"0"-2"-36"0,0 0-36 0,-7-2-8 0,4-2-1 15,-2-1-1-15,0-1 0 0,-1 0-60 0</inkml:trace>
  <inkml:trace contextRef="#ctx0" brushRef="#br0" timeOffset="-154186.14">20015 17980 79 0,'1'-25'220'0,"1"-1"4"0,-1 2 11 0,1 4 12 16,0 1 10-16,-1 2 9 0,3 4 27 0,-4 4 30 16,0 2-41-16,0 7-58 0,0 7-8 0,-2 4 1 15,0 5-18-15,1 4-23 0,-3 5-4 0,3 4 0 16,-2 2-9-16,-1 5-13 0,0 2-6 0,-4 1-8 15,2-1-26-15,-1 3-30 16,-1-2-25-16,1-1-23 0,0-4-10 0,-1-1-8 16,3-4 13-16,0-4 19 0,1-3-54 15,1-6-73-15,6-4-104 0,-2-3-112 16,6-8-53-16,1-4-42 0,3-6-8 16,5-6-2-16,0-6-3 0,6-5-1 15,1-5 1-15,2-3-1 0,2-4-13 0,3 1-16 16</inkml:trace>
  <inkml:trace contextRef="#ctx0" brushRef="#br0" timeOffset="-153553.15">21023 17716 59 0,'3'-10'246'15,"-1"-1"10"-15,0 4 7 0,-4-1 4 0,0 4 5 16,-1 1 16-16,0 3 20 0,-3 4 12 0,1 4 6 15,0 2-33-15,1 8-45 0,-3 4-30 0,1 1-31 16,1 6-13-16,4 2-9 0,-1 2-10 0,4 2-9 16,1-1 11-16,5-1 14 0,1 0-22 15,3-3-30-15,5 0-27 0,0-4-22 16,4-1-15-16,-1-4-13 0,1-1 6 0,-1-4 13 16,1-1-5-16,-4-3-8 15,-1 0 5-15,-3-4 8 0,-2-1-13 0,-5-2-15 16,-3 1 2-16,-3-2 14 0,-3 2-7 15,-3 0-11-15,-7 1-4 0,0 3-3 16,-4 0-76-16,0 1-91 0,-5-1-69 0,-2 2-63 16,0-1-52-16,2-1-50 15,0-2-42-15,2-2-45 0,3-5-6 0,3-4-5 16,5-6 4-16,2-4 1 0,6-5 65 16,2-5 78-16,4-2 89 0,2-5 95 0,-1-2 90 15,5-1 90-15,-2 2 75 0,0-1 76 0,1 5 62 16,-3 2 60-16,-1 4 21 0,-1 4 13 0,-2 4 9 15,0 2 9-15,-1 3-27 0,2 3-32 0,-2 0-31 16,3 2-30-16,-2 2-5 0,3-1-2 0,2-1-38 16,3 2-46-16,0-2-12 0,6-2 0 0,0 1-25 15,1-1-28-15,3-1-12 0,1 0-6 0,0 0-111 16,0 0-132-16,-1 2-52 0,0-1-36 16,-3 2-80-16,-2 1-93 0,-2 2-6 0,-4 2 13 15,-4 3-13-15,-1 1-17 0,-2 0 9 0,-3 1 19 16,2 1 4-16,-2-1-3 0</inkml:trace>
  <inkml:trace contextRef="#ctx0" brushRef="#br0" timeOffset="-151736.47">22337 17794 30 0,'0'-3'180'0,"0"0"14"0,-1 0-6 0,1-1-5 16,0 1 7-16,0-2 13 0,0 2-18 15,0-1-27-15,1-1-33 0,-1-1-33 0,2 2-20 16,-2-1-16-16,2 1 5 0,-1-1 6 0,-1 3-14 16,3-2-21-16,-1 1 12 0,-2 3 21 0,0 0-15 0,0 0-21 15,0 0 11-15,0 0 13 0,0 0 10 16,0 0 3-16,0 0 23 0,0 0 24 0,-5 3 2 15,2 2-5-15,0 2 13 0,0 4 17 0,-4 1 6 0,-1 3 5 16,1 3 13-16,0 3 16 16,-1 1-5-16,2 1-10 0,-1-1-21 0,1 1-21 0,2-2-20 15,-1 0-16-15,2 0-10 0,1-6-9 0,2 3-9 16,0-5-12-16,0-1-11 0,2 0-10 16,-1-2-5-16,1-2-4 0,3 0 2 0,-1-1 5 15,2-2 0-15,2-1 1 0,0 1 1 0,4-3 5 0,0 0 0 16,1 1 1-16,2-1 1 0,0-2 4 0,0 0-2 15,0 0-4-15,0-2 8 0,0-1 7 16,-1 1-9-16,-3 1-12 0,-1-2 4 0,1 0 10 16,-2 2-9-16,-2-2-13 0,-3 1 5 0,2 1 10 15,-1-1-8-15,-2 0-10 0,1 1 6 0,-4 1 7 16,0 0-15-16,0 0-24 0,0 0 13 0,0 0 19 16,0 0-14-16,0 0-23 0,0 0 7 0,0 0 15 15,0 0-38-15,0 0-46 0,0 0-57 0,0 0-58 16,-4 1-54-16,3 3-51 0,-2-1-28 0,-1 3-22 15,-2-1-55-15,3 3-64 0,-2 1-1 0,-1 2 7 16,0-1-1-16,0 1-5 16,1-3 32-16,2 1 36 0,-2-2 63 0</inkml:trace>
  <inkml:trace contextRef="#ctx0" brushRef="#br0" timeOffset="-150417.86">22532 17858 183 0,'1'-4'195'16,"-1"4"0"-16,0 0 1 0,0 0 20 0,0 0 26 15,-3 2 30-15,-3 3 32 0,3 3-31 0,-2 4-42 16,-1 3-6-16,-1 5-1 0,0 2 4 0,0 5 4 16,-1 1 14-16,0 7 21 0,1 3 15 0,-1 1 13 15,1 1-21-15,1-1-31 16,1 0-31-16,2-3-29 0,-2-3-31 0,2-1-26 15,2-3-23-15,-1-8-19 0,2-1-5 16,-2-6-2-16,2-2-22 0,0-5-29 16,0-1-53-16,0-1-60 0,0-5-99 0,0 3-109 15,0-3-86-15,0 0-80 16,0 0-19-16,0 0-5 0,0 0-2 0,0-5 1 16,2-1 0-16,0-1-1 0,-1-2-1 15,7-3 0-15,0 0 38 0</inkml:trace>
  <inkml:trace contextRef="#ctx0" brushRef="#br0" timeOffset="-149769.75">23487 17947 112 0,'0'-6'290'0,"0"2"17"0,-2 1 14 15,-1 0 3-15,2 0-4 0,-1-1 4 0,0 0 3 16,-1 0 0-16,3-1 1 0,0 5-81 0,0 0-97 16,0-1-26-16,3 1-7 0,1 0-26 0,2 0-32 15,-2 1-12-15,4 1-14 0,1-1-2 0,1 2 2 16,1 0-3-16,-1 0-1 0,2 0 3 0,0 0 6 16,-3 2-3-16,4-2-5 0,-4 1 23 15,-2-1 25-15,0 2-1 0,-2 1-7 0,-3-1-6 16,-1 3-3-16,-2 1 1 0,-3 2 1 15,-3-1-2-15,-1 1-1 0,-2 2 11 0,1 0 12 16,-5 1-12-16,1 0-17 0,-1-1-29 0,1 2-34 16,-1-3 0-16,4 2 8 15,-1-2 4-15,4-3 2 0,0 2 0 0,4 0-2 16,1 0 16-16,2-2 17 0,4 1-24 16,-1-1-37-16,3 2 7 0,3-2 14 15,-1 1 4-15,2 1-1 0,2-2 3 0,0 1 3 16,2-1-2-16,-5 0 0 0,3 0 14 15,0-3 19-15,-2 1-18 0,-4 0-30 16,0 0 17-16,2-1 28 0,-3-1 6 0,-4-1 5 16,-1 2 1-16,-1-2-1 15,-4 3 1-15,-4 1-1 0,-1 2 7 0,-3 0 11 16,-2 1-40-16,-1 2-51 0,-3 0-84 16,-1 1-94-16,2 0-108 0,1-1-111 15,1-4-28-15,2-2-10 0,1-2-2 0,5-5-2 16,0-5 2-16,7-2-1 15,1-4-9-15,3-2-10 0,4-2 25 0</inkml:trace>
  <inkml:trace contextRef="#ctx0" brushRef="#br0" timeOffset="-149569.04">23860 18293 221 0,'3'8'430'0,"-1"-3"-11"15,-2 2-5-15,-4-1-5 0,1-1-28 0,-2-1-32 16,1-2-77-16,-1 1-83 16,5-3-84-16,0 0-80 0,-3 0-128 0,3 0-135 15,0 0-95-15,-5 0-91 0,0 0-6 16,1-3 11-16,-2 0 4 0,-1-2 6 16,-1-2 29-16</inkml:trace>
  <inkml:trace contextRef="#ctx0" brushRef="#br0" timeOffset="-139631.45">11058 4672 110 0,'-5'8'152'0,"0"-2"3"0,0 0 1 0,-1 1 1 16,2-2 3-16,-1-1 1 0,-2 1-42 0,2-1-55 0,2-1-18 0,-3 0-9 16,3-1 0-16,0-1-2 0,0 1 2 0,1-1 4 0,2-1-3 0,-2 2 1 15,2-2 0-15,0 0-1 0,0 0-2 0,0 0-2 0,0 0-3 0,0 0-2 16,0 0-9-16,0 0-10 0,0 0-18 0,0 0-18 0,0 0-26 0,0 0-26 15,0 0-48-15,0 0-54 0,2-2-10 0,1-1-6 0,-1 0 1 0,1-2 0 16,0 1 0-16,-1-2 2 0</inkml:trace>
  <inkml:trace contextRef="#ctx0" brushRef="#br0" timeOffset="-139249.33">10920 4804 84 0,'0'3'151'0,"0"-3"-11"0,0 0-9 0,-3 2-29 0,3-2-28 16,0 0-38-16,0 0-35 0,0 0-63 0,0 0-70 0,-3 1-15 0,3-1-6 16,0 0 2-16</inkml:trace>
  <inkml:trace contextRef="#ctx0" brushRef="#br0" timeOffset="-138184.46">8069 6921 81 0,'-1'-3'165'0,"-2"1"-3"0,-1-1-8 16,0-1 4-16,-2-1 8 0,1 1-5 0,0-1-7 0,0-1-54 16,2 3-66-16,1 0-29 0,-1 0-24 0,2 0 7 0,1 3 10 15,0 0-16-15,1-3-24 0,2 1-1 0,2 1 3 0,0 0-49 16,0-1-61-16,4-1-7 0,-3 2 2 0,4-2-2 0,-2 0-5 0,1-1 7 16</inkml:trace>
  <inkml:trace contextRef="#ctx0" brushRef="#br0" timeOffset="-137801.16">9042 9558 43 0,'0'0'176'0,"-2"-2"1"0,-2-1 0 16,-1 1 0-16,0 0-2 0,0-3-3 0,0 1-7 0,-1 2-8 0,2-1-77 16,0 0-94-16,1 0-33 0,3 2-15 0,0 1-43 0,0 0-47 0,2-3-16 15,1 0-6-15,0 3-3 0,2-2 0 0,-1 2 3 0,-4 0 2 16</inkml:trace>
  <inkml:trace contextRef="#ctx0" brushRef="#br0" timeOffset="-137368.55">12486 9597 19 0,'6'3'228'0,"-3"0"4"0,-2 0 3 0,-1-3 2 15,0 2-2-15,-3 2-3 0,0-3-7 0,-3 1-15 0,3-1-22 16,0-1-101-16,-1 0-116 0,0 0-56 0,4 0-43 0,0 0-44 0,0 0-46 16,0 0-12-16,-4-1-5 0,3-1 0 0,-1-1-1 0,-1-1 4 0,1-2 8 15</inkml:trace>
  <inkml:trace contextRef="#ctx0" brushRef="#br0" timeOffset="-137048.77">13468 6988 22 0,'-5'3'252'16,"-2"2"2"-16,-1-2 0 0,-1 0 0 0,-1-2 0 0,-2 0-7 0,-2-1-11 16,2 0-21-16,-2-1-25 0,2 1-88 0,0-1-99 0,0 1-69 0,2 1-62 15,4 2-43-15,-2 0-42 0,2 2-22 0,1-1-15 0,0 2-5 0,-1 3 1 16,1 2 9-16,-2-1 8 0,-2 2 24 0</inkml:trace>
  <inkml:trace contextRef="#ctx0" brushRef="#br0" timeOffset="-135351.35">15361 915 6 0,'0'-3'231'0,"0"0"30"0,-3 1 34 0,3 2 32 16,-1-3 29-16,1 3 28 0,-2 0 27 0,2 0 28 0,0 0-37 0,-2-1-51 15,2 1-24-15,0 0-20 0,-4 1-4 0,1 2 0 0,0 2-14 0,-1 1-18 16,0 0-24-16,-3 7-24 0,2 2-19 0,-4 2-17 0,0 4-19 0,-1 4-20 0,-2 4-6 16,0 1-4-16,-2 4-5 0,0 0-4 0,-2 4-7 0,3 1-7 0,-4 0-10 15,3 2-4-15,-2-2-11 0,2 0-5 0,-1-2-10 0,1 2-8 0,1-3-8 16,1-1-10-16,-1-1-4 0,1-3-8 0,-1 1-8 0,3-2-6 0,0-3-7 15,0-2-6-15,2 0-9 0,2-4-10 0,-2-2-11 0,3-2-12 0,0-2-19 0,2-3-20 16,2-2-22-16,-1 1-23 0,0-4-23 0,2-1-25 0,-1 0-24 0,1-3-23 16,1 0-62-16,-1-3-70 0,0 0-61 0,0 0-62 0,2-1-58 0,1-3-59 15,2-3 3-15,-2 0 14 0,2-4 21 0,3-1 22 0,-4-1 25 0,3-5 24 16,-1-2 25-16,-1-1 22 0</inkml:trace>
  <inkml:trace contextRef="#ctx0" brushRef="#br0" timeOffset="-135101.25">15224 1054 131 0,'3'2'237'0,"0"-1"23"16,-3 2 47-16,3 2 49 0,-1-1 39 0,1 1 32 0,0 1 21 0,0-1 15 15,1 6-49-15,-1 0-65 0,2 2-30 0,1 4-23 0,-2-1-2 0,1 2 5 16,0 2-14-16,2 2-17 0,-3-1-41 0,4 2-44 0,-2-2-32 0,-1 1-25 16,3 1-15-16,-1-1-9 0,2 1-4 0,-1 1-3 0,-2-2-7 0,5 1-8 15,-3-1-4-15,0-1-6 0,0 2-2 0,1-4-5 0,-1 1-6 0,0-4-4 16,-1 1-8-16,0-3-5 0,0 2-7 0,-1-3-8 0,1-3-5 0,-3 1-6 15,2 0-9-15,-1-2-10 0,-2-2-12 0,1 1-13 0,-3-4-13 0,2 2-14 16,1-3-15-16,-3 0-15 0,-1-1-25 0,0-2-28 0,0 0-61 0,0 0-65 0,-1 3-79 16,-1-2-78-16,2-1-61 0,-5 0-55 0,0 0-13 0,-1 0-6 0,-2-1 10 15,0-2 14-15,-3 1 14 0,0-2 15 0,2-1 24 0,-1-1 30 0,-2-1 61 16</inkml:trace>
  <inkml:trace contextRef="#ctx0" brushRef="#br0" timeOffset="-134801.31">15091 1514 102 0,'-1'4'246'0,"1"-4"11"15,0 3 5-15,0-3 4 0,0 0 0 0,0 0 3 0,0 0 32 0,1 1 40 16,2 1-28-16,-1-1-41 0,1 2-12 0,2-3-3 0,2 3-11 0,-2-1-12 0,3-1-7 15,2 1-2-15,1 1 0 0,0-2 2 0,3 1 3 0,-3-2 8 16,4 0-29-16,-1 3-37 0,0-3-27 0,2 1-26 0,-2-1-21 0,2 1-21 0,-2-1-12 16,0 0-10-16,1 2-7 0,-1-2-7 0,-2 0-6 0,0 0-3 15,0 0-7-15,-4 2-7 0,2-2-5 0,-3 1-4 0,1-1-8 0,-3 0-8 0,2 0-17 16,-3 0-15-16,1 1-22 0,-4-1-22 0,-1 0-68 0,0 0-78 0,0 0-77 16,0 0-77-16,0 0-64 0,0 0-57 0,0 0-16 0,0 0-3 0,-1-4 5 15,-4 1 5-15,2-1 14 0,2 1 15 0,-3 0 23 0,3 0 22 0</inkml:trace>
  <inkml:trace contextRef="#ctx0" brushRef="#br0" timeOffset="-134601.25">15653 1551 310 0,'4'6'443'16,"-2"0"15"-16,2-2 10 0,-2 0 4 0,-1 0 0 0,1 1-1 0,0-4 0 15,-1 0 0-15,-1-1-1 0,0 0-70 0,0 0-86 0,0 0-87 0,0 0-88 16,0 3-59-16,0-3-51 0,4 3-27 0,-4-2-22 0,0 2-33 0,1 1-35 16,-1-4-80-16,0 3-87 0,0-3-76 0,0 4-72 0,0-4-36 0,2 4-25 15,-2-4-6-15,0 0 0 0,0 0-2 0,0 0 1 0,0 0 10 0,0 0 12 16,3-2 32-16</inkml:trace>
  <inkml:trace contextRef="#ctx0" brushRef="#br0" timeOffset="-134249.14">15993 1054 76 0,'-4'5'397'0,"4"1"32"0,-1 0 12 0,-1 0 7 0,0-2 11 16,2 2 7-16,-1-1 7 0,1 2 9 0,0-1 6 0,0 2 5 0,-2 0-87 15,2 5-109-15,-3 0-71 0,1 4-66 0,1-1-34 0,-1 2-28 0,-1 2-8 16,-1 1-7-16,0 0-7 0,1 0-9 0,0 1-7 0,1-1-9 0,-1 1-5 16,0 0-7-16,1-1-6 0,1 0-7 0,-1-1-6 0,2-1-4 0,0-1-2 0,0 0-5 15,0-2 0-15,0 1-1 0,2-2-2 0,-2-2-1 0,1 1-3 0,-1-1-6 16,2-1-7-16,0-1-8 0,-1 0-13 0,-1-3-15 0,3 2-18 0,-3-3-22 15,2 0-29-15,0-1-36 0,-2 0-64 0,1-1-71 0,-1-1-56 0,0-1-52 16,0-3-53-16,0 0-55 0,0 0-8 0,0 0 0 0,0 0 8 0,-3-3 13 16,-2-1 19-16,4-4 19 0,-3-1 32 0,3 0 33 0</inkml:trace>
  <inkml:trace contextRef="#ctx0" brushRef="#br0" timeOffset="-133918.06">16002 1174 188 0,'6'-9'206'0,"0"2"-1"0,-1 1 2 0,0 1 14 16,3 0 16-16,-4 3 12 0,1 1 12 0,0-3-31 0,-2 4-41 0,1-1-19 15,0-1-15-15,2 1 1 0,-1 0 0 0,0 1 9 0,-2-2 7 0,2 2 8 0,-2 0 7 16,2 0-6-16,-1 0-10 0,0 0-7 0,-1 2-5 0,0-1-12 0,0 0-13 16,-1 2-12-16,-1 1-11 0,1-1-12 0,1 4-9 0,-3 1-12 0,0-1-12 15,0 2-5-15,-3 1-3 0,1 2-4 0,-1 0-2 0,-2 2-5 0,1-1-4 16,-1 2-6-16,0-2-6 0,-1 1-6 0,3-2-1 0,0 0-4 0,1-2-2 16,0 1 2-16,2-2 4 0,0-1-4 0,4-1-3 0,-1-1-4 0,2-1-3 15,1 1-2-15,2-4 0 0,0 3 0 0,1-2 1 0,2-1 1 0,-1 1 2 0,-1-2 0 16,4 1 3-16,-4 1 1 0,3-3 3 0,-2 2 2 0,1 0 2 0,-1 1 4 15,1-1 5-15,-1 1 4 0,-2 1 4 0,-2 0 6 0,3 1 3 0,-4 0 9 16,1-1 6-16,-1 2 4 0,-2 1 5 0,2-3 2 0,-4 1 5 0,2 3 2 0,-3 0 1 16,0 1-1-16,0-2-2 0,-3 2-4 0,-1 2-4 0,-1-1-6 0,-3 2-4 15,2 0-8-15,-5 0-7 0,1 2-8 0,-1-1-5 0,-1-1-8 0,-1 1-6 16,2 1-5-16,-3-3-4 0,2 1-9 0,0-2-4 0,1 0-19 0,1 0-16 16,-1-3-24-16,3-1-21 0,2-1-35 0,0-1-35 0,1-1-83 0,-3-1-96 15,5-1-64-15,0-2-60 0,1-4-55 0,2 1-60 0,0-4-8 0,2-1 1 16,1-3 13-16,0-1 19 0,2-2 20 0,3-2 24 0,0-1 32 0,1 0 37 15</inkml:trace>
  <inkml:trace contextRef="#ctx0" brushRef="#br0" timeOffset="-133684.2">16376 1332 187 0,'0'7'401'0,"0"0"32"0,2 0 25 15,-2-1 22-15,2-1 22 0,-1 0 13 0,2-2 13 0,1-1 6 0,1 2 5 16,2-2-56-16,-1 1-69 0,2-2-74 0,1 0-73 0,3 1-47 0,-1 0-37 15,0-2-23-15,5 1-17 0,-2-1-19 0,0 0-20 0,2 0-13 0,0 0-13 16,0 0-5-16,1 0-5 0,-1 0-5 0,1 0-6 0,2 2-8 0,-3-2-7 16,3 0-8-16,-1 0-8 0,1 4-9 0,1-3-8 0,-2 3-4 0,0-3-3 0,0 2-14 15,2 0-17-15,-2 1-22 0,-2-2-23 0,1 1-25 0,-3 0-28 16,0-2-30-16,-2 3-30 0,-3-3-74 0,0 1-80 0,-4 1-67 0,2-3-60 0,-7 0-61 16,0 0-62-16,0 0 1 0,0 0 13 0,0 0 20 0,-7-1 24 0,2-3 23 15,-4-1 29-15,1 1 29 0,-2-1 32 0</inkml:trace>
  <inkml:trace contextRef="#ctx0" brushRef="#br0" timeOffset="-133499.77">16737 1171 119 0,'5'3'398'0,"-4"1"29"0,2 0 22 0,-1 0 19 16,1-1 20-16,-3 3 17 0,2-3 13 0,-1 3 9 0,-1 0 8 0,2-2 7 0,-2 4-99 16,0 1-119-16,2 2-68 0,-2-1-55 0,-2 3-31 0,2 2-25 0,-2-1-23 15,-1 2-17-15,0 1-18 0,-2 1-19 0,2 0-12 0,-3 0-9 0,1 0-8 0,0 2-8 16,1-1-15-16,-3 0-19 0,4-1-25 0,-1-1-26 0,0 0-30 15,3-1-31-15,-1-1-83 0,2 2-93 0,0-3-92 0,0 0-92 0,2 0-49 0,1-1-37 16,1 0-11-16,1-2-4 0,0-2 10 0,1-1 12 0,-1-2 21 16,3-3 21-16,0-2 28 0,1-1 29 0</inkml:trace>
  <inkml:trace contextRef="#ctx0" brushRef="#br0" timeOffset="-133084.14">17284 976 278 0,'0'0'445'16,"0"0"15"-16,0 0 4 0,0 0 3 0,0 0 1 0,0 0 11 0,0 0 8 16,0 0 11-16,-1 4 11 0,-3 0-60 0,3 2-77 0,-2 4-77 0,1 2-81 15,-3 3-58-15,2 4-55 0,-3 3-12 0,1 2-1 0,0 1-2 0,1 0-2 16,-3 4-6-16,2-2-8 0,-1 2-8 0,2-3-10 0,-1 3-6 0,2-3-4 15,-2-1-4-15,1 1-6 0,1-2-6 0,-1 0-1 0,2-3-7 0,1 0-5 0,-1-2-11 16,2-1-13-16,-1-1-18 0,1-2-18 0,0-2-22 0,1-2-20 0,-1 0-29 16,3-1-30-16,-3-4-75 0,2 0-87 0,1-1-60 0,-2-3-55 15,-1-2-41-15,3-1-41 0,-1-4-18 0,1-1-12 0,-1-1 12 0,0-4 14 0,-1 1 19 16,2-4 19-16,-1-1 27 0,0 0 28 0</inkml:trace>
  <inkml:trace contextRef="#ctx0" brushRef="#br0" timeOffset="-132766.81">17246 1074 142 0,'7'-11'209'0,"-3"2"2"0,2 0 16 0,-1 3 19 0,2 0 12 16,-3 0 10-16,1 2 7 0,0-1 4 0,3 4-65 0,-4-2-80 0,1-1-27 0,0 4-17 16,1-1 5-16,-1 1 14 0,1 1 12 0,-1 3 10 0,-2-1-3 0,0 0-7 15,2 1 8-15,-1 0 9 0,-3 3 8 0,2-3 6 0,2 3 5 0,-5 0 3 16,1 0-7-16,1 2-8 0,-1 0-9 0,-1 2-7 0,-1 1-10 0,-1-1-10 16,1 1-11-16,1 3-12 0,-5-4-22 0,2 3-19 0,2-1-13 0,-1-1-9 15,0 2-5-15,-1-3-2 0,3-1-1 0,0 1 2 0,0 0-3 0,3 0-3 0,1-4 1 16,-1 2-3-16,3-1 1 0,0-1-1 0,2-1 2 0,2 2 2 0,0-2-1 15,0 0 0-15,1 0-1 0,0 0 2 0,0 0-1 0,1-2-1 0,-2 1 2 16,0 0 2-16,0 0 2 0,-1 0 4 0,-1 1 4 0,-2-2 6 0,2 1 5 0,-2-2 6 16,1 4 6-16,-6-3 7 0,4 3 4 0,-3-3 5 0,1 1 4 15,-1 1 6-15,-2-1 2 0,0 0 0 0,0 1 0 0,-4 2-1 0,1-1-5 0,-2 1-7 16,0-1-2-16,-1 2-6 0,-5 0-5 0,2 2-8 0,-1-1-3 0,-4 1-6 16,3-1-7-16,-3 1-7 0,3-2-3 0,-2 0-4 0,0 1-2 0,2-2-2 15,0-1-12-15,3 1-14 0,0-2-20 0,3-3-26 0,1 1-31 0,-2-3-35 16,3 1-86-16,3-2-97 0,0 0-66 0,0 0-59 0,3-4-55 0,3-3-55 15,-2-3-13-15,4 0-3 0,2-3 10 0,2-1 13 0,1-3 19 0,1-1 25 16,2 0 29-16,3-2 36 0</inkml:trace>
  <inkml:trace contextRef="#ctx0" brushRef="#br0" timeOffset="-132534.33">17920 1081 22 0,'4'-3'328'0,"0"2"31"0,-3-2 28 0,-1 3 24 0,0 0 20 16,0 0 15-16,0 0 17 0,0 0 7 0,-3 0 9 0,-2 0-50 0,0 4-62 15,-1 1-40-15,-3 2-37 0,-1 2-31 0,1 2-33 0,-4 2-21 0,0 4-17 16,-1 0-16-16,0 2-16 0,-2 1-11 0,2 3-12 0,3 0-4 0,-5-1-6 16,6 1-8-16,0-2-11 0,2 1-8 0,1 1-8 0,4-4-10 0,3 1-10 15,0-2-9-15,5 0-8 0,1-2-5 0,1 0-4 0,5 0-5 0,-1-3-4 0,3 1-7 16,2-3-4-16,1 2-9 0,1-4-5 0,3 1-15 0,-4-3-13 16,4 0-28-16,1-2-29 0,-2 0-32 0,-1-2-26 0,3 0-38 0,-4-1-37 0,-1 0-85 15,0-1-96-15,-1-1-69 0,-3 1-65 0,0-1-41 0,-2 0-39 0,0 0 0 16,-3 0 10-16,-2 2 24 0,1-1 25 0,2 1 28 0,-5-2 29 0,3 0 34 15,-1 0 39-15</inkml:trace>
  <inkml:trace contextRef="#ctx0" brushRef="#br0" timeOffset="-131817.55">18973 1092 44 0,'1'-3'231'0,"3"-1"20"0,-4 2 16 0,1-1 21 0,1 0 21 16,-2 3 24-16,0 0 22 0,0 0-12 0,0 0-18 0,0 0-16 0,0 0-18 16,0 0-6-16,0 0-4 0,0 0-9 0,0 0-10 0,0 0-11 0,0 0-12 15,-2 1-16-15,-1 2-17 0,0 0-16 0,0 2-20 0,-4 1-13 0,1 1-10 0,-3 1-17 16,1 1-19-16,-2 2-12 0,-1 0-10 0,-2 1-7 0,2 0-8 0,-3 1 0 15,1 1-1-15,-1 0-1 0,1-2-1 0,-1 0-2 0,3 0-2 0,-2-1-4 0,1 0-3 16,2-1-6-16,1 0-8 0,-2-3-1 0,3 1-4 0,0 0-5 0,0-3-3 16,4 1-4-16,-3-1-4 0,4-2-4 0,0-1-3 0,-1 2-3 0,3-3-1 15,-1 2-3-15,2-3-3 0,0 0-1 0,0 0 1 0,0 0-4 0,0 0-2 16,0 0 0-16,0 0 0 0,0 0-3 0,0 0-1 0,0 0 0 0,0 2 1 16,2 1 0-16,-1 0 0 0,3-1 1 0,0 2 1 0,0 0 1 0,1 2 0 15,1-2 1-15,0 3 1 0,0 0 1 0,1-1 0 0,-1 2 2 0,5-1-1 0,-1 1 1 16,-1-1 0-16,2 0 3 0,-1 2 1 0,-1-4 0 0,5 1-3 0,-3 2 1 15,1-4 0-15,-2 2-1 0,0-1 0 0,1-1-1 0,0 1 1 0,-3-1-1 0,2-1 3 16,-1 2-2-16,1-4-2 0,-4 1-2 0,0-1 0 0,3 2-2 0,-4-1 2 16,0-1-1-16,2-1-2 0,-4 0 1 0,0 1 0 0,1-1-7 0,-4 0-5 15,0 0-15-15,0 0-21 0,3 0-23 0,-3 0-29 0,0 0-30 0,0 0-33 16,0 0-78-16,0 0-86 0,0 0-87 0,0 0-88 0,0 0-55 0,0 0-50 16,0 0-6-16,0 0 3 0,0 0 15 0,0 0 19 0,0 0 25 0,0 0 28 15,0-2 31-15,0-3 33 0</inkml:trace>
  <inkml:trace contextRef="#ctx0" brushRef="#br0" timeOffset="-131401.11">19883 1010 280 0,'2'-2'328'0,"-2"-3"35"0,-2 4 30 0,2 1 29 16,0-3 19-16,-1 1 13 0,-4 1 9 0,5 1 5 0,-3-2-56 0,2 4-73 15,-4-1-32-15,0 2-22 0,-2 0-29 0,3 4-28 0,-5 1-28 0,0 2-24 16,0 3-26-16,-4 2-24 0,2 0-14 0,-2 3-10 0,-1 1-4 0,0 1-4 16,-2 1-4-16,0-2-4 0,-1 4-4 0,0-2-7 0,1 0-6 0,0-1-9 0,2 3-6 15,-2-2-8-15,3 0-4 0,1 0-6 0,-1-1-8 0,4-1-8 0,1 0-12 16,0-2-12-16,2 0-15 0,-1-2-14 0,2-1-22 0,0-3-21 0,2 0-19 16,2-4-20-16,1 0-18 0,-3 0-20 0,3-4-30 0,0 1-32 0,0-4-43 15,3 2-42-15,-3-2-32 0,1 1-26 0,-1-1-13 0,2 1-9 0,-2-1-1 0,3-1 2 16,2-2 0-16,0-1 1 0,0-1-10 0,-1-1-10 0,4-3 13 15,-2 0 21-15,-1-1 41 0,2-2 49 0,-1-1 37 0,2 1 38 0</inkml:trace>
  <inkml:trace contextRef="#ctx0" brushRef="#br0" timeOffset="-131200.02">19779 1078 104 0,'9'-12'162'16,"-2"3"13"-16,-1 5 14 0,-1-3 18 0,-2 6 17 0,0 2 8 0,2 1 7 16,-2 4 5-16,0 0 4 0,0 5 24 0,1-1 27 0,-3 4 13 0,4 1 13 0,-2 3 5 15,1 1 3-15,-3 1-3 0,2-1-4 0,2 2-12 0,-4 0-11 0,2 2-23 16,1-1-27-16,-1-1-38 0,0 2-44 0,0-2-32 0,1 1-34 0,-1-1-15 0,3 0-12 15,-3 0-11-15,2 0-9 0,-2-1-8 0,0 1-10 0,0-3-7 16,2 0-5-16,0-2-4 0,1 0 0 0,-3-2-6 0,2 0-4 0,0-3-6 0,0 0-4 16,-1 0-18-16,1-4-20 0,-2 0-15 0,0 0-15 0,0-3-19 0,-1 1-15 15,0-3-28-15,-1 2-25 0,-1-4-82 0,0 0-89 0,-1 3-52 0,-1-3-43 16,2 0-48-16,-5 0-49 0,-1-2-6 0,-2-1 4 0,0 0 13 0,-2-1 12 16,-2-2 17-16,2-1 19 0,-1-1 25 0,-3-2 28 0</inkml:trace>
  <inkml:trace contextRef="#ctx0" brushRef="#br0" timeOffset="-131032.87">19599 1366 46 0,'-6'-3'334'16,"1"3"14"-16,2 0 8 0,1 0-1 0,0 1 1 0,2-1 1 0,0 0 1 16,0 0 12-16,0 4 16 0,4-3-39 0,-3 1-53 0,2 1-40 0,1 0-40 0,-1-2-37 15,2 4-38-15,1-3-3 0,-2 3-1 0,3-3 3 0,-1 3 1 0,1-1 0 16,0-2 1-16,1 3-13 0,0-1-17 0,0-2-21 0,1 1-20 0,1 0-17 0,1-2-13 16,2 1-18-16,0 0-17 0,0-1-21 0,0-1-25 0,1 0-35 0,1 0-36 15,0-1-72-15,0 1-78 0,-1 0-53 0,3-2-47 0,-1 0-56 0,-2 1-62 16,4-2-13-16,-2 1-6 0,-1 1 8 0,1-1 11 0,1 0 15 0,0 2 17 15,-2-2 31-15,0 1 37 0</inkml:trace>
  <inkml:trace contextRef="#ctx0" brushRef="#br0" timeOffset="-130767.5">20489 1050 263 0,'5'-8'445'0,"-1"1"21"0,-2 2 11 16,-1 1 10-16,-2 1 9 0,-1 0 3 0,1 0 5 0,-4 1 0 0,1 2 1 15,-1 0-61-15,-2 2-75 0,-1 1-87 0,-2 1-83 0,0 4-56 0,-1 1-48 16,-5 3-12-16,3 3-4 0,-2 1-4 0,-1 2-4 0,-3 3 2 0,3 0 3 16,0 3 1-16,2-1-1 0,-2 0 1 0,3 0-4 0,3 0-4 0,1-1-8 15,5-2-6-15,-1 1-10 0,3-3-8 0,4 0-7 0,3-3-5 0,-1 3-5 16,5-3-9-16,0-2-9 0,2 1-7 0,0-1-6 0,6-1-8 0,-4 0-7 0,6-3-10 16,-1 0-10-16,0-2-9 0,1 1-12 0,2-3-13 0,-1-2-12 15,2-2-12-15,-1 0-13 0,1-2-12 0,-1 0-13 0,-4-1-18 0,2-2-23 0,-3 1-49 16,-2-2-55-16,-2 2-42 0,-2-1-38 0,-3-1-22 0,-4 2-18 0,-2 0-35 15,-1 3-38-15,-3-3 1 0,-2 1 9 0,-1 0 16 0,-5-1 14 0,2 1 25 0,-4 1 26 16,0 1 57-16</inkml:trace>
  <inkml:trace contextRef="#ctx0" brushRef="#br0" timeOffset="-130084.14">15249 2098 207 0,'-5'0'318'0,"-1"0"41"0,1 0 33 0,-1 0 32 0,0 0 19 16,1-2 18-16,2 2 6 0,-2 0 1 0,2-1-59 0,3 1-72 0,-3 0-39 15,3 0-33-15,0 0-34 0,0 0-38 0,0 0-35 0,0 0-35 0,0 0-30 16,3-1-26-16,0-1-19 0,3 1-16 0,3-2-2 0,3 0 2 0,1-2 1 0,4 1-1 16,2-4 1-16,3 2 1 0,3-3 0 0,2 2-4 0,3-4-3 0,2 2-3 15,1 0-5-15,0 0-5 0,2 0 0 0,3 2-2 0,0 1-2 0,1 1-2 16,1-1-1-16,1 3 0 0,3 0 3 0,1 2 4 0,0-1 7 0,3 2 4 16,1 2 5-16,3-2 3 0,1 3 2 0,2-2 0 0,2 1 1 0,1-1 0 15,4 1 3-15,1-1 0 0,2 1 4 0,3-2 3 0,0-2 2 0,4 1 0 16,1-1 0-16,5 1-4 0,-4-2-2 0,7 0-4 0,-4-1 1 0,5 0 3 15,2 1 1-15,0-1-1 0,1-1 0 0,2 1-1 0,3-1-2 0,-1 1-4 16,3-3-2-16,-1 5 3 0,3-3-4 0,-1 1-2 0,0-1 2 0,2 2 6 16,2 1-3-16,-4 0-2 0,0 0-2 0,0-1 0 0,2 3-2 0,-3-1 1 15,1 1 2-15,1 0 3 0,-1 0-4 0,-1 0-6 0,-1 0-2 0,3 0 0 16,-1 0-1-16,-3-1-5 0,2-1 3 0,-1 2 3 0,1-4 0 0,-2 1-1 16,2 2 1-16,-2-5-3 0,-2 2-3 0,1-3-4 0,-2 1 1 0,0-1-3 15,-2 0 3-15,1-2-1 0,-4 0-1 0,4 0-1 0,-4-2-2 0,-3 1-2 0,1-1-1 16,-1 1 1-16,-1-2 1 0,-2 1 0 0,-3 1 1 0,-2-2 1 0,-2 1-1 15,-3 0 1-15,-4 3-2 0,-2-3-1 0,-1 2 1 0,-7 0-3 0,-1 2 0 16,-7 0-1-16,-2 0-7 0,-3 3-6 0,-8-3-10 0,-1 3-9 0,-5 1-13 16,-5 0-14-16,-2 2-22 0,-5-1-21 0,0 1-34 0,-7-1-36 0,1 0-84 15,-6 2-93-15,-1 0-101 0,0 0-104 0,0 0-45 0,-3 0-30 0,-3 0-1 16,-3 0 7-16,0-1 12 0,-2 0 14 0,-2-4 19 0,1 2 23 0,1-1 33 16,-3-1 37-16</inkml:trace>
  <inkml:trace contextRef="#ctx0" brushRef="#br0" timeOffset="-129900.52">22106 1578 252 0,'4'9'457'0,"-3"-4"24"0,2 2 5 0,1-1 2 16,-4-3-5-16,1 1 0 0,-1-4-14 0,0 0-15 0,0 0-44 0,0 0-45 15,0 0-196-15,0 0-226 0,0 0-142 0,0 0-124 0,-3-2-77 0,0 0-69 16,0 1-13-16,-4-1-3 0,2 0 0 0,-2 1 2 0,0-2 12 0,-1 1 17 15,0 1 42-15</inkml:trace>
  <inkml:trace contextRef="#ctx0" brushRef="#br0" timeOffset="-128214.09">23732 888 30 0,'1'-3'177'15,"-1"3"8"-15,2-2 3 0,-2 2 6 0,0-3 2 0,0 0 9 0,-2 2 8 16,1-1-28-16,1 2-33 0,-5 2-8 0,1-1 1 0,-1 4 7 0,-2 1 7 16,1 1 6-16,-2 4 5 0,0 1 17 0,-1 1 20 0,-4 5 20 0,2 2 23 15,-2 2 3-15,-1 2 1 0,0 2-12 0,-2 2-15 0,3 2-11 0,-2 1-14 16,0-1-10-16,4 4-11 0,-1-4-10 0,0 1-11 0,2-1-22 0,2-1-24 15,0-2-22-15,1-2-23 0,1-2-11 0,1 0-6 0,4-4-9 0,-1 0-8 16,1-2-10-16,1-1-10 0,0-3-17 0,0 3-17 0,1-4-24 0,1 0-24 16,-1-2-57-16,1 1-62 0,0-4-69 0,-2 0-72 0,1 2-48 0,2-5-41 0,-1 0-43 15,-1-1-45-15,-1-3-6 0,0 0 1 0,0 0 10 0,0 0 14 16,3-2 20-16,1 0 23 0,-3-3 55 0</inkml:trace>
  <inkml:trace contextRef="#ctx0" brushRef="#br0" timeOffset="-127933.79">23753 949 267 0,'4'-2'285'0,"1"1"12"16,-1 1 7-16,0-1 5 0,-3 1 4 0,-1 0 3 0,4-3 1 0,-4 3 2 16,0 0-65-16,0 0-78 0,0 0-35 0,0 0-25 0,0 0-10 0,0 0-8 0,0 0 27 15,0 0 32-15,3 4 11 0,-2-1 3 0,4 1 3 0,-2 3 0 16,3 0 4-16,-1 2 5 0,2 4-2 0,-3 1-2 0,3 4-1 0,0 2-5 0,1 1-12 0,0 2-16 15,0 2-34-15,0 0-42 0,-2 4-16 0,2-2-8 0,-1 3-3 0,-1-2-1 16,2-1 1-16,-2 2-3 0,1-2-1 0,-1-2-2 0,2-1-2 0,-4-2 0 16,1 1-3-16,2-3-3 0,-1-2-2 0,2 0-4 0,-4-4-1 0,1 0 0 15,0-2-11-15,0-1-13 0,0-2-12 0,1 0-13 0,-3-3-21 0,0 0-23 16,0-2-29-16,1 0-30 0,-3 1-79 0,-1-1-93 0,0-4-66 0,0 0-57 16,0 0-53-16,0 0-51 0,0 0-6 0,-3-2 7 0,-2 0 8 0,-1-1 6 15,-2-1 21-15,0-1 23 0,-2-1 27 0,-2 0 31 0</inkml:trace>
  <inkml:trace contextRef="#ctx0" brushRef="#br0" timeOffset="-127732.22">23541 1289 154 0,'-3'8'360'0,"-1"-2"16"0,3-1 10 0,-3 1 2 16,4-2 1-16,0-1 10 0,2-1 14 0,1-1 13 0,2-1 11 0,3 0-57 0,-2-1-71 15,4-1-61-15,-1-1-58 0,5 2-39 0,2-2-28 0,2-1-16 0,0 1-7 16,2-2-1-16,-2 2 3 0,2-4-13 0,0 3-15 0,0-2-11 0,0 2-12 15,0-1-12-15,0 1-14 0,-2 0-18 0,-1 1-20 0,1 1-30 0,-1-1-32 16,-2 1-83-16,0 0-93 0,-2 1-59 0,-1 1-50 0,1-1-56 0,0-1-56 16,-4 2-13-16,1 0-2 0,1-3 0 0,-3 3 4 0,-2-1 11 0,1-2 12 15,-3 3 25-15,2 0 29 0</inkml:trace>
  <inkml:trace contextRef="#ctx0" brushRef="#br0" timeOffset="-127417.34">24261 952 84 0,'-3'1'193'0,"3"3"2"0,-1-1 2 0,-1-1 0 0,2-2 1 0,0 0 1 16,0 0 1-16,0 0-29 0,0 0-35 0,-3 2 2 0,3 1 10 0,0 1 24 15,0 1 27-15,-1 1 24 0,1 2 24 0,0 1 9 0,0 0 7 0,-2 3 3 0,2 1-1 16,-2 2 4-16,2 0 1 0,0 3-16 0,-1-2-18 0,1 4-31 0,0-2-31 16,0 0-39-16,0 2-39 0,1-1-31 0,-1-1-25 0,2 2-13 0,0-1-8 15,-1-1-3-15,2-1-3 0,-1 1-2 0,-1-2-2 0,2 1-2 0,-1-2-3 16,0-2-3-16,-1 2-6 0,2-1-12 0,-3-4-11 0,2 2-19 0,0-3-20 16,-1-1-41-16,-1-1-44 0,0-3-56 0,2 3-59 0,-2-6-40 0,0-1-37 15,0 0-32-15,0 0-32 0,0 0-28 0,0 0-24 0,-3-1 1 0,-1-2 11 16,3-2 18-16,-2-1 17 0,1 1 42 0,-1-5 45 0</inkml:trace>
  <inkml:trace contextRef="#ctx0" brushRef="#br0" timeOffset="-127083.36">24287 991 103 0,'8'-17'170'0,"1"3"1"0,-1 0 4 0,1 2 2 0,-1 0 0 16,-1 3 11-16,1 0 8 0,1 1-48 0,1 4-59 0,-4-2-9 0,5 2 4 16,-1 0 10-16,-2 3 11 0,2 0 17 0,-3-1 21 0,1 2 12 0,-2 2 12 15,1-1 2-15,-1 2 2 0,-2 0-8 0,1 0-7 0,-2 2-5 0,1 0-2 16,-3 2-12-16,1 0-17 0,-1 2-5 0,-1 0-5 0,-3 2-14 0,2-1-14 15,-3 3-8-15,1 1-7 0,-3 0 2 0,1 3 3 0,-3-1 3 0,0 0 6 0,-1 1-3 16,0 1-5-16,1-3 1 0,0 1-3 0,-1-1-10 0,0-1-11 0,5-2-4 16,-1-1-4-16,2-1-7 0,1-1-10 0,0-2-5 0,4 1-5 0,0-3-5 15,1 3-5-15,2-2-3 0,-1 0 1 0,2 0-1 0,2 0-2 0,0-1 3 0,0 1 5 16,3 0-3-16,-1 0-1 0,-1 0 2 0,2-1 4 0,-1-2-1 0,-1 2 2 16,1 1 2-16,-1-1 4 0,-2-1 0 0,1 0 0 0,-1 3 0 0,0-3 3 15,-3 1-1-15,1-2-3 0,0 1 6 0,-2 1 9 0,2-1 2 0,-4-1 5 16,2 1 2-16,-3 1 3 0,0 0 1 0,0-1-1 0,-1 0 4 0,-1 3 3 0,-2-3 0 15,-1 2 2-15,-1 0 0 0,-1 2-1 0,-1-2-3 0,-2 3-7 16,0-2-6-16,-1 1-6 0,-2-1-8 0,4 0-8 0,-3 2-12 0,0-4-12 0,2 2-20 16,2 0-21-16,-1-3-33 0,4 1-35 0,1-3-76 0,-1 2-87 0,0-1-53 0,3-2-52 15,2-1-52-15,0 0-54 0,0 0-9 0,2-4 0 0,-1-1 7 0,3-1 11 16,1-1 16-16,1-4 17 0,0 1 31 0,2-1 34 0</inkml:trace>
  <inkml:trace contextRef="#ctx0" brushRef="#br0" timeOffset="-126899.58">24661 1142 73 0,'7'5'196'0,"-2"-2"4"0,0 0 20 0,-1 1 23 0,2-3 18 0,1 0 20 0,-3 0 20 16,5 1 26-16,-3 0-45 0,3-1-55 0,1 1-2 0,-1-2 12 0,2 1 4 15,0 1 6-15,2-1 3 0,-4-1 1 0,1 0-18 0,2 0-22 0,-2 0-17 16,0 0-19-16,-1 0-24 0,4 0-22 0,-5 0-23 0,0 0-22 0,1 0-25 0,-1-1-28 16,-2-1-9-16,1 2-8 0,0 0-7 0,-2 0-7 0,-2 0-10 0,0 0-13 15,-3 0-20-15,4 0-24 0,-4 0-53 0,0 0-63 0,0 0-48 0,0 0-47 16,0 0-31-16,0 0-30 0,0 0-46 0,-2 3-51 0,-1 0-14 0,0-1-1 15,-4 0 9-15,1 0 8 0,0 0 23 0,-1-1 22 0,1-1 56 0</inkml:trace>
  <inkml:trace contextRef="#ctx0" brushRef="#br0" timeOffset="-126717.39">24914 958 189 0,'0'0'248'0,"4"2"2"16,-3-2 1-16,1 2 4 0,0 0 21 0,-2-2 24 0,0 3 39 0,1 1 40 0,-1 3-28 0,0 0-44 15,-1 0-22-15,1 4-13 0,-4 3-6 0,3 1-6 0,-1-1 8 16,-1 3 12-16,0 1 4 0,-2 0 2 0,0 0-17 0,-1 0-23 0,1 0-37 0,0 0-42 15,1 0-35-15,-3 0-31 0,1 2-19 0,2-2-18 0,-1 0-10 0,1 0-13 16,0 0-12-16,0 0-10 0,1-2-21 0,0 2-22 0,0-1-22 0,2-1-21 16,-1-1-38-16,0 0-43 0,2-1-87 0,0-3-100 0,0 3-72 0,2-3-67 15,0 0-35-15,-2-4-33 0,1 2-4 0,2-4-1 0,-1 2 13 0,-1-3 16 16,1-2 18-16,-2-2 19 0,5-2 39 0</inkml:trace>
  <inkml:trace contextRef="#ctx0" brushRef="#br0" timeOffset="-126447.85">25446 867 75 0,'-7'6'400'0,"3"-1"37"0,-3 3 9 0,1 0 0 0,1-2 0 0,1 1 4 15,-3-1 4-15,4 0 7 0,0-1 6 0,0 1 5 0,-3-1-89 0,2 6-106 16,1 0-72-16,-2 1-59 0,1 1-36 0,-1 2-30 0,1 2-1 0,0-1 1 15,-2 2 0-15,3 0-1 0,-2 0-6 0,2 0-9 0,-1 0-3 0,3-1-6 0,-3-1-7 0,3 1-10 16,-1-1-7-16,2-1-6 0,0 2-8 0,0-4-6 0,0 2-9 0,0 1-6 16,3 0-10-16,-3-2-12 0,2 1-11 0,0-1-15 0,-1 0-17 0,-1-1-19 15,2-1-35-15,-2-1-38 0,2-1-61 0,-2-1-69 0,0-2-38 0,1-1-37 16,-1 1-30-16,0-4-29 0,0-3-32 0,0 0-32 0,0 0 2 0,0 0 13 16,0 0 15-16,0-5 19 0,0-1 34 0,0-4 39 0,0 3 65 0</inkml:trace>
  <inkml:trace contextRef="#ctx0" brushRef="#br0" timeOffset="-126097.77">25463 799 71 0,'8'-2'168'0,"-1"1"1"15,2 1 5-15,-5 0 7 0,5 0 9 0,-5 1 6 0,3 1 4 0,-1 0-41 0,-2 0-51 16,1 2-10-16,2-1-4 0,-1 1 24 0,2 1 25 0,-4 0 23 0,1 0 21 16,0 1 15-16,-2 1 19 0,1 0 6 0,0 1 3 0,-2-3 8 0,0 3 5 15,0-1-5-15,0 1-8 0,0-1-12 0,-2 2-13 0,-2-1-24 0,0 1-32 16,0 1-18-16,0-1-18 0,-1 1-19 0,0 1-17 0,-2 1-12 0,-2-1-13 15,2 0-10-15,1 4-12 0,-4-4-3 0,2 1-2 0,-1 0-5 0,2-1-5 16,2-1-1-16,-3-1-1 0,3 0-3 0,2-1-3 0,1-2-3 0,0 0 0 0,1-2-3 16,2 1-1-16,2-1-1 0,-1 1-1 0,1-1 0 0,2-1-1 0,-1 2 1 15,3-2 1-15,-1 2-1 0,0-2 1 0,0 1-1 0,3 0 1 0,-3 1-1 0,0-1 0 16,-1 1 2-16,2-1 0 0,-4 1 3 0,-1 0 1 0,1 0 4 0,0 1 2 16,-2 0 2-16,0-1 3 0,-1 2 6 0,-1-1 5 0,-1 2 8 0,0-1 2 15,-1 0 8-15,-1 3 7 0,-2-2 1 0,1 1 3 0,-2 0 2 0,-2 2 1 16,1-2-2-16,-2 2-2 0,0-1 0 0,0-1-3 0,-1 2-3 0,-1-1-7 15,-1 1-5-15,1-2-6 0,1 0-7 0,0-2-6 0,-1 2-4 0,1-1-3 0,1-1-14 16,0 1-15-16,0-3-17 0,0 1-22 0,4 1-25 0,-1-3-28 0,-2-1-59 16,6 1-72-16,-3-2-64 0,4-2-66 0,0 0-62 0,0 0-61 0,4-2-21 15,0 0-18-15,5-3 5 0,1-2 13 0,2-1 16 0,0-2 20 0,4-2 24 16,3 0 25-16</inkml:trace>
  <inkml:trace contextRef="#ctx0" brushRef="#br0" timeOffset="-125849.39">26136 867 84 0,'4'0'313'0,"1"1"17"0,-5-1 14 16,1 0 11-16,-1 0 10 0,0 0 23 0,0 0 19 0,0 0 22 0,-1 5 22 0,-1-2-52 15,-1 3-70-15,-4 0-39 0,0 1-29 0,-1 2-21 0,-4 3-19 0,0 2-12 16,-1 2-7-16,-2 1-9 0,0 1-7 0,0 1-19 0,0 1-22 0,0-1-18 16,2 1-19-16,2-1-15 0,-2 0-11 0,7 1-10 0,-1-3-6 0,3-1-10 15,2 1-11-15,2-1-5 0,2-3-5 0,1 3-3 0,2-4-2 0,1 1 0 0,4-1-4 16,-1 1 1-16,2-2-2 0,3-2-5 0,0 1-6 0,2-2-7 0,0 1-5 15,3-1-7-15,-1-4-2 0,0 2-11 0,3-3-6 0,0 0-14 0,-3 0-12 16,2-3-12-16,0 0-12 0,-1-1-14 0,-1-1-16 0,-1 1-20 0,-1-3-17 16,-1 2-37-16,-3-1-37 0,0-2-64 0,-2 2-69 0,-2 0-36 0,0-1-29 15,-2 3-30-15,-3-4-31 0,-2 2-15 0,-1 3-11 0,0 0 7 0,0-5 15 16,-1 2 18-16,-2 1 20 0,-1 1 38 0,-2 0 41 0</inkml:trace>
  <inkml:trace contextRef="#ctx0" brushRef="#br0" timeOffset="-125364.49">23348 1898 89 0,'-16'12'303'0,"0"-1"9"0,3 0 7 0,2-4 1 0,3-1-2 16,0 0 1-16,4-3 1 0,0-1-3 0,0-1 1 0,4-1-79 0,0 0-94 15,0 0-26-15,0 0-11 0,4 2-6 0,0-1-3 0,4 1 16 0,0-1 17 16,7 0 18-16,1-1 14 0,8 2 8 0,4-2 6 0,6-2 2 0,5 1 0 15,7-2 3-15,6 0-3 0,7-3-9 0,4 1-14 0,6 0-24 0,4-1-25 16,3 1-22-16,3 1-16 0,2-1-9 0,1 2-8 0,2 2 0 0,-1-2-1 0,-2 3 7 16,1 0 8-16,0 3 7 0,-5-3 8 0,0 1 11 0,-1 2 8 15,0-1 1-15,-2 0 0 0,-3 0-1 0,3-1-3 0,-1-1-9 0,-1 4-7 0,-2-4-7 16,2 0-7-16,-3 0-5 0,2-2-9 0,-4 0-7 0,1 2-8 16,-3 0-11-16,-2-1-8 0,-1 1-6 0,-2 0-3 0,-3 0-5 0,-2 0-2 0,-4 0 1 0,-2 0 0 15,-2 0-2-15,-4 0 1 0,-4 0-2 0,-2 0 0 0,-6 0-2 16,-1 1-2-16,-3-1-5 0,-5 2-6 0,-1 0-9 0,-7-2-13 0,-3 0-18 0,2 1-24 15,-7-1-39-15,-1 0-47 0,-5 0-93 0,0 0-107 0,-3-5-100 0,-1 3-98 16,0-3-35-16,-4 1-19 0,-5-4 0 0,2 1 4 0,-5-1 11 0,0-1 11 16,-2-1 20-16,0 0 21 0,-1 0 43 0</inkml:trace>
  <inkml:trace contextRef="#ctx0" brushRef="#br0" timeOffset="-125198.97">26377 1664 157 0,'3'17'445'0,"-1"-3"14"0,-4-1 3 0,-1 0 1 16,2 0-2-16,-6-3-3 0,4-1-21 0,-2-2-27 0,0 1-67 0,-3-3-78 15,-1 0-148-15,0 2-162 0,-4-1-136 0,0-1-133 0,-1 5-71 0,-2-2-60 16,0 3-14-16,-3 0-2 0,-2 1 0 0,0 0 2 0,-3 1 22 0,-1 1 26 16,-4-1 68-16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9:04:19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24136 5107 26 0,'-30'15'311'0,"0"-1"44"0,0-2 44 0,4 0 16 0,-3-2 9 16,7-1 4-16,4-3 5 0,3 0 1 0,2-4 4 0,2 1-58 0,7 0-69 16,4-3-21-16,1 1-10 0,8 1-36 0,1-2-41 0,4 0-35 0,8 0-34 15,5 0-4-15,3-3 3 0,11 0 10 0,5 0 13 0,8-4 5 0,3 2 6 16,9-3-9-16,5-1-10 0,9 0-7 0,2 1-9 0,5-3-3 0,4 0-2 16,6 2-7-16,-1-2-8 0,2 1-13 0,3 0-11 0,-3 0-15 0,0 2-13 15,-3 0-10-15,0 2-6 0,-5-1-9 0,-3 2-8 0,-5 0-3 0,-4 4-6 16,-5-2-7-16,-2 3-6 0,-10 0 2 0,-1 2 3 0,-4-1 0 0,-5 2-10 15,-3 0 0-15,-3-1 0 0,-3 1 0 0,0 1 0 0,-6-1 0 0,-3 0-4 16,1 0-22-16,-4 0-12 0,-5-1-8 0,-2 1-9 0,-3 0-11 0,-5-2-14 16,0 1-28-16,-5-1-35 0,-3 0-35 0,-4 1-41 0,-3-2-84 0,-6 0-97 15,-2 3-66-15,-8-1-61 0,-3-2-39 0,-3 4-31 0,-7-1-3 0,-6 3 6 16,-4-1 10-16,-4 2 9 0,-5 0 30 0,-3 1 32 0,-6-1 39 0,-5 1 42 16</inkml:trace>
  <inkml:trace contextRef="#ctx0" brushRef="#br0" timeOffset="114.69">25520 5184 225 0,'-29'1'514'0,"7"-2"13"0,8-2 9 0,5-2 4 0,6-1 3 0,4-1 1 15,3-2 2-15,6 0-2 0,1-5 2 0,7 3-3 0,-2 0-3 0,2 4-192 16,3 0-237-16,5 1-65 0,-1 3-29 0,3 2-20 0,2-2-17 0,3 3-24 16,1-2-23-16,-3-1-37 0,6 1-37 0,-2 1-89 0,1-2-98 0,-2-1-80 15,1-2-74-15,0-1-31 0,-2 0-20 0,-1-2-2 0,0-1 4 0,-2-4 9 16,-3 0 7-16,-2 0 18 0,-4-2 22 0,-3-1 36 0</inkml:trace>
  <inkml:trace contextRef="#ctx0" brushRef="#br0" timeOffset="689.15">24556 2796 277 0,'-8'7'395'0,"0"-1"19"0,0 1 17 15,0-2 5-15,2-1 2 0,1-1 14 0,2 1 13 0,-1-1 16 0,4-3 19 0,0 0-62 16,4 1-76-16,-1 2-62 0,3-1-54 0,1 2-38 0,3-3-30 0,2 4-11 16,3 0-6-16,5-1 2 0,0-1 2 0,4 2-9 0,1-2-11 0,5-2-12 15,2 2-12-15,4-3-16 0,0 0-10 0,4-3-14 0,0 0-12 0,4-2-8 16,-1 1-5-16,1-3-10 0,-2 0-8 0,6 0-5 0,-4-2-8 0,1 2-4 16,-1-2-4-16,-1 1-10 0,0 1-8 0,-1-3-19 0,-6 4-23 0,1 1-30 15,-1-2-31-15,-5 3-46 0,-1 0-49 0,-6-1-96 0,-2 4-110 0,-1-2-94 16,-7 1-95-16,2 2-24 0,-8-2-8 0,-3 2 1 0,-5 0 4 0,0 0 18 15,-4 0 18-15,-4 0 31 0,-2 2 32 0,-5-2 47 0</inkml:trace>
  <inkml:trace contextRef="#ctx0" brushRef="#br0" timeOffset="933.5">24867 3118 141 0,'-21'28'457'0,"6"0"11"0,4-4 3 0,3-5 0 0,2-1 4 16,6-4 6-16,2-4 9 0,5-2 10 0,2-4 10 0,4-1 12 0,3-3-79 15,3 0-98-15,2-3-108 0,0 2-108 0,5-2-24 0,-1-2-8 16,-1 2 1-16,1-1 0 0,0 0-8 0,1 2-2 0,-4-1-11 0,-1 3-10 15,-1-2-11-15,-1 1-11 0,-5 1-10 0,1 1-9 0,-1 1-8 0,-6 2-8 16,0 2-6-16,-2 0-3 0,-6 2-2 0,-2 2-1 0,-4 5 1 0,-2 1 0 16,-3 3 4-16,-6 3 5 0,0 2 5 0,-3 0 5 0,-3 3 2 0,-3 3 2 0,2-1 0 15,-1 1 0-15,1 0 1 0,2-3 1 0,3-2-3 0,0-1 3 16,3-1 0-16,4-5 0 0,2-2-5 0,5-2-3 0,2-1-5 0,6-3-2 16,1-2-3-16,4-2-1 0,1-1-2 0,5-2 0 0,2-2-2 0,5-2 0 15,1-2-12-15,3-2-15 0,1-2-22 0,1-4-25 0,3-1-31 0,0-1-36 16,0-4-73-16,0-1-82 0,0 0-84 0,-4-3-86 0,1 0-59 0,-2-2-55 15,-4 0-10-15,0 0 0 0,-3-1 10 0,-3 0 15 0,-3 2 21 0,-4-4 24 16,-3 2 33-16,-3-1 36 0</inkml:trace>
  <inkml:trace contextRef="#ctx0" brushRef="#br0" timeOffset="1167.9">24824 2127 209 0,'-14'1'414'0,"-2"1"26"0,3-1 4 0,1-1 0 16,3 1-1-16,-3 1 3 0,3-2 6 0,4 2 9 0,4-2 9 0,-2 1 5 0,-1 2-112 16,4 3-139-16,0 1-63 0,2 4-49 0,0 3-29 0,1 1-25 0,2 1-3 15,1 2 1-15,1 3-1 0,3 0-1 0,1 0-8 0,2 2-9 16,0-4-7-16,1 1-9 0,2-1-4 0,1-1-5 0,1-1-21 0,-1-1-25 0,0-1-25 16,0 0-22-16,1-3-70 0,-2-1-80 0,-1-1-57 0,0-2-56 0,0-1-50 15,-2-2-50-15,2-4-27 0,-3-1-21 0,-1-3-5 0,2-1-1 16,-4-4 17-16,1-1 17 0,2-3 24 0,-4-3 24 0</inkml:trace>
  <inkml:trace contextRef="#ctx0" brushRef="#br0" timeOffset="1290.54">25138 2098 215 0,'0'-12'347'0,"-2"3"23"0,0 3 26 0,2 2 23 0,0 4 21 15,-3 1 14-15,2 2 14 0,-4 3 12 0,1 5 11 0,0 2-66 0,-2 5-78 0,-1 5-71 16,-1 2-66-16,0 6-26 0,-2 3-20 0,0 2-22 0,0 3-26 16,-2 3-31-16,1-2-30 0,-2 2-44 0,4 2-46 0,-3-2-88 0,2-2-95 15,-2 2-80-15,4-2-73 0,-1-2-64 0,0-1-62 0,2-2-11 0,1-2-3 0,-2-5 0 16,0 0-2-16,0-6 8 0,2-2 10 0,-2-5 29 0,0-3 33 15</inkml:trace>
  <inkml:trace contextRef="#ctx0" brushRef="#br0" timeOffset="1521.92">24258 2448 236 0,'-11'6'533'0,"3"0"12"0,0 4 7 0,0 1 0 0,2-3-2 0,2 3-3 0,-3-2-3 15,6-1-2-15,2 0-1 0,2-1-1 0,1-1-1 0,0-1-193 0,2-2-232 16,2 4-69-16,0-4-36 0,2 1-11 0,4-1-6 0,-1 2-5 0,2-4-3 16,3 1-7-16,1-2-7 0,1 0-13 0,0-2-17 0,3 2-21 15,-1-1-23-15,1-1-54 0,-3 0-61 0,0 1-72 0,-2 1-74 0,-2-1-51 0,-2 1-47 16,-2 0-32-16,-3 1-29 0,-5 0 1 0,0 3 8 0,-3 0 16 0,-2 1 16 16,-4 0 22-16,0 2 24 0,-5-1 55 0</inkml:trace>
  <inkml:trace contextRef="#ctx0" brushRef="#br0" timeOffset="1666.54">24261 2574 237 0,'-3'10'401'0,"2"2"40"0,-1 2 25 0,-1 2 22 0,2 1 16 16,-1 4 14-16,0 0 11 0,1 4 13 0,-1 4-1 0,2 3-6 0,-1 4-99 15,-3 7-122-15,3 3-53 0,-2 4-40 0,-1 4-34 0,0 1-33 0,-4 2-26 16,2 2-20-16,-1-2-20 0,1 3-19 0,-1-2-25 0,1-3-26 0,2 0-33 16,0-3-34-16,3-1-45 0,1-6-50 0,1-3-102 0,4-3-117 0,0-5-102 15,2-3-101-15,2-6-23 0,0-5-5 0,0-5 3 0,3-7 5 0,-1-4 10 16,3-6 14-16,0-2 22 0,2-7 22 0,0-4 42 0</inkml:trace>
  <inkml:trace contextRef="#ctx0" brushRef="#br0" timeOffset="2022.59">25838 2314 349 0,'8'-4'572'0,"-2"-2"9"0,0 3 5 0,-3-2-7 0,1 1-13 0,-3 1-5 15,-1 0-6-15,3-2-5 0,1-2-2 0,1-1-2 0,1 4-2 0,1-1-211 16,2 2-257-16,-1 0-67 0,2 2-27 0,2-3-7 0,0 3-8 0,2 0 9 16,1 0 10-16,0-3 6 0,1 3 4 0,2-1 5 0,-2 2 2 0,-1 0 0 15,1 2-2-15,2-1-1 0,-1 4-1 0,-1-1-1 0,-2 4-1 0,-1-1 0 16,-1 2 0-16,1 1 1 0,-4 3-2 0,-1-1 1 0,2 2-1 16,-4 3 1-16,-1 0 0 0,-2 1 1 0,-1 2 1 0,-1 1 2 0,-1 2 1 0,0 0 12 15,-1 5 16-15,-3 1 7 0,1 0 8 0,-2 3 9 0,2 4 9 16,-3 3 10-16,1 2 9 0,2 2 6 0,-2 5 5 0,-1 2 3 0,0 2 2 15,0 4 4-15,-1 2 3 0,-1 1-11 0,2 2-13 0,-2 0-8 0,0 1-7 0,2-2-8 16,1-1-25-16,0-4-33 0,2-1 0 0,0-4 0 0,3-5 0 16,0-3 0-16,0-3 0 0,1-5 0 0,2-2 0 0,1-5 0 0,-3-4 0 15,3-3-30-15,-1-2-76 0,-2-4-38 0,3-4-39 0,-1-1-55 0,-2-1-57 16,1-2-111-16,1-4-120 0,-3-2-66 0,0 0-53 0,0 0-2 0,0-5 6 16,1-1 16-16,-1-5 17 0,3-1 28 0,-1-1 27 0,0-5 37 0,3-2 41 15</inkml:trace>
  <inkml:trace contextRef="#ctx0" brushRef="#br0" timeOffset="2182.16">26644 2971 290 0,'14'7'545'0,"-2"3"9"0,-3 0 0 0,2 3 4 0,-1-3 5 0,-1 1 2 0,0 0 7 16,1-2 1-16,1 0 1 0,5-3-2 0,-2 0-9 0,5-3-207 0,0 2-250 16,2-4-71-16,1 0-32 0,1 1-10 0,0-2-7 0,0 0-13 0,-1-2-13 15,-1 1-24-15,1 0-22 0,-1-2-30 0,-4 1-25 0,2 1-59 0,-2-2-64 16,-2 1-72-16,-1-1-75 0,-1 0-61 0,-1 2-59 0,1-2-8 0,-4 0 0 15,1 1 8-15,-1-1 10 0,-1 0 18 0,-1-1 19 0,-1-1 24 16,2-1 28-16</inkml:trace>
  <inkml:trace contextRef="#ctx0" brushRef="#br0" timeOffset="2355.69">27443 2666 256 0,'0'16'523'0,"-3"3"16"0,-1 2 16 15,1 0 6-15,-2 2 3 0,-1 0 1 0,0 5 4 0,-1-2-1 0,4-5-1 16,-2 4-1-16,1 2-1 0,-2 5-199 0,-2 0-239 0,1 2-62 0,1 2-22 15,-2 2-38-15,2-3-40 0,-1 1-46 0,4-2-47 0,0 1-90 0,1-4-97 16,1-1-74-16,2 0-69 0,3-1-50 0,-1-2-47 0,3-2-10 0,5-1-2 16,0-2-1-16,1 0 4 0,3-1 18 0,3-2 27 0,1-1 42 0,1-3 44 15</inkml:trace>
  <inkml:trace contextRef="#ctx0" brushRef="#br0" timeOffset="2967.06">28274 3133 327 0,'-11'13'561'16,"-1"2"4"-16,2-4 2 0,0 1-1 0,1 0-2 0,3-3-2 0,0 0-1 15,2-3 0-15,4-6 0 0,0 0 1 0,2 2 1 0,1 1-204 0,0 0-250 16,1-3-60-16,0 4-21 0,4-1 1 0,-2-1 4 0,2 0 5 0,5 0 7 15,-4 1 2-15,4-3 4 0,3 0-2 0,-2-1-1 0,7-1-2 0,-4-1-2 16,5-1-5-16,2-2-5 0,-1 0-4 0,3-2-4 0,-1 1-6 0,1-2-7 16,-1 0-5-16,0-2-4 0,0 2 0 0,-2 1-4 0,-1-2 2 0,0 3 0 15,-3 1-1-15,0 0-1 0,0 1 0 0,-5 2 1 0,2 2-2 0,-2 1 1 16,-3 1 1-16,3 2 0 0,-2 0-1 0,-2 2 1 0,0 1 0 0,0-1 1 16,0 3-1-16,-2 1-2 0,2 2 2 0,1-3 1 0,-3 3-1 0,1 0 2 15,3-1 8-15,-3 1 8 0,2 1 7 0,-1-3 5 0,2 2 6 0,-1-1 4 16,2-2 3-16,-1 1 1 0,1-2 2 0,1-3 1 0,1 2-2 0,0-3 0 15,1-1-14-15,2-1-16 0,-2-2-37 0,2-1-40 0,1-2-52 0,1-1-54 16,0-2-98-16,2-4-113 0,-1 1-116 0,1-2-118 0,1-2-35 0,3 1-11 16,-2-5-4-16,-1 1-1 0,4-2 13 0,-2-1 15 0,0 1 32 0,2 0 35 15,-3-1 46-15</inkml:trace>
  <inkml:trace contextRef="#ctx0" brushRef="#br0" timeOffset="3323.11">29934 3012 302 0,'9'-14'536'0,"0"1"7"0,2-4 1 16,2 2-1-16,1 1 0 0,0 0-1 0,2 3-3 0,0-1 1 0,6-1-2 15,-3 2-1-15,-2 4 1 0,2 2-208 0,-1 2-249 0,-3 3-58 0,0 0-18 16,-1 3-2-16,-1 2-1 0,-3-1 0 0,-2 1 1 0,0 1 1 0,-3 1 3 15,-2 0 0-15,-1 3 0 0,0 0 0 0,-4 1 1 0,-3 1 1 0,0 1 2 16,-1 2 3-16,-4 2 3 0,-2-1-2 0,1 2-1 0,-3 2 2 0,-1-2 1 16,1 0 3-16,3 0 3 0,0 3 1 0,2-3 2 0,1 0 0 0,4 0 2 15,4 0-2-15,2 0-2 0,3 0-3 0,4 0-3 0,2 0 0 0,4-1 3 16,2 0-4-16,3 1-3 0,0 0-2 0,3 0-3 0,1-1-2 0,-2-2-3 16,0 0 1-16,0 1-1 0,0-1-1 0,-4 1-1 0,-1-2 0 0,-2 0 1 15,-3-1-2-15,-2-1-1 0,-6 0 1 0,3 0 1 0,-7 0 0 0,-2-1 0 16,-3 1-16-16,-4 0-15 0,-5 1-39 0,-1-1-45 0,-7 3-90 0,-1 0-102 15,-3 0-112-15,-4 2-117 0,-2-3-31 0,0 2-9 0,0-1-5 0,0-3-1 16,5 0-2-16,2-1 2 0,3-4 13 0,3-2 17 0,8 0 41 0</inkml:trace>
  <inkml:trace contextRef="#ctx0" brushRef="#br0" timeOffset="3429.82">30511 3714 81 0,'9'18'505'0,"-3"0"13"15,-4-2-9-15,-2-1-12 0,-4 0-28 0,0 0-33 0,-1-1-67 0,-6-4-77 16,1 1-89-16,1-4-93 0,-4-1-115 0,-1-1-122 0,-2 2-165 0,2-1-174 15,-5-1-40-15,1-1-11 0,0-1 8 0,-2-3 11 0,-2 0 29 0,0 0 33 16</inkml:trace>
  <inkml:trace contextRef="#ctx0" brushRef="#br0" timeOffset="4022.28">27259 5729 96 0,'14'-25'425'0,"1"1"25"0,-2 3 9 0,1 5 5 0,-5 1 12 16,4 3 15-16,-5 3 20 0,0 1 18 0,0 4 22 0,-2 2 19 0,-3 6-75 15,-2 6-98-15,1 3-80 0,-2 5-80 0,0 3-24 0,-2 5-16 0,-1 2-4 16,-3 4 3-16,1 2-11 0,1 2-16 0,-4 2-17 0,1-1-20 0,-4 1-21 16,3-1-19-16,0 1-17 0,0 1-67 0,-1-2-8 0,1 1 0 0,2-5 0 15,-2 3 0-15,2-4 0 0,1 0-39 0,2-5-104 0,0-1-54 0,1-2-105 16,0-5-119-16,2 0-107 0,2-6-106 0,1-3-25 0,0-2-4 0,1-5 1 16,0-3 5-16,4-3 13 0,-2-3 15 0,1-3 31 0,-1-2 35 0,1-2 50 15</inkml:trace>
  <inkml:trace contextRef="#ctx0" brushRef="#br0" timeOffset="4334.42">27723 6075 423 0,'1'10'478'0,"2"-4"10"0,-3 2 9 0,0-3 8 0,0 0 10 0,0 0 15 16,0-2 9-16,0-3 6 0,0 0 7 0,0 0 3 0,0 0-139 0,5-2-167 0,3-2-82 15,-2-1-60-15,2-2-17 0,5-1-10 0,1-2-5 0,2-3-3 16,1 0-11-16,5-2-9 0,2 0-10 0,0-1-10 0,1 0-3 0,4 2-4 16,-1-1-1-16,0 1-5 0,1 2 0 0,-1 2-1 0,1 0-2 0,-2 5-2 0,-3-1 1 15,3 4 1-15,-4 2 2 0,1 2 2 0,-2 1 6 0,-3 4 8 16,1 2 4-16,-2 3 4 0,-1 2 4 0,-2 2 7 0,0 4 6 0,-2 1 6 16,-1 1 5-16,0 4 4 0,-4 0-4 0,2 0-2 0,-1 1-4 0,0 0-4 15,0 0-6-15,1 0-7 0,0-1-29 0,2-4-18 0,1-1 0 0,-2-1 0 16,5-3 0-16,0-2 0 0,1-4 0 0,3-2 0 0,3-2 0 0,4-4-40 15,3-3-105-15,0-3-53 0,4-4-107 0,0-2-119 0,3 0-105 0,0-4-105 16,-1-1-23-16,-1-1-5 0,-2-1-4 0,-1-2 1 0,-4 1 16 0,-2 1 21 16,-3-2 34-16,-4 0 34 0,0 0 51 0</inkml:trace>
  <inkml:trace contextRef="#ctx0" brushRef="#br0" timeOffset="4635.62">29171 5721 285 0,'-8'11'527'0,"3"-1"7"0,2-2-1 15,3 0 3-15,1-1 1 0,4-4 6 0,3 1 7 0,5-4 8 16,3-4 5-16,-1 1 7 0,5-2 3 0,-2 2-199 0,2 0-246 0,-2 1-56 0,3-1-18 16,-3 1-2-16,-1 2-3 0,-1 0-3 0,-2 0-1 0,0 0-7 15,-2 2-7-15,0 1-8 0,-3 2-7 0,1-2-7 0,-6 3-6 0,3 0-2 16,-4 0-2-16,-1 1 2 0,-2 1 1 0,-2 1 3 0,-3 0 3 0,-3 1 3 16,-3 1 3-16,0 4 4 0,-2-2 1 0,-1 2 2 0,1 0 1 0,-2 2 0 0,2-2 3 15,1 1-1-15,4-1-1 0,0 2 1 0,3-2-3 0,2 0-4 16,1 1-2-16,4-1-2 0,-1 1-2 0,2 2-4 0,2-2-2 0,3 0 1 15,0 1 2-15,0-1-3 0,1 2-2 0,-2-3 2 0,4 1-1 0,-3 1-1 16,-2-2-1-16,1-1 1 0,-1-1 0 0,0 1 2 0,-1-4-4 0,-2 2 4 16,0-3 0-16,-1 0-1 0,-2-1-2 0,-2 1 1 0,-3-2 0 0,0 0 0 15,-4 3 0-15,1-3-10 0,-5 2-9 0,0 0-37 0,-2 1-41 0,-2 1-72 16,1-2-80-16,-1 2-127 0,1-1-143 0,-2-1-51 0,4 0-35 16,2 0-7-16,0-3-4 0,4 0 0 0,2-1 1 0,2-2 7 0,0 0 11 0,4-3 37 15,4 1 42-15</inkml:trace>
  <inkml:trace contextRef="#ctx0" brushRef="#br0" timeOffset="4766.26">29556 6486 119 0,'4'11'467'0,"-3"0"23"0,1-1 7 0,0 0 3 0,-2-3-2 0,0 1-1 15,0-2-1-15,0-2 2 0,0 1-12 0,0-5-14 0,0 0-99 0,0 0-120 16,-5 0-158-16,0-2-167 0,-3 2-122 0,0-3-115 0,0 2-84 0,-1-2-84 16,-4-2-15-16,4 2-4 0,-5-3 0 0,2 2-2 0,0-2 11 0,-4-2 11 15,2 2 17-15,0-1 17 0,-3-1 43 0</inkml:trace>
  <inkml:trace contextRef="#ctx0" brushRef="#br0" timeOffset="5290.86">29141 5227 136 0,'-16'-24'399'0,"-3"0"26"0,-3 2 11 0,-2 1 6 16,-5-2 7-16,-1 2 8 0,-3 0 8 0,-3 0 4 0,1 0 8 0,-3 2 7 15,-3-1-98-15,-4 2-123 0,-2 3-63 0,0 0-52 0,-4 3-27 0,-2 2-20 16,-4-1-7-16,-2 2-2 0,-1 2-2 0,-5 0-1 0,1 3-7 0,-5 0-5 16,0-1-7-16,0 4-8 0,-3-1-7 0,-2-1-10 0,3 3-3 0,-2 0-2 15,-1 0-5-15,3 1-5 0,-2 3-3 0,-3-1 0 0,5 3-7 0,0 3-7 16,-2 1-2-16,2 2 1 0,3 3-1 0,-3 1 0 0,3 4-1 0,1 3 1 16,1 4 3-16,1 1 3 0,2 5 9 0,3 3 13 0,1 6 5 0,2 3 10 15,5 6 8-15,1 5 14 0,8 5 9 0,1 5 10 0,6 2 4 0,6 4 5 16,5 3 4-16,6 1 1 0,7 1-5 0,6 1-7 0,9-1-12 0,7 0-26 15,9-4-59-15,7 1 0 0,8-5 0 0,7-1 0 0,8-5 0 0,8-2 0 16,4-5 0-16,7-5 0 0,5-5 0 0,8-2 0 0,3-5 0 0,6-5 0 16,3-3 0-16,7 0 0 0,-1-6 0 0,6-4 0 0,2-2 0 0,2-2 0 15,4-3 0-15,0-4 0 0,1-2 0 0,2-4 0 0,1-3 0 0,-4-2 0 16,2-5 0-16,0-1 0 0,-3-4 0 0,-4-2 0 0,0-4 0 0,-3-1 0 16,-4-3 0-16,-3 0 0 0,-5-3 0 0,-4-3 0 0,-3 0 0 0,-4-3 0 15,-8-3 0-15,-2-1 0 0,-5-4 0 0,-5-1 0 0,-6-5 0 0,-5 0 0 16,-2-6 0-16,-6-1 0 0,-5-3 0 0,-4-3 0 0,-7-3 0 0,-3-1 0 15,-3-5 0-15,-8 0 0 0,-4-4 0 0,-8 0 0 0,-5-2 0 0,-9-1-8 16,-3 1-36-16,-9 1-2 0,-7 2 3 0,-7 1 3 0,-10 6 3 0,-5 1 5 16,-7 8 5-16,-11 5 5 0,-3 4 3 0,-6 7-1 0,-6 5 6 0,-8 5 3 15,-3 6 0-15,-6 5-3 0,-2 7 0 0,-3 3 1 0,-4 6-2 0,-1 6-4 16,2 1-1-16,-2 5 2 0,1 6-20 0,2 3-23 0,3 3-38 0,3 3-44 16,7 3-91-16,3 3-102 0,5 3-115 0,9 4-119 0,2 3-29 0,9 0-8 15,7 4-2-15,8-1 3 0,6 2-3 0,6-1 1 0,8-1 20 0,7-1 23 16,7-4 45-16</inkml:trace>
  <inkml:trace contextRef="#ctx0" brushRef="#br0" timeOffset="5402.56">28712 6043 400 0,'34'42'568'0,"-11"-3"-20"0,-7-2-33 0,-10 1-51 0,-7-4-59 16,-7-3-120-16,-6-1-132 0,-4-3-76 0,-2-8-60 0,-4-1-14 0,-3 2-2 15,0-2-225-15,2 1-275 0,-5 1-60 0,-5-2-9 0,2 0 20 0,-3-3 32 16,-2-2 53-16</inkml:trace>
  <inkml:trace contextRef="#ctx0" brushRef="#br0" timeOffset="16638.5">20114 13609 147 0,'8'7'388'16,"3"3"20"-16,-4-3 14 0,-1 2 8 0,-1-1 9 0,0-1 11 0,-1-1 12 16,-1 0 6-16,-1-2 4 0,-1 3-53 0,1-4-63 0,0 1-86 0,-2 0-90 15,0 1-49-15,-2 0-42 0,0-1-24 0,2 0-23 0,0 0-33 0,-1-1-35 16,1 0-89-16,-2 0-103 0,2-3-90 0,-1 3-85 0,1-3-42 16,0 2-35-16,0-2-6 0,-4 2-3 0,4-2 0 0,0 0 0 0,0 0 7 0,-6 0 7 15,2 0 27-15</inkml:trace>
  <inkml:trace contextRef="#ctx0" brushRef="#br0" timeOffset="38355.5">17646 12829 267 0,'3'12'503'0,"-6"-1"-6"0,-2-2-12 0,-7-4-20 0,-2 2-22 0,-4-3-79 16,-1-1-91-16,0-6-73 0,2-4-73 0,1-4-57 0,5 0-55 0,0 4-214 15,5 0-249-15,4 2-51 0,2 1-4 0,3 1 7 0,4 0 10 0,2 1 20 16,0-1 24-16</inkml:trace>
  <inkml:trace contextRef="#ctx0" brushRef="#br0" timeOffset="44431.25">24500 11433 89 0,'-50'-42'73'0,"-2"-2"-29"0,-2-1-34 0,-2-2-10 0,-2 0-4 0,-6-1-44 16,0 0-56-16</inkml:trace>
  <inkml:trace contextRef="#ctx0" brushRef="#br0" timeOffset="45437.56">15124 5113 99 0,'-20'5'264'0,"1"1"28"0,-2-2 30 0,-1-1 29 0,3 0 23 0,0-1 17 15,2 1 18-15,-1-3 20 0,6 1-50 0,1-1-62 0,3 0-35 0,3 2-29 16,3-1-22-16,2-1-20 0,2 2-21 0,3 0-22 0,3 0-24 0,4 1-28 16,1 0-17-16,4 2-16 0,3-2-13 0,3 0-15 0,4-1-4 0,3 2-1 15,2-3 2-15,4-1 0 0,2-1 0 0,3-1 0 0,0-2-3 0,2-2-4 16,1 0-1-16,-3-3-1 0,2 0-1 0,-2-2-2 0,-1 0-2 0,-6 0-3 16,0 0-2-16,-4 1-2 0,-3 1 2 0,-4-2-1 0,-4 3 6 0,-5 1 4 15,0 1 2-15,-6 0 2 0,-1 2-4 0,-2 1-2 0,-4 0-6 0,2 1-8 16,-6-1-6-16,0 0-6 0,-2 2-7 0,-1-1-9 0,-5 1-10 0,-2-1-13 15,-1 2-10-15,-3 0-12 0,-5 0-6 0,-2 0-5 0,0 2-1 0,-3-1-1 16,-1 1 6-16,-2 0 3 0,1 0 7 0,2-2 8 0,-1 2 7 0,3-4 9 16,2 2 6-16,1-2 6 0,5 1 3 0,3 0 6 0,2-1 1 0,0 2 1 15,6-1 2-15,1-1-1 0,1 2 1 0,4 0 0 0,0 0-2 0,0 0-1 16,0 0-1-16,0 0-2 0,0 0 0 0,0 0 1 0,0 2 2 0,2 1 0 16,1-1-1-16,2 3 2 0,0-2 0 0,1 2 1 0,4-1-1 0,-2 2 1 15,1-1-2-15,4-1-3 0,-1 0-10 0,1 1-11 0,3 0-31 0,-2-1-35 16,3 1-96-16,-2-1-109 0,2 1-92 0,2-1-88 0,-3 1-22 15,1 1-3-15,-1-1-1 0,0 0-1 0,-3 1 1 0,-1 2 3 0,-2-1 9 0,-1 4 11 16,-4-1 30-16</inkml:trace>
  <inkml:trace contextRef="#ctx0" brushRef="#br0" timeOffset="48220.12">26251 12912 181 0,'3'15'407'0,"1"-2"16"0,-1-2 2 0,-1-3 1 15,0 2 1-15,-2-2 0 0,0-5-1 0,0 1-2 0,0-4 0 0,0 0-2 16,0 0-131-16,0 0-157 0,0 0-149 0,-2 3-147 0,2-3-100 0,0 0-89 16,-2 1-39-16,2-1-27 0,-1 3-8 0,-1 1-2 0,1-2 0 0,-4 1 3 15,4 2 1-15,-2-4-1 0,-1 4 19 0</inkml:trace>
  <inkml:trace contextRef="#ctx0" brushRef="#br0" timeOffset="50234.73">16304 4941 206 0,'-5'1'304'0,"-3"2"29"0,0 0 37 0,-1 1 37 0,3-1 19 0,-1 2 13 16,2 1-3-16,2 0-12 0,-2 1-41 0,1-2-49 15,4 1-52-15,0 2-50 0,3-1-19 0,-2 1-12 0,4-1-33 0,2 1-43 16,1-1-23-16,1 1-17 0,2-2-25 0,2-1-26 0,2 0 16 15,3 0 24-15,2-2-22 0,1-3-35 0,1 0 16 0,2-3 24 16,1 0-17-16,0-2-29 0,1-1 14 0,-2-1 26 0,-1-1-19 0,1 1-29 16,-1-3 13-16,-3 2 22 0,-1-2-20 0,-2 3-27 0,-3 0 14 15,-3 0 26-15,0 2-6 0,-3 1-13 0,-1 0-4 0,-4 1-5 16,-2 0-6-16,-1 3-9 0,-3-1-2 0,-2-1-5 0,-3 2 1 16,0 0 0-16,-4 2 1 0,-1-1 1 0,-2 2 1 0,-3 0 0 15,-1 2-8-15,-1-2-11 0,2 0 22 0,-1-1 30 0,2 1-10 0,-1 1-17 16,4-1 7-16,0-2 16 0,4 1-9 0,2 1-11 0,1-1 17 15,2-1 24-15,0 0-18 0,4-1-28 0,1 0 12 0,0 0 20 0,0 0-18 16,0 0-27-16,0 0 13 0,4 1 23 0,1 1-22 16,6-2-32-16,-1 2-57 0,2-1-62 0,6 1-109 0,-2 1-120 0,2-3-49 15,4 1-33-15,-1 1-16 0,3-1-15 0,-2 2 8 0,-2-2 13 0,0 1-10 16,-2 1-10-16,-2 2 23 0,2-1 34 0</inkml:trace>
  <inkml:trace contextRef="#ctx0" brushRef="#br0" timeOffset="51352.74">23836 13360 189 0,'7'5'513'0,"-1"-1"7"0,-2-1 1 0,1-2 0 0,-5 3 1 0,0-4-7 0,0 0-3 16,0 0-17-16,0 0-16 0,2-4-37 0,-4 0-39 0,2 1-264 16,-5-1-314-16,3 2-144 0,-3-1-108 0,2-2-49 0,-2 0-34 0,2-1-8 0,-2-2-2 15,0 1 3-15,-1-3 6 0,1 0 13 0,2 0 18 0,-2-1 35 0</inkml:trace>
  <inkml:trace contextRef="#ctx0" brushRef="#br0" timeOffset="52188.5">27108 6562 93 0,'0'0'292'0,"0"0"25"0,0 0 25 0,-5 0 25 15,2 2 28-15,-2-2 26 0,3 1 24 0,-1-1 20 0,0 0-33 0,-2-1-47 16,2 1-39-16,0 0-40 0,0 0-34 0,3 0-33 0,0 0-28 0,-3-2-23 16,3 2-27-16,0 0-27 0,0 0-26 0,0 0-29 0,0 0-30 0,0 0-29 15,0 0-24-15,0 0-26 0,0 0-34 0,0 0-38 0,0 0-87 0,0 0-97 16,0 0-95-16,0 0-96 0,3-1-19 0,2-4-5 0,4 1-1 0,-1-1 3 15,0-1 4-15,1-1 8 0,5-1 15 0,-1 0 14 0,4 0 30 0</inkml:trace>
  <inkml:trace contextRef="#ctx0" brushRef="#br0" timeOffset="52438.84">29234 6683 224 0,'7'-7'477'0,"2"1"10"0,-4 3 3 0,-1-1-2 0,1 1-9 0,-3-1-9 0,-1 0-12 0,1 2-11 15,0-2-5-15,-2 3-6 0,1-3-109 0,-1 4-132 0,-1-2-126 16,1-1-129-16,0 3-89 0,-5 0-79 0,0 0-60 0,-1 2-50 0,-2-1-56 15,-2 0-58-15,-1 2-3 0,-3 0 10 0,-2 0 1 0,-3 2 7 0,2 1 7 0,-5-2 11 16,0 2 14-16,1-1 17 0</inkml:trace>
  <inkml:trace contextRef="#ctx0" brushRef="#br0" timeOffset="54088.42">17412 5157 57 0,'-11'-10'224'0,"0"-1"29"0,-3 2 14 0,-1-2 13 16,-2 0 26-16,1 1 27 0,-3 0 30 0,1 2 30 0,2 1-26 0,-2-1-42 16,2 4-18-16,2-1-16 0,3 4-4 0,1-2-5 0,3 1-23 0,1 2-27 15,2-1-12-15,4 1-11 0,0 0-18 0,0 0-23 0,0 0-23 0,4 1-23 16,0 2-24-16,5-1-24 0,0-1-4 0,2 2-2 0,3 0 4 0,0-1 4 16,3 1 5-16,1-3 5 0,2 3 1 0,-1-2-1 0,2 1-2 0,1-2-3 15,0 0-5-15,-1 0-9 0,1-2-6 0,0 1-8 0,0-2-7 0,-3 1-9 16,2 1-6-16,-4-1-6 0,0 1-4 0,1-1-4 0,-4 0-5 0,2 1-4 15,-3 0-3-15,-4 1-2 0,0 0-1 0,-1 0-1 0,-1 0 0 0,-1 0-2 16,-3 0 0-16,-3 0 1 0,0 0-1 0,0 0-1 0,0 0-6 0,0 0-9 16,0 0-7-16,0 0-5 0,0 0-6 0,-4 0-5 0,-4 0-2 0,-1 0-5 15,-3 0 0-15,-1 0-2 0,-1 0-2 0,-2 0 0 0,-1 1-1 0,-1-1 2 16,1 0 7-16,3 0 8 0,-2 0 9 0,2 0 8 0,0 0 5 0,4 0 6 16,2-1 2-16,1 1 3 0,2 0 2 0,2 0 1 0,3 0 1 0,0 0 2 15,0 0-2-15,0 0 0 0,0 0 0 0,0 0-1 0,0 0 0 0,0 0-2 16,0 0-3-16,1 1-4 0,4 0-9 0,3 3-14 0,0-3-27 0,1 1-30 15,4-1-77-15,-1 1-90 0,1 1-87 0,4-2-89 0,-1 1-50 0,0-2-43 16,1 0-9-16,-1-2-4 0,1 1 4 0,-2 1 2 0,0-3 11 0,0 0 12 16,1 1 29-16,-5 1 30 0</inkml:trace>
  <inkml:trace contextRef="#ctx0" brushRef="#br0" timeOffset="80240.48">25852 16854 65 0,'-3'7'150'0,"-2"1"-17"0,4-3-52 0,-3 0-60 0,3-2-14 0,-1-1-5 16,2-2-9-16,0 0-9 0,0 0-62 0,-3-2-77 0,0 1-16 0</inkml:trace>
  <inkml:trace contextRef="#ctx0" brushRef="#br0" timeOffset="81625.77">18593 4900 154 0,'-15'-3'173'0,"2"0"6"0,-1-1 8 0,1-1 7 0,2-1 5 0,-2 0-2 0,4-3-4 16,-1 2-41-16,1-1-49 0,1 1-1 0,1 1 5 0,1 1 4 0,-2 1 1 16,5 1 0-16,-2-1 1 0,2 2-3 0,2 0-4 0,-3 0 6 15,4 2 6-15,0 0 9 0,0 0 9 0,0 0 0 0,-1 2-1 0,-1 2-2 0,4 0-3 16,-1 2-2-16,3 0-1 0,-1 3-2 0,2 0-3 0,1 1 0 0,3 2-1 15,2 0-10-15,2 2-11 0,4-2-17 0,2 1-19 0,1 1-7 16,3-3-9-16,2 0-10 0,2-2-12 0,2 0-6 0,1-1-2 0,0-2-6 0,0-3-3 16,0 1-2-16,-3-2 1 0,1-2-3 0,-1 0-6 0,-2-2 1 0,-1-1 2 15,-3 2-2-15,-2-2-1 0,-4 0 2 0,0 0 4 0,-4 0-2 16,-2-1-3-16,-2 3-7 0,-3-1-7 0,0 0-12 0,-4-1-16 0,0 0-20 0,-4 0-22 16,1-1-27-16,-2 0-29 0,-1-1-18 0,-3 0-16 15,-2-3-20-15,-1 2-19 0,-2-1 4 0,-2-1 10 0,-3 4 2 0,1-4 1 16,-2 2 21-16,-3 0 25 0,1 0 43 0,1 0 38 15,-1 2 60-15,2-1 59 0,2 1 41 0,1-1 35 0,4 1 23 0,1 1 20 0,2 0 1 16,3 1-10-16,1 1 5 0,0-1 10 0,6 2-13 0,0 0-12 16,0 0-22-16,0 0-26 0,6 2-60 0,-1-1-70 0,1 1-76 0,2 1-79 15,5 0-86-15,1-2-87 0,3 2-21 0,3 0-3 0,-2 0-2 0,4-3 1 16,2 2 0-16,0-4 0 0,0 1 6 0,-1-3 5 0</inkml:trace>
  <inkml:trace contextRef="#ctx0" brushRef="#br0" timeOffset="83238.45">30143 15966 2 0,'3'4'328'16,"-1"1"12"-16,0-1 1 0,-2 1-2 0,0-1 3 0,-2 1-1 16,2-3-2-16,0-2-6 0,2 4-28 0,-2-1-33 0,1 0-140 0,-1 3-162 15,-1-2-124-15,-1 4-115 0,0-1-42 0,-1 1-25 0,0-1-3 0,-5 2 0 16,4 0-2-16,-5 0-2 0,3-1 4 0,-2-2 7 0</inkml:trace>
  <inkml:trace contextRef="#ctx0" brushRef="#br0" timeOffset="86809.9">4414 6150 162 0,'-3'-9'182'0,"1"0"7"15,-1-1 1-15,0 2 4 0,0-3 2 0,1 4-1 0,-1-3 1 0,1 3-64 16,-1 1-76-16,0 0-20 0,2 2-6 0,-1-1-4 0,2 4-4 0,-1-1-6 16,1 2-2-16,0 0-2 0,0 0-5 0,0 0 6 0,0 0 4 0,0 0 8 15,0 0 9-15,1 0 11 0,2 2 14 0,3-1 11 0,1 1 11 0,-1 1 4 16,4-1 4-16,0-1 3 0,3 0-1 0,3 2 2 0,-2-1 3 15,5 1-11-15,-1 0-15 0,2 0-1 0,4-1-1 0,-2 1-15 0,2 1-20 16,3-1-5-16,1 0-2 0,2 3-6 0,2-4-10 0,1 3 2 16,5 0 7-16,3-1-6 0,0-1-8 0,4 2 10 0,3-2 12 15,3-2-6-15,0 1-11 0,6-2 7 0,1-2 9 0,-1 1-7 16,1-2-11-16,1-2 2 0,-1 2 7 0,-2-1-6 0,-1 1-7 0,-1 0 2 16,-1-1 3-16,-3 3-1 0,0 0-2 0,-4 1 0 0,2 1-2 15,-2 0 3-15,-1 4-1 0,1 0 0 0,0 1 2 0,0 1 0 16,3 1 2-16,0 1 0 0,0 0 2 0,3 1 3 0,0-1 3 0,-1 0-1 15,4 0-6-15,2-2 3 0,0 1 4 0,1-3-4 0,2 0-3 16,4-2 0-16,-1 1 4 0,3-3 1 0,1-1 0 0,1-1-2 0,0-1-1 16,1-1-4-16,-1 1-1 0,0-2 0 0,-3 0 3 0,2-1-3 15,-2 0 1-15,-1 1 0 0,1 0-1 0,-2-1 0 0,0 2-1 16,-1-1 1-16,1 0 0 0,-1 2 2 0,-2-1-1 0,2 1 0 0,-4-1-2 16,2 0 0-16,-4 0-2 0,1-1-1 0,0 1 2 0,-2-2 1 0,2-1 1 15,-2 0-3-15,1 0-4 0,-1-1 0 0,3-2 0 0,-1 0 1 0,-2 0 2 16,1-1 1-16,-2 0-1 0,1 0 3 0,-1-3 4 0,-5 3-4 0,3 1-1 15,-5-1-4-15,-1 0-3 0,-3 2 5 0,1 2 6 16,-2 0-6-16,-2 0-6 0,-3 1 0 0,-1 2 2 0,-3 0-4 0,-1 0-3 16,-2 3 2-16,-3-1 0 0,-2 1 1 0,-4 0-3 0,-1 0 5 15,-2 0 8-15,-4 0-6 0,0 0-8 0,-3 0 6 0,-1 1 7 16,-2-1-1-16,-1 0-10 0,-2 1 6 0,-3-1 7 0,-2 0-7 16,0 0-9-16,0 0 4 0,3-1 10 0,-3 1-9 0,0 0-9 15,0 0-39-15,0 0-47 0,0 0-55 0,0 0-53 0,0 0-59 0,0-1-60 16,-3-4-17-16,1 2-5 0,-1 0 4 0,-3-3 5 0,-2 0-5 0,-2-1-4 15,-1-1 5-15,-3 1 6 0</inkml:trace>
  <inkml:trace contextRef="#ctx0" brushRef="#br0" timeOffset="86941.56">9609 6276 213 0,'2'13'268'0,"-2"-4"-8"0,0-1-8 16,-2-4-3-16,1 1 1 0,1-5-22 0,1-2-28 0,3-2-28 0,-1 1-28 15,2 0-156-15,1 3-185 0,0 0-49 0,2 4-19 0,-3 0-3 0,1 3-1 16,0 2 9-16,-6-2 10 0,0 4 0 0</inkml:trace>
  <inkml:trace contextRef="#ctx0" brushRef="#br0" timeOffset="89193.54">8398 5892 30 0,'3'-11'203'0,"-4"0"11"0,-2-2 8 0,-1-2 7 0,-3 0 15 0,0-1 17 16,-2-1 5-16,-2-1 1 0,-2 2-49 0,0 1-55 0,-4-1-23 0,-2 5-15 15,0-3-6-15,-3 2-3 0,-3 2-10 0,-2-1-15 0,-1 1-2 16,-4 1-4-16,-3 0-10 0,-3 1-17 0,-2 1 0 0,-4-1 5 15,-2 3-11-15,-4 0-16 0,-1 2 3 0,-3 0 5 0,-1 1-2 16,-2 2-6-16,-1 2 4 0,-1 2 7 0,-1 3-5 0,0 0-11 0,1 3-1 16,-1 4-1-16,2 2 1 0,-2 4 1 0,1 2-9 0,-1 5-9 15,3 3 1-15,-1 5 5 0,3 4 7 0,2 1 7 0,3 5-6 16,1 5-10-16,3 3 9 0,3 3 11 0,4 4-7 0,4 1-13 16,3 4 5-16,7-1 10 0,7 1 1 0,3 0-2 0,8-2 13 0,9-3 16 15,6-3 7-15,11-5 2 0,9-4 10 0,7-3 14 0,12-7-4 0,9-6-10 16,7-1 11-16,10-7 16 0,6-4-4 0,6-3-8 0,7-2 10 0,1-2 9 15,4-3-15-15,5-3-25 0,1 1-12 0,0-4-9 0,1-1-2 0,2 0-2 16,3-1-1-16,-3-4-1 0,2-1-1 0,-1-1-3 0,2-2-3 0,-3-2-8 16,2-4 0-16,-2 0-1 0,2-3 0 0,-1-1-3 0,-3-4-8 0,4-1-14 15,-2-3 3-15,1-3 4 0,-4-1 3 0,0-4 2 0,1-2 0 16,-7-2-2-16,-1-2-1 0,-4-2-3 0,-4-1-3 0,-6-1-4 0,-4 0 1 16,-7 0-2-16,-2 0 10 0,-8-1 10 0,-6 2-4 0,-4 1-10 0,-6 4 1 15,-5 0 1-15,-7 0-6 0,-3 1-8 0,-6 2 6 0,-8 2 9 16,-2 1-7-16,-6 1-10 0,-6 2 3 0,-6-1 8 0,-8 2-14 15,-4 1-15-15,-6 1-1 0,-8-1 7 0,-7 1-18 0,-7 1-20 16,-10 2 9-16,-4-2 16 0,-9 2-20 0,-10 1-32 0,-4 2 10 0,-9 2 16 16,-6 1-5-16,-7 5-10 0,-3 2-7 0,-6 2-8 0,-1 3 2 15,-7 3 6-15,-3 5 4 0,-2 1 5 0,2 3 4 0,-1 0 8 16,4 4 5-16,3 2 5 0,7-1-7 0,5 1-9 0,10-2 5 0,10 1 4 16,11-2 23-16,10-2 23 0,9-2-5 0,13-1-12 0,7-1-2 0,8-1 1 15,9-1 1-15,4-2 4 0,6 1-14 0,5-1-15 0,3 2-35 16,3-1-40-16,2 1-45 0,3 2-46 0,0 2-31 0,1 1-28 0,1 2-58 15,1 0-62-15,-2 5-4 0,1-2 10 0,-1 3-12 0,-1-1-17 16,-3 2 25-16,-2-1 31 0,1-1 40 0</inkml:trace>
  <inkml:trace contextRef="#ctx0" brushRef="#br0" timeOffset="89343.14">9248 6567 63 0,'58'25'401'15,"-4"1"27"-15,-10-5-15 0,-6-3-19 0,-8-3-40 0,-8-3-43 16,-5-3-45-16,-5 0-47 0,-6-3-57 0,0 0-55 0,-3 1-138 16,0 4-157-16,-3 5-96 0,0 4-83 0,0 3-36 0,0 3-25 0,-3 3 15 0,0 1 20 15,-3-2 40-15</inkml:trace>
  <inkml:trace contextRef="#ctx0" brushRef="#br0" timeOffset="94160.25">18118 8125 217 0,'-10'1'245'0,"2"-3"23"0,0-4 2 0,2 0-5 15,-1-3-1-15,4-2-1 0,2 2 2 0,-1-2-1 0,0 3-71 16,4 0-84-16,1 1-32 0,2 4-23 0,3 0-1 0,4 3 0 16,1 0-23-16,4 1-28 0,3 1-6 0,3 3 2 0,4-3 2 0,2 3 1 15,2-1 1-15,4 1 1 0,3-2-5 0,1 1-7 0,3-2 5 0,0-1 5 16,4 2-6-16,0-3-6 0,1 0 3 0,1 0 6 0,1-3 3 0,0 3 3 15,-5-3 0-15,1 3-1 0,-3-2 1 0,-4 1-1 0,0 1 10 0,-5 0 10 16,-1 0 11-16,-5 1 5 0,-2 1 7 0,-1-2 3 0,-5 3 1 0,-2-1 2 16,-1-1 0-16,-3 2-3 0,-1-1 1 0,-3 1 1 0,0-2-2 0,-1 0-2 15,-4 1-1-15,2 0-3 0,-2-1-2 0,-1-1-1 0,-3 0-2 0,0 0 1 16,0 0 0-16,0 0 2 0,0 0-2 0,0 0 3 0,0 0 0 0,0 0-2 16,0 0-3-16,0 0-2 0,1-3-58 0,1 1-70 0,0 1-58 0,-2-3-56 15,-2-1-65-15,2-1-65 0,0-1-16 0,0-4-4 0,0-1-1 0,0-1-3 16,0-4 1-16,2-1 2 0,-2-1 2 0,3-2 3 0</inkml:trace>
  <inkml:trace contextRef="#ctx0" brushRef="#br0" timeOffset="94859.38">23602 8032 37 0,'-3'-1'190'0,"0"-3"5"0,0 2-2 15,1-3 2-15,1-1-2 0,-3-1-2 0,3 2 2 0,-1-1-1 16,4 2-67-16,-1-2-80 0,3 4-18 0,0-1-4 0,3 3-9 0,3-1-10 16,2 1 1-16,3 1 3 0,1-1 3 0,5 3 3 0,1-1 4 0,4 1 7 0,0 0 5 15,4 0 2-15,4 1 1 0,-1 1 2 0,2-2 1 0,4 3-1 16,1-2 5-16,-2 3 7 0,2-4 1 0,3 3 0 0,-1-1 1 0,0 0 3 15,-1 1 1-15,2-2-1 0,-1 1 11 0,0-1 11 0,2 1 10 0,-5-1 4 16,4-1 11-16,0 2 13 0,0-2 0 0,-1 0 0 0,4-2 0 0,-1 1 0 16,2-2-3-16,0 1-4 0,4-1 4 0,-2 0 9 0,2 0-9 0,-1 0-11 15,-1 0 1-15,3 1 1 0,0-1-10 0,0 2-13 0,-1 1-6 0,1-1-3 16,2-1-6-16,0-1-4 0,1 0-1 0,1 0-1 0,-1 0-9 0,2 0-11 16,1 0-2-16,-2-1 2 0,2-1-5 0,2-1-6 0,-1 1 0 0,-1 0 2 15,1-1 5-15,-3-2 4 0,1-1 1 0,-3 1 1 0,2-2 1 0,-3-2 3 16,-3 2 0-16,-2-1 0 0,-2 1-6 0,-5-2-4 0,-1 1-5 0,-5 1-2 15,-4 1-1-15,-4 0-2 0,-2 0-5 0,-6 0-5 0,-3 1-4 0,-3 2-5 16,-4 0-17-16,-2 0-22 0,-6 0-60 0,-2 2-69 0,-4-1-66 0,-3-1-72 16,-4 1-70-16,-3 2-73 0,-5-1-15 0,-5 1-5 0,-2-1 0 0,-7 1-2 15,-2 1 3-15,-2-1 2 0,-3 1 17 0,-3-1 21 0</inkml:trace>
  <inkml:trace contextRef="#ctx0" brushRef="#br0" timeOffset="94977.07">25917 7977 173 0,'-26'13'329'0,"0"-1"6"0,-4-3-2 0,-4-3-5 16,0-1 0-16,-6-2-1 0,2-6-14 0,0-2-20 0,-1-1-40 0,-2-1-44 16,0 2-176-16,-2 2-202 0,-5 2-85 0,0 1-56 0,-3 1-16 0,-8 4-7 15,-2-2 0-15,-11 2 4 0,-5 1 3 0,-8 1-2 0,-10-2 15 0</inkml:trace>
  <inkml:trace contextRef="#ctx0" brushRef="#br0" timeOffset="95726.06">1938 9092 65 0,'-19'3'209'0,"1"2"13"0,1-2 13 0,1 2 12 0,-1-3 4 0,4-1 1 16,-1-2 2-16,3 1 1 0,3-2-66 0,-1 0-84 0,4 2-19 0,2 0 0 16,3 0-9-16,0 0-14 0,0 0-8 0,3 2-10 0,0 1-10 0,2-2-10 15,3 4-2-15,1-3 5 0,-1 3-5 0,6 0-3 0,-1-1 1 0,3 1 2 0,0-1 1 16,2 1-7-16,2-2 1 0,3 0-2 0,3 0-2 0,-1-1-4 0,2-2 0 15,1 0-1-15,-1 0-4 0,2-1-5 0,1 0-4 0,1-2-4 0,1 1-23 16,1-1-30-16,0 0-30 0,-1 0-33 0,-1 1-53 0,2 1-56 0,-1-1-24 16,3 0-16-16,-3 0-5 0,-1 1-4 0,1 1 2 0,1-2 3 0,-1 1 2 15,1-1 8-15</inkml:trace>
  <inkml:trace contextRef="#ctx0" brushRef="#br0" timeOffset="96226.73">4501 8944 6 0,'-5'7'207'0,"-1"0"9"0,-1-1 3 0,0-1 5 16,0 2-2-16,3-3 2 0,-1-2-2 0,0-1 1 0,3 1-52 0,2-2-62 15,0 0-38-15,0 0-28 0,0 0-16 0,3 0-10 0,4 2-3 0,1-1-7 16,4 1-3-16,-2 0-5 0,4 0 1 0,4-1 0 0,-1 2 1 0,2-1 2 16,3-1 4-16,2 3 4 0,0-3 2 0,1 1 3 0,3-2-6 0,4 2-8 15,1-2 5-15,2 0 9 0,4-2-5 0,1 1-5 0,3 0 6 16,4-2 9-16,2 0 2 0,5-2 3 0,0 0-4 0,1 3-4 0,2-3 0 16,-2 2-1-16,2-1 3 0,2 0 8 0,-1 1-6 0,1 1-5 15,1-3 12-15,0 3 16 0,1-2-4 0,4 1-12 0,0 1 6 0,3-2 13 16,3 2 0-16,0 0 0 0,2-1 6 0,3 1 6 0,-2-1 7 15,2 0 8-15,2 0 3 0,-4 0 1 0,3-1-6 0,2 2-8 16,-3-1 8-16,2 0 6 0,-2 0-5 0,-2 0-13 0,4-1 0 0,-4 4 7 16,0-3-3-16,-1 0 0 0,-2-1-4 0,0 0-3 0,-3 1-4 0,2-1-6 0,-2-1-3 15,-2 1-3-15,0-1-5 0,-1 1-10 0,0-1-2 0,-3 1 0 16,-2-1-2-16,0 2-3 0,0-1-2 0,-3 0-7 0,-1 2-3 0,-1-1-3 16,0 0 1-16,-3 0 2 0,-1 1-2 0,1 1 0 0,-3-1 2 0,-3 0 3 0,1 2-3 15,-2-1 0-15,-1 1-4 0,-5 0-1 0,1 0-1 0,-2 0-2 16,-2 0 3-16,-1 0 2 0,-4 0 1 0,1-2-2 0,-5 2 1 0,-1 0 3 15,-3 0-3-15,-1 0-3 0,-4-2 2 0,1 0 3 0,-4 1 0 0,-5 1 0 16,1 0-2-16,-2-2-1 0,-4 2-2 0,0 0-6 0,-2-1-37 0,-3 1-45 16,0 0-71-16,0 0-77 0,0 0-69 0,-5-1-70 0,-1-3-17 0,-2 2-6 15,-1-2-1-15,-3-1 2 0,-3 0 0 0,0-3-1 0,-5-2 3 0,-2-2 2 16</inkml:trace>
  <inkml:trace contextRef="#ctx0" brushRef="#br0" timeOffset="96373.33">9063 8951 170 0,'1'23'278'15,"-1"-2"-33"-15,0-1-36 0,-1-4-62 0,-3-3-67 0,1-2-38 16,-2-1-32-16,2-3-8 0,-2 2-1 0,2-5-80 0,0 3-96 0,0-2-58 0,-2 1-49 16,2 1-3-16</inkml:trace>
  <inkml:trace contextRef="#ctx0" brushRef="#br0" timeOffset="97228.05">12213 8019 147 0,'-12'3'318'0,"2"0"13"0,-2-2 7 0,4-1 5 16,-2 0 6-16,4-1-4 0,1-2-5 0,5 0 10 0,3-1 11 15,2 2-77-15,6 0-94 0,3 0-34 0,4 2-16 0,6 0-28 0,2 0-32 16,6 0-7-16,6 0-3 0,2-2-3 0,4-1-5 0,2 1 3 0,4-3 7 16,5 1-8-16,2-3-12 0,-1-1-8 0,4 1-7 0,2-4-5 0,-2 1-6 15,0 0-6-15,0 0-5 0,-3 0-4 0,-2-1-3 0,-4 1-3 0,-1 1-3 16,-4 0 1-16,-5 2 0 0,-1-2-1 0,-4 2-1 0,-1 1-1 0,-6 1 2 15,-3 1-5-15,-2 0-5 0,-4 1-2 0,-3 1 3 0,-4 2-7 0,-3-1-4 16,-5 1-20-16,-2 1-20 0,-3 1-44 0,-5 2-50 0,-3 2-39 0,-6 0-36 16,-2 1-23-16,-6 3-23 0,-3 2-54 0,-5 1-62 0,-5 2-12 15,-3 0-4-15,-5 3 3 0,-6-2 5 0,-1 3 20 0,-3-3 22 16,-3-2 44-16</inkml:trace>
  <inkml:trace contextRef="#ctx0" brushRef="#br0" timeOffset="97333.76">12588 8103 18 0,'-15'4'229'0,"3"-3"6"0,4 3 8 0,2-3-4 16,5-1-7-16,1 0 4 0,3 0 10 0,4 0-4 0,2-1-10 15,3 1-68-15,2 1-83 0,7-1-51 0,-2 2-47 0,6-1-25 0,2 1-22 16,1-1-46-16,-1 1-53 0,2-2-30 0,-2 1-30 0,1-1-11 0,-1 0-12 16,-2 0 5-16,-3-1 9 0,-4-1-7 0,-1-1-5 0</inkml:trace>
  <inkml:trace contextRef="#ctx0" brushRef="#br0" timeOffset="97482.37">12968 8174 151 0,'0'8'162'0,"0"0"-7"0,0-2-9 0,-2-1-26 0,1-2-30 15,1 1-37-15,-4-1-42 0,3 0-75 0,-1 0-84 0,-1 1-14 0,0-1-5 16,-2 3 2-16,-1-3 4 0</inkml:trace>
  <inkml:trace contextRef="#ctx0" brushRef="#br0" timeOffset="97593.07">12914 8113 7 0,'-5'2'228'0,"0"-1"-10"0,-1-1-11 0,1 0-32 0,-4 0-31 0,3-1-61 16,-1-1-66-16,2-1-12 0,2 0-4 0,-3 0-69 0,6 3-85 0,0 0-43 15,0 0-39-15,0 0-2 0</inkml:trace>
  <inkml:trace contextRef="#ctx0" brushRef="#br0" timeOffset="98808.82">14258 8446 91 0,'1'-4'181'0,"1"1"-1"0,-2-2 2 0,3 2-2 0,-3 0 3 0,4 0 4 16,-3 0 9-16,2 2-30 0,2-1-35 0,1 2-9 0,0 2-2 15,4-2 0-15,2 1 1 0,3 2 6 0,4-2 7 0,4 1 3 0,1-2 3 16,7 0 0-16,3-2 1 0,4 1-6 0,2-3-6 0,2-1-23 16,4-1-29-16,0 0-14 0,1-1-13 0,-1-2-10 0,-2 1-10 15,-1-1-11-15,-5 0-10 0,0 1-14 0,-6 1-9 0,-2 2-37 0,-6-2-42 16,-4 3-37-16,0 0-39 0,-7 3-54 0,-3 1-62 0,-1 1-22 0,-6 3-13 15,-1-2-3-15,-5 5-1 0,-4-1 1 0,-3 1 0 0,-5 2 10 0,-2-1 7 16</inkml:trace>
  <inkml:trace contextRef="#ctx0" brushRef="#br0" timeOffset="99078.1">14451 8665 49 0,'3'6'176'0,"3"-1"10"15,2-4-6-15,0 1-4 0,3-4 2 0,2-1 7 0,0-1-2 16,2 1-3-16,0 0-63 0,0 1-75 0,0 1-25 0,0 0-15 15,-2-1 10-15,3 0 13 0,-4 2-9 0,0 0-13 0,0 0 16 0,-4 2 23 16,2 0 4-16,-3 0-4 0,0 1 16 0,-2 3 19 0,-4 2-1 16,-1 1-7-16,-1 3 17 0,-6 3 23 0,1 1 2 0,-5 4-3 15,0 1 9-15,-2 1 11 0,0 1-14 0,1-1-22 0,-1-1-1 16,2-1 2-16,3-2-16 0,2-3-16 0,6-3-4 0,2-4 2 16,4-1-13-16,0-3-22 0,7-3-3 0,2-1 0 0,2-2-9 15,3-3-8-15,0-1 4 0,3-1 9 0,0-3-7 0,-1 2-9 16,4-3 1-16,-6 1 4 0,4-1-14 0,-2 1-19 0,-3-1-35 0,0 1-37 15,0-1-49-15,-5 0-51 0,0 3-52 0,-1-3-53 0,-3 0-15 16,-1 0-7-16,-3-3 2 0,-2 4 3 0,-3-4 0 0,-1 1-3 0,-1-1 14 16</inkml:trace>
  <inkml:trace contextRef="#ctx0" brushRef="#br0" timeOffset="99443.12">14378 7846 63 0,'2'-6'191'0,"1"0"7"0,0 2-3 0,0-2-8 16,0 3 5-16,2-2 7 0,1 2-5 0,-1 0-5 0,1 3-59 0,-1 0-69 15,0 3-38-15,3-1-27 0,-2 1 2 0,-1 0 13 0,0 0-9 16,0 1-12-16,2-1 11 0,-4 2 17 0,2-2-10 0,-2 3-16 15,2-4 7-15,-2 5 13 0,1-2-7 0,-1 1-15 0,0 1 11 0,1 0 13 16,-2 2-2-16,-1 0-7 0,-1 2 4 0,2-2 6 0,-2 1-7 0,2 1-10 16,-1-1 7-16,-1 0 10 0,4 3-4 0,-3-3-8 0,2 1 5 15,2-1 6-15,0 2-4 0,2-1-8 0,0-1-1 0,-1 1 3 0,2-1-1 0,2-1 2 16,-1 0-1-16,-1-1 1 0,3 0-1 0,-3-1 0 0,2-1 1 0,-2-1-1 16,1 0 0-16,-3 1 3 0,2-1 4 0,-3-3 6 0,1 3 2 15,-3-2 2-15,-1 2 1 0,-1-1 0 0,-1 0 0 0,-3 3-3 0,0-2-2 16,-3 3 1-16,0 0-7 0,-2 0-6 0,0 2-16 0,-3 0-15 0,1 1-23 15,-1-3-23-15,-1 2-25 0,2-2-25 0,-2 0-45 0,2 0-50 0,0-4-8 16,2 1-2-16,-1-2 0 0,3-2 1 0,-1-1 5 0,1 2 9 0</inkml:trace>
  <inkml:trace contextRef="#ctx0" brushRef="#br0" timeOffset="99693.45">14065 8229 147 0,'-5'-5'197'0,"2"2"2"0,0-1-1 15,2 1 1-15,1-2 1 0,0 2 0 0,1-2-3 0,1 3-44 0,2-1-56 16,-1 0-37-16,2 2-37 0,3-1-10 0,-1-2-8 0,3 3-3 0,2-1-2 16,-3 0-7-16,5-2-7 0,1 2 4 0,2 1 6 0,0-3-3 15,2 1-7-15,0 1 4 0,0 0 7 0,0 2-13 0,0-2-19 16,0 2-3-16,1 2-4 0,-5-1-11 0,2 2-9 0,-4 0-6 0,-3 2-3 15,-1-3-31-15,-3 4-38 0,-1 1-18 0,-3-3-21 0,-1 2-8 0,-2-2-7 16,-3 1 13-16,1 0 17 0</inkml:trace>
  <inkml:trace contextRef="#ctx0" brushRef="#br0" timeOffset="99843.06">14318 8233 142 0,'-7'-1'174'0,"0"1"13"0,2 0 14 0,0-2 5 0,0 2 5 16,1 2 11-16,0-1 13 0,1 4-40 0,0 1-47 0,-3 3 4 16,1 1 16-16,2 3 1 0,-2 3-4 0,0 3 5 0,-1 2 10 0,0 3-6 15,1 3-6-15,0 2-2 0,2 2-3 0,-2 2-14 0,2 3-16 0,2 0-14 16,-4 3-14-16,4 0-24 0,-1 2-26 0,2-1-30 0,0 1-31 0,0-2-42 15,2-2-46-15,2-1-45 0,-1-3-46 0,2-4-49 0,0 0-50 16,3-6-42-16,3-3-39 0,0-6-11 0,0-4-2 0,5-6 3 0,0-5 2 16,3-4 16-16,-1-5 20 0,2-6 33 0</inkml:trace>
  <inkml:trace contextRef="#ctx0" brushRef="#br0" timeOffset="100126.3">15317 7929 157 0,'11'7'326'0,"-3"-1"8"16,-3 2 1-16,1-2-1 0,-4-2-1 0,2-1 0 0,-4-3 1 0,0 0-1 16,0 0 0-16,0 0 0 0,0 0-128 0,2 2-152 0,0-1-32 0,-2-1-4 15,0 3-7-15,0 0-8 0,1-1 3 0,-1-2 6 0,0 0 2 0,2 3 0 16,-1 0 1-16,1-2 0 0,1 2 0 0,0-1-1 0,2 1 1 16,0 3 1-16,3-2-4 0,-2 1-6 0,2 2 2 0,2 1 5 0,0 0-5 15,0 3-5-15,0 2-1 0,0 0 2 0,0 0-4 0,-2 5-5 16,1 3 15-16,-2-1 14 0,-2 5 13 0,-4 2 8 0,2 2 10 0,-3-1 11 15,-1 5-3-15,-2 0-2 0,-2 2 2 0,0 2 1 0,-3 1 0 0,4 0-1 16,-4 3 5-16,1-1 5 0,-2 1-15 0,3 0-15 0,-1-1-18 0,1-1-13 16,-1-1-18-16,1-2-16 0,2-3-33 0,0-2-34 0,1-2-46 0,0-4-45 15,1-1-36-15,1-4-29 0,-1-3-49 0,2-2-52 0,0-4-31 16,0-1-25-16,0-5-2 0,0-5 1 0,0 0 11 0,0 0 10 16,0-5 32-16,2-2 33 0</inkml:trace>
  <inkml:trace contextRef="#ctx0" brushRef="#br0" timeOffset="100262.93">15619 8540 245 0,'17'-13'276'0,"-2"1"-8"16,-3 0 1-16,0 3 1 0,-3 0 0 0,0 5-1 0,-1-2 1 0,-1 3 3 16,-2 0-63-16,1 1-74 0,0 2-28 0,-1 0-18 0,1 3-31 0,-1-1-32 15,3 1 2-15,1-1 7 0,-1 3-1 0,0-2-1 0,0 2-14 0,3-1-16 16,0 1-36-16,2-1-39 0,-4-1-43 0,3 1-41 0,0 0-64 0,-1-1-67 16,0 0-16-16,3-2 0 0,-2 0-3 0,-2 1 0 0,2-2 1 0,-4 0 0 15,1 0 15-15</inkml:trace>
  <inkml:trace contextRef="#ctx0" brushRef="#br0" timeOffset="100422.5">16302 8272 160 0,'18'0'370'0,"-7"3"8"0,0 2 2 0,-3 1 3 0,-2 0 4 0,-3-1 5 15,1 2 2-15,-3-2 1 0,2 3 8 0,-3 0 10 0,3 2-112 0,-3 4-140 16,-3 1-55-16,0 1-40 0,2 4-14 0,-3 1-9 0,-1 1-2 16,-1 0 0-16,1 3-5 0,-2-1-4 0,0 0-5 0,1 0-4 0,-1-2-34 15,1 1-40-15,-2-1-70 0,4-2-80 0,-3 0-60 0,2-2-58 16,-1-2-44-16,-2 0-45 0,4-2-10 0,-3-1-5 0,1-2-1 0,-1-1 0 15,0-5 3-15,0 0 2 0,-1-1 26 0</inkml:trace>
  <inkml:trace contextRef="#ctx0" brushRef="#br0" timeOffset="101060.8">12019 6511 210 0,'0'0'249'0,"0"0"9"0,-3 0 12 15,0 2 8-15,0 0 27 0,1 1 27 0,0 4 23 0,1 2 19 16,-3 1-67-16,1 5-85 0,-1 3-12 0,1 3 3 0,-2 3-8 0,0 1-8 16,0 4-10-16,0 1-8 0,1 0-10 0,-2 2-10 0,-1-1-23 0,4 1-29 15,-2-1-22-15,2 1-20 0,0-1-13 0,0-2-10 0,1 1-65 0,-1-5-80 16,3 1-70-16,0-4-74 0,0-2-83 0,3-4-83 0,0-2-20 15,0-6-4-15,2-1-2 0,0-7-1 0,3-5 0 0,1-2 0 0,3-6 9 16,-1-1 12-16,1-4 45 0</inkml:trace>
  <inkml:trace contextRef="#ctx0" brushRef="#br0" timeOffset="101376.95">12233 6833 56 0,'1'2'224'0,"-2"3"11"0,-1-2 10 0,0 0 14 16,2-2 18-16,-3 1 2 0,3-2-2 0,0 0-20 0,0 0-20 15,0 0-63-15,0-2-70 0,2-2-12 0,-1-1-2 0,4 0-20 16,2-5-21-16,3 0-5 0,0-1-2 0,4-2-16 0,2 1-18 16,1-4 5-16,-1 2 11 0,5-1-6 0,-4 0-6 0,4 1 7 0,-1 2 9 15,-2 0-7-15,-1 3-10 0,-1 2 5 0,1 1 7 0,-4 1 6 0,1 3 9 16,-3 1 18-16,0 2 18 0,-3 3 6 0,0 0 4 0,-1 1 13 0,-1 2 11 16,0 1 3-16,-3 2 2 0,0 1 13 0,1 1 15 0,-1 1 8 0,-2 1 3 15,3-1-11-15,0 2-13 0,-2 0-15 0,5 0-11 0,-2 2-7 0,2-2-3 16,1 0-5-16,2 0-5 0,2-2-4 0,-1 1-5 0,5-2-12 0,0-3-13 15,2 0-6-15,1-2-3 0,2-2-2 0,1-3-1 0,0 0-6 0,2-2-7 16,0-3-9-16,-1-2-10 0,1 0-19 0,1-3-20 0,-4-2-29 0,1 0-29 16,-2 0-59-16,-2-2-67 0,1 0-48 0,-3 0-49 0,0 1-65 15,-4-2-75-15,2 1-17 0,-4-1-8 0,-2 2-1 0,1-2 2 16,-4 2 13-16,0-1 15 0,-4 2 29 0,1-2 28 0</inkml:trace>
  <inkml:trace contextRef="#ctx0" brushRef="#br0" timeOffset="101661.19">13003 6507 92 0,'0'-8'253'15,"1"-1"5"-15,2 2 2 0,1-3 10 0,0 3 8 0,2 0 10 16,1-2 6-16,2 1 12 0,1 2 12 0,1 0-80 0,0 3-100 16,3 0-29-16,-3 0-15 0,5 2-10 0,-2-1-8 0,-1 1-4 0,0 1 0 15,-2-2-9-15,1 2-11 0,-4 0-7 0,2 0-11 16,-1 2-9-16,-3-2-7 0,2 3-3 0,-3-2-1 0,0 2 13 0,-1 2 15 16,-2 1-2-16,0 1-1 0,-6 1 11 0,2 5 13 0,-3 1-5 15,0 0-13-15,-3 5 11 0,2-3 15 0,-2 2-10 0,3 2-14 16,0-2 3-16,1 0 12 0,2 0-24 0,2-2-33 0,3-1 9 15,2-1 18-15,1-2-9 0,5-2-14 0,-1 1 8 0,1-4 10 0,1 1-7 0,1-1-12 16,1-1 6-16,-1 0 11 0,1-1-8 0,-3-1-11 0,1 2 8 0,0-3 13 16,-2 2-6-16,-1-2-11 0,0 1 5 0,-4-1 9 0,2 2 11 15,-3-1 11-15,0 1 6 0,-3-1 2 0,2 1 5 0,-3 0 0 0,-1 0 0 0,-1 1-3 16,-1 2-3-16,-2-1-2 0,0 1-24 0,0 0-26 0,-2 0-66 0,2 0-72 16,0-1-77-16,1-1-76 0,0 0-76 0,1-2-76 0,3-4-18 15,0 0-4-15,0 0-2 0,7-1 1 0,-1-2 5 0,2-1 3 0,1-4 22 0,1 1 27 16</inkml:trace>
  <inkml:trace contextRef="#ctx0" brushRef="#br0" timeOffset="102195.76">12934 6459 154 0,'-8'-3'305'0,"2"0"19"0,-3 0 17 0,2 1 14 16,1 1 15-16,-2-2 0 0,2 1-6 0,1 1 8 0,2 1 10 15,3 0-93-15,0 0-107 0,0 0-31 0,0 0-7 0,5 1-26 0,1 1-31 16,3 1 8-16,4 0 14 0,3 0-18 0,2 1-27 0,5 0 16 16,2 3 29-16,2-2-17 0,3 1-25 0,0 1 20 0,2-2 24 15,-1 1-19-15,1 3-29 0,-2-2 16 0,-3 0 24 0,-3 2-17 0,1 0-26 16,-4 2 8-16,-4-1 17 0,-3 2-13 0,-1 2-19 0,-4 1 1 15,-4 1 7-15,-3 2-3 0,-4 4-3 0,-3-2 7 0,-5 6 11 16,-2-1-10-16,-2 2-17 0,-2 3-10 0,-2-1-3 0,-2 1-13 0,-2 1-16 16,2-2 3-16,2-3 6 0,-1 2-4 0,2-6-5 0,1 0-5 0,5-5-3 15,0-2-10-15,3-1-14 0,5-4 7 0,1-1 10 16,4-1-7-16,3-4-7 0,1 1 15 0,6-2 22 0,1-3-4 0,6 3-8 16,0-6 10-16,3 3 14 0,4-5-7 0,0-2-11 0,3-2 1 0,1-2 5 15,-2-1-21-15,2-1-24 0,-2-2-16 0,0-2-13 0,-3 1-42 0,-1-1-49 16,-1 0-64-16,-5 1-70 0,-1 1-46 0,-2-1-38 0,-1 2-41 0,-5 0-39 15,-1 1-31-15,-2 3-30 0,-1-3 3 0,-3 3 10 0,-1 1 22 0,-2 0 22 16,-1 2 36-16,-3 1 37 0,1 0 65 0</inkml:trace>
  <inkml:trace contextRef="#ctx0" brushRef="#br0" timeOffset="102494.96">13116 6541 112 0,'3'-13'276'0,"2"0"12"0,-3 2 6 16,3 2-4-16,-2 0-9 0,1 1 5 0,-1 1 9 0,1 1 0 16,-1 2-2-16,0 3-68 0,2 2-83 0,1 1-24 0,0 1-13 15,-1 2-13-15,3 1-15 0,-1 0 9 0,1 1 15 0,1 2 4 16,-1 0 3-16,1 1 14 0,1 3 16 0,-2 0 8 0,1 1 7 16,-1 2 3-16,1-1 4 0,-1 3-7 0,-1 2-11 0,2-1 0 0,-3 0 0 15,-1 2-18-15,2 1-20 0,-2-1-1 0,1-2 5 0,1 1-19 0,-2-2-24 16,2 0-8-16,-1-2-5 0,3 0-17 0,-2-1-21 0,-1-2-6 0,2-3-4 15,1 1-1-15,-1-2-1 0,-1-2-3 0,1-1-1 0,1-1 0 0,-1-2 0 16,-2 0-1-16,4-3-1 0,-1 0-4 0,1 0-6 0,0-2-15 0,-1-1-15 16,0 0-20-16,-1-1-19 0,2 1-32 0,-1-2-34 0,-1 1-47 0,0-1-48 15,0 1-39-15,-2-1-38 0,-1 1-27 0,-2-1-29 0,2 2-46 0,-2-1-46 16,0 1 2-16,-1-2 13 0,-2 2 19 0,0 3 20 0,0-2 31 0,-2-3 36 16,-1 2 46-16</inkml:trace>
  <inkml:trace contextRef="#ctx0" brushRef="#br0" timeOffset="105369.27">6136 11991 15 0,'-2'-5'118'0,"1"2"0"0,-1-4-4 0,0 4-1 0,2-4-2 0,-1 3-31 0,1-2-37 16,1 0-25-16,1 0-24 0,-2 0-6 0,2-2-1 0,-1 3-3 0,1-1-3 16,-2-1-4-16,3 2-3 0,-3-3 0 0,2 3 0 0,-2 0 2 15,1-1 3-15,-1-1 1 0,0 3 3 0,0-2 5 0,0 2 3 0,0 1 0 16,0-2 0-16,0 5-11 0,0-3-12 0,0 3-25 0,0-3-27 0,0-1-6 0,0 4 3 16</inkml:trace>
  <inkml:trace contextRef="#ctx0" brushRef="#br0" timeOffset="108196.71">6313 11020 169 0,'-2'-10'181'0,"1"1"11"15,-1-1 10-15,-1-1 14 0,1 2 13 0,-4 0 12 0,3 0-31 0,0 2-43 16,1 0 6-16,-3 1 15 0,2 3 13 0,0-1 13 0,1 2 5 0,-1-1 2 0,2 1-4 15,1 2-8-15,0 0-8 0,0 0-14 0,-4 0-12 0,4 0-14 16,-2 4-1-16,0-3 2 0,2 4 0 0,0 1-3 0,0 5-9 0,0 1-10 16,2 6-20-16,-2 5-21 0,2 6 8 0,-2 1 14 0,-2 10 0 0,0 3-2 15,0 3 12-15,1 3 15 0,-4 2-17 0,2 3-28 16,-2 2-12-16,0-1-10 0,0-1-11 0,1-1-10 0,1-3-4 0,0-4 0 16,1-2-8-16,0-4-9 0,2-3-19 0,0-4-18 0,2-6-21 0,0-1-21 15,-1-6-13-15,2-3-6 0,2-4-27 0,-2 0-32 0,0-6-47 16,0-1-55-16,2-4-55 0,-2-4-56 0,4-1-37 0,-2-6-38 0,2-3-8 15,-2-3-6-15,3-4-33 0,-2-4-39 0,2-4 3 0,0-1 11 0,-2-2 18 16,1-3 21-16,-2-2 47 0,-1-1 52 0</inkml:trace>
  <inkml:trace contextRef="#ctx0" brushRef="#br0" timeOffset="108612.6">6357 10936 183 0,'-1'-17'256'0,"-1"6"23"0,1 0 10 0,-3 2 0 0,1 1 9 0,0 3 5 15,1-1 10-15,-1-1 7 0,1 5-63 0,-1 0-81 0,3 2-19 0,0 0-6 16,0 0 5-16,0 0 9 0,5-1-12 0,0 1-18 0,3 1-1 0,4-1 3 15,1 2-1-15,6-2 5 0,2 1 2 0,7-1 7 0,2 0 4 0,7 0 3 16,2-1-10-16,5-2-18 0,5 0-14 0,4-2-15 0,4-1-8 0,1 0-7 16,2-1-4-16,2 0-4 0,-1-1-9 0,1 0-8 0,1 1-12 0,-1 1-12 15,-2-1-8-15,0 3-6 0,-3 1-3 0,1-1-4 0,-1 4-3 0,-3-2-2 16,2 2 0-16,0 0-1 0,-2 0-1 0,1-1-3 0,1 1 3 0,-1-2 1 16,0 0 0-16,1 0-1 0,-4-2 1 0,2-1 1 0,-2 2 0 15,-2-3-2-15,-2 1 0 0,-1-1-2 0,-5 0-3 0,-3 0 1 0,-4 0 1 0,-2 2 2 16,-3-1-3-16,-4 1-2 0,-4 2 0 0,-4-1-1 0,-2 0-1 0,-3 2-1 15,-4 1 2-15,-2-2 4 0,-2 2 6 0,-1-2 8 0,-4 2 7 0,0 0 4 16,0 0 5-16,0 0 0 0,0 0 3 0,0 0 1 0,0 0-2 0,0 0 1 16,0 0 0-16,0 0 0 0,0 0-3 0,-3 0-4 0,-2 0-5 0,2 2-6 15,0-2-6-15,-2 2-7 0,0 1-1 0,-1 0 0 0,2 3 2 0,-1 0 0 16,0 1 1-16,-2 4 3 0,0 1-1 0,2 4 3 0,-1 2 5 0,-1 3 8 16,1 4 5-16,-2 4 2 0,2 1 2 0,-1 4 4 0,1 4-1 0,1 3-5 15,-2-1 0-15,2 3-1 0,0 2-3 0,2-1-1 0,-2 1-4 0,3-2-1 16,1 0-6-16,-1-3-7 0,4-2-6 0,-1-3-3 0,1-1-3 0,1-4-4 15,0-3-1-15,1-2 0 0,-1-2-1 0,2-3-2 0,-1-1-5 0,-1-2-6 16,2-3-13-16,-2 0-12 0,-1-3-15 0,1 0-17 0,-1 0-25 0,-1-2-27 16,-1-1-43-16,0-1-49 0,-1 3-78 0,-1-2-85 0,-1-3-65 0,-2 3-58 15,0-1-33-15,-4 0-23 0,-1-2 5 0,-2 0 12 0,-4 1 17 0,0-2 17 16,-3-3 25-16,-3 1 27 0,1-2 46 0</inkml:trace>
  <inkml:trace contextRef="#ctx0" brushRef="#br0" timeOffset="108962.66">6624 11776 151 0,'-16'3'217'0,"1"0"12"0,0 2 9 0,1-4 7 0,3 2 6 0,3-1 5 16,-1-1 1-16,1 1-42 0,3-2-53 0,0 1-33 0,2-1-25 0,3 0-1 0,0 0 7 15,0 0 12-15,0 0 11 0,3 1 11 0,0-1 8 0,4 2 18 16,3 0 18-16,3-2 23 0,4 0 22 0,5-2 12 0,4 0 8 0,6 0 6 16,3-1 2-16,8-2-12 0,7-3-13 0,5 1-19 0,5-4-19 0,2 3-16 0,6-4-17 15,4 0-24-15,1-1-21 0,2 1-27 0,2 1-25 0,-1 2-9 16,0 0-8-16,-3 1 0 0,0 2-1 0,-2 0-6 0,-5 2-2 0,-1 0-3 16,-2 2-2-16,-3 0 0 0,-3 1-2 0,0-1 2 0,-4 1 3 0,-1 1 0 15,-4-2 2-15,-2 2-6 0,-1-1-4 0,-1 1-8 0,-6-2-8 0,-3 1-5 16,-2 1-7-16,-4 0-6 0,-4 0-9 0,-5 0-5 0,-2 0-4 0,-3 0-23 15,-5 0-24-15,-2 0-34 0,-4 0-37 0,-4 0-64 0,0 0-68 0,-4-2-77 16,-4 2-79-16,-2 0-70 0,-4 2-69 0,-2-2-12 0,-4 0-2 0,-4 3 3 16,-3-2 5-16,-3 1 17 0,-2-1 21 0,-2 2 34 0,-2-1 38 0</inkml:trace>
  <inkml:trace contextRef="#ctx0" brushRef="#br0" timeOffset="109378.55">7163 10914 58 0,'-6'-8'200'0,"2"1"27"0,-1-1 34 0,-2 1 22 0,2 1 21 0,2 0 23 16,-3 1 23-16,2 0-30 0,-1 3-43 0,0 0-11 0,2 1-3 0,-1-1 6 16,1 2 9-16,0 2 9 0,-1 1 7 0,1 1-15 0,-1 4-21 0,1 2-19 15,0 2-14-15,-2 2-15 0,2 4-21 0,-2 4-17 0,-1 4-21 16,1 1-2-16,0 1 0 0,2 1-25 0,-2 4-29 0,1-1-15 0,0 2-14 15,-2-1-14-15,3 0-19 0,-2-1 0 0,2 0 1 0,2-2-11 16,-3-1-13-16,3-2 4 0,-1-2 9 0,-1-2-33 0,1-1-39 16,2-3-13-16,-1-2-8 0,1-2-35 0,1-1-43 0,-1-2-40 0,2-3-42 15,-1-2-67-15,3-1-75 0,-1 0-59 0,0-1-57 0,2-3-33 16,1 0-24-16,2 0 13 0,0-2 24 0,2-4 17 0,-1 0 13 0,5-3 28 16,-2 0 34-16,1-4 47 0</inkml:trace>
  <inkml:trace contextRef="#ctx0" brushRef="#br0" timeOffset="109626.89">7554 10861 75 0,'3'-6'265'0,"-1"2"12"0,2 1 13 15,-4 3 30-15,0 0 36 0,-4 1 39 0,2 1 41 0,-1 1 29 0,0 1 30 16,0 4-60-16,0 2-78 0,-1 2-36 0,3 3-22 0,-3 5-10 0,3-1-3 0,-1 5-9 16,-2 2-9-16,2 2-27 0,2 4-31 0,-3-1-34 0,2 4-38 15,-1 1-24-15,0 1-22 0,1-2-14 0,-1 4-8 0,2-3-9 0,0 0-4 0,3-2-6 16,-1-2-5-16,0-2 0 0,1-3-3 0,0-2-3 0,3-2-5 0,-3-2-5 15,2-6-4-15,1 3-5 0,-1-5-9 0,0-1-7 0,1-1-7 16,-1-2-9-16,-2-2-13 0,2-1-8 0,-2 0-13 0,0-2-17 0,-1 0-11 0,-1-1-25 16,1-2-21-16,-2-1-47 0,0 0-47 0,0 0-74 0,-2 2-79 0,-2-1-75 15,-1 1-75-15,-2-1-29 0,-1-1-23 0,-2-1 4 0,-2-1 11 0,-2-1 11 16,3 0 14-16,-3-3 23 0,0-1 24 0,2-4 45 0</inkml:trace>
  <inkml:trace contextRef="#ctx0" brushRef="#br0" timeOffset="110005.87">7091 11310 12 0,'-2'-1'177'0,"2"-3"3"0,-1 1 1 16,-1 0 18-16,2 2 21 0,0 1 10 0,0-4 8 0,-3 2-24 0,3 1-27 16,-2-3-10-16,2 4-5 0,0 0 23 0,0 0 27 0,-1 2 20 15,-1 2 15-15,0 2 21 0,1 4 22 0,-1 1-14 0,-1 4-21 0,0 5 8 16,0-1 15-16,0 5-11 0,1 3-15 0,-1 2-16 0,1 1-19 0,-1 3-22 15,2-1-26-15,-1 1-25 0,0-1-27 0,1-2-20 0,-1 0-22 16,2-1-2-16,-1-4 0 0,1 1-15 0,0-5-21 0,1 0-8 0,-1-3-10 0,2-3-7 16,-1-2-6-16,-1-1-8 0,0-1-10 0,-1-3-11 0,1-1-13 0,0-3-20 15,0 1-17-15,1-3-34 0,-1-2-34 0,0 0-75 0,0 0-85 16,0 0-73-16,4-2-71 0,0-1-58 0,1-3-59 0,-2-2-10 0,2-2 5 16,3-1 10-16,-5-3 9 0,2 0 17 0,0-3 19 0,-2-1 30 0,0 3 32 0</inkml:trace>
  <inkml:trace contextRef="#ctx0" brushRef="#br0" timeOffset="110910.45">7306 11353 28 0,'-2'-5'279'0,"1"4"17"0,-1-2 17 0,0 2 23 0,1-1 24 16,1 2 24-16,-2-1 26 0,-1-1 27 0,3 2 25 0,-2-3-44 0,2 3-61 16,0 0-41-16,0 0-39 0,0 0-18 0,0 0-16 0,0 0-14 0,0 0-15 15,-3 2-23-15,3-2-24 0,0 0-23 0,0 0-23 0,0 0-27 0,0 0-21 16,0 0-20-16,0 0-15 0,0 0-17 0,0 0-16 0,0 0 4 0,0-2 8 16,0 2-9-16,0 0-9 0,0 0 5 0,-6 0 11 15,3 3-5-15,-2-3-9 0,2 3 6 0,-2-1 6 0,2 1-9 0,-2-2-15 16,2-1 12-16,-1 0 17 0,0-1-14 0,3-2-19 0,-1 0 13 15,1-2 18-15,-1 0-13 0,2 0-21 0,0-1 10 0,0-1 18 16,0 4-15-16,0-1-21 0,0 4 12 0,0 0 22 0,0 0-9 16,0 0-19-16,0 0 12 0,0 0 16 0,0 0-9 0,0 0-19 15,0 0 13-15,2 2 21 0,-1 0-13 0,2-1-18 0,1 1 14 0,0 2 21 16,-2-3-15-16,1 4-19 0,-2-1 14 0,1-1 19 0,0 2-11 16,-1-2-18-16,1 1 11 0,-2-1 20 0,0 0-13 0,0-3-19 15,0 0 11-15,0 0 19 0,0 3-12 0,0 0-18 0,0 0 12 16,0-3 20-16,0 0-12 0,0 0-19 0,0 0 13 0,0 0 19 15,0 0-12-15,0 0-20 0,0 0 12 0,1-3 17 0,1 0-12 0,0-1-19 16,-1-1 12-16,-1 1 18 0,0 1-12 0,0-1-17 16,0 4 11-16,0-2 16 0,0 2-12 0,0-3-18 0,0 3 11 0,0 0 17 15,0 0-11-15,0 0-18 0,0-2 12 0,0 2 18 0,2-3-16 16,-2 3-24-16,0 0-10 0,0 0-7 0,0 0-47 0,0 0-54 16,0 0-82-16,0 0-85 0,0 3-101 0,0 2-99 0,0 1-18 0,0 0 6 15,0 1-6-15,-2 2-10 0,-1 0 8 0,-2 2 16 0,0 0 16 0,-1 0 16 16,-3 3 42-16</inkml:trace>
  <inkml:trace contextRef="#ctx0" brushRef="#br0" timeOffset="111993.56">6876 11653 73 0,'0'-7'172'0,"-2"-1"5"0,2 0 13 0,0 3 21 16,-1 0 8-16,1-1 4 0,-2 2-14 0,0 1-21 0,1-2-2 0,-1 4-3 15,-1-1 16-15,1 1 15 0,-1-3 9 0,2 3 2 0,-1 0 10 0,0 1 7 16,-2-1-5-16,1 1-6 0,1-2 7 0,-1 4 10 0,0-1-7 0,-2 0-15 16,0 4-12-16,0-1-10 0,-2 3-15 0,0 1-14 0,-1 4-13 0,0 2-10 15,-4 2-9-15,1 1-6 0,-2 6-8 0,-3 1-2 0,1 2-13 0,-3 1-13 16,-1 3-8-16,0 1-11 0,-5 1-12 0,2 3-17 0,-3-1-1 16,0 2 1-16,-1 2-12 0,1-2-12 0,0 0 1 0,0-2 3 15,1-1-10-15,3 0-15 0,1-5 2 0,-1-2 4 0,7-2-9 16,-2-4-11-16,5-4 11 0,3-2 12 0,0-4-9 0,1 0-18 15,0-5 10-15,4-1 14 0,0-1-18 0,1 1-25 0,2-4-4 0,0 0-2 16,0 0-38-16,0 0-48 0,0 0-25 0,0 0-20 0,0 0-83 16,0 0-97-16,0 0-47 0,0 0-36 0,0 0-67 0,0 0-73 15,-3-4-4-15,3 4 14 0,-3 0 9 0,-2-1 8 0,5 1 33 0,-5 0 42 16,2 1 31-16,-2-1 31 0</inkml:trace>
  <inkml:trace contextRef="#ctx0" brushRef="#br0" timeOffset="112311.71">6125 12268 156 0,'-4'-3'262'15,"1"3"19"-15,-3 1 21 0,0 3 17 0,1 2 24 0,0 3 27 16,-1 0 31-16,1 4-3 0,-1 2-6 0,1 0-54 0,0 3-65 0,2 0-18 0,0 2-3 16,1-2-15-16,2 0-17 0,0-3-17 0,2 3-17 0,1-3-18 0,0-2-16 15,1-1-24-15,0-2-22 0,4 0-10 0,-2-3-7 0,1 1-6 0,1-2-6 16,3-3-4-16,0-1-8 0,2-3-3 0,2-2-6 0,1-3 1 16,3-2-3-16,3-2-12 0,-1-5-14 0,4 0-2 0,0-4-3 15,2-2-31-15,0-3-43 0,3 0-27 0,-2 0-23 0,1-2-49 0,-1 2-53 16,-2 0-72-16,-1 3-77 0,0 2-69 0,-1 1-66 0,0 4-21 0,-3 2-8 15,-1 2-8-15,0 4-6 0,1 0 23 0,-2 2 31 0,3 3 21 0,-1 1 20 16,1 1 47-16</inkml:trace>
  <inkml:trace contextRef="#ctx0" brushRef="#br0" timeOffset="112761.5">7756 11358 140 0,'2'-11'181'0,"0"2"0"0,-1 1 13 0,2 1 13 16,-1 0 2-16,-2 1-3 0,2 1 5 0,-2 1 5 0,0 4 3 15,0 0 2-15,0 0 21 0,3 1 26 0,-2 4 14 0,4 0 13 16,-2 5 15-16,3 2 15 0,-1 1-1 0,0 5-5 0,1 2 8 0,2 4 9 0,0 1-34 16,-2 2-48-16,2 3-30 0,2 3-28 0,-1 2-25 0,1 0-19 0,1 5-20 15,0-1-21-15,0 0-10 0,3 1-11 0,-1-1-6 0,2 0-8 16,0 0-5-16,0-3-7 0,0 0-2 0,1-3-3 0,0-2-4 0,-1-2-4 15,1-1-4-15,1 0-5 0,-4-4-6 0,4-1-4 0,-4-1-5 0,4-1-9 16,-4-3-1-16,0-2-3 0,-2-1-4 0,0-1-1 0,-2-2-1 0,-1-2-1 16,0-1-3-16,-3-1-2 0,0-2-5 0,-1-2-6 0,-2 1-15 0,1-2-18 15,-1-2-23-15,-2-1-27 0,0 0-42 0,0 0-44 0,-2 2-83 0,-3-1-91 16,1 0-71-16,-2 1-70 0,-2 0-54 0,-2-2-54 0,-4 3-8 0,3-3 2 16,-5 4 15-16,0 1 14 0,-3-3 27 0,0 2 26 0,0-1 41 0,2-1 47 15</inkml:trace>
  <inkml:trace contextRef="#ctx0" brushRef="#br0" timeOffset="112943.04">7889 12283 17 0,'-1'5'258'0,"-1"1"9"0,0 0 10 16,1-2 31-16,1 1 35 0,3 1 28 0,-1-2 28 0,1 0 32 0,3 0 31 15,0-1-39-15,1 0-55 0,1 1-52 0,1-1-49 0,2-2-7 0,0 2 2 16,3-1-4-16,1-2-7 0,0 0-28 0,0-2-34 0,2 1-27 0,-1-2-28 16,1-1-31-16,-1-2-33 0,3-1-18 0,-1 0-20 0,-1-2-9 0,2 0-8 15,-2-1-11-15,1-2-14 0,-2 0-23 0,1-2-24 0,-1 1-39 0,-1-4-38 16,0 2-82-16,-1-3-89 0,-3 2-72 0,-1-4-68 0,-1 2-42 0,-3-1-38 15,1-1-7-15,-4 3 1 0,0-1 6 0,-3-1 12 0,-1 2 20 0,-1 3 22 16,-3 2 34-16</inkml:trace>
  <inkml:trace contextRef="#ctx0" brushRef="#br0" timeOffset="113793.74">5375 12562 206 0,'0'-4'235'0,"0"1"0"16,0-2 0-16,2 3 3 0,-1 0 14 0,4-1 17 0,1 0 17 0,1 0 17 15,1 1-61-15,4-1-76 0,1 1-26 0,3 0-15 0,1 1 3 0,4-3 5 16,2 1 8-16,1-1 12 0,3-1 13 0,5 1 12 0,2-2 0 0,3-1-5 16,2 2-5-16,1-1-8 0,4 0-5 0,2 0-5 0,1-3-12 0,-1 4-9 15,3 1-8-15,-1-1-6 0,1 1-8 0,-2 1-7 0,-3 0-13 0,1 1-15 16,1 1-11-16,-5 1-12 0,0 0-10 0,-3 0-9 0,-2 3-5 0,-1-2-1 16,-3 2 0-16,-1-1-2 0,-4 2-4 0,0 1-6 0,-5 1-2 0,-1-3-2 15,-2 4-2-15,-5-3 0 0,0 3-2 0,-3-2-2 0,-3 1 4 0,-2 1 6 16,-1-1 2-16,-2 1 8 0,-3 1 5 0,0 1 5 0,-1 1 4 0,-3 0 3 15,0 4 3-15,-4 1 3 0,3 2 3 0,-3 1 3 0,0 4 1 0,-1 1 3 16,1 0-4-16,0 5-6 0,-2 2-4 0,1-1-6 0,1 4-5 0,2 1-4 16,-1-2-4-16,1 3-4 0,3-2-6 0,-2 2-8 0,4-4-5 0,-1 1-8 15,2-4-9-15,2-1-6 0,-1-2-9 0,1-3-7 0,1-4-7 0,-1-2-7 16,1-1-7-16,0-4-8 0,0-4-10 0,-2-1-12 0,1-1-28 0,0-2-30 16,-2-3-57-16,0 0-66 0,0 0-43 0,-2-3-37 0,-1-2-32 0,1-1-26 15,-4 0-35-15,3-3-38 0,-3 0-4 0,-1 2 6 0,-1-4 10 0,-1 4 12 16,-1-2 28-16,-1 3 35 0,-3-2 63 0</inkml:trace>
  <inkml:trace contextRef="#ctx0" brushRef="#br0" timeOffset="114076.99">5510 13134 93 0,'-21'4'244'0,"3"3"25"0,1-5 14 0,1 3 9 0,-1-2 22 0,4-2 21 16,1 2 24-16,2-1 23 0,1-2-47 0,1 0-63 0,2 0-35 0,1 0-31 15,0 0-16-15,5 0-16 0,0 0-20 0,0 0-20 0,0 0-12 0,0 0-14 16,0 0-14-16,5 0-18 0,1-2-15 0,5 2-15 0,0 0 12 0,4 0 21 16,4 0 9-16,4 0 11 0,4 0 9 0,3 0 9 0,5 0 5 0,3-3 2 15,3 2 3-15,5-1 3 0,1-3-4 0,4 3-4 0,2-3-15 16,2 1-17-16,1-1-17 0,3 0-14 0,-1-2-20 0,-1 3-21 16,0-3-2-16,0 2 2 0,-3 1-4 0,0-3-5 0,-4 4-1 0,-2-3-1 15,-3 2-4-15,-3 2-2 0,-4-1-3 0,-2 1-2 0,-5 0-30 0,-3 2-35 16,-3-2-25-16,-5 2-22 0,-1 0-65 0,-5 2-71 0,-4-2-57 0,-1 0-58 15,-4 2-53-15,-5-2-53 0,0 0-31 0,-5 4-24 0,-1-1 5 0,-3 1 9 16,-3-1 24-16,-2 0 23 0,-2-2 33 0,-1 3 33 0,-2-1 58 0</inkml:trace>
  <inkml:trace contextRef="#ctx0" brushRef="#br0" timeOffset="116453.66">7516 12406 219 0,'-3'-6'312'0,"1"3"2"0,1 0 5 0,-3 3 26 0,1 0 28 15,-3 2 38-15,2 0 35 0,0 3 31 0,1 1 24 0,-2 5-68 0,2 2-92 16,0 2-44-16,0 3-35 0,-2 3-11 0,2 3-5 0,1 2-1 0,-1 2 1 16,2 1-22-16,-1 2-28 0,0 1-33 0,2 2-37 0,0 1-27 0,0-1-25 15,2 0-18-15,0 1-12 0,1-2-12 0,0-1-12 0,0-3-10 0,3 0-8 16,-1-3-18-16,0-4-16 0,1-2-25 0,-1-2-23 0,1-3-30 0,-1-3-27 15,0-2-38-15,-2-2-39 0,2-1-77 0,-2-4-81 0,0-1-53 0,-3-2-42 16,3-2-40-16,-1-2-39 0,2-2 2 0,-2-4 11 0,-2-1 22 0,0-1 21 16,-2-4 25-16,-2 0 28 0,2-2 38 0</inkml:trace>
  <inkml:trace contextRef="#ctx0" brushRef="#br0" timeOffset="116811.67">7421 12612 81 0,'3'-3'246'0,"1"1"1"0,0 0-1 0,1 2 0 0,4-1 1 16,1 0-1-16,0-1 2 0,5 1-1 0,4-2-1 0,2 0-80 0,6-2-99 15,3-1-37-15,3 2-21 0,2-2-4 0,6-2 1 0,0-1 29 0,2 0 35 16,4-1 30-16,-1 1 28 0,3 0 19 0,3 0 13 0,-1-1 14 0,1 0 13 16,1 0 9-16,0 1 13 0,2 0 2 0,-1 0 3 0,-1 0 2 15,0 1-1-15,-1 2-24 0,0-1-29 0,-4 2-27 0,1 2-25 0,-5-1-15 0,0 2-12 16,-3 1-6-16,-3-1-4 0,-4 1-2 0,-3-1-1 0,-4 1 7 0,-2-1 5 16,-6 0 8-16,-3 1 9 0,-2 0 0 0,-4-1 2 0,-4-1-3 15,-1 3-6-15,1-1-1 0,-3 1-2 0,-3 0-9 0,0 0-11 0,0 0-8 16,0 0-10-16,0 0-11 0,0 0-15 0,0 0-10 0,0 0-10 0,0 0-11 0,0 0-6 15,0 0-1-15,0 0 1 0,0 0-1 0,0 0 0 0,0 1 1 16,2 2 4-16,-2 1-1 0,0 4 0 0,0 0 1 0,0 2 4 0,-2 4 0 16,2 1 3-16,-3 3 3 0,-1 2 4 0,0 5 0 0,0-1-4 0,0 2-6 0,0 2-10 15,0 0-11-15,1 1-12 0,0-2-14 0,1 1-12 0,1 0-16 0,-2-2-15 16,3-2-18-16,0 0-19 0,0-4-20 0,0 0-16 0,-2-2-22 16,2 0-25-16,-3-1-14 0,2-2-16 0,-1-1-6 0,0-3-5 0,-2 3 3 0,0-3 4 15,1 1 6-15,-2-2 4 0,-1-1 6 0,3 0 7 0,-3-1 3 16,1-1-1-16,-2-1 10 0,1 0 6 0,-3-1-1 0,1-1-2 0,-2-1-25 0,-2-1-29 15,2 1 1-15,-4-2 8 0,1-1 10 0,-1 0 9 0,-2 0 10 0,0-3 15 16</inkml:trace>
  <inkml:trace contextRef="#ctx0" brushRef="#br0" timeOffset="117077.96">7524 13165 25 0,'-27'15'268'0,"3"-3"4"15,2-1 3-15,3-4 0 0,5-2-1 0,4-2-1 0,1-2 0 0,6-2 2 16,1-1 3-16,6-2-50 0,2-1-65 0,6-1-22 0,1 0-13 0,6-1 9 16,3-2 17-16,2 0 18 0,6-3 20 0,3 0 12 0,3 0 12 0,2-2 8 15,0 2 10-15,4 0 6 0,0 0 3 0,1 1-12 0,1 3-11 0,-1-1-22 16,-2 1-19-16,3 2-27 0,-1 0-26 0,1 2-21 0,-3-1-18 0,2 2-11 16,1-1-10-16,-1 0-8 0,-2 2-9 0,3-3-6 0,-1 2-8 15,1-1-3-15,-1-1-7 0,0 1-7 0,-1-1-10 0,0 1-8 0,-3 0-7 0,0 2-11 16,-4-1-13-16,0 1-18 0,-3-1-20 0,-4 0-29 0,-1 2-28 15,-3-3-36-15,-7 1-34 0,2 2-60 0,-8-2-66 0,-1 0-43 0,-3 1-38 0,-7 2-52 16,0 0-50-16,-3 1-12 0,-6 2-2 0,-2 1 14 0,-5 0 18 0,-1 3 28 16,-5-1 31-16,-2 1 32 0,-2 2 37 0</inkml:trace>
  <inkml:trace contextRef="#ctx0" brushRef="#br0" timeOffset="117410.1">7993 12600 116 0,'-4'0'299'0,"-1"0"14"0,2 1 2 0,-2 1-1 16,2-2-2-16,1 1 0 0,2-1 19 0,-3 1 24 0,1-1 9 0,1 4 9 15,-1-1-44-15,-2 1-51 0,2 2-31 0,1 2-24 0,-1 3-10 0,-1 2-8 16,1 2 3-16,1 4 1 0,-1 1 5 0,-1 2 0 0,1 1-15 0,1 1-23 16,-1 1-43-16,2 2-50 0,0 0-21 0,0 0-18 0,0-1-10 0,2-2-8 15,-1-2-10-15,1 0-9 0,1-3-13 0,0-1-13 0,-1-3-17 0,1-2-16 16,0-4-20-16,-1 0-18 0,2-1-21 0,1-3-21 0,-2-1-64 0,-1-1-75 16,-2 0-56-16,0-3-52 0,0 0-50 0,0 0-51 0,2-6-14 0,-2 0-5 15,0-3 9-15,-2-2 16 0,2-2 16 0,0-2 16 0,0-2 22 0,3-1 19 16</inkml:trace>
  <inkml:trace contextRef="#ctx0" brushRef="#br0" timeOffset="117911.74">8511 12586 68 0,'7'2'247'0,"-2"-2"31"0,-2 3 29 16,1 0 28-16,-3 3 32 0,2-1 32 0,-1 2 32 0,1 3 27 0,-3 1-38 16,0 0-52-16,0 4-33 0,0 1-26 0,0 0-13 0,-3 2-13 0,3 0-27 15,-2-1-31-15,2 5-27 0,-3-1-30 0,2 0-35 0,-1 0-38 0,2 0-48 16,0 2-49-16,0-1-47 0,0-1-45 0,0 2-67 0,2-3-72 0,-1 1-50 16,2-1-45-16,-1-2-27 0,1 0-24 0,0-1-42 0,-1-4-45 15,2 1-17-15,-2-3-7 0,1 0 14 0,0-1 19 0,-1-2 30 0,1-1 35 0,-3-2 60 16</inkml:trace>
  <inkml:trace contextRef="#ctx0" brushRef="#br0" timeOffset="124029.37">5418 12523 120 0,'0'-4'152'0,"0"4"6"0,0-3 2 0,-2-1-4 16,2 2 7-16,-1 1 5 0,-1-3-45 0,0 1-53 0,1 1-7 15,1 0 4-15,0 2-10 0,-2-4-12 0,2 4 10 0,-1-1 18 16,1 1-4-16,0 0-11 0,0 0 12 0,0 0 10 16,0-2-10-16,0 2-19 0,0 0 5 0,0 0 7 0,1-2 8 0,-1 2 7 15,0 0 23-15,0 0 27 0,0 0 6 0,2 2-1 0,-1 3 10 0,1 1 16 16,1 2 7-16,-1-1 6 0,-2 4 14 0,2 2 16 0,-1 2 4 0,-1 0 3 16,2 2-1-16,-1 0-3 0,-1 1-26 0,0 0-32 0,0 2-4 15,0 1 3-15,0 0-18 0,-1 0-19 0,-1-1-4 0,2 5 0 0,-1-3-13 16,-1 4-15-16,0-2-2 0,1 3 2 0,-1 0-17 0,0-1-21 15,1 1 11-15,-1-2 17 0,1 0-21 0,-2-2-25 0,3 0 9 16,0-5 18-16,0 0-18 0,3 0-30 0,-2-7 11 0,-1 2 17 16,2-5-16-16,-1 2-24 0,1-4 12 0,1 0 17 0,-1-3-16 15,-2 0-25-15,2 0 10 0,-2-3 19 0,1 1-22 0,-1-1-30 16,0 0 3-16,0 0 9 0,0 0-19 0,0 0-28 0,0 0-19 0,0 0-18 16,0 0-75-16,0 0-89 0,0 0-42 0,0 0-30 0,0 0-70 0,0-3-76 15,2-3-3-15,-1-1 17 0,1-1 4 0,1 0 1 0,-1-2 13 16,5-1 17-16,-2 0 25 0,0-3 29 0</inkml:trace>
  <inkml:trace contextRef="#ctx0" brushRef="#br0" timeOffset="124544.99">5796 12523 53 0,'-2'-3'163'0,"2"-1"8"0,0 0 5 0,0 2 5 0,-1-3 7 15,1 4 0-15,0 1-6 0,-2-3-34 0,2 3-43 0,0 0-10 0,0 0-3 16,0 0-1-16,0 0-1 0,0 0-3 0,0 0 1 0,0-3-2 0,0 3-3 16,0 0 1-16,0 0 0 0,0 0-3 0,0 0-4 0,0 0-6 0,0 0-7 15,0 0 16-15,0 0 18 0,0 0 22 0,0 0 21 0,0 0 17 0,0 0 18 16,0 4 12-16,0 3 13 0,2 1 4 0,-2 3 1 0,1 2 6 0,1 2 6 15,-2 3 4-15,2 2 5 0,-1 2-18 0,-1 2-19 0,0 2-26 0,0-1-21 16,-1 0-22-16,1 3-20 0,-2-1-15 0,2 2-15 0,0-2-8 0,-2-2-7 16,2 0-7-16,0-1-7 0,0-3-7 0,0 0-3 0,0-3-6 0,0 0-5 15,0-2-3-15,0-3 0 0,2-1-4 0,-2-2-2 0,0-1-3 0,2-1-5 16,-2-1-5-16,1-1-8 0,-1-1-8 0,0-1-6 0,2-1-12 0,-2 0-14 16,0 0-21-16,1-1-24 0,-1 1-25 0,0-3-28 0,2 1-47 0,1 2-53 15,-2 0-58-15,1-2-60 0,-2-1-61 0,3 0-62 0,2 0-17 0,0 0-5 16,1-2 5-16,-1-3 12 0,4 1 22 0,-1-5 22 0,2 0 25 0,-1-2 29 15</inkml:trace>
  <inkml:trace contextRef="#ctx0" brushRef="#br0" timeOffset="124962.87">6151 12509 159 0,'-3'-2'178'0,"2"0"9"0,-1 1 5 0,-1-1 5 0,0 0 11 16,2 0 13-16,-1 2-41 0,0-2-52 0,2 2-31 0,0 0-25 15,0 0-5-15,0 0 1 0,0 0 5 0,0 0 11 0,0 0 1 0,0 0 0 16,0 4-4-16,0 0-3 0,2 2-1 0,-2 1 2 0,3 1 19 0,-1 2 20 16,2 1 19-16,-2 2 15 0,1 1 10 0,0 1 7 0,2 1 0 0,-2 1-3 15,2 2 2-15,0 0 1 0,1 0 8 0,0 0 7 0,-3 0-5 0,2 1-7 16,0 1-12-16,-2 0-14 0,2 1-16 0,-1 0-13 0,-2-1-14 0,1 0-16 16,0-1-10-16,-1 1-11 0,-2-1-8 0,2-2-10 0,-1 0-8 0,-1-2-7 15,0-2-10-15,2-2-6 0,-2-1-4 0,0-2-3 0,0-2-2 0,0 1-4 16,0-4-9-16,0-1-10 0,0-3-18 0,0 3-17 0,0-3-27 0,0 0-28 15,0 0-72-15,0 0-85 0,0 0-52 0,0 0-45 0,0 0-56 0,-3-1-58 16,-1-2-12-16,1-2-1 0,1 0 5 0,-1 0 8 0,-1-1 17 16,2-1 16-16,-1 0 27 0,0 1 29 0</inkml:trace>
  <inkml:trace contextRef="#ctx0" brushRef="#br0" timeOffset="125896.37">5029 12589 14 0,'-5'-1'133'0,"-1"1"5"0,1-2 5 0,0 0 3 0,-1 1-6 15,0 0-9-15,1-1-25 0,0 1-28 0,0-1-13 0,2 1-3 0,-3-1-2 16,3 2 2-16,-2-1 6 0,2-1 4 0,0 1-1 0,1-3-3 0,-1 4 6 15,0-1 7-15,1-2 1 0,-1 2 0 0,0-1 1 0,0-1-3 0,0 2-1 16,1-1-3-16,-1 1 6 0,0-3 7 0,1 3-5 0,-1 0-6 0,1-1-2 16,1 2 2-16,1 0-8 0,-3-3-4 0,1 3 2 0,2 0 6 0,-2-1 2 15,2 1 2-15,-4-2 5 0,4 2 0 0,0 0-8 0,-2-1-13 0,2 1-5 16,0 0-2-16,0 0-5 0,0 0-2 0,0 0-4 0,0 0-4 0,0 0-8 16,0 0-8-16,0 0 2 0,0 0 4 0,2 3 0 0,2-2 3 0,1 2 6 15,0 1 10-15,3 0 1 0,0 0 2 0,3 2-1 0,0-2 0 0,3 3 3 16,-1-1 4-16,1-2 3 0,2 2-3 0,0-1-3 0,1-2-7 15,2 0-2-15,0-2-4 0,0 1-5 0,0-2-7 0,0-2-1 0,1 1-1 16,0-2 2-16,-2-2 4 0,1 1-6 0,-3-2-7 0,0 0-2 0,-2 0-2 0,0 0-4 16,-1 0-5-16,-3 0-2 0,-1 1-1 0,-3-1-4 0,1 3-6 15,-2-1-3-15,-2 2-5 0,0-1-10 0,-1 2-14 0,-2 1-27 0,0 0-28 16,0 0-36-16,0 0-36 0,0 0-32 0,0 0-30 0,0 0-18 0,0 0-15 16,0 0-25-16,0 0-25 0,0 0-40 0,0 0-39 0,0 0 0 0,1 4 11 15,2-1 26-15,-3 2 30 0,3-2 36 0,0 1 36 0</inkml:trace>
  <inkml:trace contextRef="#ctx0" brushRef="#br0" timeOffset="126412">5040 13060 14 0,'-9'6'134'0,"2"1"3"0,1-2 1 0,-1 1 4 0,3-1 2 15,-2-1-6-15,1 1-7 0,0-3-41 0,2 0-44 0,1 1 3 0,-1 0 18 16,1-2-3-16,2-1-5 0,-1 2 14 0,1-2 22 15,0 0 1-15,0 0 0 0,0 0 4 0,0 0 4 0,0 0 1 0,0 0 3 16,0 0 2-16,0 0 4 0,0 0-5 0,0 0-4 0,0 0 4 0,0 0 5 0,0 0-6 16,0 0-8-16,0 0 4 0,0 0 4 0,0 0-3 0,0 0-2 15,0 0-4-15,0 0-4 0,0 0-5 0,0 0-6 0,0 0 0 0,0 0-4 16,0 0-5-16,0 0-10 0,0 0-5 0,0 0-7 0,0 0-7 0,0 0-7 0,0 0 6 16,0 0 8-16,0 0 2 0,0 0 1 0,3 0 2 0,3 1 4 15,-1-1-1-15,3 0-3 0,1 2 6 0,3-2 5 0,-1 2 7 0,5-2 7 16,-2 0-2-16,3 2-6 0,0-2 4 0,1 1 7 0,2 0-11 0,0-1-15 15,0 2 4-15,2-2 8 0,-1 1-12 0,3-1-16 0,-1 2 4 16,-1-2 8-16,-1 2-15 0,1-2-21 0,-2 0 12 0,-2 0 18 16,1 0-22-16,-3-2-30 0,0 2 12 0,-5-2 24 0,1 2-20 15,-1 0-25-15,-4-1 13 0,0-1 22 0,-2 2-22 0,0-1-35 16,-5 1-6-16,0 0 0 0,0 0-28 0,0 0-32 0,0 0-27 0,-3 0-25 16,-2-1-51-16,-1 1-58 0,0 1-24 0,-2-1-16 0,-2 1-38 15,-1 1-40-15,0 1-24 0,0 0-21 0,-2-1-12 0,0 0-5 16,0 0 12-16,-2 1 22 0,1-3 32 0,1 0 37 0,2-3 44 0</inkml:trace>
  <inkml:trace contextRef="#ctx0" brushRef="#br0" timeOffset="126763.06">4945 12588 78 0,'-6'-8'165'0,"3"2"1"0,-2 0 7 0,0 2 8 0,0-2 10 0,2 3 12 16,-2-2-21-16,-1 2-33 0,3 0-11 0,-2 0-4 0,2 2 3 0,0-2 9 15,1 1-2-15,2 2-4 0,-1-1-1 0,1 1-1 0,0 0-5 0,0 0-7 16,0 0-12-16,0 0-11 0,0 0-16 0,0 0-13 0,0 0-17 0,0 0-17 16,0 0 13-16,0 0 19 0,0 0 24 0,0 0 20 0,0 4 18 0,1 4 14 15,-1 1 13-15,2 2 10 0,1 6 10 0,-1 3 6 0,-1 0 5 0,3 7 3 16,-3 1 9-16,1 3 8 0,-1 2-22 0,-1 2-25 0,0-1-23 0,0 2-26 15,0 0-17-15,-1 0-16 0,1-3-14 0,-2 2-9 0,1-2-10 0,-1-3-7 16,2-3-5-16,0-2-5 0,-2 0-6 0,2-6-7 0,0-1-10 0,0-3-11 16,0-2-9-16,2-2-15 0,-2-4-13 0,0-1-16 0,2 0-18 0,-2-3-22 15,0-3-25-15,1 3-27 0,-1-3-65 0,0 0-74 0,0 0-55 0,0 0-50 16,0 0-58-16,0 0-61 0,0 0-6 0,0-5 3 0,2 0 14 0,-2-1 15 16,1-2 17-16,1 1 22 0,0-2 27 0,0 1 29 0</inkml:trace>
  <inkml:trace contextRef="#ctx0" brushRef="#br0" timeOffset="127995.76">8781 12336 184 0,'0'0'224'0,"-2"-2"10"0,2 2 9 0,0 0 9 16,-3-1 10-16,3 1 9 0,0 0 9 0,0 0-36 0,-1-1-49 0,1 1-17 15,0 0-15-15,0 0-11 0,0 0-8 0,0 0-11 0,0 0-9 0,0 0-9 0,0 0-9 16,0 0-11-16,0 0-7 0,0 0-5 0,0 0-2 0,0 0-5 16,0 0-5-16,0 0-3 0,0 0 0 0,3 0 1 0,0-2-1 0,0 2-2 15,2 0-3-15,3-2 3 0,-2 2 6 0,0 0-1 0,4-1-2 0,-1 1-3 0,1-2 0 16,1 2-5-16,1 0-4 0,0 0-2 0,-1-2 1 0,5 2 8 16,-2 0 13-16,2-1 3 0,2 0 6 0,0-1-5 0,2-1-3 0,1-1-1 15,3 2 2-15,-1-3-3 0,3 0-5 0,0-3-4 0,0 2-5 0,-1 0-8 16,-1-1-11-16,0-1-15 0,-2 1-18 0,-3 1-5 0,1 0-5 0,-4 1-1 15,-2 1 1-15,-1 1 0 0,-2-1 0 0,-3 3-2 0,0 0 0 0,-2 0 0 16,0 1 1-16,-2 0 0 0,-4 0 0 0,0 0 0 0,3 0 2 0,-3 0-1 16,0 0 0-16,0 0 1 0,0 0 1 0,0 0-1 0,0 0 1 0,0 0 2 15,0 0-2-15,0 0 3 0,1 1-1 0,-1-1 1 0,0 0 0 0,0 0 0 16,0 0 1-16,0 0-1 0,0 0 0 0,0 0 0 0,0 0-1 0,0 0-1 16,0 0-1-16,0 0 0 0,0 0 0 0,0 0 0 0,0 0-1 0,2 1 0 15,-2 0 1-15,2 3-1 0,-1-1 0 0,2 1-1 0,-1 1 1 0,-2-1 0 16,3 2-1-16,0 2 2 0,1 1 0 0,0 0 0 0,-1 1 0 0,0 1 0 15,-1-2 0-15,1 4-1 0,0-1 0 0,1 1-1 0,-1-2 0 0,0 1 0 16,0-1 0-16,2-1 0 0,-2 2-1 0,0-3 0 0,2 2 0 0,-2-2 1 16,0 0 0-16,1-2-1 0,0 1 0 0,-1-2 1 0,0 0 1 0,-1 0-1 15,1 0 0-15,-1 0 0 0,1-1 0 0,-2 1 4 0,1-1 3 0,1 2 9 16,-1 4 8-16,1-2 6 0,0 2 6 0,-1 2 4 0,1 1 6 16,-2 0 6-16,2 5 4 0,-1-1 5 0,0 2 2 0,-1 1 3 0,1 1 4 0,1 0-3 15,-1 2-3-15,-1 0-8 0,1 0-9 0,0 0-5 0,-1 1-7 16,1-5-5-16,-1 1-2 0,1-3-6 0,-2-1-5 0,0-4-4 0,3-1-3 0,-2 0-1 15,-1-4-4-15,0-4-8 0,0-4-10 0,0 0-13 0,-4 2-18 0,2-1-18 16,-1-1-20-16,-2-1-24 0,-1-2-24 0,1 0-36 0,-4 0-39 16,-1-2-54-16,1 2-63 0,-1-1-43 0,-2-1-40 0,-1 0-19 0,-1 1-19 0,1-3-33 15,-1 4-36-15,1-2 6 0,0 1 14 0,-1-1 23 0,3 2 24 0,-3-1 35 16,1 0 38-16,-1 3 56 0</inkml:trace>
  <inkml:trace contextRef="#ctx0" brushRef="#br0" timeOffset="128230.13">8871 13156 158 0,'-3'3'219'0,"0"0"0"0,1-1 3 15,2-2 3-15,0 0 3 0,0 0 10 0,0 0 12 0,0 0-27 0,0 0-35 16,3 0-19-16,2-2-14 0,2 1-9 0,-1-2-7 0,3 0 2 0,-1 0 3 16,2-1 9-16,0 1 7 0,0-1 6 0,1 0 5 0,2 1-5 0,-2-2-5 15,3 3-12-15,2-3-11 0,-2 1-17 0,2-2-19 0,4 2-9 0,-2-2-5 16,1 2-4-16,4-3-6 0,-2 0-7 0,1 1-7 0,2-1-7 0,-2-2-9 15,-1 1-5-15,2 1-4 0,-1-1-5 0,-4 1-8 0,1-1-3 0,-3 2 1 16,0 0-10-16,-4 0-12 0,1 2-14 0,-4-1-14 0,-2 3-39 0,-2-2-47 16,-1 3-70-16,-2-1-77 0,-2 2-68 0,0 0-66 0,-5-1-29 0,-1-1-19 15,-1 1-4-15,-2 2-2 0,-4 1 5 0,1-2 7 0,-4 1 10 0,-2 2 10 16,0 2 38-16</inkml:trace>
  <inkml:trace contextRef="#ctx0" brushRef="#br0" timeOffset="128436.58">9179 13073 241 0,'5'-2'244'0,"0"2"0"15,-2-2 0-15,-3 2 3 0,3-1-3 0,-3 1-1 0,0 0-4 0,0 0-5 16,0 0-80-16,0 0-97 0,0 0-62 0,0 0-54 0,0 0-46 0,0 0-41 15,0 0-45-15,0 0-41 0,-4-2-10 0,4 2-2 0,-7 0 0 0,2 2 1 16,-3-1 4-16,2-1 4 0</inkml:trace>
  <inkml:trace contextRef="#ctx0" brushRef="#br0" timeOffset="130364.42">8185 12784 85 0,'-2'-1'107'0,"2"1"4"0,0 0 4 0,0 0 7 0,-3-1 4 16,1-1-2-16,0-1 0 0,0 1-9 0,0 0-8 0,2 0-5 0,-1 0-4 15,-1 0 4-15,1-3 9 0,-1 5 6 0,0-5 8 0,2 3 9 0,0 2 6 16,-1-2 6-16,1 2 5 0,-2-2 5 0,2 2 6 0,0 0 0 0,0 0 0 15,0 0-5-15,0 0-7 0,0 0-10 0,0 0-9 0,0 0-10 0,0 0-9 16,0 0-11-16,0 0-10 0,0 0-1 0,0 0 2 0,0 0 9 0,0 0 15 16,0 0 4-16,0 0 5 0,3 0 7 0,-1 2 5 0,1-1 7 0,0 2 3 15,3 0 0-15,-2-1 0 0,0 5 3 0,0-1 5 0,0-1-7 0,1 2-5 16,0-1-16-16,-1 2-17 0,1-1-11 0,0 2-12 0,0-1-11 0,-2 1-6 16,2 0-5-16,0-2-5 0,-1 2-2 0,1-2-3 0,-2 0-7 0,0 0-5 15,2-3-4-15,-3 3-7 0,1-3-1 0,-1 2-3 0,-1-2 5 0,2 0 8 16,-3-1 4-16,0-3 7 0,3 0-2 0,-3 0-2 0,0 0 0 0,3 0-1 15,2-3-1-15,-2-3 1 0,4-2-1 0,-2-3-1 0,1 0-7 0,3-4-6 16,1-2-21-16,-1-1-23 0,0-1-33 0,1-1-37 0,0-2-54 0,-1 4-61 16,-3 0-112-16,1 1-121 0,-4 2-89 0,-1 1-81 0,-1 1-18 0,-2 3-5 15,-3 1 2-15,1 1 3 0,-3 2 12 0,-1 4 16 0,-2-2 27 0,3 3 29 16,-1 1 52-16</inkml:trace>
  <inkml:trace contextRef="#ctx0" brushRef="#br0" timeOffset="132214.47">9388 12229 48 0,'6'-2'148'0,"-2"-5"8"15,1 1 7-15,-1 1 5 0,-1-3 8 0,2 1-9 0,-4 0-16 0,3 2-11 0,-3-2-10 16,2 1 16-16,-3 2 16 0,2-1 19 0,-2 2 18 0,0 3 16 0,0 0 16 16,0-3 13-16,0 3 12 0,0 0 7 0,0 0 4 0,0 0 0 15,0 0-8-15,0 0-14 0,-2-3-17 0,2 3-26 0,0 0-27 0,0 0-24 0,0 0-25 16,0 0-21-16,0 0-18 0,0 0-19 0,0 0-19 0,0 0-12 0,0 0-13 15,0 0-8-15,0 0-6 0,0 0-3 0,2 0-3 0,1 0 3 16,2 0 7-16,4 0 3 0,-1 2 1 0,4-2 3 0,1 0 1 0,2 1 2 0,4-1-1 16,0 0-1-16,3 0 2 0,3-3 1 0,0 1 2 0,1 1 2 0,-1-3 2 15,2 1-5-15,0-1-4 0,1 2-3 0,-1-1-2 0,2-2-2 16,-3 2-1-16,1 0-2 0,-1 2 0 0,1-3-2 0,0 2 0 0,-1 0-2 0,0-1 0 16,0 2-3-16,-2-2-4 0,0 1 0 0,1 1 0 0,-1-1 1 15,-2 0-1-15,-1 1 1 0,-1 0-2 0,-4-1 0 0,3 2 1 0,-5 0 0 16,-1-1 0-16,-2 1-1 0,-2 0 1 0,-1 1 1 0,-1-1 2 0,-2 2 4 15,-1-2 4-15,-2 2 4 0,2 0 4 0,-2 1 4 0,-1 0 1 0,-1 2 1 0,0-1 4 16,0 2 0-16,-1 0 1 0,-1 3 2 0,1-1 0 0,-2 3-2 0,1 3-1 16,-1-1-3-16,2 1-4 0,-3 1-5 0,3 2-4 0,-1-1-1 15,-1 2-1-15,3 0-4 0,-2 0 0 0,2 0-2 0,0 2-1 0,0-1-1 0,2-1 0 16,-2 0-2-16,3 0 0 0,-1 0 0 0,-1-1 1 0,1 1-1 16,1-2-1-16,0 0 0 0,2 0 0 0,-1 1 0 0,0-4-1 0,-1 2 1 15,2-2 1-15,-2 2 0 0,0-1-1 0,2 1 0 0,-1 0 0 0,0-2-2 16,-3 2-6-16,2-1-6 0,-1 1-8 0,0-1-17 0,-1 3-18 0,-1-3-26 15,0 1-26-15,-1-2-34 0,-1 2-36 0,0-2-61 0,-2 2-67 0,0-4-47 16,-3 1-42-16,0-1-53 0,-1-2-57 0,0 0-10 0,-4-3-3 0,1 0 16 16,-2-4 19-16,0 2 23 0,-4-4 27 0,3 0 34 0,-3-4 38 0</inkml:trace>
  <inkml:trace contextRef="#ctx0" brushRef="#br0" timeOffset="132477.76">9491 13130 137 0,'-2'-2'206'0,"2"-1"7"0,0 3 6 0,0-5 7 15,0 3 2-15,2-2 13 0,-2 1 10 0,2 0-28 0,-1 2-39 16,4-2-9-16,-1 0-3 0,3 0 2 0,1-4 5 0,1 1 4 0,5 1 6 16,2-3 3-16,3 1 2 0,2-4 2 0,1 2 1 0,3-2-8 0,2 0-10 0,2 0-18 15,1-1-19-15,1 2-21 0,-1-2-25 0,3 1-17 0,-1 1-16 16,0 1-12-16,-1-2-14 0,-1 2-9 0,-1 2-9 0,-1-2-8 0,-1 6-7 0,-2-3-7 15,-1 0-9-15,-2 3-10 0,-1 0-11 0,-4 0-20 0,1 1-21 16,-4 0-25-16,0 2-25 0,-3-1-21 0,0 0-24 0,-1-1-21 0,-2 2-21 16,-3 0-23-16,-1 0-22 0,2 0-16 0,-6 0-14 0,0 0-45 0,0 0-51 0,0 0 6 15,0 0 19-15,-6 3 24 0,2-2 24 0,-3 3 23 0,-1-4 22 0,0 1 23 16</inkml:trace>
  <inkml:trace contextRef="#ctx0" brushRef="#br0" timeOffset="132979.43">9078 12612 193 0,'-2'-5'234'0,"2"-1"20"16,-1 2 20-16,-1-2 27 0,2 3 28 0,-1-2 24 0,-2 2 23 0,3 3-38 0,0 0-48 15,0-1-21-15,0 1-10 0,0 0-6 0,0 0-10 0,0 0 4 0,0 0 8 16,0 0-7-16,0 0-8 0,4 3-20 0,-2 1-22 0,-1 2-19 16,3 3-19-16,-1 2-13 0,0-1-13 0,2 3-8 0,-2 2-6 0,2-3-10 0,1 3-6 15,-3-1-23-15,2-2-26 0,-2 0-12 0,2-3-10 0,-2 1-1 16,2-2-2-16,-1-2-1 0,1 0-3 0,-2-1-1 0,2-2-2 0,0-3 1 15,1 0 0-15,0 0-2 0,1-7-1 0,-1 3-10 0,2-6-11 0,3-1-19 16,-3-3-21-16,3-2-39 0,0 0-40 0,-3-4-67 0,0 0-68 0,0-1-76 16,-3 2-74-16,2 1-72 0,-2 0-70 0,-3 5-15 0,-2-1-3 0,0 3 8 15,-2 4 9-15,-1 3 20 0,-2 2 17 0,-1 2 36 0,3 5 38 0</inkml:trace>
  <inkml:trace contextRef="#ctx0" brushRef="#br0" timeOffset="136545.87">5896 12812 93 0,'-4'2'142'15,"3"0"3"-15,1-2 3 0,0 0 0 0,0 0 0 0,0 0-21 0,0 0-28 16,0 0-15-16,0 0-18 0,0 0-2 0,0 0-1 0,0 0 0 0,0 0 1 16,-2-4 0-16,2 4 3 0,0 0 0 0,0 0 2 0,0 0 1 0,0 0 1 15,0 0 4-15,0 0 1 0,0 0 4 0,0 0 3 0,0 0 1 0,0 0 4 16,0 0 3-16,0 0 4 0,0 0 1 0,0 0 0 0,0 0 0 0,0 0 2 16,0 0-3-16,0 0 0 0,0 0 15 0,0 0 20 0,0 0 6 0,0 0 6 15,0 0 7-15,0 0 8 0,3 2 8 0,1 0 9 0,0-1 2 0,-1 1 3 16,0 1 0-16,2-2-3 0,-2 3 6 0,2-1 1 0,0 1-18 0,1 2-24 15,0-1-14-15,-1 0-12 0,0 1-10 0,2 0-13 0,-3 2-13 0,4-2-15 16,-2 0-7-16,-1 1-8 0,2-1-3 0,-1 2-4 0,0-1-7 0,0-1-8 16,1-1-4-16,-2 1-4 0,-1-1-2 0,4-2-2 0,-3 2-2 0,-2-2-3 15,3 2-2-15,-2-3 1 0,0 0-1 0,2 0-1 0,-1-1 0 0,0-1 0 16,1-3 0-16,-1-1-2 0,2-3-3 0,2-1-1 0,-1-4-12 0,0 0-15 16,1-5-20-16,-1-2-24 0,0 1-32 0,0-3-34 0,-2 3-59 0,-1-2-61 15,0 2-52-15,-2 2-51 0,-2-2-38 0,-1 6-34 0,0 0-44 0,-1 0-48 16,-4 2 3-16,2 3 10 0,-2 1 18 0,-1 3 24 0,0 1 32 0,-1 4 34 15,-1 1 57-15</inkml:trace>
  <inkml:trace contextRef="#ctx0" brushRef="#br0" timeOffset="137196.19">5016 12822 112 0,'2'-5'134'0,"-1"-1"5"16,1 2 6-16,1-1 6 0,-3-1-18 0,2 1-24 0,0 1-15 0,-1 1-16 16,1-1 3-16,-2 1 4 0,0-1 8 0,1 2 6 0,1 0 10 0,-2 2 11 15,0 0 4-15,0-2 3 0,0 2 3 0,0 0 1 0,0 0 1 0,0 0-2 16,0 0 10-16,0 0 11 0,0 0 9 0,0 0 11 0,0 0 6 0,0 0 7 15,0 0 1-15,4 0 2 0,-1 2-1 0,-1 0-1 0,1 0 3 0,1 2-1 16,0-1 0-16,-2 0 0 0,3-1-13 0,-2 3-14 0,1-1-17 0,1 2-15 16,-2-4-17-16,1 3-13 0,-1-3-11 0,0 1-10 0,0 1-5 0,0-3-7 15,1 1-6-15,0 1-7 0,-1-2-4 0,0-1-2 0,1 2-4 0,-1 0-4 16,0-2-1-16,0 0-3 0,2 1-2 0,-2-1-2 0,3 0-4 0,-3 0-2 16,2 0-4-16,0 0-2 0,0 0-4 0,1 0-3 0,0-1-13 0,1 1-15 15,-1-4-17-15,2 1-15 0,3-1-25 0,-3-3-25 0,3 2-38 0,0-5-42 16,0-1-66-16,0-3-71 0,3-2-47 0,-1-3-44 0,1 0-52 0,-1 0-59 15,1-4-2-15,-3 1 8 0,-1 1 16 0,1-2 14 0,-3 4 22 0,-2 2 25 16,-3 2 39-16,-1 3 41 0</inkml:trace>
  <inkml:trace contextRef="#ctx0" brushRef="#br0" timeOffset="137812.51">4594 12677 42 0,'-3'-2'120'0,"0"0"3"16,1-1 1-16,-1 0 4 0,-2 2-17 0,2-3-22 0,-3 1-21 0,3 3-24 15,-2-5-1-15,2 2 2 0,-2 2 5 0,0-5 1 0,-1 5 7 0,3-2 7 16,-3 0 8-16,1 1 8 0,0 1 7 0,0-1 4 0,2 0 7 0,-5 2 3 15,5-2 5-15,-2 2 4 0,-1 0 8 0,1 2 9 0,0-2 10 0,-1 0 10 16,2 2 10-16,-3-1 9 0,4 0 10 0,-2 0 7 0,0 1 9 0,1-2 8 16,1 2 4-16,0-2 7 0,3 0 5 0,0 0 1 0,0 0-2 0,-2 1-5 15,2-1-13-15,0 0-10 0,0 0-17 0,0 0-12 0,0 0-17 0,0 0-16 16,0 0-14-16,0 0-14 0,0 0-12 0,0 0-9 0,0 0-9 0,0 0-11 16,0 0-7-16,0 0-5 0,0 0-4 0,0 0-4 0,0 0-3 0,0 0-2 15,0 0-2-15,0 0-4 0,0 0-3 0,0 0-3 0,0 0-3 0,0 0-3 16,0 0-1-16,0 0-2 0,0 0-3 0,0 0-2 0,0 0-2 0,0 0 1 15,0 0-4-15,0 0 0 0,0 0-1 0,0 0 1 0,0 0 0 0,0 0 0 16,0 0 1-16,0 0 1 0,0 0 2 0,3-1 0 0,5-1 1 0,-2 0 2 16,4 1-1-16,-1-1-1 0,5 0 2 0,1-1 1 0,0-2 1 0,0 2 0 15,2 0 0-15,1-1 1 0,-1 2-1 0,2-1-2 0,-3 0-1 0,1 2-1 16,-1-2-1-16,1 1-1 0,-1 1 0 0,3-2 1 0,-3 3-1 0,1 0-2 16,-1-2-3-16,0 1-4 0,1-1-10 0,-1 1-17 0,0-1-14 0,-2-1-18 15,-1 2-26-15,-1-1-28 0,0 2-43 0,-2-1-45 0,-2-1-69 0,0 1-75 16,-3-1-57-16,0 2-55 0,-5 0-39 0,0 0-36 0,0 0 3 0,0 0 10 15,0 0 16-15,0 0 18 0,-3 3 25 0,-2 0 30 0,0 1 43 0</inkml:trace>
  <inkml:trace contextRef="#ctx0" brushRef="#br0" timeOffset="138229.4">4416 13156 138 0,'-5'0'240'0,"0"0"9"0,0 0 26 0,2 0 22 16,0 0 17-16,3 0 14 0,-2-1 1 0,2 1-4 0,-1 0-51 16,1 0-61-16,0 0-18 0,0 0-8 0,0 0-22 0,0 0-21 0,0 0 1 15,0 0 8-15,1-2-12 0,2 1-13 0,2 1-3 0,0 0-2 0,3 0 3 16,1 0 4-16,2 1 4 0,2 1 0 0,3-1 8 0,0 1 6 0,4-1 2 16,-1 2-2-16,2-1-14 0,3 0-15 0,-1 2-8 0,2-1-10 0,2 0-11 15,-1-2-11-15,1 2-13 0,0 0-10 0,1-2-7 0,-1 1-4 0,3-2-7 16,-2 0-7-16,1-2-5 0,-1 1-6 0,-1-2-4 0,-3 0-3 0,3 0-7 15,-4-1-9-15,-1-1-10 0,-2 1-13 0,-3-1-15 0,-1 1-14 0,-4 0-19 16,-2 1-21-16,0-1-44 0,-3 1-50 0,-2 2-70 0,-3-1-78 0,-2 2-43 16,0 0-39-16,-4-1-45 0,0-1-45 0,-4 2-3 0,0 0 8 0,0 2 11 15,-3 1 13-15,-3 0 18 0,-1 2 19 0,-2-2 43 0</inkml:trace>
  <inkml:trace contextRef="#ctx0" brushRef="#br0" timeOffset="138563.5">4433 12651 87 0,'-2'-3'203'0,"-1"-1"6"0,3 1 9 0,0 3 9 15,0 0 27-15,0 0 29 0,0 0 11 0,0 0 11 0,-3 3-28 0,3 3-34 16,-2 1-7-16,1 2 2 0,-1 2-9 0,-1 2-6 0,2 3-4 0,-1 2 1 16,1 2-3-16,-1 2-6 0,0 1-20 0,-1 0-26 0,0 3-25 0,0 0-27 15,-2-1-20-15,3 2-22 0,-4 0-22 0,2 0-22 0,-3 0-24 0,2 0-22 16,0-1-54-16,1-1-61 0,-2 0-60 0,1-5-62 0,3 1-48 0,-1-3-47 15,3-1-41-15,0-4-43 0,0-1-10 0,3-1-3 0,2-4 4 0,-2-3 6 16,5 0 18-16,-2-1 19 0,-1-3 50 0</inkml:trace>
  <inkml:trace contextRef="#ctx0" brushRef="#br0" timeOffset="139097.07">4656 12972 1 0,'-2'-5'201'0,"-1"2"10"0,2 0 8 16,-3 1 30-16,1 2 34 0,-2 2 34 0,-1 3 31 0,-2-1 4 15,2 3 0-15,-2 3-22 0,-3 1-25 0,1 3 6 0,1 3 13 0,-5 2-2 16,3 4-3-16,-3 1-1 0,1 4 1 0,-2 2-27 0,-2 1-27 0,0 6-29 16,1 0-32-16,-3 3-26 0,0 3-29 0,0-4-29 0,0 4-29 15,3-2-20-15,-1-3-17 0,1 0-13 0,2-2-14 0,1-3-14 0,2-4-18 0,0-4-19 16,3-3-21-16,3-2-23 0,0-2-23 0,2-4-30 0,2-3-27 0,-2 0-40 15,3-2-44-15,0-3-40 0,3 0-42 0,-2-2-21 0,1 1-18 16,-1-2-14-16,1 0-12 0,1-1 0 0,-3-2 2 0,0 0 4 0,0 0 8 16,0 0 10-16,0 0 10 0,0 0 13 0,0 0 16 0,0 0 36 0,-3-3 39 15,0 0 24-15,0 1 22 0</inkml:trace>
  <inkml:trace contextRef="#ctx0" brushRef="#br0" timeOffset="139313.49">4189 13585 57 0,'0'0'206'15,"0"0"3"-15,0 0 11 0,0 0 12 0,0 0 22 0,-1 2 25 0,-2-1 21 0,1 4 25 16,-1 0-37-16,1 2-49 0,1 1-16 0,-1 2-7 0,2 0 3 0,0 2 3 16,0 0 7-16,0 2 11 0,0-1 3 0,0 1 0 0,2 1-17 15,-1-1-20-15,1 0-26 0,1 1-24 0,0-1-17 0,2-1-15 0,-2-1-9 0,2-1-9 16,3-1-5-16,-2-2-3 0,2-2-13 0,0 0-12 0,3-5-14 0,2 1-12 16,2-4-5-16,1-5-2 0,3 1-2 0,0-5-3 0,3-4-15 15,2-1-21-15,3-5-32 0,0-2-37 0,-2-1-61 0,4-1-64 0,-1-2-73 0,2-2-75 16,-1 1-78-16,-1 0-79 0,2 2-17 0,-3-2-5 0,1 5 1 15,1-1 0-15,-1 3 11 0,-1 1 17 0,-1 4 25 0,2 0 32 0,-1 4 53 16</inkml:trace>
  <inkml:trace contextRef="#ctx0" brushRef="#br0" timeOffset="139796.2">5579 12927 64 0,'-3'0'218'0,"-2"0"6"0,2 1 1 0,0 1 31 0,1 1 34 15,-1 1 27-15,0 2 22 0,3 2-5 0,-1 2-7 0,1 2-29 0,0 2-31 16,0 2-5-16,0 2 3 0,1 3-2 0,-1-1-1 0,0 3 0 0,3 1 0 16,-1 1-28-16,-1 0-32 0,1 0-25 0,-2 3-19 0,3 0-21 0,-3 0-19 15,2 0-26-15,-1 0-21 0,-1-1-16 0,0 2-15 0,0-4-14 0,0 0-12 16,0 0-10-16,0-3-6 0,2-1-10 0,-2-1-11 0,0-4-19 0,0 0-21 16,0-3-29-16,1-3-30 0,-1 1-47 0,0-2-52 0,0-4-40 0,0 2-39 15,0-3-28-15,0 0-24 0,0-4-43 0,0 0-48 0,0 0-13 0,0 0-8 16,0 0 13-16,0 0 17 0,0 0 27 0,2-5 28 0,-2 0 46 0,0-1 53 15</inkml:trace>
  <inkml:trace contextRef="#ctx0" brushRef="#br0" timeOffset="139981.7">5500 13427 2 0,'-4'2'265'0,"0"-1"14"0,3 3 13 16,-4-1 30-16,3 3 33 0,-1-2 27 0,0 4 31 0,1-1 24 0,1 4 26 16,-1-1-50-16,-1 4-63 0,3-1-44 0,-2 4-37 0,2-3-20 0,0 4-13 15,0-1-12-15,0 0-13 0,2-1-31 0,-1-1-32 0,1-1-29 0,1-1-29 16,2-1-23-16,-2-3-20 0,4-1-14 0,0 2-10 0,0-4-5 0,1-1-3 15,1-3-1-15,2-2-2 0,0-1-1 0,2-3 2 0,3-4-7 0,-2-2-6 16,4-5-12-16,0-2-12 0,2-2-27 0,0-4-28 0,0-1-48 16,1-1-54-16,1-2-60 0,0-1-65 0,-1 3-40 0,-1 0-39 0,1 0-54 0,-2 1-59 15,0 4-8-15,-3-1 5 0,1 4 10 0,-1 4 12 0,0-1 23 0,-2 4 27 16,0 0 46-16</inkml:trace>
  <inkml:trace contextRef="#ctx0" brushRef="#br0" timeOffset="140380.64">6460 12880 14 0,'1'-7'189'0,"-1"0"11"0,2 3 9 0,-2-2 17 0,0 0 14 16,-2 2 21-16,2-1 17 0,0 2-13 0,-1 0-23 0,1 3-20 0,0 0-21 0,0 0-11 16,0 0-6-16,0 0 19 0,0 0 26 0,0 0 27 0,0 0 28 0,0 0 0 15,1 6-2-15,-1 1-8 0,0 6-10 0,2 0-13 0,-2 4-17 16,0 4-8-16,3 1-7 0,-3 5 1 0,2 3 0 0,-2 3-25 0,0 2-32 0,0 2-37 15,-2 1-35-15,2 1-16 0,0 0-18 0,0 1-13 0,0-1-15 0,0-1-13 16,0-2-11-16,3-3-16 0,-1-2-14 0,0-4-21 0,1-1-21 16,0-7-24-16,0-1-29 0,2-3-25 0,-1-1-26 0,-2-5-45 0,-2 0-52 15,2-3-58-15,-2-2-64 0,-2-1-38 0,0 2-40 0,-1-4-30 0,0 1-32 16,-3-2 5-16,1-2 15 0,0 1 22 0,-3-3 25 0,2 3 24 0,-3-2 24 16,1-1 49-16</inkml:trace>
  <inkml:trace contextRef="#ctx0" brushRef="#br0" timeOffset="140563.15">6316 13461 184 0,'3'10'310'0,"-1"1"41"0,0 1 31 0,-1 0 25 0,1 1 20 0,2 1 18 16,-1-1 12-16,-1 0 7 0,1 3-47 0,0-3-58 0,-1 2-41 0,1 0-31 15,2-1-26-15,-2-2-20 0,2 0-34 0,2-3-40 0,0-2-26 0,-1-1-26 16,2-4-19-16,3 1-17 0,0-6-12 0,3 0-9 0,-1-3-9 0,0-5-10 16,4-2-15-16,-2-4-16 0,2 0-26 0,0-6-29 0,-1-1-32 0,1-2-37 15,-4 2-56-15,0-1-61 0,1-1-56 0,-4 2-51 0,-1 2-52 0,-3 1-45 16,-1 1-40-16,-3 2-33 0,-2 3-2 0,-2 3 7 0,0 0 19 0,-3 3 21 15,1 2 29-15,-4 0 33 0,2 4 56 0</inkml:trace>
  <inkml:trace contextRef="#ctx0" brushRef="#br0" timeOffset="141313.2">7753 12853 114 0,'-3'-1'198'0,"1"-3"13"0,1 3 12 0,-2 0 14 0,3 1 17 16,0 0 17-16,-2-1-4 0,1-3-6 0,1 4-26 0,0 0-25 0,-2-1-3 15,2 1 2-15,0 0 1 0,0 0-1 0,0 0 10 0,0 0 8 0,0 0 9 16,-3 1 7-16,3 3 0 0,-2 1-5 0,2 3-8 0,-1 2-9 0,1 4-14 15,-2 4-11-15,2 3-7 0,0 4-5 0,-1 4-5 0,-1 4-6 0,0 3-12 16,1 0-17-16,-1 4-17 0,0 2-16 0,2 0-14 0,0 2-11 0,0-1-10 16,0 0-9-16,2-2-8 0,0 0-8 0,1-4-9 0,0-2-5 0,2-2-10 15,0-4-10-15,-2-3-14 0,3-4-14 0,-1 0-12 0,0-4-14 0,-1-5-8 16,-2-1-9-16,1-3-7 0,-1-1-8 0,-1-3-21 0,1 0-23 0,-2-5-25 16,0 0-25-16,0 0-25 0,-2-3-27 0,-1 1-32 0,0 0-31 0,-2-1-31 15,0-4-27-15,-1 3-18 0,-2 0-14 0,2-2-10 0,-2 1-8 0,1 1 7 16,-2-2 11-16,3 0 6 0,-2 0 8 0,1 0-4 0,1 0-4 0,-1-1 31 15,0-1 39-15,-1 1 37 0,3 0 39 0,-1 0 22 0</inkml:trace>
  <inkml:trace contextRef="#ctx0" brushRef="#br0" timeOffset="141514.64">7592 13501 150 0,'0'0'239'0,"-3"1"31"16,1 3 40-16,2-1 41 0,0 0 39 0,0 6 36 0,2-2 5 0,-2 4-5 0,4 0-25 16,-2 2-33-16,-1 0-12 0,3 2-9 0,-1 2-12 0,0-1-15 0,0 1-26 15,2-1-28-15,0 0-38 0,1 2-41 0,-3-1-37 0,2-2-36 16,1 0-26-16,-1 0-24 0,0-2-10 0,1-2-9 0,0 0-2 0,1-2-3 0,-2-2-1 15,1-1-3-15,2-1-1 0,-2-4 1 0,0 2-3 0,3-3 1 0,0-3-4 16,0-3 1-16,1-3-1 0,1-1-2 0,0-4-4 0,0-4-5 0,3 0-14 16,-3-3-17-16,3-3-20 0,-1-1-27 0,0-1-31 0,1 1-35 0,-1 0-47 15,-1-1-55-15,-1 3-70 0,1 0-79 0,-2 2-71 0,2 2-70 16,-3 1-27-16,2 1-21 0,0 3 6 0,-1 0 10 0,2-1 19 0,1 3 19 16,1-1 30-16,2 2 36 0,1 1 47 0</inkml:trace>
  <inkml:trace contextRef="#ctx0" brushRef="#br0" timeOffset="141997.34">8678 12793 79 0,'0'0'181'0,"0"0"7"0,-2 0 10 0,2 0 9 0,0 0 13 0,0 0 13 15,0 0-16-15,0 0-23 0,-3 0-21 0,3 0-20 0,-3-2-9 0,3 2-7 16,0-2 10-16,0 2 13 0,0 0 31 0,0 0 37 0,0 0 25 0,0 2 21 16,2 1 5-16,-1 4-2 0,1 0-1 0,1 4-4 0,-1 2-5 0,1 3-2 15,0 2-5-15,0 4-3 0,1 2-15 0,0 1-15 0,-2 2-36 0,2 4-41 16,-1-2-33-16,1 3-28 0,-3 1-19 0,4 0-11 0,-2 0-12 15,1-2-12-15,0 1-9 0,-2-2-8 0,4-1-12 0,0-4-11 0,-1 0-14 0,0-4-10 16,-2-1-11-16,2-4-9 0,1 0-7 0,-3-5-6 0,0-2-6 0,-1-2-6 16,1 0-12-16,-1-3-15 0,-2-1-31 0,0-3-35 0,0 0-57 15,-2 2-62-15,-1 0-38 0,0-2-36 0,-2 0-26 0,-1 0-25 0,0-2-39 0,-1 0-45 16,-1 1-3-16,-1-1 3 0,1 2 14 0,0-1 16 0,1 1 33 0,-2 0 39 16,1 0 63-16</inkml:trace>
  <inkml:trace contextRef="#ctx0" brushRef="#br0" timeOffset="142196.81">8656 13380 130 0,'3'0'334'0,"-1"4"38"0,0 2 37 0,-1 0 34 16,-1 1 35-16,-1 2 17 0,1 1 12 0,0-2 10 0,0 5 7 0,0-1-69 15,0-1-87-15,1 5-52 0,-1-3-45 0,3 1-37 0,0-1-32 16,-1-1-36-16,1-1-36 0,-2-1-28 0,4-1-30 0,-2 0-13 0,2-3-13 0,0 0-5 16,4-1-6-16,-2-2-4 0,1-1-3 0,1-2-5 0,2-4-2 0,0 0-9 15,3-4-11-15,-1-1-15 0,2-4-17 0,2-4-27 0,2-1-30 0,-2-3-37 16,2-3-42-16,0-1-74 0,2-4-86 0,-1 4-55 0,-2-4-51 0,1 2-53 15,-3 1-53-15,1 1-4 0,-3 3 5 0,2 1 14 0,-2 1 15 0,-1 4 21 16,-2-1 25-16,1 5 37 0,0 0 40 0</inkml:trace>
  <inkml:trace contextRef="#ctx0" brushRef="#br0" timeOffset="142583.78">9788 12706 39 0,'0'-6'298'0,"0"0"23"15,0 0 13-15,0 2 10 0,0 0 11 0,0 1 11 0,0 3 16 0,-2-4 16 16,2 4-17-16,0 0-24 0,0 0-39 0,0 0-41 0,0 0-20 0,0 0-15 16,0 0-11-16,0 0-9 0,2 4-5 0,0-1-1 0,-1 5-5 0,2 0-5 15,-1 2-8-15,1 4-11 0,-1 2-6 0,3 2-8 0,-1 1-17 0,1 4-16 16,-2 1-24-16,3 2-21 0,-1 1-14 0,0 1-9 0,0-1-10 0,1 0-7 16,-1-2-7-16,0 1-3 0,-1 0-8 0,0-2-8 0,0-3-7 0,2 0-6 15,-3-5-11-15,1 0-10 0,-1-1-13 0,2-4-7 0,-2-2-16 0,0 0-14 16,2-1-17-16,-2-2-13 0,0-2-23 0,-2-1-21 0,1-1-25 0,-2 1-28 15,0-3-25-15,0 0-25 0,0 0-44 0,0 0-48 0,0 0-44 0,0 0-41 16,0 0-20-16,-2 1-17 0,-1 1-25 0,-3-1-32 0,0 2 4 0,1 0 14 16,-3-1 24-16,-1 2 27 0,1-1 26 0,-2 1 29 0,-2 0 48 0</inkml:trace>
  <inkml:trace contextRef="#ctx0" brushRef="#br0" timeOffset="142790.23">9758 13162 104 0,'0'0'332'0,"0"0"21"0,0 0 21 15,0 0 43-15,2 3 51 0,-1 2 24 0,1-1 19 0,-1 1 19 0,1 0 18 16,1 5-49-16,-1-3-66 0,-1 4-52 0,1 0-51 0,1 1-28 0,0 3-27 15,0-1-17-15,0 0-18 0,-1-1-42 0,0 1-49 0,-1 1-25 0,2-2-19 16,-1-1-16-16,1-1-13 0,-1-1-11 0,3 1-10 0,-1-4-7 0,1 0-6 16,1 0-3-16,-1-4-6 0,3-1-2 0,1-2-2 0,1-2-2 0,1-3-2 15,1-4 0-15,3-3 0 0,2-3-6 0,-1-3-9 0,3-3-17 0,0-4-16 16,3-2-23-16,-1-2-27 0,-1-1-22 0,-1 0-26 0,0 3-31 0,-4 1-31 16,0 0-78-16,-4 5-89 0,-3 1-84 0,-2 4-82 0,-1 2-55 0,-3 2-49 15,-4 5 0-15,-1 1 10 0,-1 3 19 0,-1 1 22 0,-2 4 23 0,-2 1 25 16,-2 3 31-16,3-1 31 0</inkml:trace>
  <inkml:trace contextRef="#ctx0" brushRef="#br0" timeOffset="142927.84">10389 13293 605 0,'17'19'646'0,"-4"-2"3"0,-4-1 2 16,-1-2-4-16,-4-4-2 0,-3 1-2 0,-2-4 2 0,-1-3-4 0,0-4-2 16,-1 0-12-16,1 0-21 0,-1-1-253 0,-3 0-295 0,3-1-87 0,-2 0-44 15,-1 1-44-15,-1-3-49 0,-2 2-86 0,0-3-99 0,-1 1-112 0,2 0-115 16,-3-2-38-16,2-2-21 0,-1-1-4 0,-1 0 1 0,3 0 6 0,-3-1 12 15,0 1 25-15,0 1 26 0,1-1 45 0,-2 1 47 0</inkml:trace>
  <inkml:trace contextRef="#ctx0" brushRef="#br0" timeOffset="156833.67">3868 14074 65 0,'0'0'170'0,"-1"0"10"16,1 0 3-16,-5 0 2 0,4-1 14 0,1 1 17 0,-2-2-25 15,-1 1-36-15,3 1-30 0,0 0-29 0,-2-2-12 0,1 0-8 16,1 2-4-16,0 0 3 0,0 0-17 0,-2-1-17 15,2 1-9-15,0 0-6 0,0 0-28 0,0 0-37 0,0 0-12 0,0 0-6 16,0 0-36-16,2-2-41 0,-1 0-38 0,3 0-41 0,-1-1-12 16,0 3-10-16,3-1 7 0,-1-2 6 0,0 1 6 0,1 0 5 0</inkml:trace>
  <inkml:trace contextRef="#ctx0" brushRef="#br0" timeOffset="157389.18">4104 13990 65 0,'-1'-3'169'0,"-1"-1"6"0,-1 1 9 16,1-2 8-16,-3 2 10 0,2 0 11 0,0 0-16 0,-3 0-21 0,3 0-21 16,-2 0-16-16,2 2-1 0,-2-3 5 0,2 2 5 0,-2-1 4 15,-1 0 4-15,1 0 3 0,2 0 2 0,-2-1-1 0,2 2 0 0,-2-1-3 0,0-2-4 16,-1 2-6-16,3-2-7 0,-2 3-6 0,0-3-7 0,2 2-5 0,-3 0-6 16,3 0-6-16,-2 1-19 0,0 0-27 0,2 1 8 0,0-1 13 15,-2 0-18-15,2 2-30 0,-2 0 4 0,2 0 11 0,-1 0-18 16,-1 2-25-16,0 0 7 0,0 0 16 0,0 1-19 0,-1 2-24 15,-2-1 22-15,0 2 35 0,2 2-27 0,-2 1-41 0,-1 0 26 16,-1 0 38-16,2 0-19 0,-1 1-34 0,1-2 22 0,1 1 35 16,1-2-23-16,1 1-34 0,-1-1 21 0,2-1 36 0,-1 0-21 0,1 0-30 15,1 2 21-15,-2-2 33 0,2 0-25 0,0 1-37 16,-3 1 18-16,3-1 30 0,0 2-6 0,-2 2-15 0,3-2 15 0,-1 1 19 16,1 2-19-16,2-1-29 0,0 4 20 0,0-1 29 0,2 3-16 0,1 0-27 15,2 3 19-15,0-3 30 0,1 4-18 0,2-2-26 0,0 2 3 16,2 1 11-16,0-3-11 0,1 1-16 0,1-1 18 0,3-2 23 15,-2-1-18-15,4-1-28 0,-2-3 14 0,5-2 27 0,-1-3-7 0,0 0-11 16,0-4 7-16,0-2 11 0,2-1-7 0,-1-2-15 0,-2-3 8 0,2-2 12 16,-1-2-8-16,-3 0-14 0,1-3 7 0,-4-1 13 0,3-1-10 0,-4 0-13 15,1-1-4-15,0-1-1 0,-2 0-1 0,0 0 1 0,-2 0 0 0,1-2-1 16,-2 1 0-16,1 1-2 0,-2-1 2 0,-1-1 0 0,-1 2 1 16,1-2 0-16,-3 0-11 0,-2 0-14 0,1-2 10 0,-2 1 16 15,-3-1-5-15,1 3-8 0,-2-5 12 0,1 4 15 0,-4-2-5 0,1 4-7 16,-2 0 9-16,-1 1 12 0,1 1-6 0,-4 4-10 0,0 1 16 15,-1 1 26-15,-4 2-8 0,3 2-16 0,-4 1-4 0,1 3-2 16,-2 0-6-16,1 4-7 0,-2 1-2 0,0 0-2 0,2 3-4 0,-1 2-2 16,0 3-8-16,3-1-6 0,-1 1-9 0,3 1-11 0,2-2-13 15,0 3-16-15,4-2-6 0,0-1-4 0,2-2-35 0,1 1-40 0,4-2-73 16,-1 0-83-16,5-2-82 0,0 0-84 0,5-3-22 0,0-1-7 0,2-3-4 0,2 0-1 16,2-3 10-16,2-1 16 0,0-5 14 0,3-2 15 0,2-4 29 15</inkml:trace>
  <inkml:trace contextRef="#ctx0" brushRef="#br0" timeOffset="157573.69">4766 14244 111 0,'-3'-3'283'0,"0"0"13"16,-3-2 5-16,3 1 4 0,-2-2 1 0,2-1-1 0,1 2 0 0,-1-1-1 0,0-1-65 15,0 4-76-15,1-2-125 0,0 2-133 0,0-2-84 0,0 0-75 16,2 1-26-16,2-1-14 0,-2-4-9 0,2 2-1 0,0-4-3 0,1 0 3 16,0 0-2-16,1-2 4 0</inkml:trace>
  <inkml:trace contextRef="#ctx0" brushRef="#br0" timeOffset="158057.37">5524 13853 140 0,'-3'-5'239'0,"-2"0"17"0,2-1 7 16,-2 2 4-16,-3 1 22 0,2 0 24 0,-2 1 23 0,-2 1 25 15,1 1-38-15,-2 3-54 0,1 0-24 0,-2 0-17 0,1 3 3 0,-2 3 10 16,2 0-8-16,-2 2-11 0,2 0-3 0,-1 5 0 0,2-2-14 0,-1 3-19 16,2 1-17-16,-1 1-18 0,4 4-15 0,-2-1-14 0,3 0-14 0,2 4-14 15,0 0-10-15,1-1-9 0,2 4-6 0,2-2-6 0,1 1-10 0,0-3-15 16,2 3 0-16,4-3 4 0,2-1-12 0,1-3-14 16,3-1 2-16,1-2 7 0,3-5-7 0,1-1-14 0,3-1 4 0,2-5 5 15,0-3 1-15,-1-2-2 0,3-4 9 0,0-1 13 0,-2-4-9 0,1-2-11 16,-1-2 5-16,0-2 11 0,-1-1-9 0,-2-1-13 0,0-2 5 0,-2 0 8 15,-2 0-6-15,1 0-11 0,-5 0 0 0,2 0 0 0,-3 1-2 0,-3 1-1 16,-1-1 1-16,-5 2 2 0,1 0-3 0,-3 0 0 0,-1 0 0 0,-2 0 1 16,-2-2 0-16,-2 1-3 0,-2 0 0 0,-2-2 2 0,-4 0-3 0,2 0 1 15,-3-2-1-15,-2-1 1 0,-1 2-9 0,2 1-9 0,-5 2 6 16,1-1 8-16,2 1-7 0,-2 2-11 0,1 0 6 0,-2 2 5 16,-1 1-11-16,4 4-18 0,-2 3-5 0,1-3 1 0,1 6-33 0,4 1-40 15,-1 0-33-15,1 5-30 0,1 1-85 0,4 1-99 0,3 1-77 16,4 2-71-16,1-1-23 0,1 0-11 0,4 0 13 0,1-2 16 15,4 1 4-15,-1-1 3 0,4-5 33 0,3 1 38 0,-2-1 43 0</inkml:trace>
  <inkml:trace contextRef="#ctx0" brushRef="#br0" timeOffset="158521.15">6469 13837 265 0,'-3'-1'272'0,"-3"1"8"0,1 0 24 0,-1 0 22 16,0 1 27-16,1 1 25 0,-2 0 32 0,2 3 33 0,-2 1-32 15,2 3-47-15,0 3-43 0,-1 2-36 0,1 2-10 0,0 4-4 0,-1 1-5 0,2 3-5 16,0 1-20-16,1 2-22 0,0 1-23 0,1 3-24 0,1-4-31 16,2 1-31-16,1-3-29 0,4 0-24 0,-1-3-12 0,4-1-9 0,-1-3-6 15,2-1-3-15,4-2-2 0,-1-5-2 0,2 1-3 0,1-2-2 0,2-3-3 0,-1-1-1 16,2-4 0-16,-1 0-2 0,0-2-1 0,1 0 1 0,-1-4-3 16,2 0-1-16,-5-2-3 0,2-3 0 0,-3 2-1 0,0-5-1 0,-1 2 1 15,1-3 0-15,-4-1-1 0,-2-1-2 0,1-1-1 0,-1-3-1 0,-2 1-8 0,1-3-10 16,-4-1-7-16,0 1-7 0,-3-4-6 0,0 1-5 0,0-2-2 15,-4-2-2-15,-3 1-3 0,1-1 0 0,-4-1 0 0,-1 2 3 0,-2-1 1 16,-2 2 1-16,0 2 8 0,-2 1 9 0,1 3 6 0,-1 1 8 0,2 4 4 0,-2 4 4 16,3 1 1-16,-2 4 0 0,2 3-5 0,0 3-9 0,3 2-21 15,-2 4-26-15,2 2-51 0,1 3-57 0,-2 0-81 0,4 4-87 0,0 1-78 16,2-1-75-16,-2 3-17 0,3 1-3 0,0 0 1 0,2 0 0 0,2-1 9 0,-1-2 9 16,4 0 19-16,-1-4 27 0,2 3 53 0</inkml:trace>
  <inkml:trace contextRef="#ctx0" brushRef="#br0" timeOffset="159056.72">7987 13816 136 0,'-3'-1'254'0,"0"-1"22"0,0 4 22 0,-4-1 34 0,2 4 33 16,-2 1 41-16,-1 0 38 0,0 2 30 0,0 4 26 0,0 3-75 0,-1 1-96 15,-1 3-25-15,-1 2-11 0,3 3-2 0,-1 2-1 0,-1 1-15 0,1 1-23 16,2 2-32-16,-1 2-35 0,2-3-36 0,0 3-42 0,3-2-28 0,1-1-24 16,2-2-17-16,2-2-13 0,-1-2-4 0,4-2-6 0,1-5 0 0,1-1 1 15,-1-1 0-15,4-3-1 0,2-4 2 0,-1-1 0 0,2-3 1 0,1-1-1 16,-1-6 2-16,4 0-1 0,0-6 1 0,-1-3 0 0,3-3-3 0,-3-5 1 15,3-3-3-15,-1-3-4 0,-1-3-3 0,-3-4-1 0,2 2-3 0,-5-4-1 16,1 3-1-16,-3-1 1 0,-5-2-2 0,1 4 0 0,-3 0 0 0,-4 1 0 16,-1 1-2-16,-2 3 0 0,-3 0-6 0,-1 3-6 0,-2 0 6 0,-1 1 8 15,-5 5-5-15,4 0-9 0,-5 4 6 0,2 5 8 16,-3 0-6-16,0 5-8 0,0 4-3 0,-2 4-3 0,4 5-26 0,-2 2-30 16,0 6-25-16,3 2-24 0,1 4-79 0,0 2-92 0,3 2-68 0,2 1-61 15,2-1-65-15,3 1-66 0,0-3-6 0,5 1 6 0,0-2 1 16,5-3 2-16,3-3 27 0,2 0 31 0,4-7 31 0,2 3 31 0</inkml:trace>
  <inkml:trace contextRef="#ctx0" brushRef="#br0" timeOffset="159523.47">8974 13824 147 0,'-3'-5'232'0,"-2"-1"18"16,0 2 14-16,0 2 8 0,-3 1 27 0,1-1 28 0,0 2 34 16,-1 2 34-16,0 2-32 0,1 1-46 0,0 2-21 0,-1 1-14 0,0 2-1 0,2 2 3 15,-2 2-15-15,3 0-18 0,-1 2-11 0,4 1-10 0,-2-1-26 0,2 0-30 16,2 1-31-16,0-1-33 0,2 1-33 0,2-3-34 0,1 2-16 0,0-3-12 16,3-1-7-16,1 1-4 0,1-3-1 0,0-1 0 0,0-2 1 0,2-1 0 15,0-1 0-15,1-3 1 0,-2-2-1 0,1-1 0 0,-2-3 1 0,1-2 2 16,0-2-2-16,0-2 0 0,-1-4 0 0,-1 0 0 0,1-5-1 0,-2 0 1 15,-2-2-1-15,-1 0 0 0,1-2-1 0,-3 1 0 0,-1-1-1 0,-2 1 1 16,-2-1 0-16,0 1-2 0,-2 4 1 0,-2 0-1 0,-1 0 1 0,-1 3 0 16,0 1 0-16,-1 2 0 0,-1 3 0 0,1 1-1 0,-2-1-1 15,1 5-1-15,1 0-9 0,-2 3-9 0,1-1-15 0,2 2-12 0,2 3-29 0,-2-1-32 16,2 3-78-16,1 1-91 0,2 3-76 0,0 0-73 16,1 2-40-16,4-1-37 0,-1 2-7 0,4 0 0 0,2 0 7 0,1-1 8 15,4-1 15-15,2-1 14 0,5-4 30 0</inkml:trace>
  <inkml:trace contextRef="#ctx0" brushRef="#br0" timeOffset="159855.67">10106 13698 226 0,'-2'-5'414'16,"2"-1"21"-16,-3 4 20 0,2 0 4 0,1 2 2 0,-4 0 4 0,4 0 8 15,-1 1 15-15,-3 2 17 0,3 0-47 0,-1 2-63 0,-2 2-82 0,2 2-86 16,2 3-48-16,-1 3-40 0,-1 2-20 0,2 1-17 0,2 4-3 0,-1-1-2 16,1 3-6-16,2 0-4 0,1 0-13 0,0-1-20 0,1-1-9 0,2-1-9 15,2-3-5-15,-1-1-6 0,1-3-1 0,-1-1 2 0,1-3 0 0,-1-2 3 16,-1-2 4-16,1-1 3 0,-1-4-3 0,-3-1 0 0,2-3 1 0,0-2-2 16,-2-3-2-16,-2-2-4 0,2-2-4 0,-2-5 0 0,1 0-2 0,-3-3-4 15,2-1-3-15,-3-3-4 0,-1-1-3 0,-1 0-4 0,-3 0 0 0,0 0 0 16,-1-1 0-16,-5 2-1 0,2 0 1 0,-3 2 0 0,0 2 1 0,-1 0-1 15,-1 4-5-15,1 1-4 0,-1 2-15 0,0 0-15 0,1 6-27 0,1 0-30 16,1 2-40-16,1 3-44 0,-1 0-92 0,0 4-102 0,1 1-94 0,1 4-91 16,-1 2-25-16,2 1-10 0,-1 0 0 0,0 6 5 0,2-3 12 0,-1 4 16 15,1-2 29-15,2-1 27 0,2 0 44 0</inkml:trace>
  <inkml:trace contextRef="#ctx0" brushRef="#br0" timeOffset="159965.37">10280 13784 309 0,'9'11'505'0,"-1"-2"6"0,-2 2-6 0,-1-2-12 15,-2-3-18-15,-3 3-23 0,2-3-18 0,-2-3-18 0,2 1-48 0,-2-4-55 16,0 0-172-16,-4 0-198 0,0 1-175 0,-4 1-170 0,2 1-62 0,-2-3-37 16,-2 1 0-16,-4 3 7 0,-1-4 21 0,-2 1 20 0,1-1 18 0,-3-1 17 15,1-1 51-15</inkml:trace>
  <inkml:trace contextRef="#ctx0" brushRef="#br0" timeOffset="161290.81">8878 12793 163 0,'-4'11'200'0,"1"-1"3"15,-3-1-29-15,-2 0-31 0,-1-3-34 0,0 1-34 0,0-4-32 0,-2 1-33 16,1-1-82-16,-1 0-90 0,-1 0-32 0,-1-2-16 0,-1 1 3 0,1-2 8 15</inkml:trace>
  <inkml:trace contextRef="#ctx0" brushRef="#br0" timeOffset="161706.72">8120 10905 101 0,'14'3'254'0,"-4"3"1"0,-4-5 0 16,-6-1 1-16,0 0 0 0,-3-3 2 0,-2-1 2 0,2-1-22 15,-2-1-28-15,-1 2-98 0,1-1-110 0,0 4-64 0,-1 1-52 16,0 1-37-16,1 4-32 0,-3-1-32 0,0 4-31 0,-3-1-8 0,2 4-2 16,-4-3-2-16,0 3-2 0,1 0 22 0,-4-2 30 0</inkml:trace>
  <inkml:trace contextRef="#ctx0" brushRef="#br0" timeOffset="164155.17">11056 10658 182 0,'-3'0'246'0,"-2"0"9"15,2 0 11-15,0 0 21 0,-2-1 22 0,2-1 26 0,0 2 26 0,-2 0-6 16,2-1-9-16,1 1-23 0,2 0-25 0,0 0-24 0,0 0-24 0,0 0-10 0,0 0-3 16,0 0-5-16,0 0-4 0,0 0-12 0,2-3-14 0,1 2-22 0,4-3-22 15,2-1-27-15,2-3-28 0,3-1-29 0,5-3-33 16,3-1 1-16,2-6 6 0,3 0 4 0,3-3 2 0,0-4-5 0,2-1-4 0,-1-1-9 16,-1-1-4-16,-1-1-3 0,-1 0-2 0,-1 1 1 0,-2 1-3 0,-4 0 11 15,-2 1 8-15,-2 1-8 0,-4 3-15 0,1 0-2 0,-6 1-2 16,0 3-3-16,-1 1-1 0,-6 2-1 0,-1-1-1 0,0 2-11 0,-3 0-13 15,-2 3 5-15,-1-2 7 0,-2 3-6 0,-2 0-9 0,-1 2 4 0,-2 0 10 16,-1 2-10-16,-2 1-10 0,-1 3 7 0,0 0 10 16,-2 3-5-16,0 3-9 0,1 0 13 0,-4 3 20 0,3 4-5 0,2 2-9 15,-2 4 7-15,4-2 11 0,0 4-7 0,4 0-8 0,0 3 6 0,3-1 11 16,6 1-6-16,-1 1-11 0,5-1-1 0,1-1-2 0,3 1 1 16,5-3 0-16,2 1-8 0,1-1-9 0,0-1 10 0,4-1 13 15,-1 1 1-15,5-2-2 0,0-1 9 0,1 2 11 0,0-1 1 0,-1-2-5 16,0 2 18-16,-1 2 21 0,-2 0 2 0,0 1-5 0,-2 3 14 15,-1 2 17-15,-5 1-5 0,-1 1-11 0,-1 3-1 0,-3 1 4 0,-2 3-5 0,-3 1-7 16,-1 2 4-16,-1 1 8 0,-3 1-7 0,-2 4-10 0,0-1-7 0,-2 1-3 16,0-2-8-16,0 1-8 0,1-1-5 0,-3-3-4 0,2 0-20 15,-1-3-4-15,2-3 0 0,1-1 0 0,-1-4 0 0,3-4 0 0,0-1-21 0,0-2-31 16,2-4-19-16,2 2-21 0,-1-3-27 0,-1-4-27 0,2-1-38 0,3-2-41 16,-3 0-98-16,2-2-111 0,2-2-93 0,-4-2-88 0,4-2-16 15,0-2 4-15,3-2 11 0,-2-5 14 0,1-1 19 0,0-2 20 0,-1-8 26 0,1-1 26 16,-1-4 41-16</inkml:trace>
  <inkml:trace contextRef="#ctx0" brushRef="#br0" timeOffset="164499.25">11881 10221 36 0,'8'-6'485'0,"-3"-1"20"15,2 2 10-15,-3 2 4 0,-1-1 0 0,-1 2 2 0,-2 2 3 16,0 0 5-16,0 0 2 0,0 0 9 0,0 0 10 0,0 0-147 0,0 0-181 15,-3 2-79-15,-2 0-62 0,0 3-18 0,-1 2-10 0,-2 4-4 0,-2 2-1 0,-4 4-2 16,1 2-1-16,-5 4-16 0,-1 2-14 0,-2 4-27 0,-1 0-29 16,0 3-33-16,0 3-33 0,-2-2-35 0,2-1-35 0,2 2-52 0,2-4-53 15,2-3-49-15,4-3-46 0,3-6-24 0,2-4-20 0,5-6 2 0,2-8 9 0,6-5 18 16,2-5 23-16,2-5 38 0,5-6 43 0,0-3 60 0,2-2 61 0,2-3 95 16,0-1 99-16,0 1 89 0,-1 1 91 0,0 2 67 0,-1 0 65 15,0 6 30-15,-3 1 25 0,3 4 13 0,-4 3 9 0,3-1-6 0,-2 4-9 0,0 3-22 16,2 0-26-16,1 2-36 0,1 1-41 0,-1 0-40 0,4 0-40 15,-2 1-43-15,1 1-45 0,1-1-25 0,0 1-21 0,1 1-14 0,-2-2-11 16,-1 2-9-16,2 0-4 0,-4-1-7 0,2-1-4 0,0 2-17 0,-3-3-18 0,1 2-23 16,-2-3-23-16,-1 2-28 0,-2 0-28 0,1-1-47 0,-2 0-50 15,-3 2-87-15,0-2-95 0,-2 1-73 0,-6 2-69 0,0 0-24 0,0 0-18 16,-4 2 9-16,-3-1 13 0,-1 2 19 0,-1 0 21 0,-5 0 29 0,-1 0 28 16,-4 0 47-16</inkml:trace>
  <inkml:trace contextRef="#ctx0" brushRef="#br0" timeOffset="164656.81">12000 10306 85 0,'-8'11'351'0,"5"0"26"0,-2-2 50 0,5 5 52 15,0-3 28-15,0 1 22 0,2 1 17 0,0-1 18 0,-1 3 15 0,2 0 18 16,-1 2-92-16,2 4-120 0,-2-2-45 0,-1 3-33 0,1 1-24 0,-2 1-22 16,-2 0-48-16,2 0-53 0,-1 1-28 0,-1-2-20 0,1 0-18 0,-2-1-17 15,1 1-17-15,1-1-18 0,-1 0-15 0,-1 0-13 0,1 0-4 0,1 1-6 16,-2-2-21-16,-1 1-25 0,1-1-32 0,-2 0-36 0,1 0-44 0,-1-2-49 16,0 0-104-16,2 0-116 0,-2-1-98 0,2-1-93 0,1-4-21 0,-1 1-6 15,2-2 0-15,-1-3 0 0,-1-2 20 0,0-1 23 0,2-3 33 0,1-3 34 16,0 0 48-16</inkml:trace>
  <inkml:trace contextRef="#ctx0" brushRef="#br0" timeOffset="164801.44">12263 10876 454 0,'20'8'627'0,"-5"1"10"0,-2 0 1 0,-5 0 2 0,1-1-3 0,-6 2 1 16,-2-4-1-16,-1 0 2 0,3-6 0 0,-3 0 1 0,0 0 0 0,0 0-232 16,0 0-279-16,0 0-81 0,0 0-39 0,0 0-21 0,0-2-18 0,-3-2-23 15,0-1-27-15,0-1-34 0,-2-1-40 0,2-2-90 0,-2 1-100 0,-1-1-117 16,-2 0-118-16,0-1-40 0,0-1-21 0,0 1 1 0,-3 1 3 0,2 0 14 15,-3 2 14-15,-2 2 25 0,1 0 26 0,0 1 38 0,-2 2 39 0</inkml:trace>
  <inkml:trace contextRef="#ctx0" brushRef="#br0" timeOffset="165355.96">13464 10008 51 0,'-16'3'372'0,"-1"-2"39"0,-3 0 33 0,0 3 24 0,0-2 21 0,1 2 9 0,-2-1 7 16,3 0 3-16,3-2 2 0,1 1-42 0,4-2-49 0,2 0-68 0,4 3-69 16,4-3-44-16,1 1-35 0,6 0-31 0,2 1-24 0,7 1-21 15,3-1-14-15,8 0-8 0,6-2-4 0,10 0-1 0,4-4-2 0,8 1-3 0,6-1-4 16,3-3-12-16,6-3-16 0,4 0-8 0,-1-3-11 0,4 0-6 0,-1-2-6 16,-1 0-6-16,1-1-4 0,-7 1-3 0,-1-1-2 15,-2 1-8-15,-4 1-7 0,-6 1 1 0,-3 3 4 0,-1 1 0 0,-7 0-2 0,-3 3-4 16,-4 2 1-16,-3-1-4 0,-5 4-5 0,-1 1-6 0,-6 0-9 0,-2 1-11 15,-4 4-11-15,-2-2-10 0,-3 2-6 0,-2 0-29 0,-4 2-28 16,-1 1-35-16,-5 1-37 0,-2 2-77 0,-4-1-86 0,-4 4-62 0,-4-1-58 16,-2 2-50-16,-6 2-47 0,-4-2-8 0,-5 1 1 0,-3 1 13 0,-4-4 14 15,-4 1 21-15,-2-3 22 0,-5-4 37 0,-1-2 36 0</inkml:trace>
  <inkml:trace contextRef="#ctx0" brushRef="#br0" timeOffset="165490.6">14033 9990 237 0,'-44'-9'518'0,"8"1"9"0,4-1 5 0,9 0 6 15,3 0 7-15,6 0 0 0,9 3-2 0,4-1 14 0,7-2 18 0,5 0 1 16,3 1-3-16,8 0-189 0,1 1-226 0,7 2-59 0,4-4-26 15,1 3-12-15,3-1-9 0,0 0-16 0,2-2-19 0,2 2-16 0,-4 0-19 16,1 0-37-16,-5 0-40 0,2 3-47 0,-2 0-50 0,-4 2-95 0,-6 1-107 16,-1 2-88-16,-1 2-84 0,-6 2-16 0,-2 1 0 0,-4 1 8 0,-5 3 12 15,-4 6 17-15,-4-2 18 0,-3 5 23 0,-4 0 23 0,-4 3 47 0</inkml:trace>
  <inkml:trace contextRef="#ctx0" brushRef="#br0" timeOffset="176767.44">18326 11148 207 0,'0'-6'289'0,"-2"1"16"0,-1 2 2 0,2 0 2 0,-3 0 2 0,3 1-3 16,-1-1 5-16,1 3 9 0,1 0-43 0,-2 3-51 0,-1 2-15 0,2 5-7 15,-1 1-6-15,2 4-5 0,0 6-5 0,-1 3-6 0,-1 5 10 0,0 5 9 16,-1 2 12-16,0 5 10 0,0 3 2 0,-2 2 0 0,2 3-15 0,-2 2-14 15,0 0-25-15,2 2-29 0,2-1-20 0,-1 1-22 0,2-2-9 0,0 0-8 16,0 0-8-16,2-5-12 0,-1-2-10 0,2-1-8 0,2-3-7 0,1-5-7 16,-1-3-5-16,-2-4-5 0,2-2-8 0,2-5-7 0,-3-3-6 0,2-3-7 15,-3-2-9-15,2-4-9 0,-3-1-13 0,-1-2-10 0,1-2-29 0,-2-2-33 16,0-2-52-16,0 0-55 0,0 0-84 0,-3 0-90 0,-2-3-64 0,0-3-55 16,-1-2-30-16,0-3-20 0,1-3 1 0,-1-6 5 0,-1-2 9 0,1-5 11 15,0-5 26-15,3-3 33 0,-1-4 52 0</inkml:trace>
  <inkml:trace contextRef="#ctx0" brushRef="#br0" timeOffset="177600.21">18326 11087 28 0,'-5'5'218'0,"-1"1"8"0,-2-1 6 0,4 0 3 0,-3 1 6 16,2-4 8-16,4 1 15 0,-4 1 17 0,3-4-33 0,1 2-39 0,1-2-14 0,-5 1-6 16,5-1 1-16,0 0 3 0,0 0-3 0,0 0-3 0,0 0-3 15,0 0 1-15,0 0-6 0,0 0-8 0,0 0 5 0,0 0 7 0,0 0-10 16,0 0-17-16,5 2-13 0,-2 0-13 0,2-1-13 0,-1 2-11 0,1-1-4 0,2-1-4 15,0 3 1-15,1-2 2 0,4-1 7 0,-3 3 7 0,0-3-14 16,3 2-22-16,-2-1-7 0,3-1-6 0,0-1-3 0,3 2-1 0,-2-2-6 16,3-2-2-16,4 2-2 0,-2-3 0 0,3 2-4 0,1-2-3 0,3-2-8 15,-1 1-7-15,5-1-7 0,0-1-1 0,1 1-3 0,2-2-4 0,3 1-4 0,-3 1-3 16,3-1 0-16,-1 3-2 0,0-2-2 0,0 1-2 0,0 2 0 16,1 0-1-16,-1 2-1 0,-4 2 1 0,1 0 1 0,-1 2-1 0,1 1 1 15,-2-2-1-15,0 3 2 0,3 1 2 0,-1 0 2 0,1-3 1 0,2 4 2 0,3-2 1 16,3-1 1-16,0-3 1 0,5 2 2 0,3-3 3 0,2-1-2 15,1 0 4-15,2-3-2 0,3-1-1 0,-1-1 1 0,1-1-4 0,-1 0 0 16,1 0 0-16,0-3-1 0,0 2-2 0,-2 0 1 0,0-2-3 0,-2 3 1 16,-3-1-2-16,-2 1 0 0,0 0-1 0,0 2 0 0,-5-1 0 0,-1 0 0 15,-1 3 1-15,-3-1-3 0,-3 0 2 0,-2 0 0 0,-3 1 0 0,0-1 1 16,-3 0-1-16,-2 2 0 0,-4-2 2 0,1 0 1 0,-1 1-2 0,-4-1 4 16,2-2-1-16,2 3 1 0,-4-3 0 0,4-1-2 0,1 0 2 15,-1-1 0-15,0-3-2 0,6 2 0 0,0-3-1 0,1 0-1 0,4-2-3 0,3-1 1 16,1 1-2-16,3 0-1 0,1-2-3 0,3 1 0 0,0 1 0 15,4-1-2-15,-1 2 0 0,3 2 1 0,2-1 3 0,-4 3-1 0,2-2 0 0,0 3 1 16,3 1-1-16,-1 0 1 0,0 1-3 0,1 1 2 0,1 2 1 0,-2-1 0 16,5 2-3-16,-3-2 2 0,1 1 0 0,0 1-1 0,1-1-2 15,0 2 0-15,2-1 3 0,-1-1-1 0,-1 2-1 0,1-3 2 0,-1 2 1 0,2-1-2 16,-4 1-1-16,1-3 1 0,2 2 1 0,-3-3 1 0,-2 2-2 0,-2 0 0 16,-2-2 2-16,-1 3-2 0,-2-3-2 0,-2 2 0 0,-4-1 2 15,-4-1 0-15,-4 3-3 0,1-2 1 0,-6 1 0 0,-2 0-2 0,-2 2-6 0,-7-1-2 16,-1 0 0-16,-1 2-5 0,-5 0-3 0,-1 0-1 0,-3 0-2 0,-3 0-3 15,0 0-2-15,0 0-2 0,0 0 3 0,0 0-3 0,0 0 1 16,0 0 2-16,4 0 5 0,-4 0 1 0,0 0 5 0,0 0 4 0,0 0 6 0,0 0 4 16,0 0 3-16,0 0 6 0,0 0 7 0,0 0 2 0,0 0 5 0,0 0 5 15,0 0 3-15,0 0 1 0,0 0 2 0,0 0 1 0,0 0 2 16,0 0-1-16,0 0-3 0,0 0-2 0,0 0 0 0,0 0-4 0,0 0-5 16,0 0-3-16,0 0 0 0,0 0-5 0,0 0-6 0,0 0 0 0,0 0 1 15,0 0-5-15,0 0-3 0,0 0 1 0,0 0 1 0,0 0-3 0,0 0 1 16,0 0-1-16,0 0 1 0,0 0-1 0,0 0-2 0,0 0 0 0,0 0 3 15,0 0-2-15,0 0 0 0,0 0-2 0,0 0 4 0,0 0-4 0,0 0-1 16,0 0-2-16,0 0 0 0,2 2 0 0,-2-2-2 0,2 2 1 0,0-1 2 16,-1 1-1-16,1 2 0 0,-1 0 0 0,3-1 3 0,-3 5-2 0,1 0-1 15,1 2 1-15,0 2 2 0,-1 3 0 0,-1 3 1 0,1 2 2 0,0 5 2 16,-2 2 1-16,0 5-1 0,-2 4 1 0,0 1 0 0,-1 7-1 0,-2 0-1 16,-1 5 1-16,0 0 2 0,-4 3-2 0,2 1 0 0,0 0 0 0,0 1 2 15,-1 0-2-15,1 0 0 0,0-4-1 0,2 1 0 0,-2-1-1 0,3-3 0 16,1-2-1-16,0-3 2 0,3-3-5 0,-3-3-5 0,1-3-6 0,3-7-9 15,-1-2-7-15,-2-3-9 0,1-3-17 0,2-4-17 0,-3-5-30 0,3-1-35 16,-1-5-58-16,-3-1-62 0,1-3-86 0,-2-2-88 0,-1-3-71 0,-2-3-67 16,-1-1-6-16,-1-4 5 0,-4-2 7 0,0-2 8 0,-7-5 15 0,0 1 19 15,-4-2 29-15,-2-3 37 0</inkml:trace>
  <inkml:trace contextRef="#ctx0" brushRef="#br0" timeOffset="178617.49">18931 12266 21 0,'-13'-7'170'0,"0"0"1"0,-1 1-2 0,1-2 9 0,0 0 11 16,-1 5 1-16,0-4 2 0,0 1-34 0,1 2-41 0,0-1-18 0,1 2-13 16,0 0 1-16,0 2 5 0,1-1-4 0,0 0-4 0,0-1 5 0,1 2 6 15,-1 1 3-15,3-1-1 0,-1 1 12 0,1-2 15 0,-3 2-2 0,4 0-8 16,-1 0 7-16,-1 0 9 0,3 2 16 0,1-2 12 0,-1 0 1 0,2 0-3 16,0 0-1-16,4 0-2 0,0 0-4 0,0 0-2 0,-4 0-7 0,4 0-8 15,0 0-4-15,0 0-7 0,0 0-7 0,0 0-10 0,0 0-10 0,0 0-11 16,0 0-1-16,0 0 3 0,0 0-1 0,0 0 1 0,0 0-3 0,0 0-5 15,0 0-5-15,0 0-4 0,0 0-5 0,0-2-6 0,0 2-4 0,0 0-6 16,0 0-5-16,0 0-5 0,0 0-6 0,0 0-4 0,0 0-3 0,0 0-5 16,0 0-1-16,0 0-4 0,0 0-2 0,0 0-3 0,0 0 3 0,0 0 4 15,0 0 2-15,0 0 4 0,5 0 2 0,2 0 0 0,1 0-6 16,1 0-11-16,5 2 7 0,2-1 11 0,5 0-5 0,4-1-9 16,3 0 10-16,6 0 12 0,0-1-7 0,6 1-9 0,6-1 1 0,1-1 6 15,5-2 1-15,5-1 1 0,2-1 8 0,1 0 12 0,3 0-10 0,2 0-10 16,1-4-2-16,2 2 2 0,2-1-3 0,1-2-4 0,0 1 5 15,3 0 7-15,-2 1-5 0,1-5-9 0,0 3-1 0,-1 1-2 0,-1-1 2 16,3 3 1-16,-4 0 1 0,0-1-2 0,-2 2 9 0,2 1 10 0,-1-3-5 16,0 6-3-16,-1-3-2 0,3 0 4 0,-1 0 1 0,1-1 2 0,2 3 0 15,-2-3 2-15,2 0-2 0,1 0 1 0,0 0-4 0,2-1 1 0,-2-1 0 16,1 1-1-16,1-2-2 0,-3 2-2 0,2-1-6 0,-4-1-3 0,-1 3-4 16,1-3-1-16,-5 3-2 0,-1 1-4 0,-5 0-1 0,0 2 1 0,-4-2-2 15,-5 6 2-15,-3-3-4 0,-5 3 1 0,0 0-1 0,-9 0 1 0,0 1 0 16,-4 1 3-16,-2 1 1 0,-4-2-1 0,-2 2 2 0,0-1 1 0,0-1-1 15,-2 0 1-15,0-1 0 0,0 0 2 0,1 0 0 0,1-1-2 0,2-2 0 16,1-1 3-16,1-2-5 0,1-1-1 0,3 0-2 0,0 0 1 16,0-4-2-16,0 2-2 0,1 0 0 0,-1 0 0 0,0 0-1 0,-1 0-2 0,-1 2 0 15,-3 0 2-15,1 0-1 0,-5 1-1 0,0 3 2 0,-2-1 1 16,-4 1-1-16,0 1 0 0,-2 0 0 0,-2 1 3 0,0 0-2 0,-3 1 0 0,2-2 0 16,-1 2 1-16,-3 0-1 0,2 0 0 0,-1 0 1 0,-1 0 0 0,3 0 0 15,-2 0-1-15,1 0 1 0,1 0 1 0,-1-2-1 0,2 2-1 0,-1 0 0 16,0-1 0-16,3 1 1 0,-3-1-1 0,4 1 0 0,-4-3 1 15,4 3 0-15,-2 0-2 0,-1 0 1 0,-2-2 1 0,2 2 0 0,-3-1-2 0,-1 1 1 16,1-2-1-16,-1 2-5 0,-3-2-5 0,0 2-11 0,-3 0-10 0,0 0-30 16,0 0-36-16,0 0-40 0,0 0-41 0,-2-1-104 0,-1-2-115 15,-4 0-105-15,-1-1-102 0,-4 2-22 0,-2-2-5 0,-3 1 1 0,-8 0 7 0,-2 0 9 16,-7 1 12-16,-4 2 30 0,-6 2 34 0,-2-1 43 0</inkml:trace>
  <inkml:trace contextRef="#ctx0" brushRef="#br0" timeOffset="179500.13">19946 11215 83 0,'2'-9'156'15,"-2"1"5"-15,3 1 2 0,-1 0 8 0,0-2 8 0,-2 1-2 0,1 1-1 16,-1 1-29-16,0 0-35 0,0 0-1 0,0 1 7 0,0 2 8 0,0 0 8 16,0 3 3-16,0-3 5 0,0 3 1 0,0 0 1 0,0 0-1 0,0 0 1 15,0 0-6-15,0 0-4 0,0 0-7 0,0 0-7 0,0 0-5 0,0 0-5 16,0 0 0-16,0 0 2 0,0 0-3 0,0 0 1 0,0 0 1 0,0 0 0 15,0 0 2-15,0 0 0 0,0 0 1 0,0 0 0 0,0 0-6 0,0 0-6 16,0 0-8-16,0 0-7 0,0 0-1 0,0 0 0 0,0 0 6 0,0 0 9 16,0 3 2-16,0 3 3 0,0 1 0 0,-1 3-1 0,-1 3 0 0,0 4 0 15,-3 4 0-15,2 4 1 0,-3 5 2 0,3 2 4 0,-2 1-8 0,1 4-8 16,-3 0-11-16,1 5-6 0,-2-1-6 0,3 1-4 0,0 2-2 0,1-2-4 16,-3 3-3-16,0-2 0 0,0 1-4 0,2 1-1 0,2-6-6 0,-2 4-3 15,2-5-4-15,2-2-2 0,-4-3-4 0,4-4-6 0,-1-1-4 0,2-4-3 16,0-2-6-16,0-4-3 0,2 0-3 0,-1-4-5 0,2-1-3 0,-1-2-2 15,-2-2 0-15,1 0 1 0,-1-2-2 0,0-2-2 0,2-1-1 0,-2-1-4 16,0-3-6-16,0 0-9 0,0 0-10 0,0 0-13 0,0 0-18 0,0 0-18 16,0 0-19-16,0 0-17 0,0 0-36 0,0 0-40 0,5 0-102 0,-4 0-117 15,4-3-90-15,0-1-84 0,1-4-13 0,0-2 4 0,2-4 10 0,0-2 11 16,5-3 19-16,-4-3 18 0,3-3 18 0,-2-3 19 0,2 1 35 0</inkml:trace>
  <inkml:trace contextRef="#ctx0" brushRef="#br0" timeOffset="180250.12">20625 11097 184 0,'0'0'212'16,"0"-3"5"-16,0 3 8 0,0 0 5 0,0-3 7 0,0 3 12 0,0 0 12 15,0 0-36-15,0 0-49 0,0 0-15 0,0 0-6 0,0 0-3 0,0 0 2 16,0 0 2-16,0 0 3 0,0 0 2 0,0 0 2 0,0 0 1 0,0 0-2 16,0-4-9-16,0 4-9 0,0 0-10 0,0 0-12 0,0 0-13 0,0 0-12 15,0 0-12-15,0 0-8 0,0 0-8 0,0 0-12 0,0 0-8 0,0 0-7 16,0 0-7-16,0 0-5 0,0 0 8 0,0 0 13 0,0 0 8 0,0 0 10 15,1 2 5-15,3 0 5 0,-3 3 6 0,1 0 3 0,-1 2 10 0,1 3 10 16,0 2 7-16,-1 2 6 0,3 4 7 0,-3 4 7 0,-1 2-5 0,3 3-7 16,-3 2-8-16,0 1-7 0,0 4-4 0,0 0 0 0,-3 2-3 0,2 0-3 15,-3 2-7-15,1-2-7 0,1 0-5 0,-1 2-3 0,-2-3-7 0,2 3-2 16,0-6-9-16,0 2-8 0,0-4-6 0,2-2-3 0,1-2-8 0,-2-5-6 16,2-3-4-16,0 2-4 0,2-8-3 0,-2 1-5 0,0-3-3 0,0 0-3 15,1-5 0-15,-1 0-2 0,0-1-1 0,2-2 0 0,-2-2-3 0,0 0-3 16,0 0-9-16,0 0-10 0,0 0-22 0,0 0-23 0,0 0-30 0,0 0-32 15,0 0-68-15,0 0-81 0,0 0-113 0,0-3-122 0,1-2-60 0,-1-2-45 16,3-2-8-16,-1-3 0 0,-1-1 7 0,-1-1 11 0,2-4 22 0,-1 0 23 16,3-2 30-16,-3 1 33 0</inkml:trace>
  <inkml:trace contextRef="#ctx0" brushRef="#br0" timeOffset="181099.84">21607 10933 164 0,'-5'-3'177'0,"5"3"10"0,0 0 10 0,0-4 15 15,0 2 14-15,0 2-7 0,-1-1-11 0,1 1-14 0,0 0-13 16,0 0 6-16,0 0 10 0,0 0 8 0,0 0 5 0,0 0 10 0,0 0 12 16,0 0 4-16,0 0 8 0,0 0-2 0,0 0 1 0,0 0-10 0,0 0-8 15,0 0-12-15,0 0-13 0,0 0-18 0,0 0-18 0,0 0-11 0,0 0-15 16,0 0-16-16,0 0-18 0,0 0-17 0,0 0-15 0,0 0-14 0,0 0-16 15,0 0-5-15,0 0-3 0,0 0 6 0,0 0 10 0,0 3 6 0,0 4 6 16,0 1 5-16,0 2 8 0,0 5 7 0,-2 2 8 0,2 2 5 0,-1 5 9 16,-3 3 7-16,3 3 7 0,-1 3 2 0,-1 2-2 0,1 1-12 0,-1 1-14 15,1 3-7-15,1-2-4 0,-1 1-8 0,2 0-8 0,-1 0-6 0,1-3-4 16,0 0-5-16,0-1-10 0,1-2-5 0,2-1-18 0,-1-4-17 0,1-3 0 16,0-1 0-16,2-1 0 0,-1-4 0 0,-1-3 0 0,3 0 0 0,-5-3 0 15,2-2 0-15,1-2 0 0,-3-2 0 0,1-1 0 0,-1-1 0 0,-1-2 0 16,0-1 0-16,0-2 0 0,0 0 0 0,0 0 0 0,0 0 0 0,0 0 0 15,0 0 0-15,0 0 0 0,0 0-27 0,0 0-76 0,0 0-30 0,0 0-33 16,0 0-46-16,0 0-49 0,0 0-94 0,0 0-106 0,0 0-86 0,0 0-80 16,0 0-16-16,4-1 1 0,-3-2 14 0,-1 3 15 0,0-4 28 0,0-1 26 15,0-1 33-15,-3-1 29 0,1 1 49 0</inkml:trace>
  <inkml:trace contextRef="#ctx0" brushRef="#br0" timeOffset="182535.01">22342 10879 107 0,'3'-3'176'0,"-1"0"2"0,-1 0 2 0,-1 0 0 15,2 0 3-15,-1 0 0 0,-1 0-18 0,0 0-25 0,0-1-34 0,2 1-39 16,0-1-4-16,-2 1 1 0,1-2 10 0,2 0 7 0,1-1 7 15,-1 2 7-15,0-2 5 0,0-1 4 0,3 3 1 0,-3-2 0 0,2 2-3 0,-2-1 1 16,1 2-7-16,-3 0-6 0,3 1-6 0,-3 0-6 0,-1 2 13 0,0 0 17 16,0 0 23-16,0 0 18 0,0 0 15 0,0 0 13 0,3 2 11 15,2 0 13-15,-4 1 8 0,2 2 8 0,-1 0 7 0,1 0 9 0,1 1 3 16,-3 3 3-16,2 3-14 0,1 1-20 0,-3 1-16 0,1 4-19 0,-1 2-9 0,-1 1-6 16,0 2-6-16,0 4-8 0,0 1-6 0,0 2-7 0,-1 0-6 15,-1 3-10-15,1 0-7 0,-1 0-6 0,0 0-9 0,-1 1-5 0,3 1-12 0,-1-2-12 16,1-2-8-16,-2 0-10 0,0 1-17 0,2-3-26 0,2-4 0 15,0 0 0-15,-2-4 0 0,1 1 0 0,2-4 0 0,-1-2 0 0,0-1 0 16,-1-4 0-16,2-1 0 0,2 0 0 0,-4-3 0 0,1-3 0 0,-1 1 0 0,1-2 0 16,0 0 0-16,-2-3 0 0,0 0 0 0,0 0 0 0,1 1 0 0,-1-1 0 15,0 0 0-15,0 0 0 0,0 0 0 0,0 0-8 0,0 0-60 0,0 0-22 16,0 0-24-16,0 0-21 0,0 0-25 0,2 4-27 0,-2-4-46 0,0 0-51 16,0 0-88-16,0 0-94 0,0 0-77 0,0 0-73 0,0 0-4 0,0 0 11 15,-2 3 19-15,-1 2 22 0,0 0 22 0,-5 1 23 0,2 0 25 16,-2 0 29-16,-2 0 48 0</inkml:trace>
  <inkml:trace contextRef="#ctx0" brushRef="#br0" timeOffset="184319.24">20160 11518 86 0,'-2'-9'210'0,"-2"-2"16"0,2 4 12 0,-1-2 8 0,3 0 16 0,-1 2 17 16,-1 1 14-16,0 0 11 0,1 1-35 0,-1 0-44 0,2 4-3 0,0 1 7 15,0 0 1-15,0 0 3 0,0 0-7 0,0 0-7 0,0 0-8 0,0 0-6 0,0 0-15 16,0 0-16-16,0 0-7 0,0 0-1 0,0 0-8 0,0 0-9 15,0 0-14-15,0 1-14 0,3 4-7 0,-1-2-6 0,1 4 0 0,0-4 2 16,1 4 2-16,2 0 3 0,-2 2 6 0,1 0 8 0,0 2-11 0,1-1-14 16,0 1-4-16,1 4-6 0,-1-2 0 0,-1 4 0 0,0-1-4 0,0 2-5 15,1-1-5-15,-3 1-7 0,2 0-4 0,-2 0-7 0,0 0-8 0,-1 0-5 16,1-4-8-16,-1 2-8 0,-1-3-7 0,2-2-4 0,0-1-6 0,-1-2-2 16,-1-2 0-16,1-2 2 0,-1-1 0 0,1-2-3 0,1-1 1 0,2-1-1 15,2-5-1-15,2-3-1 0,2-3-5 0,3-3-3 0,4-6-20 0,0-4-20 16,5-4-24-16,0-3-29 0,3-2-39 0,-1-4-41 0,-3 1-96 0,2 0-105 15,-4 1-112-15,1 0-111 0,-7 3-31 0,3 1-13 0,-5 5-1 0,-4 1 5 16,-2 5 19-16,0 1 20 0,-1 4 27 0,0 3 26 0,-1 2 37 0</inkml:trace>
  <inkml:trace contextRef="#ctx0" brushRef="#br0" timeOffset="184767.04">21869 11194 56 0,'4'-6'290'0,"-3"0"26"16,1 2 11-16,-1 1 5 0,-1-2 9 0,2 4 6 0,-2 1 10 0,0 0 13 16,0 0-22-16,0 0-28 0,0 0-15 0,0 0-15 0,0 0-9 0,0 0-12 15,0 0-14-15,0 4-16 0,0 1-4 0,0 1-2 0,0 3-2 0,0 3-1 16,3 1-3-16,-3 4-7 0,0-1-11 0,1 2-12 0,-1 0-34 0,3 0-40 15,-1 2-22-15,1-1-22 0,1-1-7 0,-3-1-8 0,6-2-2 0,-4-2-1 16,2 1-3-16,2-4-4 0,0 1-4 0,-3-4-4 0,4 1-4 0,2-4-4 16,-2-1-4-16,1-1-3 0,4-2-5 0,-1-4-3 0,1-1-9 0,5-6-6 15,0-2-22-15,3-4-27 0,1-2-27 0,3-5-27 0,1-3-37 0,-4-3-41 16,5-2-82-16,-2-1-91 0,-1-1-100 0,-2 1-102 0,-1-2-45 0,-3 4-33 16,-3-1-5-16,-1 2 2 0,-5 3 18 0,-1 3 24 0,-4 2 23 0,-3 4 28 15,-2 2 37-15,-4 6 38 0</inkml:trace>
  <inkml:trace contextRef="#ctx0" brushRef="#br0" timeOffset="185534.99">19283 11976 94 0,'0'-11'146'0,"0"1"8"0,0-1 7 0,1-3 9 0,-1 3 10 16,0-1-21-16,2-2-28 0,-2 3-13 0,2-2-9 0,-2 3 8 0,1-1 11 15,-1-1 17-15,2 2 11 0,-1 0 11 0,2 3 9 0,-1 0 7 0,-1 1 8 16,-1 0 2-16,0 1 1 0,0 0 0 0,2 3-4 0,-2 2-4 0,0 0-8 16,0 0 18-16,0 0 22 0,0 0 6 0,0 0 3 0,1 2-3 0,1 5-2 15,0 0-8-15,-1 5-8 0,-1 3-5 0,0 5-2 0,0 5-4 0,0 3-3 16,-1 7 7-16,-3 4 3 0,0 5-25 0,-5 3-32 0,0 3-16 0,1 6-15 15,-2-1-10-15,-2 5-10 0,1 0-5 0,0 0-5 0,0 0-5 0,2-3-7 16,-4 0-5-16,5-3-6 0,0-2-9 0,3-5-11 0,-1-2-5 0,2-5-6 16,0-2-5-16,3-5-8 0,1-4-2 0,0 0 3 0,0-4-15 0,1-3-3 15,1-1 0-15,0-3 0 0,-1-3 0 0,-1-1 0 0,2-2 0 0,-1-2-14 16,1-1-29-16,-2-1-20 0,3-3-23 0,-3 0-27 0,1-2-29 0,-1 1-33 16,0-4-62-16,0 0-69 0,0 0-103 0,-1 2-109 0,1-2-58 0,0 0-51 15,-8-2-3-15,3 2 4 0,-1-3 19 0,-2 2 19 0,-3-2 22 0,2-2 26 16,-3-2 31-16,0-2 30 0</inkml:trace>
  <inkml:trace contextRef="#ctx0" brushRef="#br0" timeOffset="185767.37">18936 12834 100 0,'-3'14'297'0,"1"2"18"0,-1-1 20 0,-3 1 25 0,3-1 26 0,0 2 30 0,1-1 30 15,1 0 25-15,1 3 28 0,1 0-62 0,1 2-79 0,0 2-39 0,2-2-28 16,2 2-18-16,2 1-16 0,0-1-15 0,0-2-16 0,3 0-23 15,0-1-26-15,-1-4-27 0,2 1-30 0,0-3-24 0,-2 0-26 0,2-1-12 16,-3-3-11-16,4 0-5 0,-4-2-6 0,3-2-4 0,0-2-4 0,-1 1-1 16,2-4-4-16,1-1-4 0,0-3 1 0,4-1-3 0,0-5-3 0,2-2-16 15,2-4-17-15,1-4-25 0,6-5-29 0,1-6-51 0,1-3-59 0,4-3-101 16,3-7-109-16,2 0-86 0,2-3-81 0,1-2-20 0,2-3-3 0,0 1 1 16,0 1 1-16,-3 2 12 0,1 2 20 0,-5 5 22 0,3 1 27 0,-3 4 50 15</inkml:trace>
  <inkml:trace contextRef="#ctx0" brushRef="#br0" timeOffset="186269.03">21207 11614 186 0,'-5'-9'327'0,"4"0"9"0,-1 2 10 16,1 2 2-16,-1 1-3 0,0 0 10 0,-1 1 8 0,1 3 29 0,2 0 31 16,-3 2-41-16,3 1-60 0,-1 3-34 0,-1 4-30 0,0 3-13 0,2 2-9 15,-1 4 0-15,-1 4 7 0,2 5 7 0,-1 3 12 0,-1 5 1 0,-1 2 2 16,0 2-21-16,1 6-27 0,1 0-32 0,-2 1-33 0,-1 3-17 0,1 1-18 15,2-2-11-15,-3 0-10 0,0 1-13 0,2-5-16 0,0 0-8 0,0-3-10 16,0-2-39-16,2-2-10 0,0-4 0 0,2-3 0 0,-2-3 0 0,2-1 0 16,2-6 0-16,-4 0 0 0,1-6 0 0,2 0-7 0,-3-3-46 0,2-1-19 15,0-4-21-15,-2-3-23 0,0 1-27 0,1-2-23 0,-1-3-39 0,0 0-44 16,0 0-78-16,-1 1-89 0,-3 2-56 0,0 1-52 0,-4-3-38 0,2 0-42 16,-4 0 5-16,0 3 14 0,-4-3 22 0,1 2 22 0,0-3 26 0,-2 0 25 15,0 0 41-15,-2-4 44 0</inkml:trace>
  <inkml:trace contextRef="#ctx0" brushRef="#br0" timeOffset="186468.49">20930 12455 38 0,'6'10'359'0,"-1"0"52"0,0 2 43 0,-2 1 40 0,2 3 22 0,-1 0 20 15,-2 2 10-15,0 3 11 0,-1 0 9 0,2 3 7 0,-3 1-95 16,2 3-121-16,0-1-42 0,-1 0-27 0,-1-2-40 0,3-1-44 0,1-3-35 16,0-2-34-16,1-1-18 0,3-3-16 0,0-4-10 0,2-2-10 0,0-1-9 0,3-4-9 15,4-2-6-15,-1-4-5 0,3-4-9 0,2-3-8 0,3-5-9 0,-1-4-9 16,4-3-12-16,0-4-14 0,1-4-14 0,1 0-15 0,-2-4-16 15,0-1-17-15,0 2-17 0,-2-1-17 0,-3 0-20 0,-3 2-22 0,0 3-36 0,-5 3-40 16,-1 2-80-16,-5 2-90 0,-2 2-70 0,-3 1-66 0,2 1-32 16,-5 2-24-16,0 1 5 0,-5 0 13 0,2 1 18 0,-2 2 15 0,-1-3 21 15,-1 2 20-15,0 0 40 0,1-1 42 0</inkml:trace>
  <inkml:trace contextRef="#ctx0" brushRef="#br0" timeOffset="187050.94">23115 11392 81 0,'-4'-3'313'0,"2"1"7"0,-1 1 7 0,3 1 0 15,-3 1 2-15,-2-1 10 0,5 0 12 0,0 0 32 0,-2 2 31 0,1 0-39 16,1 4-55-16,0 0-34 0,1 5-28 0,1 0-21 0,1 5-19 0,0 3 2 15,-1 3 5-15,1 5 11 0,-1 1 11 0,-1 4 1 0,4 4-4 0,-4 0-17 16,-1 6-23-16,2 0-24 0,-1 3-23 0,-1 3-13 0,0 1-14 0,0 3-9 16,0-1-7-16,-1 0-9 0,-1 0-8 0,2-2-11 0,0 1-12 0,0-4-10 15,0-2-13-15,0-4-9 0,0-1-10 0,0-2-7 0,2-6-6 0,-1-1-7 16,1-6-8-16,0-1-7 0,-1-3-7 0,-1-2-10 0,3-4-12 0,-3-3-20 16,0-1-24-16,2-3-33 0,-2-2-35 0,-2-2-36 0,2-3-37 0,-1-2-57 15,-2-3-62-15,-1-2-64 0,0-4-60 0,-2 0-53 0,1-3-48 0,0-4-27 16,0 0-20-16,-1 0 13 0,-1-3 21 0,0 0 32 0,0 2 37 0,1 1 35 15,-4 1 37-15,1 3 58 0</inkml:trace>
  <inkml:trace contextRef="#ctx0" brushRef="#br0" timeOffset="187251.4">22919 12333 40 0,'0'17'370'0,"2"0"40"0,-2 0 33 16,-2 1 34-16,2 0 18 0,0 1 16 0,-1 1 10 0,2-2 6 0,-1-1 10 15,2 1 9-15,0 4-90 0,-1-4-111 0,2 3-58 0,2-3-47 0,-1 1-35 16,1-2-31-16,2-3-27 0,-1 0-25 0,2-2-12 0,0-1-8 0,1-2-4 15,1-2 0-15,1-3-6 0,-2 3-6 0,4-4-6 0,-4-2-4 16,4-1-5-16,0-1-5 0,-1-2-5 0,2-4-4 0,1 0-14 0,-1-2-11 0,3-3-16 16,1-3-18-16,-1-3-28 0,2 0-29 0,0-4-34 0,0-2-33 15,3-3-43-15,-3-2-43 0,2 1-94 0,-1-2-104 0,-2-2-91 0,1 2-88 16,-2-1-26-16,1 1-12 0,-1-1 5 0,-3 3 10 0,-1 4 21 0,-2 5 27 16,-3 1 27-16,-2 6 32 0,-3 4 40 0</inkml:trace>
  <inkml:trace contextRef="#ctx0" brushRef="#br0" timeOffset="187408.98">23724 12610 123 0,'19'9'534'0,"-5"2"30"0,0-2 9 0,-4 0 5 15,-2 0 0-15,-1 0-1 0,-3-2-3 0,-3 0 1 0,1-2-2 0,-2-2-2 16,0-3-73-16,0 0-88 0,0 0-167 0,0 3-182 0,0-3-75 0,-2 2-50 16,1-1-45-16,-3 1-41 0,1-2-71 0,-3 0-78 0,2 1-67 0,-3-1-64 15,2 0-61-15,0-1-63 0,-2 1-12 0,1 0 3 0,-3 0 9 0,3 0 12 16,0 1 20-16,-3 0 23 0,2 3 36 0,1 0 39 0</inkml:trace>
  <inkml:trace contextRef="#ctx0" brushRef="#br0" timeOffset="189602.11">21281 8118 198 0,'-11'4'230'0,"0"0"13"16,2-2 14-16,2-2 9 0,2-2 10 0,-1-2 6 0,3 1 7 0,2-1-42 16,-3 1-51-16,4-1-15 0,0 4-11 0,0 0 2 0,0 0 5 0,0 0 2 15,0 0-2-15,2-1-5 0,0 0-4 0,-1-1-5 0,-1 2-4 0,2-1-7 0,-2 1-4 16,0 0-8-16,0 0-9 0,1-2-11 0,-1 2-9 0,0 0-7 15,6 3-12-15,-1-1-9 0,-2-1-9 0,4 0-4 0,1 3-1 0,2-3-12 16,3 1-9-16,6-1 10 0,2 1 16 0,7-1-4 0,3 1-6 16,8-2 3-16,4-2 7 0,9 1 2 0,0-2 0 0,10 0-3 15,5-3-1-15,5 0-11 0,2-2-13 0,7 1 13 0,2-4 21 0,0 1-10 16,0-1-10-16,3 1 1 0,-4-2 10 0,0 0-10 0,-3 0-15 0,-4 1-6 16,-7 1-8-16,-3-1-4 0,-8 2-8 0,-5 1 9 0,-10 1 8 0,-2 3-11 15,-9-3-11-15,-7 5-6 0,-2-1-3 0,-5 0-3 0,-7 1-2 16,0 1-1-16,-4 1 0 0,-2-2 0 0,-4 2 0 0,0 0 0 0,0 0-3 0,0 0-16 15,0 0-19-15,0 0-20 0,-3 2-26 0,-3-2-37 0,-2 1-45 0,0 1-98 16,-6-1-111-16,1 1-92 0,-1 1-89 0,-3-1-21 0,-2 2-4 0,1 0 0 16,0-2 1-16,-2 1 15 0,2-2 19 0,0-1 22 0,6-3 25 0,-1-1 39 15</inkml:trace>
  <inkml:trace contextRef="#ctx0" brushRef="#br0" timeOffset="190134.69">24119 8035 309 0,'-13'3'356'0,"0"1"27"0,0-3 26 0,-1-1 21 0,-1 0 23 0,2-1 8 15,1-5 7-15,2 3 6 0,1-3 2 0,0 4-96 0,2-1-116 0,2 0-45 16,2 1-28-16,0 0-31 0,3 2-31 0,0 0-19 0,0 0-15 0,0 0-10 16,0 0-8-16,5 2 0 0,3-2 2 0,3 3 5 0,5-1 2 0,2 1 4 15,5-2 5-15,5 2 7 0,6 0 2 0,5 0 9 0,2-2 7 0,5 1-4 16,4 2-3-16,2-3-9 0,5-1-10 0,-1 0-11 0,3 0-9 0,1 0-5 16,-2 0-4-16,0 0-7 0,1 0-7 0,-2 0-5 0,-2 1-5 0,-2 1-8 15,-1-2-6-15,0 3-6 0,-5-1-7 0,0-2-2 0,0 3-3 0,-2 1-1 16,-2-3 0-16,-2 2-3 0,2-1-1 0,-4-1-1 0,-1 1-1 0,2-2 0 15,-7 2 2-15,-2-2-3 0,-1-2 0 0,-3 2 0 0,-4 0 0 0,-3-2 0 0,-4 2 0 16,0-1 0-16,-5 1 4 0,-2 0-2 0,-2-2-2 16,-4 2-2-16,-3 0-7 0,0 0-19 0,0 0-21 0,0 0-20 0,-3-3-20 0,-4 0-20 15,0 0-20-15,-5 1-28 0,0 0-29 0,-4-1-61 0,-4 1-70 0,-1 1-72 16,-8 0-72-16,1-3-52 0,-4 4-46 0,-3 0-13 0,-4 4-5 16,1-2 14-16,-1 3 19 0,0-3 19 0,-1 3 21 0,2 0 27 0,3-2 30 15,2 0 61-15</inkml:trace>
  <inkml:trace contextRef="#ctx0" brushRef="#br0" timeOffset="190267.36">25017 8061 185 0,'0'3'334'0,"-1"-2"13"15,-1 3 14-15,2-1 30 0,0 2 36 0,0 0 21 0,0-1 23 16,3 0 14-16,-1 0 10 0,1 0-67 0,2 1-88 0,-1-1-53 0,0 1-44 0,0-1-28 16,3 2-23-16,-1 0-15 0,0-1-10 0,1 1-31 0,-3-2-35 15,3-1-32-15,-1 2-30 0,0-2-31 0,1 1-35 0,-1-3-54 0,-1 3-62 16,0-3-93-16,2 2-100 0,-4-3-86 0,2 2-81 0,0-1-18 0,-5-1-5 0,0 0-1 16,0 0 0-16,0 0 6 0,0 0 11 0,-1-5 16 0,-3 3 24 15,1-3 48-15</inkml:trace>
  <inkml:trace contextRef="#ctx0" brushRef="#br0" timeOffset="190388.01">24756 8593 163 0,'-3'9'150'0,"-2"0"-29"0,-1-3-51 0,3-3-54 16,3-3-13-16,-3-1-2 0,0-1-1 0,1-1 0 0,-1-1-82 0,0-2-100 15,1 1-20-15</inkml:trace>
  <inkml:trace contextRef="#ctx0" brushRef="#br0" timeOffset="193818.84">25827 9026 299 0,'-2'-10'364'16,"-1"1"29"-16,2 0 29 0,-3 0 24 0,1 2 24 0,-2 1 18 0,2-1 17 0,2 2 10 15,-3 1 8-15,1-2-89 0,2 5-109 0,1 1-54 0,0 0-41 16,0 0-23-16,0 0-18 0,-5 1-18 0,4 1-17 0,-1 2-14 0,0 1-14 16,1 2-10-16,-1 4-5 0,2 3-6 0,-1 2-1 0,-3 4 1 0,1 4 1 0,0 1 4 15,0 4 4-15,-4 2-8 0,3 1-10 0,-1 1-9 0,0 0-10 16,1 3-9-16,-1-4-8 0,-2 3-8 0,1-2-7 0,3 1-6 0,-2-4-21 16,1 1-18-16,0-1 0 0,-1-3 0 0,2-2 0 0,-1 0 0 0,1-5 0 0,0 1 0 15,-1-3 0-15,3-3 0 0,-1-1 0 0,0-4 0 0,1-1-35 16,-1-1-57-16,2-2-24 0,0-4-28 0,0 2-31 0,0-4-70 0,3 0-81 15,2-4-112-15,0 2-121 0,4-4-48 0,1-2-29 0,1-2 0 0,5-4 9 16,-2-3 16-16,5-1 22 0,-1-2 21 0,2-4 23 0,0 0 29 0,0-1 30 16</inkml:trace>
  <inkml:trace contextRef="#ctx0" brushRef="#br0" timeOffset="194084.13">26342 9190 282 0,'-11'8'543'0,"1"-1"11"0,1-1 7 0,1 0 2 0,0-1 3 16,3-2-3-16,1-1-2 0,-1 0-2 0,5-2 2 0,5 0-2 15,-2 0-1-15,2 0-195 0,0-2-235 0,3 2-59 0,2-1-20 0,2 0-5 16,0-2 2-16,6 3-4 0,-1-3 1 0,4 0 3 0,2 0 6 0,-1-3-2 0,2 3-1 16,3-2-1-16,-2 0 2 0,2 0-8 0,0 0-7 0,0-1-7 15,-5 2-9-15,2-1-5 0,0 1-8 0,-6-1-4 0,2 1-4 0,-3 1-11 16,-4 0-13-16,1 1-13 0,-5-1-10 0,1 2-14 0,-1-1-12 0,-4 0-18 15,1 2-18-15,-3-1-33 0,-3 1-36 0,0 0-80 0,0 0-91 0,0 0-65 16,-3-1-57-16,-2 0-47 0,-1-1-47 0,-5 2-3 0,2-2 9 0,-3 2 12 16,-3-1 13-16,0-1 16 0,0-1 21 0,0-2 31 0,0 0 38 0</inkml:trace>
  <inkml:trace contextRef="#ctx0" brushRef="#br0" timeOffset="194268.63">26601 8922 7 0,'0'-7'324'0,"0"5"15"0,0 2 7 0,0 0 16 0,0 0 15 0,0 2 32 15,0 5 30-15,0 2 28 0,0 0 25 0,0 1-33 0,0 4-48 0,-1 1-46 16,1 1-48-16,-3 4-33 0,1 1-26 0,-1 1-6 0,2 2-1 0,-3 2-12 15,1-2-10-15,2 2-29 0,-3 0-30 0,1 1-28 0,2 0-24 0,-3 0-21 16,3 0-21-16,-2 0-13 0,-2 0-12 0,4-1-11 0,-3 1-11 0,1-4-11 16,2 2-8-16,-3-3-13 0,1-2-15 0,2-2-13 0,-1-3-14 0,0-2-15 15,1-1-17-15,1-3-20 0,0-2-22 0,0-2-41 0,0-2-47 0,0-3-85 16,1-2-98-16,3 0-62 0,0-4-56 0,3-4-36 0,4-1-32 0,-2-7 1 16,6 0 10-16,0-5 14 0,4-2 17 0,0-5 19 0,3-2 24 15,0-2 41-15</inkml:trace>
  <inkml:trace contextRef="#ctx0" brushRef="#br0" timeOffset="194451.15">27100 8758 182 0,'9'-1'373'0,"0"1"30"0,-2 1 32 16,-6 5 33-16,3 2 34 0,-3 2 24 0,2 3 24 0,-3 4 21 0,-1 3 19 15,-1 1-50-15,-3 4-65 0,1 4-68 0,-6 4-66 0,2 3-38 0,0 1-34 16,-1 4-28-16,-5 0-30 0,2 3-32 0,-1 0-31 0,1 0-25 0,-2 1-22 0,1-1-18 16,2 1-22-16,-1-3-18 0,2 2-15 0,1-4-15 0,1-2-15 15,2-2-15-15,-1-5-16 0,4-1-25 0,0-4-25 0,0-4-26 0,3-2-26 16,0-5-37-16,0-3-42 0,3-1-103 0,-2-4-114 0,3-3-97 0,0-3-93 15,3-4-17-15,-1-1 2 0,5-3 12 0,-1-4 16 0,-2-1 21 0,2-3 24 16,-2-3 26-16,4 0 23 0,-3-1 38 0</inkml:trace>
  <inkml:trace contextRef="#ctx0" brushRef="#br0" timeOffset="194636.65">27391 9326 422 0,'4'10'556'0,"-1"-2"16"15,0 0 1-15,-1 1 1 0,0-1-3 0,-1-1 0 0,1-1-1 0,1 0 2 16,0-1 4-16,1-3 5 0,0 2-114 0,2-3-139 0,1 2-119 0,1 0-118 15,0 1-29-15,2-3-7 0,0 1-3 0,1 2 1 0,2-3 2 0,-4 0 2 16,5 1-1-16,-2-1-3 0,0-1-5 0,1-1-4 0,-2-1-9 0,3 2-10 16,-3-2-5-16,2 0-10 0,-1-1-10 0,0 2-13 0,-1-2-15 0,1-2-18 15,0 3-20-15,-3 0-21 0,0-3-21 0,-1 1-23 0,0 2-35 0,2-1-40 16,-6-1-81-16,3-1-91 0,-6-1-69 0,4 2-71 0,-3-5-40 0,-1 1-39 16,3-2 4-16,-4-1 12 0,0-2 21 0,-4-1 19 0,1 1 23 0,2-1 24 15,-4 0 35-15,-2-3 39 0</inkml:trace>
  <inkml:trace contextRef="#ctx0" brushRef="#br0" timeOffset="194815.17">27740 9012 389 0,'5'-5'504'0,"1"1"13"0,-1 2 3 0,0 2-2 0,-4 0 3 0,-1 0 0 16,5 2 9-16,-2-2 16 0,-2 2 12 0,-1 0 15 0,0 3-110 0,0 1-137 15,-1 2-91-15,-2 5-80 0,-2 0-23 0,1 2-10 0,-1 3 0 0,-3 3 1 16,0 0 0-16,-2 2-1 0,1 1-9 0,-1 0-15 0,-2 0-13 0,2-1-15 16,0 3-18-16,-2-2-22 0,6-1-15 0,-2-1-14 0,0 1-16 0,2-4-15 15,-1 0-17-15,6-2-16 0,-2-2-20 0,1 0-19 0,2-5-23 0,0 3-20 16,2-6-34-16,1 2-35 0,-2-3-82 0,3-1-97 0,0-1-82 0,1-1-81 15,1-3-28-15,1-1-16 0,-1-4 9 0,2-4 14 0,1-1 18 0,1-5 17 16,1-5 22-16,3-3 21 0,0-2 32 0</inkml:trace>
  <inkml:trace contextRef="#ctx0" brushRef="#br0" timeOffset="195035.58">27982 9055 401 0,'17'-11'484'0,"2"6"9"16,-3-1 6-16,0 4 5 0,-2 1 11 0,0 1 11 0,-1 0 10 0,3-2 8 16,-4 2 11-16,1 0 10 0,4 2-123 0,-4 1-153 0,4 0-83 0,1 0-71 15,-1 1-17-15,0 1-5 0,0-2-6 0,0 0-7 0,-4 0-10 0,2 0-11 16,-4 0-8-16,1 1-8 0,-2-1-6 0,-2 2-7 0,-3 1-5 0,2 0-4 15,-3 2-2-15,-2 2 0 0,-2 2 0 0,-2 3 0 0,-2 1 5 0,-4 4 4 16,0 1 1-16,-5 3 4 0,0 1-1 0,1 2 1 0,-6 0-4 0,5 2-8 16,-2-2-23-16,0 0-18 0,5-3 0 0,0-2 0 0,4-3 0 0,1-1 0 15,3-2 0-15,2-4 0 0,3-2 0 0,4-2 0 0,1-4 0 0,4-1 0 16,1-3 0-16,3-1 0 0,1-5 0 0,5-4-88 0,2 0-37 0,2-5-31 16,4-3-43-16,1-1-45 0,4-2-85 0,0-2-97 0,-1 1-76 0,1-2-74 15,-2 0-34-15,1 0-25 0,-3 1 4 0,-2 1 9 0,-6 2 27 0,1 1 29 16,-6 2 31-16,-1 2 30 0,-8 3 44 0</inkml:trace>
  <inkml:trace contextRef="#ctx0" brushRef="#br0" timeOffset="195136.31">28756 9181 323 0,'-9'15'566'0,"1"2"10"0,3-1 6 0,-1 0 2 0,3 0 1 16,-2-3-1-16,1 1-2 0,4-4-1 0,0-2 1 0,1-4-7 0,2 2-6 15,-1-1-219-15,1-2-266 0,-2-1-88 0,-1 2-54 0,2-1-56 0,-2-3-59 16,0 0-103-16,0 0-110 0,0 0-87 0,-3-2-85 0,-2-1-19 0,-1-1-6 16,-2-2 6-16,-2 1 1 0,0-2 14 0,-5 1 11 0,0-2 21 0,-5 3 23 15,0-3 48-15</inkml:trace>
  <inkml:trace contextRef="#ctx0" brushRef="#br0" timeOffset="195851.4">18521 13336 167 0,'-2'-2'339'0,"-1"1"35"0,-2-2 28 0,0 2 25 0,0-1 23 15,1 1 12-15,-1-1 10 0,2 1 7 0,0-2 7 0,0 1-73 0,1 0-90 16,2 2-34-16,0 0-18 0,-3 4-30 0,1 2-31 0,-1 2-22 0,1 6-20 16,-2 3-15-16,-1 3-12 0,0 7-1 0,1 6 2 0,-1 4-3 0,0 3 0 15,-1 7-4-15,-2 0-6 0,3 3-11 0,0 0-14 0,1 0-9 0,0 0-10 16,1 0-11-16,0-3-12 0,1-4-11 0,1-1-14 0,1-4-24 0,0-3-21 15,0-4-28-15,1-3-29 0,1-3-25 0,-1-4-22 0,3-4-34 0,-1-4-32 16,0-3-91-16,4-3-104 0,-3-7-74 0,2-3-68 0,2-4-51 0,0-8-49 16,2-3 1-16,2-4 9 0,-2-3 22 0,4-6 24 0,-3-3 18 0,1-4 19 15,-2-1 32-15,-3-1 35 0</inkml:trace>
  <inkml:trace contextRef="#ctx0" brushRef="#br0" timeOffset="196135.64">18465 13432 206 0,'-4'-18'392'15,"2"4"12"-15,0 3 2 0,2 2 9 0,-3 1 10 0,3 2 17 0,3 5 16 16,-1-2 16-16,1 3 14 0,5 0-53 0,-2 0-70 0,4 4-77 0,2-1-80 15,1 0-41-15,7 2-34 0,0-2-8 0,5 1-1 0,3-1-5 0,4 0-7 16,5-2-14-16,3-1-19 0,3-1-10 0,6-2-12 0,2-1-6 0,2-2-7 16,3-2-3-16,2-2 1 0,2-1-4 0,0-3-3 0,2 1-1 0,0-2-3 15,-2 2-3-15,-5-2-4 0,2 1-1 0,-3 1 1 0,-4 1-4 0,-4 0-5 16,-4 3-2-16,-5 1-2 0,-4 2-4 0,-6 3-2 0,-4 0-3 0,-4 3 2 16,-7 2 1-16,-1-1 3 0,-4 4 5 0,-6 1 7 0,-1 3 4 0,-1 0 5 15,-4 2 7-15,-2 5 6 0,-3-1 5 0,-2 1 3 0,3 4 3 0,-7-1 2 16,5 4-1-16,-3-2 0 0,-1 1-3 0,2 3-3 0,0-2-4 0,-1 2-5 15,2 3-6-15,1 0-4 0,0 2-4 0,2-2-9 0,-1 5 0 0,1-2-3 16,3 0-5-16,-2 2-7 0,1 0-6 0,2-1-8 0,1-1-13 0,2-1-16 16,-1-1-17-16,3-1-19 0,0-1-19 0,0-1-24 0,3-4-23 0,-1-2-26 15,2-3-39-15,0-1-42 0,-3-5-84 0,2 0-93 0,-1-5-73 0,0-1-68 16,-2-5-8-16,0 0 4 0,0 0 14 0,1-6 17 0,-1-2 20 0,-1 0 20 16,-3-2 25-16,1 1 24 0,-2 0 40 0</inkml:trace>
  <inkml:trace contextRef="#ctx0" brushRef="#br0" timeOffset="196468.75">18501 14063 139 0,'-20'7'292'0,"-2"0"14"0,1-1 13 15,-1 2 16-15,0-2 20 0,1-1 24 0,3-1 27 0,-3 0 33 0,5-1 31 16,1 3-66-16,2-3-87 0,0 2-30 0,2-2-16 0,5 1-19 0,-2-1-21 15,0-1-15-15,3-1-12 0,4 0-18 0,1-1-18 0,0 0-25 0,0 0-25 16,0 0-34-16,0 0-29 0,4-1-16 0,6 0-9 0,-1-1-4 0,2-1-2 16,3-1 5-16,4 2 4 0,2-2 7 0,4-1 8 0,4-1 11 0,2 0 9 15,4 1 8-15,2 0 8 0,4-1 6 0,5 1 3 0,3 1-2 0,4-1-2 16,2 2-3-16,3 0-5 0,2 0-4 0,2 1-5 0,5 1-8 0,-1-1-4 16,3 2-12-16,-3-4-8 0,0 4-10 0,-2 0-7 0,-3-1-8 0,-3 1-3 15,-3-2-4-15,-5 2-2 0,-5 0-2 0,-4 0-3 0,-5 0 0 16,-9 2 1-16,0-2-3 0,-4 1-4 0,-8-1-2 0,-3 0-3 0,0 2-18 0,-3 0-20 15,-3-2-27-15,-5 0-27 0,0 0-40 0,0 0-47 0,-3 0-93 0,-4-4-112 16,1 3-96-16,-5-1-101 0,2-2-24 0,-4-2-9 0,-5-2 0 0,1 0 3 16,0 1 18-16,-4-3 19 0,4-1 29 0,-5 0 28 0,1-2 41 0</inkml:trace>
  <inkml:trace contextRef="#ctx0" brushRef="#br0" timeOffset="196867.68">19008 13456 76 0,'-7'2'215'0,"2"-2"15"16,-1 1 24-16,-2-1 28 0,4 2 32 0,-3-1 30 0,2 2 23 0,-1 2 21 16,0-1-40-16,1 2-55 0,0 3-6 0,1 0 4 0,-3 3 8 0,2 1 5 15,-1 4 1-15,3 2 0 0,0 1-18 0,-2 4-20 0,2 3-28 0,0-1-28 16,-1 2-20-16,0 1-17 0,-1 1-24 0,2 0-20 0,0-2-24 0,-2 1-19 15,3-4-18-15,-1-3-15 0,2-1-17 0,1-1-17 0,-2-2-16 0,2-3-17 0,2-1-15 16,-1-4-15-16,2-1-26 0,-1-2-26 0,3-2-58 0,0-3-68 16,2-2-82-16,-2-2-86 0,1-3-69 0,4-3-65 0,-1-3-19 0,3-1-9 15,-3-3 5-15,3-3 9 0,-2-1 13 0,0-2 10 0,0 2 23 0,0-4 23 16,-2 2 61-16</inkml:trace>
  <inkml:trace contextRef="#ctx0" brushRef="#br0" timeOffset="197052.19">19183 13377 195 0,'3'-5'248'0,"0"1"12"0,-1 2 33 0,0 1 38 16,-2 1 53-16,0 0 54 0,1 3 31 0,-1 2 28 0,0 2-50 0,0 3-66 16,-1 1-25-16,-3 4-18 0,3-1-6 0,-2 4-2 0,1 4-7 0,-3-1-8 15,2 3-29-15,0 1-37 0,-2 1-51 0,1 3-52 0,0-1-30 0,1 0-25 16,0 1-20-16,-2-1-16 0,3-1-20 0,1 1-14 0,-1-3-23 0,2-4-24 16,0 0-21-16,0-3-23 0,0 2-29 0,3-6-33 0,-1-1-50 0,0-3-53 15,-1-1-85-15,1-3-90 0,0-2-77 0,-1 1-75 0,-1-5-10 0,0 0 2 16,3-3 12-16,1 0 14 0,-4-2 19 0,1 1 18 0,-1-2 28 0,3 0 30 15,-3 0 49-15</inkml:trace>
  <inkml:trace contextRef="#ctx0" brushRef="#br0" timeOffset="197478.05">18970 13709 128 0,'0'0'299'0,"-4"0"23"0,1 0 21 0,3 0 16 0,0 0 14 16,0 0 15-16,0 0 18 0,0 0 21 0,0 0-29 0,0 0-38 15,0 0-39-15,0 0-37 0,0 0-26 0,0 0-26 0,0 0-17 0,0 0-16 0,-2 4-13 16,2-4-15-16,0 5-12 0,0-3-11 0,2 4-18 0,-2-3-18 0,0 2-20 15,0-1-18-15,2 1-9 0,-1-2-5 0,3-1-13 0,-4 2-12 16,1-1-12-16,2-2-7 0,1 1-18 0,-3-1-21 0,4 3-40 0,-1-2-47 0,-1-1-105 16,-1 4-120-16,1-2-92 0,1 0-86 0,-3 0-20 0,2 0-5 0,1-2-3 15,-4-1 2-15,0 0-2 0,0 0 1 0,3-1 14 0,0 0 18 16,3-2 39-16</inkml:trace>
  <inkml:trace contextRef="#ctx0" brushRef="#br0" timeOffset="197935.83">20841 13250 71 0,'-4'-4'394'0,"-2"1"31"0,1 1 9 0,0 1 5 0,0 1 13 0,0 0 14 0,1 0 21 16,-1 3 26-16,2 2 17 0,2 0 17 0,-3 6-81 0,-1 3-103 0,2 3-66 15,-2 3-58-15,1 6-29 0,-2 1-23 0,1 3-5 0,0 2-2 0,-1 4-11 16,1 2-13-16,0-1-22 0,-1 2-22 0,1-1-17 0,0 0-18 0,4-1-10 16,-1-1-14-16,1 0-15 0,1-3-13 0,0-1-16 0,1-3-14 0,1-2-21 15,-1-4-19-15,3-2-24 0,-3-3-21 0,4-3-25 0,-1-1-28 0,0-4-64 16,0-4-75-16,1-1-97 0,2-5-103 0,-3-3-65 0,1-5-56 15,4-1-8-15,-2-4 5 0,1-4 15 0,-2-2 17 0,2-5 21 0,-2-2 22 16,-3-2 24-16,2-1 23 0</inkml:trace>
  <inkml:trace contextRef="#ctx0" brushRef="#br0" timeOffset="198219.07">20741 13272 291 0,'2'-11'354'0,"2"2"3"0,-3 3 1 16,1 0 8-16,-1 3 10 0,3 0 19 0,0-1 19 0,3 2 23 0,-1 1 18 15,3-1-69-15,3 0-92 0,0 2-64 0,2-1-58 0,5 0-20 0,1-1-9 16,3 1-4-16,6-1 2 0,1 1-6 0,1-2-4 0,6 0-14 0,-1-2-16 15,6 1-16-15,1-2-18 0,5 0-9 0,-4 1-2 0,5-1-7 0,-1-1-3 16,0 2-2-16,-1-1-2 0,1 0-2 0,-5 1-2 0,1 3-3 0,-4-3-4 16,-2 4-6-16,-3-1-5 0,-4 2-5 0,-2 0-3 0,-2 2-4 0,-4 1-3 15,-2 0-3-15,-5-1 0 0,-1 5 0 0,-3-3-1 0,-3 2 3 0,-1 0 3 16,-4 0 3-16,1 3 2 0,-3 0 1 0,0 2 1 0,-4 2 4 0,-1 1 4 16,-1 3 2-16,0 2-1 0,-4 2-2 0,3 1 1 0,-1 4-1 0,-1-2-1 15,-2 5-1-15,1 0-3 0,3 1-3 0,-3 2-4 0,4-2-5 0,-4-1-7 16,5 3-13-16,0 0-14 0,-1-3-15 0,1 0-13 0,2-1-16 0,-3 0-16 15,3-2-17-15,-1-5-19 0,2 1-31 0,-1-4-32 0,-4-2-61 0,2-2-66 16,1-4-38-16,-2-1-31 0,-3-1-9 0,1-2-6 0,-1-2-11 0,-3-1-10 16,-2-2-20-16,2 1-19 0,-5-2 10 0,2 0 18 0,-4 0 31 0,-2 0 32 15,2 0 60-15</inkml:trace>
  <inkml:trace contextRef="#ctx0" brushRef="#br0" timeOffset="198452.47">21041 13968 173 0,'-32'4'230'0,"2"1"30"0,3-2 35 0,7-3 40 0,-2 0 44 16,3 0 36-16,4 0 31 0,1-2-34 0,3 1-45 0,5-1-15 0,-1 1-10 15,1 1-10-15,3 0-12 0,3 0-19 0,0 0-21 0,0 0-30 0,0 0-35 16,0 0-38-16,0 0-41 0,0 0-24 0,0 0-21 0,3 0-15 0,2 3-13 16,-1-2-5-16,4 1-5 0,1 2 1 0,3-1 2 0,1 0 0 0,4 0 3 15,1 0 3-15,4-1 2 0,1 1 1 0,6-2-1 0,1-1-4 0,1-1-9 16,4-2-5-16,3 0-9 0,2-3-4 0,2-3-2 0,3 1-5 0,0-1-5 16,-2-2-1-16,0 0 0 0,1 0-4 0,-3-1-6 0,-3 2-6 0,2 0-4 15,-9 0-13-15,-1 2-17 0,-1 1-13 0,-8 2-13 0,-3 0-14 0,-2 0-17 16,-2 2-24-16,-2 0-27 0,-6 2-52 0,-2-2-56 0,-4 3-80 0,0 0-83 15,0 0-75-15,-7 3-75 0,-1-2-6 0,-2-1 7 0,-4 1 13 0,1-1 13 16,-2 2 15-16,-1-2 14 0,-3-2 25 0,1 1 29 0,-2-3 53 0</inkml:trace>
  <inkml:trace contextRef="#ctx0" brushRef="#br0" timeOffset="198690.8">21169 13288 155 0,'2'5'318'0,"-1"-2"13"0,4 3 24 0,-5-2 24 15,-2 4 34-15,-1 1 32 0,3 1 26 0,-1 1 21 0,-1 4-14 0,0-1-21 16,1 4-69-16,-2 2-79 0,-1 1-35 0,1 2-25 0,0 1-15 0,-2-1-12 16,4 2-22-16,-5-1-24 0,2 1-33 0,1-1-32 0,2 0-27 0,-3 0-25 15,1-3-22-15,2 0-24 0,1-2-20 0,-2-2-20 0,2 0-25 0,0-4-21 16,2-3-31-16,-2 0-32 0,0-4-60 0,1 0-67 0,-1-3-70 0,-1 0-73 15,1-3-65-15,0 0-60 0,0 0-10 0,0 0 5 0,0-5 11 0,0-2 14 16,0-1 17-16,0-1 17 0,0-1 29 0,1-2 30 0</inkml:trace>
  <inkml:trace contextRef="#ctx0" brushRef="#br0" timeOffset="198885.28">21326 13290 161 0,'6'3'289'16,"-3"1"51"-16,0 2 52 0,0 2 51 0,-3 1 32 0,3 1 24 0,-1 4 17 15,0-1 17-15,-1 3-57 0,1 4-70 0,-1 1-29 0,-1 3-18 0,2 0-23 16,-2 2-24-16,3-2-45 0,0 4-50 0,-1-2-51 0,-1 1-53 0,2-2-31 0,1 2-29 16,-1-1-25-16,2-1-25 0,0-1-23 0,-1-1-18 0,2-2-24 15,-3-2-24-15,2-1-29 0,0-3-34 0,-2-1-70 0,1-4-80 0,-4-2-63 16,1-1-61-16,-2-3-57 0,1-4-55 0,0 0-6 0,0 0 6 0,-5-1 12 0,-2-2 13 16,1-1 18-16,-2-2 20 0,0 0 32 0,0-3 32 0</inkml:trace>
  <inkml:trace contextRef="#ctx0" brushRef="#br0" timeOffset="199164.54">21155 13557 253 0,'1'4'313'0,"2"1"2"0,-1-1 33 0,0 2 38 0,-1-2 27 16,2 1 27-16,-1 1 15 0,0-1 14 0,2-1-38 0,-1 1-49 0,-1-1-66 16,1 1-65-16,0-1-40 0,0 1-29 0,1-2-8 0,-1 0 0 0,-1 0-34 15,1-1-39-15,-2 0-29 0,4 1-26 0,-4-1-23 0,2-1-22 16,-1 1-17-16,-2-2-19 0,2 0-21 0,-2 0-23 0,0 0-42 0,0 0-48 0,0 0-56 15,0 0-57-15,0 0-29 0,0 0-23 0,0 0-7 0,0 0-5 0,0 0 8 16,0 0 10-16,0 0 18 0,0 0 19 0,0 0 27 0,0 0 27 0,0 0 56 16,0 0 60-16,0 0 84 0,0 0 87 0,0 0 70 0,0 0 66 0,0 0 47 15,3 0 43-15,0 0 28 0,0 0 23 0,2 0 4 0,-2 0 2 0,3 0-3 16,-3 0-5-16,1 0-10 0,-4 0-13 0,1 0-28 0,-1 0-30 16,4 0-40-16,-4 0-44 0,0 0-42 0,0 0-40 0,0 0-55 0,0 0-60 15,0 0-108-15,0 0-116 0,0 0-107 0,0 0-102 0,1-3-22 0,-1-4-6 0,3 3-2 16,-3-2-1-16,2-2 0 0,-2 0 1 0,2-2 3 0,-2 0 3 15,0-1 29-15</inkml:trace>
  <inkml:trace contextRef="#ctx0" brushRef="#br0" timeOffset="199719.05">22733 13083 149 0,'-7'6'336'15,"2"1"17"-15,2-1 14 0,-3 1 35 0,3 0 41 0,0 0 27 0,1 2 29 0,2 0 16 16,0 5 18-16,0-1-56 0,0 5-73 0,0 5-51 0,2 1-50 0,-2 5-19 16,0 4-14-16,0 1-9 0,-2 2-8 0,2 1-31 0,-1 2-40 15,-1 0-25-15,0 0-28 0,1 0-17 0,-1-1-15 0,2-2-13 0,0-2-15 0,0-2-13 16,0-3-16-16,3-1-22 0,-1-4-23 0,1-3-24 0,0-2-25 0,1-4-23 15,2-1-22-15,-3-4-28 0,2-2-34 0,-1-4-76 0,0-1-89 16,1-4-80-16,-1-2-77 0,2-7-65 0,1-1-59 0,-1-4-4 0,1-3 8 0,2-5 17 16,-5-3 20-16,1-2 18 0,0-1 22 0,-2-2 27 0,-1 0 33 0</inkml:trace>
  <inkml:trace contextRef="#ctx0" brushRef="#br0" timeOffset="200054.16">22706 13191 269 0,'6'-11'336'0,"3"2"17"0,-2 2 19 0,3 1 20 0,-1 1 19 16,0-1 17-16,4 2 14 0,3-1 12 0,0 1 13 0,3 0-76 0,2 2-95 15,6-3-60-15,-1 2-53 0,4-1-18 0,8 0-12 0,-2 0-17 0,2-2-19 0,5 2-18 16,3-3-19-16,-2 1-16 0,3 1-13 0,3-2-12 0,-2 0-9 16,3 1-9-16,-3 0-7 0,0 2-2 0,0-1-2 0,-1 1 1 0,-4 1-1 15,1 1 1-15,-4 0-1 0,-2 2 1 0,-3 2-1 0,-2 0-1 0,-3 1-1 16,-2 0 0-16,-1 1-4 0,-2 1 1 0,-3 1-4 0,-2 0 1 0,-1 0-1 16,-2 0 0-16,-3-3 1 0,2 4-1 0,-5-3 0 0,-1 1-1 0,0-1 1 15,-2-2-1-15,0 1 0 0,0 0 1 0,-3-2-1 0,3 2 2 0,-3-3 0 16,-2 2 8-16,0 0 8 0,0-2 6 0,-3 0 8 0,4 0 5 0,-4 0 7 15,0 0 7-15,0 0 4 0,0 0 6 0,1 2 4 0,1 0 5 0,-2-2 5 16,1 3 4-16,2 2 2 0,-1-1-3 0,1 2-7 0,2 2-6 0,-2 2-5 16,2 2-6-16,0 2-5 0,-4 2-5 0,4 2-1 0,-1 3-6 0,-1 1-5 15,-3 4-6-15,0 1-2 0,0 2-7 0,-3-1-5 0,2 3-9 0,-4 1-7 16,2 1-14-16,0 0-15 0,0-1-12 0,-1-1-17 0,1-1-17 0,-2 0-20 16,2-1-16-16,0-2-18 0,-1-2-20 0,-1-1-19 0,2-3-27 0,-2 0-23 15,2-1-45-15,-4-2-48 0,1-3-34 0,1-2-32 0,-3 1-19 0,0-4-18 16,0 0-32-16,-1-2-36 0,0-2 6 0,-3 0 15 0,-2 1 18 0,1-5 22 15,-2-1 23-15,0 1 29 0,-3-2 50 0</inkml:trace>
  <inkml:trace contextRef="#ctx0" brushRef="#br0" timeOffset="200503.96">22771 13895 171 0,'-15'7'390'0,"0"2"32"0,2-4 27 0,3 3 14 0,-2-2 9 0,4-3 4 0,1 0 0 16,3-1 2-16,0-1 0 0,4-1-65 0,0 0-80 0,0 0-62 16,0 0-60-16,0 0-48 0,4 0-46 0,2-1-23 0,4 1-19 0,2-4-3 15,2 3-2-15,7-3 4 0,1-1 1 0,5 1 4 0,6-2 7 0,3-2 4 0,6 0 5 16,1 1-3-16,4-2 0 0,0 0-5 0,2 0-5 0,3 2-6 0,-1-2-9 15,1 2-6-15,0 2-11 0,-2-1-4 0,-2 0-2 0,-2 3-8 16,-2-2-5-16,-2 4-8 0,-4-2-6 0,-1 1-10 0,-3 1-12 0,-3 1-16 0,-2 0-21 16,-1-2-27-16,-4 2-26 0,1-1-38 0,1 1-45 0,-4-2-77 0,-2-1-87 15,-1 2-63-15,2-1-59 0,-5-1-56 0,-1-1-58 0,0-3-8 16,-1 3 5-16,-5 0 14 0,-1-2 17 0,-1 1 25 0,-1 1 29 0,-3-1 37 16,-2-1 44-16</inkml:trace>
  <inkml:trace contextRef="#ctx0" brushRef="#br0" timeOffset="201102.36">23969 13090 21 0,'0'-6'288'0,"-1"0"28"0,-1 3 20 0,2-1 19 0,-2 2 17 0,2 2 18 16,0 0 20-16,0 0 20 0,0 0-17 0,0 0-21 0,0-1-34 0,0 1-35 15,0 0-31-15,0 0-28 0,0 0-26 0,0 0-25 0,0 0-16 0,0 0-19 16,0 0-17-16,0 0-18 0,0 0-20 0,0 0-21 0,0 0-19 0,0 0-22 16,0 0-16-16,0 0-11 0,2-2-10 0,1 1-4 0,0-2-2 0,5 3 0 15,0-2 3-15,2 1 3 0,3 1 4 0,0 0 3 0,5-2 5 0,-1 2 5 16,5 0 4-16,0 0 4 0,2 0 6 0,3 2 7 0,2-2-2 0,1 3-1 15,0-3-1-15,1 4-1 0,1-1 0 0,0 1-1 0,-1 0 1 0,2-1 4 16,1 1-4-16,0 1-5 0,-1-3-4 0,4 3-1 0,-1-3-9 0,2 1-8 16,0-2-1-16,5-1-3 0,-2 0-2 0,1 0-2 0,1-2-6 0,2 0-1 15,-1-1-8-15,-1-2-6 0,-3-1 0 0,2 2 1 0,-3-3-1 0,-1 2-1 16,1-3 0-16,-4 1 2 0,0-1-1 0,-2 2-1 0,-3-1 0 0,-1 1 0 16,-2 0 0-16,-4 1-2 0,-3 1 5 0,-3-1 5 0,-3 2 0 0,-1 2 6 0,-4-3 0 15,-2 4 6-15,-2 0-1 0,-2 0 0 0,-3 0 2 0,0 0 1 16,0 0 1-16,0 0-1 0,0 0 2 0,0 0-1 0,0 0-1 0,0 0-6 15,0 0-2-15,0 0-7 0,0 0-7 0,0 0 0 0,0 0 0 0,0 0 0 16,0 0 0-16,0 0 0 0,0 0 0 0,0 0 0 0,0 0 0 0,0 0 0 16,0 0 0-16,0 0-4 0,0 0-5 0,0 0-1 0,1 2 0 0,-1 1 3 15,0 2 1-15,-1 2-3 0,1 2 3 0,-5 3 1 0,2 2 0 0,-2 2 1 16,-2 2 0-16,3 5 2 0,-6-1 1 0,2 4 3 0,2-1 1 0,-2 2 1 16,0 0-2-16,0 1 0 0,4 1-1 0,-1 0 1 0,-2-1-2 0,3 1 0 15,1-3-2-15,0 0 1 0,1 0-6 0,0-2-9 0,1-1-9 0,1 0-8 16,-2 0-12-16,1-2-12 0,1 0-10 0,-2-2-11 0,0 2-14 0,2-1-14 15,-1-2-19-15,-1 1-19 0,0-1-23 0,-1-1-24 0,2-1-31 0,-2 2-36 16,-2-4-66-16,2 0-74 0,-2 0-42 0,-1 0-31 0,-1-4-40 0,0-2-41 16,-1 2 4-16,0-4 10 0,-2 0 18 0,-1-3 20 0,2-3 23 0,-4-2 26 15,4 0 38-15</inkml:trace>
  <inkml:trace contextRef="#ctx0" brushRef="#br0" timeOffset="201486.33">23770 13765 167 0,'-13'8'262'0,"2"-1"11"16,0-3 9-16,0 0 10 0,5-1 10 0,1-3 10 0,0 0 14 0,2 0 13 15,0 0-49-15,3 0-60 0,0 0-22 0,0 0-13 0,0 0-8 0,0 0-9 16,0 0 11-16,0 0 16 0,0 0 6 0,0 0 4 0,4 0 0 0,3 1-3 16,-1 2-5-16,5-1-5 0,0-1-5 0,4 1-5 0,4 0-8 0,2 2-7 15,6-3-7-15,1 2-1 0,8-1-17 0,2-1-20 0,5 1-9 0,5-2-8 16,3-2-3-16,6 1-5 0,6-2-6 0,1-2-11 0,6-1-6 0,0 0-8 16,5-2-11-16,0 0-8 0,1-2-10 0,2 3-10 0,-4-2-5 0,-1 0-4 15,-4 0-5-15,-2 2-5 0,-2 0-4 0,-7-2-4 0,-4 2-1 0,-7 1 1 16,-1 0-1-16,-6 1-1 0,-7 0-1 0,-5 3 3 0,-2-3-3 0,-6 4-1 15,-6 0-4-15,-1-1-4 0,-4 1-15 0,-4 1-17 0,-2 0-31 0,-3 0-33 16,0 0-40-16,-3 0-40 0,-3 0-67 0,-5-2-74 0,-2 2-90 0,-2 0-94 16,-3-1-63-16,-2 1-58 0,-6-2-12 0,1 1-1 0,-4-2 13 0,-1 0 16 15,-3 3 31-15,-1-4 33 0,-3 3 42 0,2 0 39 0</inkml:trace>
  <inkml:trace contextRef="#ctx0" brushRef="#br0" timeOffset="202037.84">23357 13107 41 0,'-1'-5'205'0,"-1"1"13"0,1-1 14 16,-3 2 17-16,3 0 20 0,-1 0 25 0,0 2 25 0,2 1-15 0,0 0-23 16,0 0-19-16,0 0-13 0,0 0-7 0,0-3-3 0,0 3-7 0,0 0-10 15,0 0 4-15,0 0 7 0,0 0 1 0,0 0-3 0,0 0-13 0,0 0-15 16,0 3-11-16,4 3-11 0,-3 0-6 0,1 1-5 0,1 3-3 0,-3 1-2 15,3 3 2-15,2 1 7 0,-4 3-9 0,2 3-10 0,-1 0-12 0,0 7-13 16,-1 0-6-16,-1 1-5 0,0 4-10 0,0 2-9 0,0 0-8 0,-1 0-10 16,-3 1-10-16,1 0-8 0,-1-2-8 0,-1 1-8 0,4-2-8 0,-3-3-9 15,3-3-8-15,-1 0-4 0,0-4-8 0,2-2-7 0,0-5-4 0,0-1-7 16,0-3-6-16,2-3-9 0,0-1-15 0,-2-3-17 0,1-1-26 0,-1-1-26 16,0-3-33-16,0 0-33 0,0 0-67 0,0 0-77 0,4-2-86 0,-3 1-91 15,2-4-66-15,2-1-63 0,-4-3-6 0,2-1 4 0,2-2 12 0,-1-2 17 16,0 1 24-16,0-2 28 0,0 0 31 0,1-2 34 0</inkml:trace>
  <inkml:trace contextRef="#ctx0" brushRef="#br0" timeOffset="202518.57">23763 13073 81 0,'0'0'231'0,"0"-2"6"0,0 2 13 0,0 0 19 16,0 0 48-16,0 0 56 0,0 0 47 0,0 0 44 0,3 4-30 0,-3 1-48 15,2 2-21-15,0 2-17 0,-2 0-7 0,0 5-4 0,1-1 4 0,-1 3 7 16,0 2-8-16,0 4-9 0,-1 0-42 0,1 2-50 0,-4 3-41 0,4 2-38 15,-3 1-23-15,2 0-19 0,-2 0-12 0,1 2-10 0,-1 1-13 0,3-2-10 16,-1-1-10-16,-1-1-12 0,0 0-7 0,2-2-9 0,0-2-8 0,0 0-9 16,0-4-14-16,0-3-15 0,4 3-16 0,-4-4-17 0,1-5-19 15,-1 1-22-15,3-4-21 0,-3 0-17 0,2-4-23 0,1 2-21 0,-2-3-25 0,-1-1-27 16,0-3-47-16,0 0-50 0,0 0-52 0,0 0-49 0,-1 3-23 0,-2-2-19 16,1 1-34-16,-1 0-40 0,-2-1 9 0,0 1 15 0,-1-2 19 15,0 0 22-15,-3 1 23 0,-1-1 28 0,-1-1 50 0</inkml:trace>
  <inkml:trace contextRef="#ctx0" brushRef="#br0" timeOffset="203435.12">23471 13445 257 0,'0'0'302'16,"0"0"20"-16,0 0 22 0,0 0 20 0,0 0 23 0,0 0 25 0,0 0 34 0,0 0 34 15,0 0-39-15,0 0-55 0,0 0-32 0,-2 1-26 0,2 3-20 16,0 1-23-16,-1-1-13 0,1 1-14 0,0 1-11 0,0 1-14 0,0 0-17 0,1 3-18 16,-1-3-27-16,4 2-31 0,-3-1-20 0,1 1-16 0,-1-1-15 0,1-2-10 15,0 3-10-15,-1-4-8 0,-1 1-5 0,5 1-7 0,-5-5-9 16,1 1-7-16,-1 0-5 0,0-3-5 0,0 0-5 0,0 0-4 0,0 0-2 0,0 0 2 16,0 0-1-16,0 0 0 0,0 0 1 0,0 0 2 0,0 0-1 0,0 0 0 15,0 0-2-15,0 0 0 0,0 0 0 0,0 0-4 0,-1-1-1 16,-1-2 0-16,-1 0-4 0,2-2-5 0,-3 0 0 0,1-1 0 0,2 1-3 0,-3-3-1 15,1 1 0-15,2 1 0 0,-1 0-2 0,0 0 3 0,2 0-1 0,-1 3 1 16,-1-2 1-16,2 2 0 0,0 3-1 0,0 0 2 0,0 0-2 16,0 0 0-16,0 0 0 0,0 0 1 0,0 0-1 0,0 0 0 0,0 0-1 0,0 0 2 15,0 0-1-15,0 0-1 0,0 0 1 0,0 0 0 0,0 0 3 0,0 0-2 16,0 0 3-16,0 0 0 0,0 0 0 0,0 3 0 0,0-3 0 16,3 3 1-16,-3-3 1 0,0 2-1 0,0-2 0 0,0 0 3 0,0 0-2 15,0 0 0-15,0 0 1 0,0 0-1 0,0 0-1 0,0 0-1 0,0 0 1 16,0 0 0-16,0 0 0 0,0 0-2 0,0 0 1 0,0 0-2 15,0 0 1-15,0 0-2 0,4 1 1 0,-1-1 0 0,2-1 1 0,-2 1-1 0,0-2 0 16,3 0 1-16,-3 1 0 0,4 0-2 0,-3-1 2 0,0-1-1 0,-1 2 2 16,0 1-2-16,-1-2 0 0,-2 2 0 0,0 0 0 0,0 0-3 15,0 0 1-15,0 0-1 0,0 0-2 0,0 0-1 0,0 0 1 0,0 0 0 0,0 0-3 16,0 0-5-16,0 0-5 0,0 0-3 0,0 0-7 0,0 0-6 0,0 0-9 16,0 0-12-16,0 0-13 0,0 0-15 0,0 0-22 0,0 0-21 15,0 0-31-15,0 0-31 0,0 0-60 0,0 0-67 0,0 0-62 0,0 0-67 0,0 0-63 16,0 0-66-16,-3 2-7 0,-2 2 9 0,1 0 11 0,-2 3 18 0,1 0 21 15,-2 0 23-15,0 3 28 0,2-2 36 0</inkml:trace>
  <inkml:trace contextRef="#ctx0" brushRef="#br0" timeOffset="203969.69">24579 13128 167 0,'0'0'228'0,"0"0"13"0,0 0 19 0,0 0 19 16,0-1 23-16,0 1 27 0,0 0 2 0,0 0-2 0,0 0-25 0,0 0-29 15,0 0 3-15,0 0 14 0,0 0 3 0,0 0 1 0,0 0 0 0,0 0 0 16,0 0-6-16,0 0-9 0,2 2-11 0,0 1-15 0,-1 3-9 0,2 2-9 16,2-1-8-16,-4 4-13 0,4-1-23 0,-2 4-27 0,-1 1-16 0,1 3-14 15,-1 1-11-15,-1 3-12 0,1 3-10 0,0 0-13 0,-2 2-7 0,-4 2-11 16,4 1-13-16,-3-1-13 0,2 3-13 0,-1 1-33 0,-1-2 0 0,1 1 0 16,1 0 0-16,-3-3 0 0,3 0 0 0,-2-2 0 0,1-1 0 0,2-1 0 15,0-3 0-15,0-2 0 0,2-3 0 0,-2-2 0 0,3-3 0 0,-3-2 0 16,1-2 0-16,-1-5 0 0,0 3 0 0,2-3-14 0,-2-3-61 0,0 0-34 15,0 0-34-15,0 0-39 0,0 0-39 0,0 0-47 0,0-3-74 0,-2-3-81 16,2 3-54-16,-1-3-49 0,-2 0-47 0,1-2-49 0,1-1 0 0,-1 2 11 16,-3-1 27-16,2 1 34 0,0-1 35 0,0 3 37 0,-2-2 45 0,-1 1 46 15</inkml:trace>
  <inkml:trace contextRef="#ctx0" brushRef="#br0" timeOffset="204368.62">24317 13486 318 0,'-5'-2'475'0,"5"2"20"0,0 0 9 0,0 0 8 0,-3 0 3 16,3 0 4-16,-1 2 8 0,1-2 8 0,0 0 7 0,0 0 9 0,0 0-118 15,0 0-142-15,0 0-91 0,0 0-76 0,0 0-31 0,0 0-20 0,0 0-7 16,0 0-6-16,0 0-4 0,0 0-5 0,0 0-6 0,0 0-6 0,1 0-11 16,2 0-7-16,3 0-5 0,-3-2-4 0,1 2-5 0,0 0-2 0,0 0 0 15,-3 0 1-15,-1 0-1 0,0 0 1 0,4 0 0 0,-4 0 3 0,0 0-1 16,0 0 3-16,0 0 3 0,0 0 1 0,0 0 2 0,0 0-1 0,0 0-1 15,0 0 3-15,-2 2-1 0,0 0 0 0,2-2 0 0,-1 1-1 0,1-1-1 16,-4 0-3-16,4 0-3 0,0 0-3 0,0 0-2 0,-1 2-3 0,1-2-1 16,0 0 2-16,0 0-1 0,0 0-1 0,0 0 1 0,0 0 1 0,0 0-1 15,0 0 0-15,0 0 4 0,0 0 4 0,0 0 5 0,0 0 5 0,0 0 5 16,0 0 6-16,0 0 1 0,0 0 4 0,0 0 3 0,0 0 6 0,0 0 1 16,0 0 1-16,0 0 0 0,0 0 0 0,0 0-2 0,0 0-6 15,0 0-2-15,0 0-5 0,0 0-4 0,0 0-7 0,0 0-5 0,0 0-7 0,0 0-13 16,0 0-14-16,0 0-10 0,0 0-13 0,0 0-12 0,0 0-14 0,0 0-7 15,0 0-8-15,1-2-5 0,3-1-5 0,-3 0 1 0,3-1 0 0,-3 1 0 16,2-2-1-16,3 0 5 0,-3 1 4 0,1 1 6 0,1-1 4 16,-4 1 5-16,1-1 3 0,-1 3-7 0,-1 1-10 0,0 0-37 0,0 0-47 0,-1 3-92 15,-6 0-104-15,2 3-80 0,-4-1-76 0,0 1-13 0,-1 1 2 16,-2 2 3-16,0 0 5 0,0 0 7 0,-2-1 7 0,-1 1 16 0,1-5 18 16,3 1 44-16</inkml:trace>
  <inkml:trace contextRef="#ctx0" brushRef="#br0" timeOffset="205485.63">18673 13905 16 0,'3'-3'157'16,"1"1"7"-16,-2 0 10 0,-1 2 7 0,-1 0 10 0,3-2-8 0,-3 2-8 15,0 0-19-15,0 0-19 0,0-1 1 0,0 1 7 0,0 0 11 0,0-4 14 16,0 4 14-16,0-4 10 0,-1 3 9 0,1 1 8 0,0 0 5 0,0 0 8 15,-2-2 6-15,2 2 8 0,0 0-2 0,0 0-1 0,0 0-10 0,0 0-13 16,0 0-18-16,0 0-20 0,0 0-12 0,0 0-11 0,0 0 1 0,-1 0-2 16,-4 2-6-16,2 0-8 0,2 3-10 0,-3 0-9 0,-1 6-6 0,1 1-3 15,-3 3 3-15,0 3 0 0,-1 3 9 0,-2 2 7 0,-2 6-1 0,0 2-3 16,-1 2-10-16,-2 0-14 0,0 2-3 0,-2 3-6 0,1-1-5 0,-3 1-7 16,2-1-4-16,0 2-8 0,-1-3-9 0,2 0-7 0,1-1-10 0,0-2-8 15,1-3-7-15,3-3-6 0,1-2-4 0,1-3-3 0,3-3-6 0,0-3-6 16,2-3-4-16,-1-1-1 0,4-5-5 0,-1-1-4 0,1-1-4 0,-2-1-6 15,1-1-13-15,2-3-18 0,0 0-19 0,0 0-19 0,0 0-24 0,0 0-26 16,0 0-29-16,0 2-34 0,-3 0-69 0,2 0-82 0,1-1-70 0,-5 1-66 16,1 0-58-16,0 1-56 0,-1-2 1 0,0 2 11 0,-2-1 21 0,0-1 19 15,-1 1 27-15,0-2 25 0,-1-2 33 0,-1-1 34 0</inkml:trace>
  <inkml:trace contextRef="#ctx0" brushRef="#br0" timeOffset="205720.01">18141 14520 113 0,'2'7'245'0,"-1"-1"7"0,-1 0 32 16,2 0 34-16,0 0 34 0,1 2 30 0,0-1 35 0,1 1 41 0,-1 2-27 16,2 1-40-16,0 1-36 0,2 1-37 0,-3 4-5 0,2-2-4 0,2 3-1 15,-3-2-3-15,2 0-25 0,-1 1-31 0,2 0-27 0,-2-1-27 0,0-2-33 16,-1 1-35-16,0-1-22 0,3 0-21 0,-2-3-11 0,-1 1-10 0,0-3-9 16,-2 1-10-16,0-2-6 0,-1-1-2 0,-1-1-4 0,4-1-7 0,-5-2 3 15,1 0 3-15,-1-3 5 0,0 3 3 0,0-3 0 0,7 0 0 0,-3-2-1 16,5-2-4-16,1-2 1 0,1-3-2 0,2-4-4 0,6-1-3 0,0-4-12 15,3-5-13-15,2-1-24 0,1-4-28 0,0-2-25 0,2-2-28 0,2-1-33 16,-4-1-36-16,2 4-72 0,-2 0-83 0,-3 1-84 0,-1 4-86 0,-2 4-56 16,-2-1-50-16,-2 8-2 0,-1 2 11 0,-5 4 16 0,-1 2 19 0,-3 5 20 15,0 2 22-15,-1 0 31 0,-1 3 32 0</inkml:trace>
  <inkml:trace contextRef="#ctx0" brushRef="#br0" timeOffset="206252.58">19474 13915 208 0,'-6'-4'228'0,"-1"-1"19"0,1 1 24 0,1-1 23 0,-3 1 23 15,5-1 20-15,-2 1 21 0,2-1-30 0,0 2-45 0,0 0-17 0,1 0-14 16,1 2-1-16,1 1-2 0,0 0-5 0,0 0-4 0,0 0-17 0,0-1-20 16,0 1-22-16,0 0-22 0,0 0-17 0,0 0-15 0,0 0 1 0,0 0 3 15,0 0 2-15,-2 4-1 0,-1 1-4 0,3 4-6 0,0 2-1 0,0 3 2 16,-1 4 8-16,-1 3 10 0,0 3 7 0,-1 5 11 0,0 5-1 0,-2 2-2 16,0 3-19-16,1 1-22 0,-6 3-11 0,2 0-7 0,0 3-8 0,2-3-8 15,-3 1-8-15,1-2-8 0,0-3-13 0,1-1-14 0,0-5-17 0,2-4-21 16,0-1 0-16,2-4 0 0,1-5 0 0,-1-1 0 0,3-4 0 0,-2-3 0 15,2 0 0-15,0-4 0 0,0 0 0 0,0-3-5 0,0 1-31 0,0-3-9 16,0-2-14-16,0 0-18 0,0 0-16 0,0 0-21 0,0 0-21 0,0 0-23 16,0 0-29-16,0 0-29 0,0 0-53 0,0 0-56 0,0 0-63 0,0 0-67 15,0 0-45-15,0 0-44 0,-3-1-15 0,0-2-12 0,-3 0 12 0,3-1 18 16,-2-3 22-16,0 2 23 0,0-3 31 0,1 0 34 0,-2-3 57 0</inkml:trace>
  <inkml:trace contextRef="#ctx0" brushRef="#br0" timeOffset="206436.09">19224 14436 220 0,'0'9'293'0,"-1"4"37"0,1 0 33 0,0 4 32 0,-4 1 35 0,4 3 36 16,-1-1 24-16,1 3 23 0,-2 2-57 0,2 1-72 0,0 1-29 0,2 1-15 16,-1-2-18-16,3 0-16 0,-3-2-29 0,4-3-31 0,3 0-24 0,-2-4-22 15,2-2-25-15,0-5-28 0,4 1-19 0,0-4-16 0,2-2-8 0,0-2-7 16,2-5-10-16,-2-1-5 0,3-3-7 0,1-1-9 0,1-5-5 0,-2-4-9 16,2-2-9-16,2-3-9 0,-4 1-13 0,2-4-9 0,-1-2-23 0,1 1-21 15,-2-2-24-15,-1 1-27 0,-1-1-32 0,-2 2-36 0,0-1-87 0,-1 2-102 16,-2 2-119-16,-2 1-121 0,1 0-33 0,-1 1-13 0,-3 2 0 0,2 2 2 15,-3 1 12-15,1 0 18 0,-1 2 23 0,0 3 22 0,0 1 34 0,5 3 36 16</inkml:trace>
  <inkml:trace contextRef="#ctx0" brushRef="#br0" timeOffset="207019.53">20914 13893 186 0,'-1'-6'244'0,"-1"1"19"0,1-1 15 0,-3 2 17 16,3 1 26-16,-1-2 27 0,0 4-3 0,1-3-8 0,1 4-23 0,0 0-26 16,0 0 2-16,0 0 8 0,0 0 2 0,0 0 4 0,-2 4-6 0,1 1-3 15,-2 0-6-15,1 2-5 0,-1 4-12 0,2 1-14 0,-3 5-11 0,0 2-10 16,-1 4-9-16,-2 2-8 0,-2 4-23 0,1 2-28 0,2 2-21 0,-4 2-23 15,-1 2-14-15,2-1-9 0,-4 3-13 0,4-3-10 0,-3 2-13 0,2-2-13 16,2-2-40-16,-2-1-13 0,2-3 0 0,0-5 0 0,2 0 0 16,1-3 0-16,0-5 0 0,2-2 0 0,1-3-49 0,1-3-29 0,-1-2-28 0,2-1-30 15,0-3-33-15,0-3-37 0,0 0-58 0,0 0-62 0,0 0-82 0,0 0-86 16,0 0-65-16,0 0-59 0,0 0-6 0,0 0 10 0,-4-1 16 16,1-1 20-16,0-1 27 0,-4 0 27 0,2 2 34 0,-1-2 37 0</inkml:trace>
  <inkml:trace contextRef="#ctx0" brushRef="#br0" timeOffset="207219.03">20579 14479 98 0,'3'5'294'0,"-1"-1"44"0,1-1 51 0,-3 3 49 0,3 0 50 0,-1 2 26 15,-1-1 22-15,1 2 16 0,-1 0 16 0,1 3-62 0,0 2-77 0,-2-1-48 16,1 2-36-16,-1 2-20 0,0-1-16 0,0 2-44 0,2-3-50 0,-1 3-47 16,1-4-49-16,0 0-25 0,1 0-19 0,0 0-13 0,5-4-12 0,-4-2-5 15,3 2-5-15,1-4-5 0,1 0-6 0,1-3 0 0,-1 0 0 0,5-4-3 16,-1-1 0-16,3-5-2 0,-2 0 0 0,1-4-7 0,2-1-8 0,2-4-20 15,-2-2-23-15,0 0-30 0,1-1-29 0,-2-1-36 0,-2 0-37 0,2 0-79 16,-5-1-95-16,0 3-98 0,-3 0-98 0,-2 1-49 0,1 0-36 0,-3 1-2 16,0-1 2-16,2 2 17 0,-5 0 19 0,4 0 24 0,-2 1 24 0,4 1 36 15,-3-2 37-15</inkml:trace>
  <inkml:trace contextRef="#ctx0" brushRef="#br0" timeOffset="207652.84">21718 13668 103 0,'0'0'322'0,"0"0"14"0,0-3 10 0,0 3 5 0,-2-2 4 0,2 2 5 0,0 0 4 16,0 0 33-16,0 0 39 0,0 0-30 0,0 0-43 0,0 3-32 0,-2 2-34 16,2 1-21-16,0 2-20 0,0 3-3 0,-1 2 2 0,1 4 5 0,0 2 6 15,0 2 3-15,-2 4 4 0,2 3-30 0,0-1-37 0,0 4-37 0,0 3-42 16,0 0-16-16,0 1-14 0,0 5-11 0,0-1-8 0,2 0-10 0,-1 0-10 15,1 0-12-15,0 0-19 0,-1-2-27 0,1-2 0 0,-1-1 0 0,5 0 0 16,-2-6 0-16,-3-1 0 0,2-3 0 0,2-3 0 0,-2-3 0 0,1-3 0 16,-1 0 0-16,-2-3-29 0,1-1-23 0,1-4-14 0,-3-1-17 0,3-1-14 15,-1-2-19-15,-2 0-18 0,0-3-27 0,0 0-28 0,0 0-36 0,0 0-39 16,0 0-66-16,-2 1-72 0,-4 0-38 0,3 3-32 0,-4-3-28 16,1 1-27-16,-4 1-13 0,0-2-11 0,-2 1 14 0,-2-2 17 0,2 0 28 0,-4-2 30 15,2-1 39-15,1 0 42 0</inkml:trace>
  <inkml:trace contextRef="#ctx0" brushRef="#br0" timeOffset="207820.39">21513 14443 97 0,'-2'-4'356'0,"0"1"33"0,2 3 29 16,0 0 38-16,2 1 41 0,2 2 21 0,-1 2 18 0,2 1 13 16,0 1 14-16,0 3-46 0,-1-1-61 0,1 2-57 0,1 3-59 0,1 0-41 0,-3 2-34 15,3-1-27-15,-2 0-26 0,2-2-34 0,0 2-35 0,1-3-20 16,-2 2-16-16,3-4-13 0,2 1-10 0,-1-4-13 0,2 1-17 0,0-5-9 16,3-2-10-16,-2-2-9 0,6-2-10 0,-1-5-8 0,0-4-7 0,0-1-17 15,4-5-17-15,-2-2-23 0,1-2-24 0,0-3-28 0,-3-1-26 0,0 0-31 16,-1-1-33-16,-2 0-77 0,-4 1-87 0,-3 5-77 0,-2-2-81 0,-3 3-52 15,-3 2-45-15,-1 1 2 0,-4 4 9 0,0 1 21 0,-1 3 22 0,-4 3 26 16,2 2 25-16,0-1 31 0,0 5 35 0</inkml:trace>
  <inkml:trace contextRef="#ctx0" brushRef="#br0" timeOffset="208470.65">23246 13680 154 0,'-1'3'317'0,"-3"1"29"0,1 0 30 0,-4 5 38 0,0 0 39 15,-1 2 26-15,2 3 22 0,-3 0 17 0,1 4 14 0,0 4-68 0,-3 2-89 16,1 1-47-16,1 6-41 0,1-2-20 0,-3 4-18 0,3-1-20 0,-2 1-22 16,3-1-32-16,0 4-33 0,-1-4-22 0,2 1-19 0,-1-2-14 0,1 1-13 0,3-2-7 15,-2 0-5-15,2-3-4 0,0 0-6 0,0-3-7 0,0 0-8 16,3-3-15-16,-4 0-17 0,2-3-26 0,0 0-23 0,2-4-25 0,-2-1-24 15,2-2-30-15,0-3-26 0,0 2-37 0,0-6-38 0,0 2-70 0,0-3-75 0,-1 0-52 16,1-3-46-16,0 0-40 0,0 0-38 0,-2 2-3 0,-3-1 1 16,5-1 18-16,-3 0 20 0,-2 0 27 0,0-1 26 0,2-1 36 0,-3-3 34 15</inkml:trace>
  <inkml:trace contextRef="#ctx0" brushRef="#br0" timeOffset="208669.12">22927 14307 238 0,'0'0'304'0,"-1"4"42"16,-1 4 31-16,1 2 31 0,-1 2 35 0,0 2 36 0,1 1 20 0,-3 3 17 15,3 3-52-15,-1 3-70 0,1 0-28 0,-1 1-22 0,0-1-18 0,2 2-19 16,0-2-32-16,2-3-34 0,0 0-27 0,-1-3-28 0,2 0-28 0,2-4-29 16,0 1-14-16,3-5-11 0,-4 0-11 0,4-2-10 0,1-4-8 0,1 1-9 15,0-4-9-15,1-2-10 0,5-4-8 0,-3 1-9 0,4-6-14 0,-3-3-18 16,5-3-22-16,-1-2-25 0,2-3-25 0,0-3-28 0,-2-3-23 0,2-1-27 16,1 0-39-16,-3 1-42 0,0 0-79 0,-2 2-90 0,-2-1-63 0,1 4-58 15,-3 1-34-15,-1 1-26 0,1 3 9 0,-3 4 16 0,0 0 18 0,0 4 22 16,0 0 22-16,0 2 25 0,3 3 36 0</inkml:trace>
  <inkml:trace contextRef="#ctx0" brushRef="#br0" timeOffset="209521.84">24032 13647 142 0,'-1'-6'189'0,"-2"-2"11"0,-1 1 15 0,1-1 19 0,2 3 27 0,-3-3 25 16,1 3-9-16,0 0-20 0,1 1-14 0,-2 0-15 0,2 1-2 0,-1-1 3 0,3 4 0 16,0-1-3-16,0 1-6 0,0 0-10 0,0 0-13 0,0 0-19 0,0 0-2 15,0 0 1-15,0 0-12 0,0 0-11 0,-1 3-14 0,1 2-16 16,0-1-12-16,-2 1-11 0,2 1-3 0,-2 0-3 0,2 1-1 0,0-1-1 0,-1 0-1 16,-1 1 0-16,2 0-22 0,0-3-28 0,0 1-14 0,0-1-9 0,0-1-4 15,0-3-1-15,0 0 0 0,0 0-2 0,0 0-4 0,0 3-4 16,0-3 0-16,0 0 0 0,0 0 0 0,0 0 1 0,0 0 0 0,0 0 2 0,0 0 0 15,0 0 1-15,0 0 0 0,0 0-1 0,0 0 2 0,0 0 2 0,0 0 0 16,0 0 3-16,0 0 0 0,0 3 3 0,0-3 0 0,0 0 2 16,0 0 1-16,0 0 1 0,0 0 0 0,0 0 0 0,0 0 0 0,0 0-1 0,0 0 0 15,0 0-3-15,0 0 1 0,0 0-4 0,0 0-2 0,0 0-2 16,0 0-2-16,0 0-4 0,0 0-1 0,0 0-1 0,0 0 0 0,0 0-1 16,0 0-1-16,0 3 0 0,0-3-1 0,0 0 0 0,0 0 1 0,0 0 0 15,0 0 2-15,0 0-1 0,0 0 1 0,0 0 2 0,0 0 1 0,0 0-1 16,0 0 2-16,0 0-2 0,0 0 2 0,0-1 0 0,-1-1 2 0,-3 1 2 15,3-2 0-15,-1 1 2 0,0 1-1 0,2-1 2 0,0 2 1 0,-3-3-1 16,3 3 2-16,0-1 4 0,0 1 1 0,0 0 0 0,-1-2 3 0,1 2-1 16,0 0-1-16,-3-1 0 0,3 1 0 0,0 0-1 0,0 0 0 0,0 0 0 15,0 0 1-15,-2-3-1 0,2 3 1 0,0 0-4 0,0 0 2 0,0 0 3 16,0 0 0-16,0 0 2 0,0 0-3 0,0 0 3 0,0 0-2 0,0 0-2 16,0 0 0-16,0 0-3 0,0 0 2 0,0 0 0 0,0 0 11 0,0 4 15 15,0-1 4-15,2 5 2 0,-2-1-1 0,0 4 4 0,0 2 1 0,0 4 2 16,-2 3 4-16,2 5 3 0,-3 0 3 0,2 5 2 0,-1 2 0 0,-1 1 1 15,0 1-14-15,-2 2-13 0,1 0-33 0,0 0-10 0,-2 0 0 0,3-2 0 16,-1 1 0-16,1-2 0 0,1 1 0 0,-1-5 0 0,2 0 0 0,1-4 0 16,-2-3 0-16,2 0 0 0,0-4 0 0,2-2 0 0,-2 0-13 0,0-6-80 15,1 1-28-15,-1-1-28 0,0-4-27 0,2 0-25 0,-2-2-43 0,0-1-45 16,0 2-80-16,0-5-88 0,0 0-58 0,-2 4-54 0,-1-1-22 0,0 2-16 16,-5-1 16-16,4 1 22 0,-3-1 27 0,-1 1 27 0,-3 0 28 0,2 1 29 15,-1 1 42-15</inkml:trace>
  <inkml:trace contextRef="#ctx0" brushRef="#br0" timeOffset="209719.31">23743 14269 53 0,'0'-6'319'0,"-2"3"25"0,2 3 19 0,0 0 39 0,0 0 41 15,0 2 33-15,-1 2 34 0,1 0 18 0,-2 6 15 0,0 0-54 0,1 1-67 16,-1 4-49-16,2 1-47 0,-1 2-32 0,1 2-29 0,0 1-17 0,0 0-16 16,0-2-32-16,1-2-37 0,1 1-32 0,1-2-30 0,0-1-15 0,4-1-9 15,-2-4-8-15,1 0-5 0,1-3-5 0,2-1-6 0,0-2-5 0,2-1-4 16,-1-3-6-16,1-1-4 0,3-4-4 0,-1 1-5 0,1-4-5 0,0-4-7 15,2 0-15-15,0-3-21 0,1-2-21 0,-1-1-25 0,1 0-25 0,-1-1-30 16,1-1-39-16,-1 0-42 0,2 2-91 0,-4-1-104 0,2 1-100 0,-4 2-101 16,6 3-20-16,-5-2-3 0,-1 1 12 0,1 2 14 0,-2 0 21 0,1 3 19 15,0 0 25-15,1 2 26 0,-1 0 41 0</inkml:trace>
  <inkml:trace contextRef="#ctx0" brushRef="#br0" timeOffset="210188.06">24902 13713 175 0,'0'0'222'0,"1"-4"9"0,-1 4 15 0,0-2 15 15,0 2 14-15,0-4 30 0,0 4 28 0,0-2-13 0,0 2-21 0,0 0-2 16,0-5 6-16,0 2 1 0,0 3-1 0,0-3 1 0,0 3 2 0,2-3-7 16,-2 3-9-16,0 0-14 0,0 0-10 0,0-3-27 0,0 3-24 0,0 0-32 15,0 0-31-15,0 0-34 0,0 0-36 0,0 0-18 0,1-4-16 0,-1 4-9 16,0 0-9-16,0 0 12 0,0 0 16 0,0 0 10 0,0 4 9 0,4-1 3 15,-3 3 5-15,2 3 0 0,-1 2 0 0,1 2 3 0,1 2 0 0,0 3 1 16,1 3 0-16,-4 1 1 0,2 6-1 0,-1-3-17 0,0 6-18 0,-2-2-14 16,1 1-10-16,-1 2-7 0,0-1-6 0,0 1-4 0,0-1-2 0,0 0-5 15,2 0-6-15,0-3-6 0,-2 2-7 0,3-1-10 0,-2-4-11 0,1 0-9 16,0 0-13-16,-1-2-12 0,2-4-13 0,-1-1-13 0,1 0-13 0,-2-3-11 16,-1-2-12-16,0-1-9 0,0-1-9 0,-1-1-7 0,-2-1-6 0,1 0-7 15,-1-2-10-15,-2 2-8 0,1-2-10 0,-1 0-21 0,-2-1-22 0,1 0-32 16,2-2-36-16,-3 3-22 0,1-6-20 0,-1 2-21 0,1-1-21 0,0-2-32 15,1-2-35-15,0-2 6 0,0-3 18 0,2 2 18 0,2-4 21 0,-4-2 34 16,4-1 34-16,-1-1 46 0</inkml:trace>
  <inkml:trace contextRef="#ctx0" brushRef="#br0" timeOffset="210419.44">24788 14266 105 0,'-3'3'234'0,"1"0"46"0,0 0 51 0,2 2 52 0,0-1 53 15,2 2 38-15,0 2 34 0,-1-1-7 0,4 2-19 0,-2 0-27 0,2 4-32 0,0-2-12 16,3 5-9-16,-4-2-6 0,3 3-4 0,-1 1-42 0,2 0-50 0,0 0-48 15,0 0-50-15,-2 3-37 0,2-3-31 0,0 3-22 0,-2-3-17 0,2 0-15 16,-1 0-20-16,0-3-11 0,1-1-12 0,-1 0-6 0,-2 0-8 16,1-4-1-16,0-2 2 0,-1 0-3 0,-2-3-1 0,2 1-19 0,-4-3-1 0,3-1 0 15,-3 0 0-15,4-4 0 0,1-1 0 0,0-3 0 0,1-3 0 0,2-4 0 16,4-1 0-16,0-4 0 0,2-2 0 0,1-4 0 0,1-3 0 16,0 0-86-16,-2-1-42 0,0-1-47 0,0-1-50 0,0 1-100 0,-5 4-111 15,2-2-98-15,-4 3-97 0,0 0-19 0,-2 2 0 0,-2 5 2 0,-2-1 8 16,-2 5 19-16,-2 1 24 0,-1 1 31 0,-2 4 35 0,-1 2 49 0</inkml:trace>
  <inkml:trace contextRef="#ctx0" brushRef="#br0" timeOffset="210576.02">25409 14473 133 0,'8'22'637'0,"-3"-1"20"16,1-1 4-16,-4-2 2 0,-1 0 0 0,-1-3-2 0,-1-1-2 0,-1-4 1 15,1-2-1-15,-4-6-1 0,5-2-44 0,0 0-53 0,0 0-256 0,0 0-305 16,0 0 0-16,0 0 0 0,0 0 0 0,-1 0 0 0,-3-1-28 0,1 1-112 15,2-4-75-15,-3 4-82 0,0-3-127 0,-1-2-135 0,-2-1-57 0,1 2-37 16,0-4-9-16,0 2-5 0,-3-1 5 0,-1-1 4 0,2 2 23 0,-4 0 28 16,0 0 47-16,-1 2 48 0</inkml:trace>
  <inkml:trace contextRef="#ctx0" brushRef="#br0" timeOffset="211620.23">18048 15048 266 0,'3'-5'356'0,"0"2"28"0,-1 0 17 0,-1 0 18 0,-1 3 14 16,0 0 17-16,0 0 15 0,-1 3 15 0,-1 0-33 0,1 5-42 16,-1 1-46-16,0 3-48 0,-1 3-41 0,2 3-42 0,-3 1-20 0,1 4-15 15,2 2-7-15,-3 2-7 0,0 3-3 0,-1 0-6 0,4 0-10 0,-4 2-8 16,2-1-12-16,-1-1-14 0,1 0-12 0,0-1-11 0,1-2-10 0,-2-2-9 15,2-1-9-15,1-4-9 0,-1 0-13 0,2-4-12 0,0-3-12 0,0-1-13 16,0-3-12-16,0-3-12 0,0-1-7 0,0-1-9 0,3-1-19 0,-1-1-21 16,1-1-28-16,1-1-32 0,1-1-45 0,2-1-48 0,2-1-103 0,1-3-115 15,1 2-91-15,0-4-84 0,5-2-14 0,-2 0 1 0,3-5 4 0,-1 1 3 16,3 0 20-16,1-4 18 0,-2 2 29 0,4-1 31 0,2 2 47 0</inkml:trace>
  <inkml:trace contextRef="#ctx0" brushRef="#br0" timeOffset="211987.24">19398 15149 218 0,'3'-8'490'0,"0"0"25"15,-1 1 4-15,1 1 3 0,-1-1 0 0,-1 3-1 0,1 1 6 0,4-1 6 16,-1 2 6-16,0-1 7 0,-1 1-95 0,3 1-115 0,2 0-112 0,-1 1-110 15,2 0-42-15,4 0-21 0,-3 0-5 0,3 0-3 0,0 0 0 0,2 0 0 16,0 0-5-16,-2 0-10 0,4 1-4 0,-4-1-6 0,2 3-5 0,-4-1-5 16,2-1-3-16,-2 3 0 0,0-2 8 0,-2 1 7 0,-2 0 10 0,-2 3 9 15,2 2 10-15,-4-2 11 0,0 3 4 0,-3 1 6 0,-2 4 4 0,-1 1 4 16,-3 1 2-16,-1 4 4 0,0 1 0 0,-4 1 1 0,2 1-7 0,-2 1-8 16,0-2-11-16,0 1-10 0,-1-4-9 0,3 2-10 0,0-4-9 0,4-2-21 15,-4-5 0-15,3 1 0 0,4-4 0 0,-3-1 0 0,3-1 0 0,-1-2 0 16,2-3 0-16,0 0 0 0,0 0 0 0,0 0 0 0,3 1 0 0,2-1 0 15,-2 0-10-15,5 0-13 0,0-1-17 0,2-1-20 0,-1 1-28 0,4-2-25 16,0 0-29-16,0-1-27 0,4-1-50 0,-2-1-55 0,3-3-100 0,1 0-112 16,-2-2-74-16,0-1-64 0,4-1-10 0,1-2 2 0,0-2 18 0,3 2 23 15,2-3 25-15,0 2 28 0,1 1 30 0,3 0 29 0,-1 1 53 0</inkml:trace>
  <inkml:trace contextRef="#ctx0" brushRef="#br0" timeOffset="212354.26">20592 14934 285 0,'-11'-14'536'0,"1"1"8"0,2 2 2 15,3 1 3-15,-2 1-2 0,2 1 0 0,0 3-2 0,4-2 1 0,-1 1-3 16,4 0 3-16,-2 3 0 0,1 2-199 0,2-1-241 0,1 2-60 0,-1 0-21 15,4 2-6-15,0-1-5 0,1 2 0 0,1 0 3 0,2 0-1 0,-1 2 0 16,1-2 0-16,1 2 1 0,0 0-2 0,0 0-4 0,-1 1-2 0,-1 0-4 16,1 0-1-16,-5 0-1 0,1 1 2 0,-1-1 5 0,-3 2 4 0,0 0 5 15,2 2 5-15,-5 0 5 0,0 1 3 0,-3-1 1 0,1 3 2 0,-1 0 4 16,2-1 0-16,-3 2 1 0,1 0 1 0,2 0 1 0,-1-3-3 0,0 5-2 16,1-4-4-16,1 1-8 0,1 2-2 0,-1-3-5 0,4 2-3 0,-3-1 1 15,2-1-2-15,1 2-3 0,-1-1 1 0,3 1 0 0,-3-2-1 0,0 0 0 16,2 0-2-16,-2-1 3 0,0 0-2 0,1 0 1 0,-3-3-2 0,2 5 2 15,-1-3-1-15,-2-1-3 0,0 2-3 0,-2-1-4 0,-1-1-17 0,-2 2-21 16,1 1-26-16,-5-2-28 0,0 2-41 0,-2 2-41 0,-2-3-102 0,-1 5-111 16,0-1-104-16,0 0-97 0,1 0-25 0,-1-2-5 0,4-1 0 0,2 0 5 15,-1-3 17-15,3-1 18 0,3-1 25 0,1-4 29 0,2-3 41 0</inkml:trace>
  <inkml:trace contextRef="#ctx0" brushRef="#br0" timeOffset="212803.06">21611 14909 208 0,'-3'-4'475'0,"2"0"19"0,-5-1 1 0,1 4 2 16,0-2 1-16,0 3 0 0,0 0 10 0,1 3 9 0,-4 0 13 0,3 3 13 16,-1 1-91-16,1 2-112 0,-1 5-108 0,-2 2-105 0,2 2-31 0,-1 3-17 15,2 0-4-15,1 3 1 0,0 0 0 0,0-1 3 0,4 2-6 0,0-4-4 16,4 2-12-16,1-1-7 0,2-4-9 0,2 1-5 0,4-2-4 0,1-2-4 16,3-1-2-16,-1-3-5 0,3-1-6 0,0-2-9 0,3-1-18 0,0-3-17 15,2-4-26-15,-2-1-21 0,0-4-34 0,2-1-36 0,-2-1-74 0,-3-3-78 16,3 0-75-16,-6-3-74 0,2-1-65 0,-1-1-62 0,-4 2-9 0,-2-2 7 15,0-1 13-15,-5 3 16 0,-1 0 18 0,-4 0 18 0,1-2 31 0,-4 5 35 16</inkml:trace>
  <inkml:trace contextRef="#ctx0" brushRef="#br0" timeOffset="212944.68">21773 14883 314 0,'1'-6'386'16,"3"4"29"-16,-3 1 32 0,3 2 27 0,-3 2 23 0,2 3 20 0,3 3 20 16,-3 3 11-16,-1 2 12 0,0 1-64 0,-2 5-82 0,-4 2-84 0,3 3-84 15,-2 4-30-15,-2 2-16 0,-1 2-29 0,-2 0-36 0,0 3-34 0,0-1-38 16,0 1-39-16,3-2-42 0,1-1-49 0,0 0-47 0,1-4-96 0,3-1-107 15,3-3-101-15,2-2-104 0,2-2-34 0,2-3-25 0,4-1-3 0,0-4 0 16,4-5 10-16,0 2 10 0,4-4 22 0,2-4 25 0,4 2 34 0</inkml:trace>
  <inkml:trace contextRef="#ctx0" brushRef="#br0" timeOffset="213454.31">23156 14982 210 0,'-14'6'466'0,"3"1"27"0,-2 0 9 0,2 3 4 0,0-2 5 0,2 2 8 16,-1-2 10-16,6 2 10 0,-1-3 9 0,3 2 5 0,1 3-99 0,-1-1-122 0,0 4-94 15,2-1-86-15,2 3-37 0,0 0-21 0,1-1-6 0,2 2 2 16,-2 0-3-16,4-1-4 0,-2-2-8 0,3-2-8 0,0 1-5 0,0 1-5 16,3-3-6-16,-1 0-3 0,-2-2-5 0,1 0-7 0,0 0-4 0,-2-3-4 0,-1-2-5 15,0 1-3-15,-1-3-4 0,-2-2-2 0,1 2-2 0,-4-3-4 16,0 0-8-16,0 0-11 0,-4 0-16 0,-1 2-20 0,-4-1-17 0,1 2-20 15,-5 2-18-15,0-2-21 0,-4 1-30 0,-1 0-34 0,0 1-79 0,-2 0-90 0,-1-3-70 16,3 0-64-16,0-4-50 0,2 0-46 0,2-6 4 0,2-2 16 16,0-4 17-16,6-4 18 0,1-3 21 0,3-1 18 0,2-4 99 0,2-1 117 15,3 0 140-15,0 0 146 0,4 2 124 0,-1 1 120 0,0-1 98 0,1 3 93 16,0 2 39-16,0 3 24 0,0 1 17 0,-1 3 14 0,0 3 10 0,-3 1 7 16,-1 0-62-16,1 3-77 0,2-1-57 0,-1 5-52 0,-2-3-55 0,1 4-52 15,2-1-44-15,-3-1-38 0,6 2-26 0,-2-1-23 0,1 0-20 0,2 1-16 16,0-1-28-16,2-2-32 0,3 3-36 0,-3-2-41 0,4-2-80 0,-3 2-90 15,3-1-102-15,1-2-108 0,1 0-49 0,1 1-36 0,1-1-8 0,1-1-4 16,0 1 4-16,2-3 2 0,-3 4 20 0,2-1 21 0,1 0 32 0,-3 2 35 16</inkml:trace>
  <inkml:trace contextRef="#ctx0" brushRef="#br0" timeOffset="213837.3">24066 14683 55 0,'-4'1'408'0,"0"6"43"16,-1 0 25-16,-2 2 24 0,1 3 18 0,-5 5 15 0,3 2 13 0,0 3 13 15,-3 5 11-15,0 1 6 0,0 5-83 0,-3 4-105 0,1 4-80 0,-1 0-75 16,1 3-45-16,4-1-41 0,-2-1-24 0,1-1-24 0,5-3-10 0,2-4-11 16,2-4-9-16,1-3-10 0,3-4-7 0,2-5-4 0,3-2-5 0,0-4-5 15,4-1-2-15,-1-5-1 0,3-3-1 0,1-2-2 0,0-4 1 0,1-4-1 16,0-1-7-16,0-4-6 0,1-1-2 0,-2-4-2 0,0-1-4 0,0-1-3 16,-3-1 0-16,-2 1-1 0,-4-2-1 0,1 4-2 0,-6-1 0 0,-1 2-1 15,-3 1 0-15,-2 3-2 0,-1 0 2 0,-4 1-1 0,-2 4 0 0,0-1-4 16,-2 2-6-16,2 3-9 0,-2 0-18 0,-1 3-21 0,2 0-30 0,1 3-28 15,1 0-34-15,3 2-37 0,-1 0-79 0,2 0-91 0,2 2-96 0,4 1-97 16,1 0-43-16,6-2-32 0,1 0-1 0,5 0 6 0,2-2 18 0,7-1 19 16,0-1 30-16,4-2 29 0,2-3 38 0,3 1 36 0</inkml:trace>
  <inkml:trace contextRef="#ctx0" brushRef="#br0" timeOffset="214153.45">25218 14802 38 0,'-16'4'447'0,"4"1"53"0,-6 0 23 0,6 0 16 0,0 1 6 16,0-1 4-16,2-3 2 0,5 0-1 0,1-2 0 0,4 0-1 0,0 0-74 16,0 0-93-16,0 0-103 0,1 0-103 0,6 0-58 0,1 0-50 0,1-2-20 15,7 2-15-15,0-1-9 0,3-1-4 0,3-2 2 0,0 1 2 0,4-3-1 16,0 1-1-16,1-2-1 0,2 1-1 0,-3-1-3 0,1 0-5 0,-3-2 0 15,2 2 0-15,-3 0-2 0,-3 1-1 0,0 0 2 0,-1 3 3 0,-7-2 6 0,4 4 8 16,-5 1 12-16,2 1 14 0,-5 4 6 0,0 1 5 0,-2 3 5 16,0 4 6-16,-3 2-1 0,-1 5 3 0,-2 3 0 0,-2 7-1 0,-4 2 0 15,0 4-2-15,-4 5-9 0,-1 4-9 0,-3 3-55 0,-1 2-2 0,-3 3 0 16,-1 1 0-16,0 2 0 0,-2-1-49 0,4-1-83 0,-4 0-57 16,4-3-114-16,1-3-126 0,0-1-103 0,2-5-98 0,3-6-24 0,-2 0-6 0,5-7-1 15,0-1 2-15,-1-7 8 0,1-5 13 0,2-2 31 0,-1-5 38 0,3-5 50 16</inkml:trace>
  <inkml:trace contextRef="#ctx0" brushRef="#br0" timeOffset="214273.13">25538 15510 231 0,'4'3'501'0,"2"0"-26"0,-4 0-32 0,-2-3-94 0,-2 3-103 16,-4 0-96-16,2-2-92 0,-3 2-34 0,1-1-18 0,-2-2-5 15,-3 3-1-15,0-3-194 0,-3 3-240 0,-1-2-53 0,0-1-15 0,-1 0 28 0</inkml:trace>
  <inkml:trace contextRef="#ctx0" brushRef="#br0" timeOffset="-212691.37">26197 12996 119 0,'0'-17'475'0,"3"-3"31"16,0 1 16-16,0-2 9 0,0 2 7 0,1-1 2 0,1 2 2 0,-1 2 5 15,4 0 6-15,-2 2 7 0,2-1-74 0,-1 3-94 0,2 1-109 0,1 2-114 16,-1 0-40-16,5 2-24 0,-1 2-9 0,2-1-5 0,-2 2-3 0,5-1-3 16,-2 2-1-16,1-1-3 0,-3 2-5 0,3-1-10 0,1 2-7 0,-2 1-8 15,0 0-10-15,-2 0-11 0,-1 0-5 0,0 1-6 0,-1 1-4 0,-4 1-6 16,1 1 0-16,-3 0-1 0,-1 3-2 0,-2-1-2 0,-3 2 1 0,0 3 0 16,-4 3-1-16,-1 0 0 0,-4 3-1 0,-3 2 1 0,1 4 0 0,-4 1-1 15,0 2-1-15,-2 1 2 0,2 1-3 0,-2-2 0 0,4-1 1 0,0 0 0 16,1-2-1-16,3-3 0 0,3-1 1 0,1-3 1 0,3 0-2 0,5-3-1 15,1 1 2-15,3-4 1 0,1 2-1 0,4-1-3 0,0 1 2 0,2 0 1 16,2-2 1-16,0 2-1 0,3-1 1 0,-3 1 2 0,1-1 1 0,1 0 2 16,-3 0-1-16,1 1 4 0,-2-2 1 0,1 1 0 0,-5-1 3 0,0-1 5 15,0 0 3-15,-4 0 2 0,-2 0 1 0,0-1-14 0,-4 2-12 0,0 1 0 16,-5-1 0-16,-3 2 0 0,-1 2 0 0,-4 0 0 0,-3 3 0 0,-1 1 0 16,-7 0 0-16,0 3 0 0,-2-2 0 0,-3 3 0 0,1-1-4 0,-1-2-127 15,2 1-56-15,-1-4-59 0,2-3-117 0,1 1-132 0,2-5-82 0,3-4-69 16,3 0-15-16,3-5-2 0,0-5 7 0,2-2 9 0,2-4 21 0,2-6 22 15,1-2 35-15,1-5 41 0,1-3 54 0</inkml:trace>
  <inkml:trace contextRef="#ctx0" brushRef="#br0" timeOffset="-212225.62">24579 10490 415 0,'7'-16'496'0,"0"4"6"0,0 1 3 0,-2 6 0 0,-2-1 8 0,-3 6 10 0,1 3 13 16,3 1 11-16,-4 4 12 0,0 4 11 0,-4 1-122 0,1 7-154 0,-2 1-90 16,1 4-74-16,-4 4-17 0,2 1 2 0,-2 2-3 0,3 0 1 0,-3 1-9 15,0-1-10-15,2 1-12 0,1-2-13 0,2-1-21 0,-2 0-21 0,2 0-33 16,0-1-38-16,1 1-47 0,2-1-52 0,0 0-118 0,-3 1-137 0,3-1-99 16,-3 1-92-16,0-1-23 0,-1 2-4 0,0-1-2 0,-4-2 0 0,-1 1 6 15,-3-4 11-15,-2-2 23 0,1-2 28 0,-1-2 45 0</inkml:trace>
  <inkml:trace contextRef="#ctx0" brushRef="#br0" timeOffset="-211441.72">29294 14238 133 0,'4'-25'509'0,"-4"0"30"0,-2 3 23 15,0 1 16-15,-1 1 12 0,0 1 6 0,-4 4 1 0,3 1 4 0,-2 3 1 16,1 3 5-16,2 0 3 0,-1 4-165 0,3 1-195 0,1 3-73 0,-3 2-44 16,1 1-24-16,2 5-22 0,-2 2-15 0,2 7-10 0,0 2-5 0,0 6-2 15,0 3-4-15,0 5-3 0,0 6-4 0,-1 4-3 0,-1 6-10 0,1 0-26 16,-3 3-5-16,0 4 0 0,1 2 0 0,0 1 0 0,-2 0 0 0,0 1 0 16,2-1 0-16,-1 1 0 0,0-4 0 0,-1-2-31 0,2-1-44 0,0-5-32 15,1-4-34-15,1-6-33 0,1-5-35 0,-2-6-34 0,2-6-89 0,2-5-100 16,-1-3-78-16,1-8-74 0,3-6-28 0,1-5-18 0,0-7 11 0,2-7 15 15,2-5 29-15,4-5 28 0,0-6 34 0,2-6 32 0,2-4 34 0</inkml:trace>
  <inkml:trace contextRef="#ctx0" brushRef="#br0" timeOffset="-211276.16">29582 14077 415 0,'6'-11'544'0,"1"6"13"0,-4 2 7 0,-3 3 2 0,0 0 16 0,-2 6 15 16,-1 3 14-16,1 4 13 0,2 2 7 0,-1 3 6 0,1 3-118 0,-4 7-145 15,3 2-121-15,-2 6-115 0,0 7-32 0,1 1-10 0,1 5-7 0,-4 3-4 16,2 1-14-16,-4 1-18 0,2 1-20 0,1 1-20 0,-2-1-21 0,-1 1-25 15,6-3-29-15,-4-1-31 0,3-3-41 0,1-2-47 0,1-4-73 0,0-2-80 16,0-7-84-16,1-2-87 0,1-5-66 0,-1-5-63 0,3-4-8 0,-1-6 3 16,2-3 14-16,-2-4 18 0,3-5 25 0,-3-7 30 0,2-1 41 15,0-6 43-15</inkml:trace>
  <inkml:trace contextRef="#ctx0" brushRef="#br0" timeOffset="-210826.36">29677 13990 42 0,'-21'-28'294'15,"-2"-4"26"-15,-3-2 25 0,1-1 19 0,-5 1 21 0,0-4 26 0,-2 1 25 16,-2-2 23-16,-1-1 18 0,-2 3-47 0,-2 1-66 0,1 0-36 0,-5 2-32 0,0 5-18 16,-2 1-17-16,0 3-20 0,-2 6-21 0,-1 4-7 0,0 6-7 15,0 5-15-15,-3 8-19 0,1 9-8 0,1 7-9 0,-3 8-8 0,0 12-14 0,1 7-12 16,-3 11-8-16,2 8-9 0,1 9-6 0,1 7-6 0,-1 8-5 0,5 7-11 15,1 4-15-15,3 6-9 0,3 1-6 0,5 3-37 0,4-2-9 16,5 2 0-16,5-2 0 0,5-2 0 0,5-2 0 0,6-6 0 0,8-1 0 0,6-5 0 16,5-6 0-16,7-3 0 0,6-7 0 0,5-4 0 0,7-7 0 0,6-5 0 15,6-5 0-15,5-8 0 0,5-5 0 0,3-5 0 0,5-8 0 0,3-5 0 0,5-5 0 16,-1-8 0-16,5-5 0 0,-1-6 0 0,3-4 0 0,0-7 0 16,-1-5 0-16,0-4 0 0,1-5 0 0,-4-5 0 0,1-4 0 0,-1-4 0 15,-3-5 0-15,0-4 0 0,-4-6 0 0,-4-3 0 0,-1-3 0 0,-5-3 0 16,-3-3 0-16,-4-4 0 0,-4-1 0 0,-5-1 0 0,-6-4 0 0,-2 0 0 15,-6-2 0-15,-5-2 0 0,-3 0 0 0,-4-1 0 0,-5-2 0 0,-2-2 0 16,-5-1 0-16,-4-2 0 0,-1 1 0 0,-4-2 0 0,-4-2-12 0,-4 1-1 0,-1-2 1 16,-9 3 3-16,-2-1 2 0,-6 4 1 0,-4 3-2 0,-6 6 1 15,-3 4 1-15,-9 7 1 0,-6 6 3 0,-6 11 2 0,-5 5 3 0,-5 9 1 0,-5 7-2 16,-5 10-1-16,-5 5-3 0,-1 8-4 0,-3 8-4 0,-1 6-7 0,-2 8-5 16,1 5-17-16,1 6-17 0,1 6-28 0,1 5-31 0,3 4-49 15,3 4-54-15,5 3-111 0,-1 5-126 0,4 2-84 0,2 1-77 0,3 1-17 0,1 4-1 16,5 0 3-16,0-1 9 0,3 0 14 0,1-3 19 0,6-4 29 15,3-3 34-15,6-7 48 0</inkml:trace>
  <inkml:trace contextRef="#ctx0" brushRef="#br0" timeOffset="-210711.67">28806 13963 438 0,'109'-50'607'0,"-6"1"12"0,-10 4 11 0,-9 3-1 16,-12 6-1-16,-15 4-4 0,-11 6-3 0,-16 5-9 0,-12 3-8 0,-12 4-25 0,-11 4-28 16,-9 5-269-16,-8 3-317 0,-10 4-166 0,-6-1-134 0,-9 6-128 0,-6 0-128 15,-5 1-27-15,-10 2-6 0,-6-1 0 0,-10 2 2 0,-8-1 7 0,-7 1 8 16,-11-2 21-16,-8 2 27 0,-10 0 40 0</inkml:trace>
  <inkml:trace contextRef="#ctx0" brushRef="#br0" timeOffset="-209658.48">2118 9306 195 0,'-3'-8'313'0,"1"-1"14"0,-5-2 12 0,0-3 18 16,-1 0 20-16,-3-3 3 0,0 0-1 0,-2-3 25 0,-2 0 35 16,0 1-89-16,-2 1-114 0,-1 0-47 0,0 0-33 0,-4 2-15 0,1 1-14 15,-1 0-7-15,-3 2-7 0,-2 2-15 0,0 0-14 0,1 1-1 0,-4 3 8 16,0 2-12-16,0 3-11 0,0 2 3 0,-3 3 10 0,-1 6 7 16,-1 3 5-16,0 5 6 0,-2 7 4 0,1 7 4 15,1 7 3-15,0 6 5 0,-1 11 6 16,5 6 1-16,1 10-2 0,7 6-13 0,3 9-15 15,5 4 6-15,8 6 10 0,7 2-6 0,12 2-10 0,9 2-5 16,9-4-3-16,11-5-13 0,7-6-10 0,10-3-7 0,5-11-4 16,10-5-3-16,3-10-3 0,4-8-3 0,-2-10-4 0,4-5-6 0,-1-8-7 15,1-6-5-15,0-5 0 0,-3-4-4 0,2-5-9 0,-5-2 2 0,1-2 5 0,-2-5-6 16,-3 0-4-16,-1-4-2 0,-4-2-2 0,-1-2 0 0,-2-2 0 16,-4-3 0-16,-2-2-3 0,-1-2 1 0,-2-4 3 0,-3-1-3 0,-4-3 0 15,1-1 0-15,-5-4 1 0,2-1 1 0,-5-2 1 0,-3-3 0 0,-1-1 0 0,-4-2-1 16,0-1-4-16,-6-4 1 0,-2 0 0 0,-4-2-3 0,-4-4-4 0,-3-2 0 15,-4-4-4-15,-1-2-2 0,-4-5-6 0,-5-4-2 0,0-3-5 0,-5-4-8 16,-4 1-12-16,-1-7 5 0,-5 0 10 0,-3 1-1 0,-4-1 1 16,-2 2 3-16,-4 4 2 0,-5 4 4 0,-2 2 1 0,-3 7 6 0,-7 8 3 15,-2 4 2-15,-5 9 2 0,-2 8 3 0,-8 5 5 0,-5 7-1 0,-3 7 0 16,-6 7 0-16,-6 7 4 0,-3 3-6 0,-4 11-12 0,-4 3-1 0,-4 7 2 16,-1 5-3-16,0 5-4 0,0 4 1 0,-1 6 0 0,4 2 10 15,3 5 14-15,2 2-20 0,6 3-24 0,2 2-23 16,7 3-18-16,8 3-40 0,11 2-49 15,7-1-112-15,13 2-128 0,9 0-74 0,16-2-64 16,8 1-13-16,15-5-1 0,9-2-7 0,4-6-5 0,7-4 14 0,4-6 20 16,0-5 18-16,1-7 17 0,-2-4 51 0</inkml:trace>
  <inkml:trace contextRef="#ctx0" brushRef="#br0" timeOffset="-209545.78">2671 9862 333 0,'39'25'548'0,"-9"3"2"0,-7 1 0 0,-5 0-7 0,-7-1-9 16,-5 0-17-16,-6-4-18 0,-3-2-19 0,1-3-24 0,-3-1-34 0,-2-1-36 15,0-2-291-15,1-1-344 0,-2 2-118 0,-1-1-66 0,-1 1-52 0,0-2-50 16,0 0-5-16,-3 1 8 0,-1-3 14 0,-4 1 18 0,-2-2 19 0,-1-1 22 16,-3-1 35-16,-1-1 36 0</inkml:trace>
  <inkml:trace contextRef="#ctx0" brushRef="#br0" timeOffset="-204878.27">7100 11514 21 0,'-6'-2'116'0,"1"1"-10"0,2-4-42 0,-2-1-50 16,2 0-12-16,1 0-1 0,-1-2-49 0,3 3-59 0,0-3-13 16</inkml:trace>
  <inkml:trace contextRef="#ctx0" brushRef="#br0" timeOffset="-204590.04">7043 11580 84 0,'5'-2'147'0,"1"-3"2"0,-4 0-2 0,1-4-6 0,0-6-7 15,-1 3-20-15,4-2-22 0,-1 1-102 0,1 1-118 0,2 1-24 0,3 2-4 0,0 2 3 16,-1 0 4-16,4 0-1 0</inkml:trace>
  <inkml:trace contextRef="#ctx0" brushRef="#br0" timeOffset="-204041.5">21116 11676 102 0,'-12'-3'136'16,"1"-2"-15"-16,0-5-12 0,-2-4-41 0,5-4-48 0,0-1-13 0,2-4-5 16,3 3-71-16,3-3-85 0,0 0-8 0,3-1 10 0</inkml:trace>
  <inkml:trace contextRef="#ctx0" brushRef="#br0" timeOffset="-201788.53">8202 13359 92 0,'-3'-3'97'0,"-2"-2"-7"15,1-1-11-15,-1 2-22 0,0-1-26 0,1 2-14 0,0-3-13 0,0 2-2 16,0-1 0-16,0 1 1 0,0-1-1 0,1 2 0 0,-2-1-2 0,1 0 2 15,2 2 1-15,-1-1-1 0,0 0-1 0,0 1 0 0,0 1-3 16,-1-1 1-16,1 1-1 0,1-1-5 0,-1 0-4 0,3 2-9 0,-4 0-9 0,4 0-14 16,0 0-13-16,-3 0-19 0,3 0-20 0,-5-1-2 0</inkml:trace>
  <inkml:trace contextRef="#ctx0" brushRef="#br0" timeOffset="-200786.22">8666 13105 32 0,'-13'-4'94'0,"0"1"-1"0,-3-2-3 0,2 3-2 16,-2 1-42-16,0 0-53 0,-1 2-7 0,0 0-3 0,1 1-2 0,-1 3-6 16,-1-2-2-16,1 1-6 0,2 0-10 0,-2 1-13 0,1 0-13 0,-1-2-16 15</inkml:trace>
  <inkml:trace contextRef="#ctx0" brushRef="#br0" timeOffset="-200580.76">8085 12772 70 0,'-3'1'105'0,"3"-1"0"0,-3 0 0 0,0-1-16 0,3 1-14 15,-3 0-35-15,3 0-36 0,-4-1-8 0,4 1-4 0,0 0-12 0,0 0-17 16,0 0-29-16,0 0-32 0,0 0-5 0,2-2-2 0,1-2 1 0</inkml:trace>
  <inkml:trace contextRef="#ctx0" brushRef="#br0" timeOffset="-200017.27">8999 13080 70 0,'-1'-2'91'0,"-1"1"-8"0,2 1-45 0,-2-4-52 0,-1 2-36 0,2-1-30 0,-1 0-12 16</inkml:trace>
  <inkml:trace contextRef="#ctx0" brushRef="#br0" timeOffset="-196073.81">12031 7227 94 0,'-3'-2'117'0,"-3"1"2"16,3-2 1-16,-2 0 0 0,1 3-26 0,0-2-33 0,-1 2-20 0,1-3-18 0,-1 3-4 15,1-1-3-15,0-1-2 0,0 1-1 0,0 1-2 0,1-2 1 0,1 1-1 16,-1 1-2-16,-1-2 1 0,2 1 1 0,2 1-3 0,-3 0-4 16,2-2 0-16,1 2-1 0,0 0 0 0,-4-1 0 0,4 1-1 0,0 0 0 15,0 0 0-15,0 0 3 0,0 0-2 0,0 0 0 0,0 0-2 0,0 0 1 0,0 0-1 16,0 0 1-16,0 0 0 0,0 0-1 0,0-2 0 0,0 2-1 16,0 0 1-16,0 0 1 0,0 0-1 0,0 0 0 0,-3-1-1 0,3 1 1 15,-2-2 0-15,2 2 0 0,-3 0 1 0,0 0 0 0,-2-1-1 0,2 1-1 0,-1-2 0 16,1 2 0-16,-2 0-1 0,1-3 0 0,0 3-1 0,0-1 0 15,-2-1 3-15,2 1 1 0,-1-2 0 0,0 1-2 0,0 1 0 0,0-1 0 16,1-1 0-16,0 0 0 0,-2 2 0 0,2-2 2 0,-1 0-2 0,0 1 0 16,0-1 1-16,0 2 1 0,1-1-2 0,-1-1-3 0,0 2 1 0,-1-2 2 15,1 1 0-15,2 1-1 0,-3-2 0 0,1 3 1 0,2-2 0 0,0 1 1 16,1-1 0-16,-1 2 1 0,3 0 0 0,0 0-4 0,-3-2 4 0,3 2 0 16,0 0 0-16,-2-1-4 0,2 1 1 0,-3-1 0 0,1 1 0 0,-2-3 1 15,4 1-1-15,-2 1-1 0,-1-2 0 0,2 2-2 0,-1-3 3 0,0 2 1 16,2-1 0-16,0 3-2 0,-1-1 2 0,1 1 2 0,0 0-2 0,0-3 2 15,0 3 0-15,0 0-3 0,0 0 0 0,0 0 2 0,0 0 0 0,0 0-1 16,0 0 0-16,0 0-2 0,0 0 0 0,0 0 2 0,0 0-1 0,0 0 0 16,0 0-1-16,0 0-1 0,0 0 2 0,0 0-1 0,0 0 2 0,0 0 1 15,0 0-1-15,0 0-2 0,0 0 0 0,0 0 2 0,0 0 0 0,0 0 1 16,3-1 0-16,3-1 0 0,0 1 0 0,1 0 1 0,2-1-1 0,1-1 0 16,2-1-1-16,0 2 1 0,1-2 0 0,0-1 0 0,3 2 0 0,-2-2 0 15,2 1 1-15,-2-2 0 0,2 1 0 0,-2 2-1 0,-1-1 1 0,3 1-1 16,-3-2-1-16,2 4-2 0,-2-2 2 0,1 1 2 0,-3-1 0 0,3 2 1 15,-2 1-2-15,0-2-1 0,1 1-1 0,-2-1-1 0,0 1 0 0,0 1 3 16,0 0 0-16,0-2 1 0,-1 2-1 0,1 0 3 0,0 0-1 0,-2 0 0 16,1 0-1-16,2 0 0 0,-2 0 1 0,1 0 0 0,2 2 1 0,-2-2-1 15,0 0-2-15,3 0 2 0,1 0 0 0,0 0 0 0,0-2 0 0,0 2-1 16,3 0 0-16,1-1 1 0,-1 1 0 0,0-2 1 0,4 1 0 0,0-1 0 16,-1 0 2-16,2 1-1 0,-1 0 0 0,1 1 2 0,1-2-2 0,-1 1 0 15,2-1 0-15,-3 2 2 0,1-1-3 0,0 1 2 0,-1 0-2 0,-1 0 1 16,1 0-3-16,-3-2 0 0,0 2 1 0,0 0 1 0,2 0-1 15,-4-1-1-15,2 1 1 0,-3 0-1 0,4 0 0 0,-4 1 0 0,2-1 1 0,0 0-2 16,-1 2 3-16,1-2-2 0,-2 0 3 0,2 1-1 0,-1 1 1 0,0-2 0 16,1 0-1-16,-1 0 1 0,0 0 1 0,0 0 1 0,1-2 0 15,0 1 0-15,-1 1-1 0,4-2 0 0,-4-1 0 0,2 0-1 0,0 1 2 16,0 0-1-16,1-3 0 0,0 1 1 0,0 1 1 0,0-2 0 0,0 3-2 0,0-3-2 16,1 1 0-16,-4 0 3 0,2 1-1 0,-1-1-2 0,0 2 1 15,-3-1 0-15,2 2-1 0,-4-2 0 0,3 1-1 0,-2 1 0 0,0-1-1 16,-3 2 1-16,3 0 1 0,-3 0-3 0,-1 0 1 0,2 0-4 0,0 0 4 15,0 0 2-15,-1 0 0 0,1 0 0 0,0-2 0 0,-1 1-1 0,2 1 0 16,1-1-1-16,0-1 1 0,0 0 3 0,-1-3 1 0,4 3 1 0,-4-3 2 16,3 1-1-16,-2-3-1 0,0 2-1 0,2-2 1 0,-2-1 3 0,1-1-1 15,-1 0 3-15,0-1-2 0,-1-1 2 0,-1 1-2 0,1-1-3 0,0-1-2 16,-4 0 0-16,1 0-1 0,1-1 1 0,-3 2 0 0,0-1 0 0,-2 0 0 16,2 0-1-16,-2 0-2 0,-1 0 0 0,0 0-1 0,-2 0 0 0,0 1 0 15,0-2 2-15,0 3-2 0,0-4 1 0,-1 4-1 0,-1-3-1 0,-1 0 1 16,0 1 0-16,0-1-1 0,-1-1-3 0,-1 1 2 0,-1-2 0 15,-1 0-1-15,-1-2 1 0,0 1-1 0,-3-1 0 0,0-1 1 0,-3 0-1 16,0-2-1-16,-3 1-2 0,0 1-3 0,-4-2-3 0,1 1-2 0,-4-2 1 16,-2 2-2-16,0-2-3 0,-4 3-1 0,-1-3-3 0,-2 3-2 0,-2-2-2 15,-1 4 0-15,0-3-2 0,-2 5 2 0,-1-1-1 0,1 1 3 0,-1 1 2 16,-1 0 1-16,2 3 1 0,1 0 1 0,-2-1-1 0,-1 3 3 0,4 0 0 16,0 0 0-16,-1 1 1 0,1-1 0 0,0 2 3 0,0 0-1 0,-1 0-2 15,-2 0 2-15,2 3 1 0,-3-1 0 0,2 1-3 0,-3 0 1 0,2 1 2 16,-2 0-1-16,0 1-1 0,0 1 2 0,0-1 3 0,-1 1 1 0,3 1 1 15,-1-1-1-15,2 1-1 0,0 1 0 0,-1 1-1 0,1-1 2 0,2 1 3 16,4-1 0-16,-5 3-2 0,4 0-1 0,0 0 2 0,3 0-3 0,-2 3-2 16,-1-1-3-16,3 2 2 0,-3 3 0 0,0 0 1 0,0 3 2 0,0 0 0 15,0 3 0-15,0 0 1 0,0 3-1 0,3 0 2 0,-3 3 0 0,2 0 1 16,3 0 2-16,-1 3 3 0,2 0 0 0,1 2 0 0,2 0-1 0,0-1 0 16,4 1-1-16,1 2 0 0,1-1 1 0,2 0 1 0,2-2 0 0,3 2-2 15,2-1 0-15,2-1 1 0,1 0-1 0,2 0 2 0,1-3-1 0,1 1 2 16,2 0-1-16,2 1 1 0,2-2 1 0,-1 0 2 0,3-1 0 0,2 2-2 15,-1-4 2-15,2 2 3 0,1-1 0 0,1-2 1 0,1 2-2 0,2-4-1 16,-1 0 1-16,1 1 1 0,2-2 0 0,0 0 1 0,0-2 0 0,2 1-2 16,1-2 1-16,1 1 1 0,0-1 0 0,1-1-1 0,1 1 0 0,0-2 0 15,2-1 3-15,1 3 1 0,-2-2 1 0,7-4-3 0,-2 1 3 0,3-2 0 16,2-1 0-16,2-3 1 0,2-2 1 0,5-2 4 0,1-2-2 0,3-4-2 16,5-1 1-16,0-2-1 0,3-4-1 0,1 0-5 0,-1 0 1 0,2-4 0 15,-3-1-10-15,1 0-12 0,-6-1-27 0,1-2-30 0,-4-1-34 0,-4 1-32 16,-4 1-9-16,-4-3-1 0,0 2 0 0,-4 0 0 0,-5 0 3 0</inkml:trace>
  <inkml:trace contextRef="#ctx0" brushRef="#br0" timeOffset="-195909.25">13663 6730 3 0,'0'21'171'0,"-3"-4"-1"0,-4-2 2 0,-5-5 0 0,1-2-1 0,-5-5-1 16,4-1-1-16,-4-6 1 0,1 3-61 0,3-3-77 0,3 3-25 15,2 0-16-15,-2-1-1 0,6 2 2 0,3 0 1 0,0 0 1 0,0 0 0 16,0 0 1-16,0 0-13 0,1-2-12 0,5 2-34 0,1-2-45 0,-1-1-28 16,4 0-26-16,2-2-3 0,-1-1 0 0,3 0 0 0,-1-3 1 15,0 0 1-15</inkml:trace>
  <inkml:trace contextRef="#ctx0" brushRef="#br0" timeOffset="-178938.64">16459 1999 107 0,'-2'-7'178'0,"1"1"6"0,-2-2 6 0,1 2 3 16,-1 0 5-16,0 0 3 0,-2 2-24 0,0-2-30 0,-1 1-30 0,0 1-32 15,1-2-4-15,-2 3-2 0,-1-2-2 0,-1 1 1 0,3-1-1 0,-4 4 0 16,4-4-2-16,-5 3-4 0,1 0 4 0,2-1 0 0,-3 1 0 0,3-1 1 15,-1 1 0-15,-2 0 2 0,3-2-4 0,2 1-7 0,-6 2-6 0,3-2-4 16,0 0-5-16,0 2-6 0,-3-2-2 0,3 0-2 0,-3-1-2 0,0 2-1 16,1-3-5-16,-3 1-4 0,-1 1-3 0,1-1 0 0,-2 0 12 0,1 1 12 0,-1-1 12 15,-5 4 5-15,3-2 9 0,-2 1 10 0,-2-1 4 0,1 2 3 16,-1 0 6-16,-1 0 3 0,-3 2 1 0,4-2-5 0,-2 3 7 0,-1-3 8 0,2 4-9 16,0-1-16-16,-1 0-9 0,2 0-4 0,2 0-7 0,2-1-11 0,-2 2-4 15,4-3-5-15,-1 3-7 0,2-4-9 0,0 1 0 0,0-2 0 0,1 1-10 16,1-2-14-16,0 2-1 0,1-2 0 0,-2 2-1 0,3-1-3 0,-2 1 2 15,1 0 1-15,1 0 0 0,-1 0 0 0,2 0 1 0,0 1 0 0,0-1-2 16,-2 2-1-16,2 1 2 0,1-2 1 0,-2 1 0 0,0 3 2 0,-2-1 4 16,0 2 6-16,1 0 3 0,-4 3 2 0,2 0 3 0,-5 4 3 0,0-2 4 0,0 3 4 15,-2 2 2-15,-1 0 3 0,0 3 1 0,-2 0 2 0,1 0 0 0,-3 2 0 16,4 1-4-16,-2-1-4 0,-1 1-5 0,2-1-2 0,0 2-2 0,1-3-4 16,0 1-1-16,0 2-5 0,1-3-2 0,2-1 0 0,2 1-3 0,0-2-1 15,-1-3-2-15,4-2-4 0,0 2-2 0,1-3-1 0,3-1-1 0,0-2 0 16,2-1-2-16,0-1-2 0,3-1 1 0,0 0-1 0,-1-4-1 0,4 3 0 15,-1-2 0-15,2-1 0 0,-1 1-10 0,2 0-10 0,0 1 6 16,0 1 10-16,0 2-5 0,0 1-11 0,0 2 8 0,0 2 9 16,2 1-6-16,-2 4-10 0,0 0 7 0,0 3 15 0,0-1 3 0,0 1-1 15,0 2 11-15,0-1 12 0,0 2-5 0,1-3-12 0,-1 1 8 0,0 0 10 16,2-1-7-16,-1-1-11 0,1-1 6 0,0 0 11 0,2 0-9 0,-1-1-13 16,2-1-4-16,1-1-3 0,-1 0 1 0,2-1-1 0,2 1 1 0,-1-2-1 15,2 0 0-15,0 3-1 0,2-3 1 0,-3 1-1 0,3 0 1 0,1 1 1 16,1-1-1-16,-1 0 1 0,0 1 1 0,1 1 1 0,0-1-1 0,2 0-1 15,-1 2-1-15,2-2 1 0,-1 1 0 0,2 0 1 0,1 1 0 0,-1-2 1 16,4 2-1-16,2-1 0 0,-4 1 0 0,6-2 1 0,0 1-1 16,1-2-1-16,3 1 1 0,-1-2 0 0,2-1 1 0,1 0-1 0,3-1 0 0,-2-2 0 15,4-2-1-15,-1-1-1 0,3 0 0 0,-1-1-1 0,2-4 1 0,-2 1 0 16,3-1-1-16,-2-1 2 0,0-1-1 0,1-1 0 0,-2-2 0 16,0-1 1-16,-1-1-1 0,-1 0 2 0,0 0-1 0,-1-3 2 0,2 0-1 0,-4 0 1 15,0-1-1-15,0-2-1 0,-1 0 1 0,0-2-1 0,-2 1-1 16,0-3-2-16,0 2 0 0,-2-4-1 0,0 0 0 0,-1-2-1 0,0-1 1 15,-2 0 3-15,-1-3 0 0,0-1-1 0,0 1 2 0,-2-3 0 0,0 0 3 0,0-2 0 16,-2-1 3-16,1-1 2 0,-2 2 3 0,2-2 1 0,-4-1 3 16,4 1 1-16,-5-2 0 0,-1 0 0 0,0 1 2 0,-3-1 0 0,-1 0 2 15,-1 2 1-15,-3-1-2 0,-2 0 0 0,-1 3-2 0,-3-3 2 0,-1 4-2 16,-3-2-1-16,-2 1-1 0,0 1-1 0,-4 1-1 0,1 0-1 0,-2 1-2 16,-3 0-1-16,1 5-2 0,-2-4-2 0,-2 3-1 0,3 1-2 0,-4-2 1 0,0 3 0 15,-1 1-2-15,0 1 0 0,0-2-1 0,-1 2 1 0,-1 0 1 0,0 2 0 16,0 1 1-16,-2 0-1 0,0 2 1 0,1-1 1 0,-2 2 1 0,2 2 1 15,-1 1 1-15,0-1-2 0,0 3 0 0,1-1 2 0,0 4-1 0,-1-2-1 16,3 4-1-16,-3-3 0 0,2 3-1 0,0 0 0 0,-2 1-1 0,2 2-2 16,1 1-1-16,-2 0-2 0,1 1 1 0,2 0 1 0,-2-2 0 0,1 2-3 15,-2 0 2-15,3 1-1 0,0 0 0 0,-1-2-2 0,3 0-1 0,-3 1-1 16,0 2 0-16,3-1 0 0,-1 1 0 0,1-1 2 0,1 2-2 0,-2 0 0 16,2-1-3-16,0 1-2 0,0 0-7 0,0 0-10 0,0-2-11 0,2 2-14 15,-3 0-14-15,4 0-17 0,-2 0-21 0,1-1-22 0,1 1-55 0,-1-2-60 16,1 0-54-16,0 1-52 0,2-3-29 0,2 3-21 0,-1 0-22 0,0-2-20 0,2 2-19 15,-1-2-19-15,3 1 10 0,-4 0 14 0,4 3 24 0,0-3 22 16,-3 3 55-16,2 0 63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9:56:5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8164 9634 7 0,'-3'5'282'0,"0"0"22"0,3 0 22 16,-2 1 15-16,2-1 14 0,0-3 9 0,4 3 6 0,0-3 9 0,1 1 7 15,4 1-62-15,1-2-78 0,0 1-45 0,2-1-38 0,2 0-28 0,-1 1-27 16,3-1-15-16,1 1-13 0,2-2-9 0,0-1-8 0,0 0-1 0,5-1-1 16,-2-2-5-16,3 3-7 0,-1-3-1 0,2-1 0 0,-3-1-1 0,2-1-3 15,-1 1 3-15,-2-1 1 0,0 0-8 0,-3-1-8 0,-1 1-15 0,1-2-15 16,-5 0-53-16,0 1-62 0,-1-2-72 0,-2 2-76 0,-3-2-76 0,0 0-73 15,-3 2-20-15,-2-2-6 0,-2 1-2 0,-1 0-2 0,-3-1 0 0,-2 0 4 16,-1 2 6-16,-1-2 10 0</inkml:trace>
  <inkml:trace contextRef="#ctx0" brushRef="#br0" timeOffset="248.33">8561 9244 179 0,'-3'1'229'0,"1"1"-1"0,2 0-1 0,0-2 0 0,0 0 16 0,0 0 20 15,-1 2 46-15,-1 2 53 0,4 1-36 0,-1-3-57 0,-1 4-27 0,2 0-21 16,1 3 3-16,0 2 7 0,-1 2 10 0,3 2 8 0,0 3 8 0,1 2 11 16,-2 2-8-16,1 2-11 0,0 3-37 0,0 3-48 0,0 1-22 0,-1 1-20 15,1 3-11-15,-2-1-8 0,0 2-9 0,-1 2-11 0,-1-1-6 0,-1-1-9 16,0 0-8-16,0 0-8 0,0-1-11 0,0-2-8 0,-3-2-8 0,3-2-10 16,-1-2-10-16,-1-1-14 0,0-3-21 0,1-2-21 0,-1-2-27 0,2-2-26 15,-3-2-42-15,0-3-45 0,2-3-73 0,-1-1-78 0,0-1-48 0,-1-2-42 16,0-4-48-16,3-1-50 0,-5-1-2 0,2-4 6 0,-2 1 17 0,0-6 20 15,-1 0 23-15,3-5 25 0,-2-1 42 0</inkml:trace>
  <inkml:trace contextRef="#ctx0" brushRef="#br0" timeOffset="376">8536 9618 97 0,'2'-3'296'0,"-2"3"4"0,0 0 6 16,-2 4 13-16,0 1 21 0,-2 2 17 0,0 1 16 0,1 1 15 0,0 1 14 16,-3 2-63-16,1 3-84 0,-1 1-50 0,-1 2-48 0,1 0-21 0,-3 3-20 15,1 1-4-15,-2-1 0 0,2 1-21 0,-3-1-26 0,3 2-50 0,-1-3-58 16,-1 1-70-16,2-1-74 0,2 0-41 0,1-4-38 0,0 1-27 15,-1-5-30-15,5 0-37 0,-1-5-40 0,4-1-11 0,1-3-7 0,3-5 6 0,0-2 8 16,1-3 33-16,1-6 40 0</inkml:trace>
  <inkml:trace contextRef="#ctx0" brushRef="#br0" timeOffset="831.77">8643 9648 236 0,'10'-11'334'0,"-2"4"2"0,-2 1 1 0,0 3 4 0,-1 1 3 0,-3-1 16 0,-2 3 19 16,0 0 16-16,0 0 18 0,3 2-71 0,0-1-90 0,-1 1-65 15,1 1-57-15,-1-1-21 0,-1 0-12 0,2 1-3 0,2 2-1 0,-2-2-3 16,0 0-4-16,0 1-28 0,2 1-33 0,-2-1-62 0,2 1-67 0,0-1-42 0,-1 1-32 15,1-2-18-15,0 1-13 0,1-1-8 0,-1 0-2 0,2-2 0 16,2-1 0-16,-1-1 1 0,0-2-4 0,4 0 13 0,-2-1 18 0,1-1 42 16,1 0 49-16,-2 1 37 0,1-2 34 0,0 2 33 0,-3 0 37 0,2 2 20 0,0 0 22 15,-3 1 20-15,-1 2 21 0,2 1 21 0,-2 0 21 0,1 2 6 16,-1-1 4-16,-1 0 6 0,0 1 4 0,-2 0 1 0,3 1-2 0,-3 0-16 16,0 2-20-16,-1-1-16 0,-2 2-19 0,0-1-20 0,-2 3-22 0,1-2-21 15,-4 3-18-15,1-3-7 0,-1 3-4 0,-2-1-12 0,1 1-12 16,-2-2-13-16,-1 0-13 0,-1-2-8 0,2 1-6 0,-1-2-7 0,-1-2-7 0,2 0-7 15,0-4-7-15,1-2-4 0,0-1-2 0,2-1-3 0,-1-4-3 16,1 1 7-16,2-2 8 0,0-3 7 0,3 1 6 0,-1-2 9 0,2 1 5 16,2-1 7-16,-1 2 7 0,2-1 6 0,1 3 8 0,0-2 10 0,2 4 9 15,0 1 13-15,1 0 13 0,0 0 14 0,2 1 9 0,0 2 4 0,0 1 3 0,0 1 1 16,2 0 1-16,-2 1 5 0,-1 1 1 0,4-1 0 0,-4 1 0 16,1 1-3-16,1 0-5 0,-2-1-11 0,1 2-17 0,-1-3-8 0,-1 0-10 15,0 0-3-15,0 0-2 0,0 0-5 0,-2 0 0 0,1-1-1 0,-1-2-2 0,2 1 0 16,-2-1-1-16,2-1-1 0,0-1-4 0,3 1 4 0,-1-2 2 15,1-2-2-15,1-1-3 0,1 0 3 0,3 1 3 0,-2-2-1 0,2 2-1 16,0-1-1-16,1 1 0 0,-1 0-2 0,1 1-2 0,-1 0 1 0,1 0 2 0,-2 1-1 16,0 2-2-16,1-1 2 0,-2 2-1 0,1-1-2 0,-1 1-4 15,-3 0-22-15,0-1-27 0,0 3-44 0,0-2-50 0,-3 2-41 0,-2-1-41 16,-1 1-43-16,-2-2-38 0,-3 3-40 0,0 0-37 0,0 0-8 0,-1-3-2 0,-3-2 1 16,0 2 3-16,-4-1 23 0,0-1 26 0,0-1 47 0</inkml:trace>
  <inkml:trace contextRef="#ctx0" brushRef="#br0" timeOffset="1065.08">9334 9318 196 0,'0'0'254'0,"0"0"27"0,0 0 45 0,-1 4 47 16,2 2 31-16,-1 2 25 0,0 0 11 0,2 5 9 0,1 2-60 0,-1 1-76 16,-1 4-34-16,3 2-25 0,-2-1-7 0,2 2-3 0,-1 1-20 0,-2-2-26 15,1 2-42-15,1-1-46 0,0 0-30 0,-1 0-28 0,-2 0-10 0,3-1-7 16,-1 1-7-16,-2-3-7 0,1 1-5 0,-1-1-5 0,-1-2-3 0,1-2-3 16,-2 0-1-16,-1-1-1 0,-2-5-10 0,0 1-11 0,-1-4-3 0,-3-2-1 0,1 0-2 15,-2-1 0-15,-1-4 1 0,0 0 2 0,-2-2-1 0,1-1-1 16,2-1 3-16,-2-3 3 0,1 0 10 0,1-2 7 0,2 0 15 0,-1 0 19 15,2-1 4-15,3 1 4 0,0 2 1 0,1 0 0 0,2 1 0 0,2-1-1 0,1 2-1 16,1-1 1-16,3 0-3 0,1 0-3 0,5 0-9 0,-1-1-9 16,2-2-8-16,3 1-8 0,0-2-20 0,1 2-17 0,2 1-27 0,0-2-23 15,2 1-59-15,-4 1-66 0,2-1-56 0,-2 2-54 0,1 0-34 0,-3 1-31 16,0 1-37-16,0 1-39 0,0 0-19 0,-3 2-15 0,-2 1 13 0,1 0 16 16,0 3 23-16,-5 1 27 0,1 2 60 0</inkml:trace>
  <inkml:trace contextRef="#ctx0" brushRef="#br0" timeOffset="1184.83">9621 9874 280 0,'10'5'371'16,"-3"-4"13"-16,-1 1 8 0,-1 1 3 0,0-2-2 0,-1-1 2 0,-1 0 4 16,-3 0-1-16,0 0 2 0,0 0-78 0,0 0-92 0,0 0-95 0,0 0-94 15,-3 1-108-15,-3-1-115 0,3 2-96 0,-3-1-91 0,1 3-20 0,0-3-3 16,-3 1-3-16,1-1-3 0,0-1-2 0,2 0 1 0,0 0-3 0,-1-1-4 16,3-1 25-16</inkml:trace>
  <inkml:trace contextRef="#ctx0" brushRef="#br0" timeOffset="1965.74">18010 9919 266 0,'0'0'438'0,"-2"-3"7"0,0 0 2 0,-2 0 3 0,-4-1-1 15,2 1 0-15,-2 1-1 0,-3-2 0 0,-2 1-1 0,0-1-45 0,-4 1-57 16,-3 1-114-16,-3-1-125 0,-2 1-45 0,-3 0-25 0,-6-2-5 16,-1 1 1-16,-5 1-2 0,-3 0-3 0,-6-2 2 0,1 3 2 0,-7-1 0 0,-2 0 2 15,-3 0-4-15,-1 2-4 0,-3 0-3 0,-4 0-5 0,0 0-4 16,-2 2-4-16,-4 0-3 0,0-1-1 0,-3 0-1 0,0 0 0 0,-3 3 2 15,-2-3-2-15,3 0 0 0,-3 1 3 0,1-2 1 0,-1 2 0 0,-2-4 0 16,3 0-3-16,-1 1 0 0,1 0-3 0,2-3 2 0,0 1 0 0,2-2 1 16,-2-1 0-16,4 0 0 0,1 1 1 0,4-1-1 0,2 0-4 0,3 0-1 15,2 2-1-15,6 0-3 0,1 2-4 0,4 0-3 0,4 2-3 0,2 2-9 16,3 0-10-16,5 5-9 0,-1 0-10 0,6 2-21 0,1 3-27 0,5 2-59 16,3 3-65-16,1 0-51 0,6 1-46 0,2 3-45 0,4 2-46 0,7-1-28 15,2 2-25-15,4 1 5 0,2-2 6 0,7 0 9 0,0-1 9 0,3-1 20 16,-1 0 28-16</inkml:trace>
  <inkml:trace contextRef="#ctx0" brushRef="#br0" timeOffset="2281.89">14791 9728 332 0,'-5'-10'383'0,"0"3"12"16,0-1 3-16,-1 0 1 0,-2 1 1 0,0 0 1 0,-1-2-3 0,-2 4 1 16,1-2-18-16,-1 2-19 0,-1 1-119 0,1 1-137 0,-2-1-49 0,-3 4-25 15,3 2-12-15,-4 1-9 0,1 2 2 0,-4 1 5 0,-1 3 9 0,0 1 12 0,-2 4 6 16,-1-1 6-16,-1 3 3 0,1 4 3 0,2 1 2 0,-2 3-1 16,4 0 4-16,2 0 1 0,1 3 0 0,4-3-2 0,2 2-2 0,5-1-5 15,4-2-9-15,4-1-10 0,3-1-4 0,5-5-1 0,0 1-5 0,7-2-4 0,1-3-1 16,4 1 0-16,2-3-2 0,1-2-3 0,4 0-4 0,-1-3-5 15,4 0-21-15,-1-1-27 0,3-3-49 0,-3 1-56 0,4-1-71 0,-4-1-75 16,2-1-46-16,-1 1-43 0,0-2-42 0,-1 2-44 0,-1-1-9 0,0 1-1 16,0 0 1-16,1-2 3 0,-1 2 20 0,0-2 23 0,1 2 52 0</inkml:trace>
  <inkml:trace contextRef="#ctx0" brushRef="#br0" timeOffset="2715.73">17408 9463 372 0,'-4'-3'434'16,"3"1"3"-16,1 2-2 0,0 0 3 0,0 0 0 0,0 0 0 0,1 4-1 16,1-3 2-16,3 2 3 0,2 0-68 0,1 2-84 0,4 1-112 15,0 1-115-15,2 0-38 0,4 1-21 0,-1 1 2 0,4 0 8 0,-4-1 3 0,5 1 1 16,0-2 5-16,0 0 5 0,-1 2 3 0,3-2 2 0,-1 0 7 15,-2 1 5-15,1-1 2 0,0 2 0 0,0 0 5 0,-2 0 9 0,-2 3 1 16,0-1-4-16,-1 2 0 0,-2 2 0 0,-1 0-3 0,-3 2-3 0,0-1-3 0,-5 2-4 16,-3 2-3-16,0 0-2 0,-4 0-1 0,-2 1-4 0,-5 2-6 15,-3 0-7-15,-4 0-4 0,-2 2-6 0,-1 0-2 0,-5-1-2 0,-1 1-14 16,-2-1-15-16,-1-1-27 0,-2-1-28 0,4 1-56 0,-4-4-62 0,1 0-77 0,1 0-80 16,0-3-73-16,4-1-76 0,2-3-17 0,0-1-2 0,4-4-2 15,4-1 0-15,5-3 8 0,1-3 15 0,3-1 26 0,6-3 27 0</inkml:trace>
  <inkml:trace contextRef="#ctx0" brushRef="#br0" timeOffset="2851.37">18179 10057 271 0,'3'14'459'0,"-1"-1"6"0,-4 2 0 0,1-2-6 16,-4 1-10-16,-1-2-28 0,-3 0-29 0,-3 0-80 0,2-1-90 0,-2 1-93 15,-4 0-95-15,2-1-192 0,-5 2-215 0,0-1-61 0,1-1-24 16,-4 2-7-16,2-3 0 0,-1 1 6 0,-1-2 10 0,0 0 28 0,3-4 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09:57:19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12278 596 176 0,'-3'-2'213'0,"-3"0"11"0,3-1 20 0,0-1 18 0,-1 1 29 16,1-1 33-16,-2 2 11 0,2 0 7 0,0-1-30 0,1 0-31 0,-2 2-4 0,4 1 4 15,0 0 1-15,0 0-2 0,0 0-5 0,0 0-7 0,0 0-13 0,0 0-14 16,0 0-24-16,0 1-27 0,0-1-21 0,0 0-20 0,0 3-20 0,2 2-17 16,0-3-5-16,2 2-3 0,0 0-6 0,1 1-8 0,3-1-5 0,3 1-2 0,-1 1-5 15,1-2-4-15,1 2-3 0,3-1-5 0,0-2-6 0,-2 1-12 0,4-1-8 16,-2 0-10-16,0-2-6 0,1 1-6 0,0 0-5 0,-2-2-4 0,2-2-3 0,-2 2-4 15,-1-2-10-15,3 1-12 0,-3 0-17 0,1-1-16 0,-3 0-25 0,1 1-27 16,0-3-23-16,-3 4-24 0,0-2-62 0,-1 1-72 0,-3-3-62 0,0 3-61 16,-5 1-63-16,0 0-61 0,0 0-16 0,0 0-7 0,0 0 13 0,-5 5 15 15,0-2 25-15,-3 2 25 0,-1 1 25 0,-2 1 25 0</inkml:trace>
  <inkml:trace contextRef="#ctx0" brushRef="#br0" timeOffset="201.46">12141 994 65 0,'-7'21'329'0,"1"-1"15"0,1 1 9 0,-1-5 9 0,2-1 5 0,0-1 26 0,3-3 25 16,1-3 20-16,1 0 13 0,3-2-57 0,0-3-68 0,5 0-42 0,-1-1-32 16,1-2-31-16,3 2-24 0,1-2-7 0,1-2 4 0,0 2 1 0,2-2 4 15,0 1-19-15,1-4-21 0,-1 1-11 0,1-2-11 0,3 1-7 0,-3-2-5 16,0 0-14-16,2-1-13 0,1 0-11 0,-2 0-14 0,-1 1-10 0,1-1-11 16,-1 1-10-16,0 1-10 0,-2-1-8 0,-1 3-5 0,2 0-12 0,-3 1-10 15,-1 0-20-15,1-1-21 0,-1 3-26 0,-2 0-24 0,0-1-31 0,0 2-29 0,-2 0-63 16,-1 0-73-16,-1 0-73 0,-1 0-77 0,-5 0-68 0,4 0-70 0,-4 0-11 15,0 0 4-15,0 0 15 0,0 0 17 0,0 0 26 0,0 0 24 0,0-6 29 16,0-2 31-16</inkml:trace>
  <inkml:trace contextRef="#ctx0" brushRef="#br0" timeOffset="455.78">12816 451 85 0,'12'-6'259'0,"0"0"22"0,0 0 20 0,1 0 20 0,-2 0 24 0,3 2 27 0,2-3 20 16,-2 2 18-16,2-1-27 0,1-1-38 0,1 2-39 0,-1-1-42 0,2-1-18 0,0 4-11 15,0-4-18-15,-3 1-16 0,1 1-11 0,-1-1-13 0,1 3-17 0,-4 1-18 16,1-1-13-16,-2-1-12 0,-1 4-16 0,-1 0-18 0,0 4-2 0,0 1 4 16,-1 0-4-16,-3 2-1 0,-1 3-3 0,2-2-4 0,-4 7-6 0,0-1-6 15,-3 3-7-15,0 1-8 0,0 4-7 0,-3 1-4 0,-2 0-5 0,-1 5-5 16,-1 2-5-16,-4 1-3 0,0 1-3 0,-2 1-3 0,-1-1-3 0,1 3-4 16,-4-2-5-16,0-1-8 0,-1 0-12 0,-2 1-13 0,2-5-26 0,0 0-26 0,0-2-30 15,-1-1-27-15,0-4-83 0,0 1-96 0,0-6-64 0,0-3-56 0,3-3-55 0,2-3-50 16,-2-6-6-16,5-2 3 0,0-7 10 0,0-2 14 0,5-4 25 0,-1-4 24 15,1-1 29-15,0-3 32 0</inkml:trace>
  <inkml:trace contextRef="#ctx0" brushRef="#br0" timeOffset="608.37">12866 628 257 0,'8'0'347'0,"-3"1"57"0,3 4 27 0,0 3 22 16,0-1 13-16,2 4 12 0,0 0 10 0,3 2 16 0,-2 0-48 0,3 2-59 0,2 1-31 16,0 1-23-16,2 0-27 0,-1-2-35 0,2 0-43 0,-3 0-48 0,2-2-19 15,0 1-18-15,1-2-9 0,-3 0-9 0,1-2-13 0,0-1-13 0,1 0-15 0,-1-1-16 16,-1-1-11-16,0-1-14 0,0 2-10 0,-1-1-10 0,0-1-19 0,0-1-24 15,-2-1-27-15,3 1-29 0,-5-2-33 0,0-2-34 0,0 2-32 0,-1-3-29 16,-4 0-93-16,2-2-104 0,-4 1-98 0,-4 1-94 0,2-4-21 0,-2 4-5 16,-2-5 9-16,-1-1 12 0,-3-1 23 0,-2-2 24 0,0 0 31 0,0-3 33 15,-4-4 31-15</inkml:trace>
  <inkml:trace contextRef="#ctx0" brushRef="#br0" timeOffset="752.98">13143 410 387 0,'0'7'458'0,"0"-1"6"0,0 1 3 0,0-1 0 0,0 2 11 0,0-2 11 0,0-2 4 0,2 2 5 15,-1-1 0-15,1-3 1 0,0 3-138 0,1-3-167 0,0 3-77 0,0-1-58 16,0 0-17-16,3-1-8 0,-3 2-7 0,2-3-6 0,-1 3-25 0,-1-2-31 16,0 0-42-16,2 1-44 0,-2-2-84 0,1 1-92 0,0 0-90 0,-1-2-88 0,0 2-20 15,2-1-3-15,-2 0 0 0,2-2-1 0,0 0 5 0,1 0 5 0,0-2 16 16,0-1 18-16,1 0 38 0</inkml:trace>
  <inkml:trace contextRef="#ctx0" brushRef="#br0" timeOffset="1029.24">13644 74 373 0,'-4'5'460'0,"0"1"12"0,1 1 6 0,2 1 2 0,-4 1 7 0,2 0 8 15,1-3 7-15,4 2 8 0,0 1 8 0,-1 0 7 0,-1 1-128 0,5 4-158 16,-5 1-75-16,-2 2-54 0,-1 3-19 0,0 3-8 0,0 1-5 0,-2 3-3 16,-1-3-9-16,-1 5-7 0,-2-1-9 0,1-1-8 0,-2 0-18 0,1 0-19 15,-2 0-25-15,3-2-28 0,-2 1-27 0,1-2-26 0,1 1-27 0,2-4-29 16,-2 0-71-16,-1-3-83 0,2 0-63 0,1-4-59 0,-1-3-52 0,1-4-52 0,2-4-2 16,-3-3 6-16,5-3 18 0,-1-5 22 0,2-4 22 0,2-1 22 0,1-4 26 0,1-1 27 15</inkml:trace>
  <inkml:trace contextRef="#ctx0" brushRef="#br0" timeOffset="1152.91">13559 427 29 0,'14'-17'274'0,"-1"6"29"15,-1-1 39-15,0 3 38 0,-1 2 26 0,1 0 21 0,1 3 11 0,-2 0 10 16,0 1-43-16,2 3-51 0,-1-1-39 0,-1 1-31 0,-1 1-34 0,2-1-32 16,1 0-28-16,-3 2-29 0,2-1-37 0,-4 1-40 0,2 0-22 0,-1-2-23 0,-1 2-14 15,0-1-12-15,0 0-12 0,-2 1-13 0,1-2-28 0,-3 1-32 0,1 1-77 16,-3 0-83-16,-2-2-52 0,0 2-42 0,-2 3-42 0,-1-2-45 0,-2 1-25 0,0 2-21 16,-5 0-2-16,0 2-1 0,0 1 11 0,-2-2 11 0,1 2 26 0,-1 0 27 15</inkml:trace>
  <inkml:trace contextRef="#ctx0" brushRef="#br0" timeOffset="1289.57">13674 499 102 0,'-8'4'340'0,"2"1"36"0,0-1 31 0,3-2 24 0,0 1 14 15,3-3 10-15,0 0 8 0,1 3 8 0,-1-2-36 0,4 2-44 0,-3-1-47 16,2 0-48-16,0-2-56 0,2 1-57 0,-2 1-38 0,3-1-38 0,-2-1-25 0,1 3-26 16,2-3-12-16,-2 2-11 0,0-2-10 0,-1 2-9 0,1-2-7 0,0 0-6 15,3 1-15-15,-4-1-16 0,1 0-20 0,2 0-21 0,-4 0-34 0,2 0-35 16,-2 0-56-16,1 0-56 0,-4 0-33 0,0 0-30 0,2 0-24 0,-2 0-20 0,0 4-18 16,-2 1-21-16,-2-1-21 0,2 2-23 0,-4 0 11 0,1 3 20 0,-1 0 32 15,-1 0 34-15,-2 2 52 0,1 1 59 0</inkml:trace>
  <inkml:trace contextRef="#ctx0" brushRef="#br0" timeOffset="1476.05">13654 715 31 0,'-1'8'187'0,"1"-4"14"0,0 2 8 0,1-3 12 0,2 0 9 0,0-1 8 0,-1-1 3 16,-2-1-37-16,4-1-52 0,0-1-18 0,0 1-15 0,1-2-7 0,0 0-7 16,1-1-6-16,0 0-8 0,-1-2-6 0,0 2-8 0,-2-2 2 0,2 1 0 15,-2 1 9-15,-1-1 9 0,2 1 5 0,-2 3 7 0,-2 1 8 0,0 0 8 16,0 0 16-16,0 0 17 0,-2 3 8 0,-2 5 5 0,4 1 3 0,-3 3 2 16,0 2-1-16,-1 2-2 0,1 4-8 0,-2-1-9 0,2 3-8 0,0 0-1 15,-2 1-16-15,2-3-14 0,0 1-19 0,0-1-21 0,1-3-13 0,1-1-9 0,1-3-9 16,0-1-6-16,0-1-10 0,1-2-10 0,1-3-19 0,0 0-17 0,1-4-24 15,1-2-24-15,-1 0-38 0,2-1-40 0,-2-1-68 0,4-3-79 0,-2-1-48 0,1-1-41 16,1-4-53-16,-2-1-57 0,3-2-13 0,-3 1-1 0,3-2 10 0,-2-3 13 16,1 0 17-16,-3-2 21 0,3 1 36 0,0-2 41 0</inkml:trace>
  <inkml:trace contextRef="#ctx0" brushRef="#br0" timeOffset="1610.66">13918 508 11 0,'11'-14'361'0,"1"-1"43"0,-2 3 39 0,0 4 17 0,2-1 20 15,-2 3 3-15,-1 0 3 0,4 1 0 0,-4 0-1 0,1 4-47 0,2-3-61 0,-2 2-69 16,1-1-75-16,0 3-52 0,0-1-46 0,-1 1-46 0,-1-2-43 0,-1 2-22 0,0 0-16 15,1 2-10-15,-1-2-11 0,-1 0-17 0,-1 0-21 0,2 0-35 0,-2-2-37 16,1 1-67-16,-3 1-74 0,1-2-47 0,-2 0-42 0,1 1-29 0,-2 0-27 16,-2 1-34-16,0 0-33 0,0 0-2 0,0-3 4 0,-2 0 18 0,0 0 20 15,-1 0 37-15,0-2 38 0</inkml:trace>
  <inkml:trace contextRef="#ctx0" brushRef="#br0" timeOffset="2056.48">14101 356 147 0,'-5'8'220'0,"-2"0"11"15,4 2 19-15,-2 2 23 0,0 0 22 0,0 3 25 0,2 0 4 0,-2 2 0 16,2 1-20-16,-3 0-26 0,3-1-6 0,1 0 2 0,-1 1-19 0,3 0-16 15,-2 0-13-15,2-1-8 0,0-2-18 0,0-2-20 0,2-1-23 0,0-1-22 16,1-3-27-16,0 1-25 0,0-2-21 0,3-5-23 0,-1 1-13 0,1-1-12 16,-1-2-9-16,2 0-7 0,0-3-11 0,1 0-13 0,0-3-16 0,-1 2-19 0,0-4-31 0,1 1-34 15,-1-1-39-15,-1-1-42 0,3 0-29 0,-4 0-27 0,2 2-21 16,-3-1-18-16,1 1-9 0,0 1-6 0,-1 1 0 0,-2-1-1 0,0 3 7 0,-1 2 6 16,2-2 22-16,-3 3 25 0,0 0 34 0,0 0 35 0,0 0 37 0,0 0 37 15,0 4 34-15,0-1 33 0,0 2 23 0,0-3 20 0,-1 5 18 0,-1-3 13 16,2-1 17-16,-1 3 15 0,1-1 11 0,0-2 10 0,-2 1 8 0,0 1 9 15,2-3-4-15,0 2-7 0,0-4-6 0,-2 3-8 0,2-3-2 0,0 0-5 0,0 0 4 16,0 0 1-16,0 0-2 0,0 0 2 0,0 0-4 0,0 0-1 0,0 0-1 0,0 0 2 16,0 0-9-16,0 0-9 0,0 0-14 0,0 0-13 0,-4 0-12 0,1 0-11 15,3 0-14-15,-3 0-15 0,0 0-11 0,0-2-7 0,-1 1-7 0,1-1-6 16,-2 0-7-16,1 0-6 0,-1 0 2 0,2-2 6 0,-2 1 5 0,0-2 8 16,0 0 8-16,1 1 7 0,-2-2 16 0,1 2 15 0,-1-1 6 0,-1-1 3 15,2 3 10-15,-1 0 12 0,0 2 13 0,-1-1 13 0,1 2 17 0,-2 2 19 0,2 2 13 16,0 2 13-16,-1 2 16 0,2 2 18 0,-1 4 12 0,-2 1 9 0,2 3 27 0,1 0 30 15,-1 4 17-15,1 1 12 0,-1 1 8 0,1 0 5 0,2 0-9 0,0 1-7 16,0 0-10-16,-1 0-12 0,3-3-15 0,-1-1-17 0,2 0-21 0,0-3-15 16,2-2-23-16,-1-1-24 0,3-3-18 0,0-1-16 0,1-4-16 0,2 0-16 15,2-3-6-15,0-2-6 0,-1-2-5 0,5-2-5 0,-2-1-3 0,3-3-4 16,-3 1-10-16,2-4-13 0,1-2-17 0,-1 0-22 0,2-1-31 0,-2 1-33 16,0-2-74-16,-2 1-87 0,0-2-49 0,2 3-47 0,-4-1-58 0,2-2-61 0,0 4-12 15,-1-4-1-15,0 2 8 0,0 1 10 0,1-2 15 0,-1-1 17 0,2 1 29 16,-2-2 32-16</inkml:trace>
  <inkml:trace contextRef="#ctx0" brushRef="#br0" timeOffset="2209.12">14487 203 210 0,'6'-1'369'0,"-1"2"15"0,-2 1 12 0,2-1 4 16,-3 3 5-16,1-2 1 0,2 0 2 0,1 0 3 0,-2-1 0 0,1-1-72 16,0 2-86-16,0 0-73 0,1-1-68 0,0 0-38 0,2 0-32 0,0 1-16 15,0 1-11-15,0-1-9 0,0-1-10 0,0 1 0 0,0 1 1 0,0-1-14 0,0-1-18 16,-2 0-48-16,-1 2-52 0,0-1-44 0,-1-1-40 0,-1 1-30 0,-3 1-26 15,0-3-32-15,0 4-33 0,-1 0-26 0,-4 1-25 0,1 1-9 0,-3 1-8 16,1 1 16-16,-2 3 15 0,-2 1 49 0,1 0 55 0</inkml:trace>
  <inkml:trace contextRef="#ctx0" brushRef="#br0" timeOffset="2356.69">14539 417 132 0,'-3'11'209'0,"-2"-1"41"15,2-2 40-15,3 0 24 0,0-2 25 0,0 0 16 0,2 0 15 0,-1-4-34 0,3 2-46 16,-3-1-19-16,4-1-13 0,-2-1-14 0,4 2-16 0,-1-1-13 0,0-2-10 16,-1 0-35-16,1 0-40 0,-1 0-25 0,3 0-21 0,-2-2-16 0,-1 2-19 15,1-2-10-15,-1 1-10 0,-2 0-11 0,3 1-10 0,-3-2-3 0,1 2-3 16,-1-2-15-16,-3 2-18 0,0 0-48 0,0 0-58 0,0 0-47 0,0-5-51 0,0 5-38 15,0-5-36-15,-2 1-50 0,1-1-51 0,-1-1-11 0,0 0 3 0,1-1-2 16,-1-2 0-16,-1-2 12 0,0 0 14 0,0-2 53 0</inkml:trace>
  <inkml:trace contextRef="#ctx0" brushRef="#br0" timeOffset="2922.18">14571 159 283 0,'0'-3'314'0,"0"3"24"0,-2 0 19 0,-1 6 20 0,2-2 13 0,-1 4 13 0,0-1 6 16,-1 2 7-16,2 2-60 0,-1 2-75 0,0 2-34 0,-2 3-29 0,1 0-28 15,-2 2-32-15,2 1-17 0,0 1-18 0,-4 1-17 0,2-1-17 0,-1 1-13 0,2-1-12 16,0-1-6-16,1-1-5 0,2-1-4 0,-1-2-3 0,0-2-4 0,6-2-6 15,-3-1-3-15,2-1-1 0,1-4-4 0,2 0-1 0,1 0-4 0,0-4 1 16,1 1 0-16,0-2-1 0,1-1 0 0,-1-1-1 0,0 0-3 0,1 0-2 16,-1-1-3-16,0 1-1 0,-3-2-1 0,2 2-1 0,-1 0 7 0,-2 0 6 0,0 0 2 15,-3 2 4-15,2-1 1 0,-3 4 0 0,0-1 0 0,-1 2 2 0,-2 2 0 16,-1 1-1-16,0 3 1 0,-4 0-2 0,0 4 0 0,0-1 0 0,-4 3-7 0,0 0-10 16,1 2-6-16,-3-1-3 0,1 1-3 0,1-2 0 0,-1 0-4 0,0-1-6 15,1-3-4-15,1-1-4 0,1-2-9 0,-1-1-9 0,2-2-8 0,1 0-5 16,0-4-8-16,2 1-6 0,-1-4-6 0,2 2-9 0,2-3-7 0,2 2-7 15,1-2-6-15,0 0-3 0,0 0-1 0,0 0 0 0,0 0 6 0,0 0 8 16,0 0 3-16,0 0 1 0,0 0 7 0,0 0 7 0,1 1 9 0,1 2 8 0,-1 0 7 16,1 3 7-16,0 0 10 0,1 3 16 0,0 0 5 0,-1 2 6 0,1 1 3 15,-1 0 5-15,-1 1 4 0,2 1 4 0,2-2 2 0,-2 0 3 0,0-2-3 16,3-2-1-16,-1-2 0 0,0-2 1 0,3-2-13 0,0-2-14 0,0-2-34 0,0-2-41 16,2-2-42-16,0-2-45 0,-2 1-31 0,4-3-25 0,-2-1-18 0,1-1-14 15,0-1-10-15,-1 2-6 0,-1-3-5 0,2 2-4 0,0 0 8 0,-1 2 12 16,-1-2 32-16,-1 1 40 0,0 0 47 0,0 1 48 0,1 1 34 0,-2 0 31 15,-1-1 22-15,1 1 21 0,-1-1 20 0,-2 2 16 0,1-2 17 0,-1 3 14 16,0-2 19-16,0 0 14 0,-3 2 26 0,2-1 26 0,-1-1 26 0,1 1 25 16,-2 3 24-16,-1-1 19 0,0-1 12 0,0 3 10 0,0 1-4 0,0 0-2 0,-1 2-15 15,1 1-13-15,0 0-14 0,0 0-15 0,-5 0-20 0,2 1-24 16,-2 4-19-16,1-1-20 0,0 4-13 0,-1-1-15 0,1 4-9 0,-2-1-10 0,3 1 0 16,-1 2 1-16,-1 1 6 0,4-1 7 0,-1 1 9 0,1-2 6 0,1 0 9 0,1-2 8 15,2 1 0-15,1-2 0 0,1-2-8 0,-1 0-10 0,5 0-6 0,0-1-4 16,0-2-6-16,3-1-1 0,-2 0-7 0,3-1-4 0,1-1-9 0,-1 1-6 15,1-2-14-15,-1 0-11 0,1 0-11 0,-2-2-11 0,1 1-2 0,0-1-4 16,-2-1-2-16,0 2-3 0,-2-1-2 0,-1 1-2 0,-3-2-2 0,3 1 1 16,-4 1-2-16,0-1 0 0,-3 1-4 0,-1 1-2 0,0 0-9 0,0 0-11 15,0 0-25-15,0 0-30 0,0 0-28 0,0 0-29 0,0-3-40 0,0-1-42 0,-1 2-90 16,-1-1-102-16,-1 0-90 0,1 0-89 0,1 0-34 0,-2-2-20 0,1 2 2 16,2-3 12-16,0 2 24 0,2-2 30 0,1 0 28 0,0 0 28 0,0 1 42 15</inkml:trace>
  <inkml:trace contextRef="#ctx0" brushRef="#br0" timeOffset="3040.86">15111 824 322 0,'12'4'463'0,"-3"-3"28"16,2 4 13-16,-4-2 9 0,-1 1 10 0,-3-1 9 0,0 0 10 0,-3 0 10 16,0-3 10-16,0 0 8 0,0 0-125 0,0 0-154 0,0 0-79 0,0 2-64 15,-3-1-35-15,2 3-28 0,-3-3-16 0,1 0-12 0,-2 2-18 0,1 0-18 16,-4 0-26-16,3 0-29 0,0 0-43 0,-1 0-45 0,-1 0-100 0,0-1-113 16,1 1-106-16,-1 0-106 0,2-2-22 0,-3 1-5 0,1-1 1 0,-3 1 4 15,0 0 7-15,-2 2 8 0,-2 0 17 0,-3 2 16 0,-3 2 35 0</inkml:trace>
  <inkml:trace contextRef="#ctx0" brushRef="#br0" timeOffset="3599.4">12278 1446 56 0,'-11'-4'249'0,"0"3"35"0,2-1 36 16,-1 1 38-16,2 1 21 0,0-3 23 0,0 3 22 0,2-1 25 0,0-1-47 16,0 2-59-16,1-1-20 0,0 1-8 0,-1 0-8 0,4 0-11 0,-2 0-21 15,0 0-25-15,4 0-31 0,-3 0-30 0,1 0-22 0,2 0-16 0,0 0-24 0,0 0-24 16,0 0-12-16,0 0-10 0,0 0-6 0,0 0-5 0,0 0-4 0,0-3-7 16,4-2-3-16,1 1-5 0,1-1 1 0,6-1-4 0,0 0 5 0,3-1 5 15,4-1 4-15,2 1 3 0,2-1 2 0,4 2 2 0,3 0 1 0,5 2 2 16,2 1-2-16,4 1-1 0,4-1-3 0,3 3 0 0,4-2 0 0,5 2-1 0,3 0-7 15,3-1-5-15,4 1-4 0,1-3-6 0,4 0-10 0,0-1-33 0,2-1 0 16,3-1 0-16,0 0 0 0,-2-2 0 0,1 1 0 0,3 0 0 0,-4 0 0 16,0 0 0-16,-2 1 0 0,-2 0 0 0,0 1 0 0,-3 2 0 0,0 1 0 0,-3-1 0 15,0 3 0-15,-2-2 0 0,1 4 0 0,-3-2 0 0,1 3 0 0,-2-1 0 16,0 0 0-16,-3 3 0 0,0-1 0 0,-4 1 0 0,-2 1 0 0,-2-1 0 16,0 2 0-16,-8-1 0 0,1 0 0 0,-6 0 0 0,0-2 0 0,-6 1 0 15,-4-2 0-15,-3-1 0 0,-4 2 0 0,-3-3 0 0,-2 2 0 0,-4-3 0 16,-2 2 0-16,-3-2 0 0,-1-2 0 0,-4 2 0 0,0 0 0 0,-2-1 0 0,-2-2 0 15,-1-2-109-15,-3 1-103 0,0-2-75 0,-4-1-119 0,-1-1-130 16,-3-2-67-16,0 0-55 0,-2-2-11 0,0-1-1 0,-3-2 7 0,3-3 8 16,-2 3 27-16,2-5 28 0,0 2 39 0,1-3 43 0</inkml:trace>
  <inkml:trace contextRef="#ctx0" brushRef="#br0" timeOffset="3731.02">15039 892 390 0,'12'18'519'0,"-2"0"-1"0,-2-1 0 0,0-2-32 0,-2-2-38 0,-3-1-76 0,-1-3-88 16,0-3-88-16,-2-3-88 0,0-3-76 0,0 0-72 0,0 0-194 0,0 0-221 16,-4 0-50-16,-1-3-14 0,1 2 1 0,-4-6 1 0,3 4 31 0,-3-4 37 15</inkml:trace>
  <inkml:trace contextRef="#ctx0" brushRef="#br0" timeOffset="4466.05">15636 987 163 0,'-7'5'392'16,"-1"2"28"-16,3-3 28 0,-1 1 5 0,1-1 3 0,2-1 1 0,1-1-2 15,2-2 3-15,0 0 4 0,0 0-53 0,0 0-64 0,0 0-62 0,3 1-59 0,0-1-45 16,2 3-43-16,3-3-22 0,0 2-18 0,1-1-1 0,3-1 2 0,2 2 6 16,0-1 7-16,2 2 3 0,1 0 3 0,2-1-7 0,2-1-7 0,1-1-4 15,3-1-5-15,0-1-2 0,2-1-1 0,3-1-4 0,0-1-3 0,2-2-5 16,0 0-2-16,-2-4-6 0,1 4-8 0,1-2-4 0,-2-1-6 0,0 2-8 0,-3-2-5 16,0 3-8-16,-2-3-6 0,-1 3-6 0,-2 0-8 0,-3 1-4 0,-2 0-4 15,-1 1-4-15,-2 2-4 0,-1 2-12 0,-2-3-10 0,-3 3-17 0,-2 0-15 16,-1 1-19-16,0-2-19 0,-2 2-31 0,-3 0-31 0,0 0-71 0,0 0-76 15,0 0-90-15,-3 0-88 0,0 2-65 0,-4-1-56 0,1 0-4 0,-5 1 9 16,0 0 13-16,-2-1 17 0,-2-1 20 0,0-1 17 0,0-4 31 0,-2-1 34 16</inkml:trace>
  <inkml:trace contextRef="#ctx0" brushRef="#br0" timeOffset="4689.45">16201 591 25 0,'11'4'372'0,"3"1"31"0,1 1 29 0,-1 0 17 0,0-1 18 15,0 2 9-15,1-2 7 0,0 0 2 0,0 1 1 0,2-1-34 0,1-1-42 16,0 2-78-16,3-1-81 0,-4-1-43 0,5 2-31 0,-4 0-22 0,1 0-15 15,0 1-15-15,-5-2-6 0,3 1-4 0,-4 2-1 0,3-2 2 0,-7 0 5 16,3 0-3-16,-3 0-2 0,-1-2-4 0,-2 2-6 0,1 0-10 0,-4 0-9 0,0 0-10 16,1 0-7-16,-4 2-8 0,0 1-7 0,-4 0-8 0,1 4-5 0,-4 1-7 15,-1 2-7-15,-1 1-11 0,-5 4-14 0,-1 0-20 0,-4 3-18 0,1 0-19 16,-3 4-17-16,-3-2-21 0,1 1-20 0,-1-2-29 0,1 1-24 0,1-3-56 0,2 0-59 16,2-4-90-16,0-3-100 0,3-3-68 0,4-3-58 0,2-2-7 0,2-3 9 15,2-4 14-15,5-1 14 0,0-4 20 0,0-4 20 0,4-1 27 0,1-4 27 16,1-1 57-16</inkml:trace>
  <inkml:trace contextRef="#ctx0" brushRef="#br0" timeOffset="5223.05">17102 529 144 0,'-3'0'478'0,"0"2"7"0,1-1-1 15,2 2-1-15,0-3 1 0,-1 4-2 0,1-4 2 0,1 2 2 0,4-1 1 16,0-1 5-16,1 2 6 0,0 0-174 0,1-1-212 0,1 1-54 0,3-1-18 15,-2 2-2-15,-1-1 3 0,5-1 5 0,-4 1 3 0,3 0 3 0,-2 0 3 16,2 0 0-16,-3 1 0 0,2-2-6 0,-1-1-6 0,-1 3-2 0,-2-1-5 0,0-1-3 16,0 1-5-16,-3-1-3 0,1 2-1 0,0 0-5 0,-3 2-3 0,-1 1-4 0,2 1-3 15,-6 2-1-15,3 5 0 0,-1 1 4 0,-4 3 1 0,-2 1 3 0,1 4 4 16,-4 1 1-16,0 1 1 0,0 1 1 0,0-1 1 0,0 0-4 0,0 0 2 16,0-4-1-16,3 0 0 0,0-3 0 0,4-3 1 0,0-2-4 0,1-1-3 15,2-1-1-15,3-1-2 0,-1 0 2 0,3 0 0 0,0-1 2 0,2-1 1 16,1-1 3-16,-1 0 5 0,2 0 2 0,0 1 1 0,1-2 5 0,1 0 1 15,0 0 2-15,-1-3 1 0,-1 3 2 0,1-1 2 0,-1-1-1 0,-1 2 2 0,-1-1 1 16,0 1 3-16,-2 0 1 0,0 0 0 0,-2 0 3 0,0 0 4 0,-3 1-4 16,0 3 0-16,-3 0-1 0,0-1 0 0,-2 1-4 0,-1 2-2 0,-4 0-2 0,1 0-27 15,-2 0-14-15,-2 0 0 0,2 0 0 0,-3-1 0 0,1-2 0 0,0-2 0 16,-1 0 0-16,1-1 0 0,0-1 0 0,1 0 0 0,1-4 0 0,-3 1 0 16,3-2 0-16,-1-2 0 0,0 0 0 0,3-4 0 0,-4 1 0 0,4-2-46 15,-3-2-34-15,2 1-20 0,2-3-20 0,-1 1-21 0,2-2-23 0,2-2-19 16,2 2-29-16,0-1-33 0,1-1-65 0,2 2-75 0,0-1-54 0,3-1-51 15,1 1-47-15,2-2-43 0,3 1 3 0,-1-1 14 0,3 0 20 0,2-1 20 16,1-2 24-16,2-2 25 0,0 0 35 0,1-1 31 0</inkml:trace>
  <inkml:trace contextRef="#ctx0" brushRef="#br0" timeOffset="5590.04">17543 396 10 0,'5'-5'440'0,"-2"4"50"0,2 0 16 0,-3 1 11 0,-2 0 4 0,0 0 2 16,3 1-2-16,0-1-3 0,0 1-1 0,-3-1-1 0,2 1-76 0,1 3-89 0,-3 0-106 15,-3 2-109-15,1 2-60 0,-1 2-50 0,2 2-16 0,-6 2-9 0,2 2-3 16,0 2-4-16,-1 3 2 0,-3 0 3 0,2 0 3 0,-1 0 2 0,-1 2-2 0,3-1-5 16,-1-2 2-16,3-1 2 0,-3-1-4 0,4 1-5 0,1-5 2 0,-2 0 2 15,4-3-2-15,0 0-4 0,2-4 3 0,0 1 5 0,2-2-3 0,0-1-4 16,1 1 7-16,2-3 12 0,-1 0 0 0,3-2-2 0,-1 2 9 0,2-3 8 16,1 2 2-16,-2-2 1 0,3 0 2 0,-2 0 6 0,2 0-3 0,-3-2-2 0,0 2 2 15,1 0 3-15,-4 0 6 0,-1 0 4 0,0 0 2 0,-1 0 3 0,-4 0 3 16,0 0 3-16,2 3-6 0,-2 2-7 0,-2-2 2 0,-2 4 5 0,-1 1-7 15,0 1-2-15,-1 3 0 0,-2 0 2 0,-3 3-12 0,2 0-16 0,-3 1-1 0,2 1 3 16,-2-1-10-16,1-1-12 0,0 0 4 0,2-2 8 0,1-2-6 0,0 0-10 16,3-3 6-16,2 0 9 0,1 0-6 0,2-2-10 0,2-3 5 0,0 1 10 15,1-1-7-15,0 1-9 0,5 0 5 0,-4-3 12 0,4 1-6 0,1 1-9 16,0 0 8-16,-1 0 8 0,0-1-5 0,1 0-10 0,0 1 6 0,1 0 9 16,-2-1-6-16,1-1-10 0,-2 2 7 0,-1-1 10 0,-3 1-8 0,2 0-12 15,-2 1-6-15,-3 1-3 0,0 1-21 0,-3 1-22 0,0 2-25 0,-2 2-27 0,-3-1-63 16,2 4-67-16,-3-1-77 0,-3-1-78 0,3 0-84 0,-4 0-84 0,2 0-16 15,3-1 2-15,-3-4 7 0,3-1 9 0,0-1 19 0,2-2 15 0,1-3 30 0,5 0 32 16,0 0 60-16</inkml:trace>
  <inkml:trace contextRef="#ctx0" brushRef="#br0" timeOffset="5732.66">17654 1119 24 0,'13'-2'385'0,"-4"-1"37"16,-1 3 17-16,0 0 17 0,-2 0 7 0,1 1 8 0,-4 1 9 0,0-2 10 16,-3 0 12-16,0 0 12 0,3 0-80 0,-3 0-104 0,2 2-73 0,-2-2-70 15,0 0-40-15,0 0-35 0,0 2-17 0,0-2-16 0,0 0-10 0,0 3-8 16,0-3-11-16,-2 4-14 0,2-4-17 0,0 0-21 0,0 0-15 0,0 0-12 0,0 0-17 15,2 2-18-15,0 0-20 0,-1 0-25 0,2-1-37 0,2 1-40 0,-4 1-59 16,4-2-64-16,-2 0-43 0,2 3-42 0,0-1-51 0,1 0-51 0,0 2-6 16,-1-3 2-16,0 1 13 0,1 0 17 0,-1 0 21 0,3 0 25 0,-2-3 36 0,1 0 42 15</inkml:trace>
  <inkml:trace contextRef="#ctx0" brushRef="#br0" timeOffset="6155.53">18148 720 217 0,'-13'7'529'0,"0"-1"19"0,4 0 13 16,1 0 2-16,0-1-2 0,-2-1-1 0,4 1-2 0,1-2-1 0,4 0 0 16,1-3-1-16,0 0-2 0,3-2-187 0,0 2-229 0,3-3-71 0,4 0-37 15,-2 0-19-15,1-1-11 0,4-2-2 0,-2 1-1 0,0-1 2 0,3 0 1 16,-1 0 1-16,-1 2-2 0,1-3 1 0,-2 2-1 0,3 0-1 0,-2 2 0 15,-2 0 1-15,0 1 1 0,-2 1 0 0,-2 1-1 0,2 1 1 0,-3 3 0 16,-2 2 0-16,-1 2 0 0,-1 2 0 0,-1 3 1 0,-1 2 0 0,-3 2 0 0,1 3 1 16,0 2 0-16,-3-1-2 0,1 1 0 0,2-1 0 0,-2 0 0 15,2 0-1-15,0-3 0 0,1-2 0 0,1 1 2 0,1-3-1 0,0-2 0 0,1-2 2 16,1 0-1-16,-1 3 4 0,3-4 7 0,-3 1 2 0,4-1 3 0,-2-1 3 0,0-1 3 16,1 1 3-16,0-2 1 0,-1-1 8 0,0-1 7 0,-1-1 8 0,0 1 9 15,-1-1 8-15,-1-3 9 0,0 0 1 0,0 0-3 0,0 0-4 0,-1 3-3 16,-1-2-2-16,-1 3-1 0,0-1-2 0,-3-1-3 0,-1 0-5 0,1 1-5 15,-2-1-9-15,-1 0-11 0,1 1-9 0,-4-1-14 0,4 0-4 0,-2-2-6 16,-2-4 0-16,3 1-4 0,-2-1-1 0,1-1-4 0,2-5-1 0,1 0-3 16,0-2-8-16,2-2-7 0,1 1-10 0,0-4-12 0,3 2-13 0,1 1-15 0,1-3-15 15,3 1-15-15,0 4-22 0,1-4-25 0,3 4-30 0,1-1-32 0,1 2-85 16,0 1-96-16,2-1-69 0,1 2-64 0,1 0-29 0,0 0-22 0,2 4 8 16,0-3 16-16,1-1 17 0,-2 3 18 0,2-2 24 0,-3 2 26 0,3-1 32 0</inkml:trace>
  <inkml:trace contextRef="#ctx0" brushRef="#br0" timeOffset="6732.99">18831 385 129 0,'-4'-7'533'16,"3"2"26"-16,-1 3 13 0,1-2 6 0,-3 3 2 0,4 1 1 0,-3 1-2 15,2-1-1-15,-3 4-1 0,3-3 1 0,-1 0-2 0,1 2-164 0,-3 0-201 0,4 3-90 0,-2 0-61 16,0 2-25-16,0 2-13 0,1 2-5 0,-1 3 0 0,-3 0-4 0,2 3 1 16,-2 2 1-16,0-1 1 0,1 1-2 0,-4 1-3 0,3-2-10 0,-1 1-11 15,-1-2-17-15,3 0-20 0,-4-2-21 0,3 1-14 0,2-3-17 0,-2 0-18 16,0-2-15-16,2-1-15 0,2-2-16 0,-4 0-16 0,2-3-5 0,3 0-3 16,-1-2 6-16,1-4 8 0,0 0 16 0,4-1 13 0,4-4 22 0,-2 1 21 15,4-4 22-15,2-2 27 0,1-1 24 0,3-2 26 0,-2-1 25 0,3 0 26 0,-1-2 20 16,3 1 14-16,-1 1 7 0,1 1 6 0,-3 3 8 0,-1 1 9 0,0 0-1 0,0 3-4 15,-2 0 0-15,-1 2-2 0,-2 3-4 0,0 0-7 0,0 1-2 0,-3 0-3 16,-1 1-2-16,-1 0-4 0,-2 3-4 0,-1 2-3 0,0 0-4 0,-4 3-5 16,0 1-1-16,-2 1-2 0,-3 4-6 0,1-1-7 0,-5 4-3 0,1 0-4 15,-1 2-6-15,-1-1-10 0,1 1-10 0,-2-2-7 0,-1 0-4 0,2-1-4 16,0-1 0-16,2-1-4 0,2 0 0 0,-1-3-2 0,4-3 0 0,-1 0-2 0,4-3 0 16,-1 0 1-16,3-1-1 0,0-3 0 0,0 2 0 0,3-3 2 15,1 1-1-15,0 1-1 0,0 0 1 0,2 0 1 0,0-1 1 0,0 2 1 0,-1 0 0 16,0-1 1-16,1 2-1 0,-3-1-1 0,2 1-5 0,-3 1-12 0,-1 1-14 0,1 1-15 15,-4 2-18-15,1 0-14 0,-3 2-18 0,1 1-19 0,-4 0-26 0,2 2-24 16,-2-3-53-16,-1 2-55 0,2-2-51 0,-2-2-50 0,2-2-19 0,1-1-16 16,0-4 4-16,2 0 8 0,3-3 15 0,-1-1 14 0,1-4 20 0,0 1 22 15,1-4 36-15,4-1 40 0,0 2 69 0,1-4 75 0,-1 4 89 0,3-2 90 16,-2 1 79-16,0 1 77 0,1 1 49 0,-1 3 45 0,3-2 20 0,-2 3 13 16,-1 1 15-16,1 1 12 0,0 1-1 0,-2 1-2 0,2 3-14 0,-1-1-17 15,0 3-32-15,0 0-36 0,1 0-49 0,-1 2-53 0,1-1-36 0,-1 1-38 0,3 0-15 16,-1-2-16-16,2 1-14 0,1-1-17 0,0-3-17 0,0 1-18 0,5-3-32 15,-3-2-32-15,4 0-46 0,-3-2-48 0,5-3-87 0,0 0-94 0,-2-3-77 16,2-2-72-16,-1-4-40 0,2 1-32 0,1-2-9 0,-4-2 1 0,4 3 4 0,-4-5 9 16,5 2 25-16,-3 1 32 0,0 0 42 0</inkml:trace>
  <inkml:trace contextRef="#ctx0" brushRef="#br0" timeOffset="7489.96">19679 328 389 0,'-1'-11'506'0,"-1"4"10"15,2 0 4-15,-1 1 1 0,-1 3-3 0,0 1 1 0,2 2-5 0,0 0-3 16,0 0-2-16,0 0-6 0,0 0-133 0,0 0-159 0,0 0-115 0,0 0-109 16,4 2-42-16,-1-1-28 0,0 1-28 0,0 1-26 0,1 0-45 0,-1 0-51 0,3 0-36 15,-3 0-36-15,2 0-21 0,0-2-17 0,1 0-15 0,0-1-7 0,3-1-3 16,0-2-1-16,0 0 11 0,3-3 13 0,1-1 30 0,-1-1 33 0,3-3 55 0,-2 3 59 15,3-4 51-15,-3 1 49 0,4 1 45 0,-4-3 43 0,0 5 32 0,-1-2 35 16,-1 3 44-16,1 2 51 0,-4-2 63 0,0 4 65 0,-2 2 28 0,-1 1 23 16,2 0 7-16,-6 1 5 0,2 4-7 0,-3 0-9 0,0 0-16 0,0 2-16 0,-3 3-13 15,2-2-15-15,-6 7-30 0,1-4-37 0,-2 4-54 0,-1 3-59 0,-3-1-32 16,-2 2-27-16,0 2-12 0,-2 1-10 0,0-2-5 0,-1 4-3 0,-2-2-4 0,2 3-4 16,-4-4-1-16,5 4-2 0,-3-3 0 0,3-1-2 0,-1 1 3 0,3-3 0 15,-2-1 0-15,3-2-3 0,3 0-2 0,-2-3-2 0,4-1-2 0,1-3-1 16,0-2 0-16,4 0-1 0,0-3 1 0,1 1-1 0,1-3-1 0,1-2 1 15,1 2-3-15,1 1-3 0,1 0-3 0,0-1-3 0,0-1-2 0,2 3-1 16,1-3-2-16,1 1-3 0,-1 0-3 0,1 0-5 0,0 1 0 0,-1-2-2 16,-1 1-1-16,2-1-1 0,-2 1-1 0,-1-1 0 0,2-1 3 0,-3 2 2 15,-1-1 2-15,-2-1 1 0,2 1 3 0,-2-1 4 0,0 4 2 0,0-1 4 0,-2 1 1 16,0 1 3-16,-1-1 1 0,2 2 2 0,-4 0 0 0,1 2 0 0,0-2-1 0,-1 1 1 16,1-1 0-16,-1-1 0 0,2 2-1 0,-3-3 2 0,3 3-1 0,1-4-1 15,0 0-2-15,-1 0 0 0,3-3 0 0,0 0 0 0,0 0 3 0,3 1 0 16,1-1 5-16,0-1 0 0,2-1 3 0,2 1 1 0,2-2 3 0,2-2 0 15,1-1 4-15,4 0 4 0,-1-1 4 0,3-1 4 0,0 1 3 0,0-2 5 16,3 1 3-16,-1 2 1 0,1 0 1 0,-2 0 5 0,0 3 8 0,0 0 7 16,-1 2 9-16,-1 2 7 0,-4 1 7 0,2 1 6 0,-4 1 2 0,-1 4 4 0,-1-1-3 15,-4 2 2-15,2 3-5 0,-3 0-5 0,-2 1-2 0,-2 4-4 0,-2 0-10 16,-1 3-7-16,-3-3-10 0,1 4-10 0,-5 0-8 0,0 2-10 0,-2-2-5 16,0-1-6-16,-1 0-4 0,-2-2-6 0,1 0-6 0,-2-1-6 0,1-4-12 0,0-1-14 15,-2-1-12-15,2-4-12 0,-2-1-16 0,3-1-14 0,0-4-15 0,0-2-14 16,0-4-18-16,2-1-18 0,1-5-18 0,0 0-16 0,2-4-14 0,0-3-12 15,3-2-4-15,0-4 4 0,2-2 4 0,-2 1 5 0,2-2 12 0,3-1 11 16,0-1 17-16,3 2 15 0,2 2 17 0,-2-2 19 0,0 6 19 0,4 0 18 16,-3 3 30-16,1 2 31 0,4 1 31 0,-4 7 31 0,3 0 29 0,-1 3 30 15,-1 4 11-15,2 2 9 0,0 4 9 0,-2 4 9 0,1 2 10 0,0 3 7 0,-1 4 8 16,1 4 7-16,-2 2 1 0,0 4 2 0,-1 1-15 0,1 2-22 0,-2 3-12 16,-2 0-10-16,3 2-10 0,-4 0-9 0,1 0-3 0,-1 0-3 0,0 0-14 15,-1 0-17-15,1-2-7 0,-4-1-3 0,4-1-20 0,-1-3-28 0,-1-3-6 0,1-2-5 16,1-3-24-16,-3-3-29 0,1-3-29 0,2-1-30 0,-1-7-46 0,-1-1-51 15,2-4-67-15,0-2-74 0,-1-5-50 0,-3-2-41 0,1-5-39 0,1-2-34 16,1-4-31-16,-2-5-31 0,-1 0 6 0,1-4 14 0,2-2 30 0,-4-2 34 16,1-4 41-16,0 1 40 0,-1-3 78 0</inkml:trace>
  <inkml:trace contextRef="#ctx0" brushRef="#br0" timeOffset="7580.72">19790 797 96 0,'-6'-7'417'0,"4"4"49"0,-2 3 15 0,-3 3 6 0,2 3 10 16,0 3 8-16,-4 2-3 0,3 1-3 0,0 1-4 0,-3 1-7 0,0-1-87 15,1 4-104-15,0-2-79 0,0 1-73 0,1 2-63 0,-3 0-63 0,4 0-33 0,-2 2-27 16,-3-2-83-16,0 1-97 0,-2 2-67 0,4-1-61 0,-6-1-70 0,4 1-69 15,-1-3-12-15,0 1 0 0,-2-1-5 0,1-2-4 0,0 0 10 0,1-1 12 16,-2-3 20-16,5-1 22 0</inkml:trace>
  <inkml:trace contextRef="#ctx0" brushRef="#br0" timeOffset="8055.45">17581 1434 264 0,'-30'16'419'0,"0"1"27"16,-1 1 19-16,2-2 15 0,-1-1 12 0,3-1 15 0,-1-2 13 0,3 3 10 16,2-5 7-16,1-1-76 0,3 0-94 0,3-3-69 0,2 0-59 0,3-1-59 15,3 0-60-15,2-4-19 0,1 1-10 0,5-2-8 0,5-2-8 0,1 1-11 16,5-1-15-16,3-3-4 0,4 1-3 0,7-4 4 0,2 2 1 0,6-3 10 0,5 0 6 16,6 0 5-16,4 0 2 0,6-1 3 0,4 1-1 0,5 0 0 0,5 0-1 15,2 1 1-15,7 1 1 0,1 1-1 0,4 1 1 0,3 0-1 0,0 4-5 16,2 1-5-16,1 0-8 0,0 1-4 0,1 1-1 0,-1 0-16 0,1 2-33 15,-1-2 0-15,-2-1 0 0,3 1 0 0,-1-4 0 0,-1 1 0 0,0-4 0 16,0-1 0-16,-2-3 0 0,-1-1 0 0,1-1 0 0,-4-2 0 0,-2-1 0 16,-3-1 0-16,-2 2 0 0,-6-2 0 0,-3 1 0 0,-8 1 0 0,-2 1 0 15,-9 1 0-15,-2 1 0 0,-7 2 0 0,-5 1 0 0,-6 2 0 0,-6 0 0 16,-2 2-14-16,-5 1-106 0,-4 0-60 0,-4 1-66 0,-5 1-109 0,0 0-118 0,-5 1-85 16,-4 2-80-16,0-2-17 0,-6 1 0 0,-2 1 5 0,-2 0 7 0,-5 0 13 15,-1 2 17-15,-2-2 33 0,2 1 39 0,-2 1 59 0</inkml:trace>
  <inkml:trace contextRef="#ctx0" brushRef="#br0" timeOffset="8183.11">20067 1558 362 0,'12'9'561'16,"3"0"-8"-16,-3 0-15 0,0 0-34 0,-3-1-37 0,-3-2-83 0,-3 0-92 15,-1-2-98-15,0 1-100 0,-2-5-47 0,0 3-37 0,-5-2-226 0,-2-1-266 0,-2 0-62 16,0-1-17-16,-4 0 8 0,-3-1 17 0,2 0 30 0,-5 2 40 15</inkml:trace>
  <inkml:trace contextRef="#ctx0" brushRef="#br0" timeOffset="19768.12">3916 1195 135 0,'3'-1'217'16,"-1"-1"7"-16,-2 1 25 0,3-2 33 0,-1-2 18 0,-2 0 17 16,2 1-8-16,-2 0-10 0,0-1-14 0,2-1-15 0,-2 0-10 0,0 2-12 15,2-3-3-15,-2 2-1 0,0 0-11 0,1 1-12 0,-1-1-13 16,0 2-15-16,-1 0-22 0,1 3-27 0,0 0-1 0,-2-2 3 15,2 2-37-15,0 0-50 0,0 0 8 0,0 0 19 0,0 0-23 0,0 0-30 16,0 0 11-16,0 0 22 0,0 0-20 0,0 0-31 0,0 0 5 0,0 0 8 16,0 0-12-16,0 0-16 0,-2 0 5 0,-2-1 10 0,4 1-10 0,0 0-17 15,-3 0 7-15,-2 0 9 0,2 0-7 0,1-1-15 0,-1 1 8 0,1-1 13 16,-1 1 4-16,0 0 1 0,1-2 4 0,-2 2 0 0,1-2 3 0,1 1 2 16,-1-1 3-16,1 0 3 0,-1 2 1 0,2-1-1 0,-3 1 3 0,1-1 0 0,0-1 0 15,0 2 1-15,-3-2-1 0,4 1-1 0,-1 1 0 0,-2-1-2 0,2 1 1 16,1-3 1-16,-3 3-1 0,2 0-1 0,0 0-1 0,0 0 0 15,0-2-1-15,3 2-1 0,-5 0 0 0,2 0 1 0,3 0-1 0,-3 0-3 0,0 0 1 16,3 0-3-16,-5 0-1 0,2 2-1 0,-2 1-4 0,2-2-1 0,-2 2-2 0,0-1-1 16,1 0 1-16,-1 2 0 0,-3-1-2 0,2 1-3 0,-2 1 0 0,1-1-2 15,1 1 1-15,-3 2 2 0,1 0-1 0,0 3-1 0,0-2 1 0,-1 3 0 16,2 0 1-16,1 1 2 0,-1 0 1 0,0 0-3 0,2-2 6 0,0 4 4 16,2-3 8-16,0 1 9 0,-1 3-2 0,3-3-6 0,-1 3 5 15,-1-2 8-15,0-1-5 0,3 1-6 0,0 1 3 0,0-1 7 16,0 0-6-16,3-1-8 0,0 1 3 0,-1-2 4 0,1-1-12 0,0 0-18 15,2-1 8-15,0 0 14 0,1-1-10 0,2 0-13 0,0-3 12 16,0 1 13-16,4-1-6 0,0-1-14 0,0-3 8 0,4 1 15 0,-2-2-5 16,5-2-7-16,0 0 5 0,0-4 6 0,2 0-3 0,-2-1-6 15,3-4-5-15,0 2-1 0,-2-4-2 0,1 2-1 0,-2-3-2 16,0 2-2-16,-2-1 1 0,2-1 1 0,-6 0-7 0,4 1-6 0,-5 0 6 16,-1-1 6-16,-2-1-4 0,-1 3-7 0,0-3 12 0,-5 2 15 0,2-3-4 15,-1 3-11-15,-2-3 12 0,-2 2 15 0,-2-1-8 0,1 0-10 16,-4 0 3-16,2 0 9 0,-2 0-4 0,2 1-5 0,-3 3 4 0,-1-2 6 15,0 3-6-15,0 1-10 0,-1 0 2 0,2 2 5 0,-3 1-6 0,1 0-9 0,0 2 0 16,0 0 1-16,-1 3-7 0,-1-1-7 0,2 2-15 0,-1 2-16 0,1-1-23 16,-2 3-18-16,2 0-25 0,-1 2-28 0,1 0-25 0,-2 1-26 15,1 2-85-15,1 2-98 0,2-1-59 0,-1 3-48 0,-2-2-49 0,4 1-47 16,0 0 2-16,-1 0 12 0,3 0 19 0,-1-1 20 0,1-1 26 0,2-1 27 16,1 0 26-16,0-3 27 0</inkml:trace>
  <inkml:trace contextRef="#ctx0" brushRef="#br0" timeOffset="20553.03">3726 1482 13 0,'2'-4'212'0,"-2"3"12"0,0 1 26 16,0-2 31-16,1-2 27 0,-1 4 26 0,0 0 26 0,0 0 27 0,0 0-40 16,0 0-51-16,-1-1-6 0,1 1 8 0,0 0-6 0,0-3-9 0,0 3-2 15,0 0 0-15,0-3-19 0,0 3-23 0,0 0-21 0,0 0-22 0,-2-2-22 16,2 2-22-16,0 0-20 0,0 0-20 0,-1-2-15 0,1 2-12 0,-2-2-20 15,0 1-19-15,2 1-2 0,-3-2-1 0,1 0-10 0,-1 2-17 16,-1-1 3-16,2-1 4 0,2 2-6 0,-3 0-13 0,-2 0 6 16,2 0 7-16,-2 0-9 0,2 0-10 0,-2 2 11 0,-2-1 18 0,0 1-10 15,1 1-19-15,-2-1 13 0,-3 5 18 0,0-1-10 0,-2-1-18 16,-3 5 13-16,-1 0 20 0,0 2-10 0,-4 2-13 0,0 1 14 16,-4 3 21-16,0 1-6 0,-2 2-11 0,-1 3 12 0,-2 1 17 15,-2 4-3-15,0-1-9 0,1 3 6 0,-3 0 10 0,3 0-2 0,-1 1-3 16,2 0 0-16,0-3-1 0,0 0-6 0,3-2-4 0,2-1-5 0,4-2-5 15,-1-4-4-15,2 0-3 0,4-3-6 0,0-2-6 16,2 0 0-16,1-5 3 0,4 1-11 0,1-2-11 0,1-3 6 0,0 0 10 16,2-2-7-16,0 0-10 0,3-2 7 0,1 1 11 0,1-3-7 0,0 0-6 15,0 0 1-15,0 0 3 0,0 0-17 0,0 0-20 0,0 0-6 16,0 0-7-16,0 0-32 0,0 0-39 0,3-1-19 0,0-1-17 16,1-1-41-16,0 0-49 0,4-3-87 0,-3 0-99 0,1 0-92 0,2-1-89 15,1-1-10-15,-1-1 12 0,2 0 9 0,-4 0 10 0,2 3 30 0,-2 0 34 16,-1 2 24-16,-2 1 17 0,-3 3 42 0</inkml:trace>
  <inkml:trace contextRef="#ctx0" brushRef="#br0" timeOffset="22424.62">2838 2083 136 0,'0'0'159'0,"0"0"4"0,0 0 6 0,0 0 7 0,0 0-12 15,0 0-15-15,0 0-11 0,0 0-10 0,0 0-15 0,0 0-19 0,0 0 8 16,0 0 11-16,0 0 2 0,0 0 2 0,0 0 10 0,0 0 13 15,0 0 7-15,0 0 7 0,0 0 2 0,0 0 0 0,0 0 10 0,0 0 10 16,0 0 11-16,0 0 12 0,0 0-22 0,0 0-27 0,0 0 10 16,0 0 21-16,0 0-20 0,-2-1-30 0,2 1 0 0,-2-4 6 15,2 4-16-15,0 0-18 0,0 0-12 0,-1-1-3 0,1 1-22 0,-2 0-26 16,2 0 13-16,0 0 23 0,-3 0-27 0,3 0-39 0,-5 0 15 16,5 0 27-16,-3 0-22 0,-1 0-31 0,4 0 18 0,-4 0 28 15,3 0-20-15,-2 0-29 0,3 0 20 0,-4 0 29 0,4 0-13 0,-3 0-26 16,0 0 16-16,3 0 24 0,-3 0-16 0,1 1-25 0,2-1 17 15,-5 0 25-15,5 0-17 0,-4 0-28 0,1 0 16 0,0 0 26 16,-1 0-19-16,3 0-28 0,-2 2 15 0,3-2 24 0,-4 0-12 0,1 2-19 16,-2-2 13-16,1 0 22 0,1 1-14 0,1-1-22 0,2 0 14 15,0 0 24-15,-3 2-14 0,0-2-23 0,3 0 15 0,0 0 20 16,0 0-16-16,0 0-24 0,0 0 11 0,0 0 21 0,0 0-15 0,0 0-21 16,-2 1 12-16,2-1 18 0,0 0-14 0,-1 2-21 0,-3-1 14 0,1 1 18 15,1-1-10-15,-1 2-20 0,-1-2 14 0,1 3 20 0,0-3-12 16,-1 4-19-16,0-4 14 0,0 2 19 0,-1 1-10 0,2 0-17 15,-3 0 12-15,3-1 21 0,-2 2-13 0,2-3-17 0,-2 3 9 0,2-2 19 16,-2 2-13-16,2-2-17 0,-3 1 11 0,3-1 16 16,1 2-10-16,-1-2-19 0,0-1 10 0,1 2 17 0,-3-2-12 0,1 3-18 15,-4-1 12-15,5-2 15 0,0 1-4 0,-1 1-8 0,3 0 6 0,-2-1 8 16,-1 1-7-16,3-1-9 0,-1 1 4 0,4-1 10 0,-2 2-11 0,0 0-18 16,-2 0 12-16,2-2 17 0,-3 2-9 0,1 0-16 0,0 0 3 15,0-2 5-15,-1 2-3 0,1 1-8 0,1-1 7 0,-1 1 9 16,-1 0-6-16,1-2-10 0,-1 2 12 0,1-1 15 0,1 1-9 0,-1 0-14 15,2-2 8-15,-1 1 15 0,-1 2-7 0,2-3-15 0,-2 1 10 16,2 1 12-16,0 0-6 0,-2-1-16 0,0 1 9 0,2 1 14 16,0-3-6-16,0 3-15 0,-2-1 8 0,2-1 13 0,0 2-11 15,0-3-13-15,0 2 7 0,0 0 12 0,0-1-9 0,0 1-13 16,0-2 9-16,0 1 11 0,0 1-10 0,0-1-13 0,2 2 7 0,-2-3 12 16,2 1-9-16,0-1-12 0,-2 1 7 0,2-2 13 0,-2 3-9 15,0-3-12-15,2 1 7 0,-2-1 12 0,1-1-9 0,-1 2-14 0,0-1 5 16,2 0 6-16,-2 2-4 0,1-2-7 0,-1 1 3 0,2-1 8 0,0 1-7 15,-1-1-5-15,1 4 4 0,-2-4 7 0,1 2-3 0,1-2-8 16,1 2 5-16,-1 0 10 0,-1 0-3 0,1 0-2 0,2 0 2 0,-2-1 1 0,0 1 0 16,-1 1-2-16,1-3 2 0,1 1 2 0,-1 1 0 0,1-1-3 0,-2-1 1 0,1 0 1 15,1 0-1-15,-1 0-1 0,1 0 1 0,-1 0 2 0,-1-1-1 0,2 1-3 16,0 0 3-16,-1 0 1 0,-1-2-1 0,1 2-3 0,1-1 1 16,-1-1 1-16,-2 2 1 0,3-1 1 0,0-1-1 0,-1 1 0 0,1 1 1 0,0-2-1 15,2-1 0-15,-2 1 0 0,0 1 0 0,2 0-1 0,0-1 1 0,0 0 1 16,-1 1 0-16,2 0 0 0,-1-1-1 0,2 1-1 0,-1 0-1 0,-1-1 1 15,2-1 0-15,-2 1 2 0,2-1 0 0,-1 1 0 0,-1 1-1 0,2-2 1 16,-2 2 0-16,2-2 0 0,-3 1-2 0,3-1-2 0,-4 0 1 0,3 0 0 16,-1 0 1-16,0 0-1 0,-2 0 2 0,0 0 1 0,2 0 0 0,-2 0-1 15,3 0 0-15,-3 0-1 0,2 0 2 0,-2-1 0 0,-1 1 0 0,1-2 0 16,2 2 1-16,-2-2 3 0,0 1 0 0,0 1-1 0,2 0 0 0,-2-1-1 16,0 1 0-16,-1-1 1 0,1 1 0 0,0-2 2 0,1 0-3 0,-3 1 1 15,2 1-1-15,-1-2 0 0,2 0 2 0,-1 2-2 0,1-1 1 0,-3 0 0 16,2-1 0-16,-1 0-1 0,3 1-2 0,-3 0 1 0,1-2 1 0,0 3 0 15,1-3 1-15,-1-1 3 0,2 2 0 0,-1-1 0 0,-1 0-4 0,2-2 1 0,-1-1-1 16,2 2-1-16,-1-1 1 0,-2-1 2 0,2 0-1 0,0 2 0 0,-2-2-1 16,2-1 0-16,-1 3 0 0,1-2-2 0,-2 2-1 0,2-1 1 0,-3-1 0 15,3 2 1-15,-2-3 0 0,0 4 1 0,0-4 3 0,3 3 6 16,-4-1-4-16,1-1-4 0,2 2 3 0,-2-2 4 0,0 0-1 0,2 0-6 16,-2 0 5-16,2-2 4 0,-2 1-2 0,0 1-7 0,0 0 6 15,-1 0 5-15,1 0-9 0,0-2-10 0,-1 1 7 0,0 0 10 16,-1 2-7-16,-1-3-11 0,2 2 8 0,-2-1 12 0,1 1-6 0,2-1-9 15,-3-1 7-15,-3 1 9 0,2 2-1 0,1-1-7 0,0 0 5 0,-2 0 6 16,2 0-3-16,-3 0-5 0,3 1 4 0,-2-1 6 0,1 2-4 0,-1-2-5 16,2 3 1-16,-2-2 5 0,1 1-6 0,-1 1-13 0,2-2 0 0,-3 2 0 15,3-1 0-15,-3 1 0 0,1-2 0 0,1 0 0 0,-1 1 0 0,-1 0 0 16,0-2 0-16,0 1 0 0,0 1 0 0,-1-2 0 0,1 1 0 0,0 0 0 16,-2-2 0-16,2 1 0 0,-3 1 0 0,3 0 0 0,0-1 0 0,-2-1 0 15,0 3 0-15,0-1 0 0,2-2 0 0,-5 1 0 16,5-1 0-16,-3 4 0 0,1-3 0 0,2 0 0 0,-2 1 0 0,-1-1 0 15,1 2 0-15,2-1 0 0,-2 1 0 0,2-1 0 0,1 2 0 0,-1-1 0 16,0 1 0-16,-3-2 0 0,4 2 0 0,-1 1 0 0,2 0 0 16,-3-1 0-16,1 1 0 0,1-1 0 0,1 2 0 0,-1-1 0 15,-1 1 0-15,1-3 0 0,1 3 0 0,-2 1 0 0,-2-1 0 0,4 0 0 16,-2-1 0-16,-1 0 0 0,-1 1 0 0,2-1 0 0,-3 2 0 16,3-1 0-16,-3 1 0 0,1 0 0 0,0-2 0 0,0 2 0 0,-1 0 0 15,1 0 0-15,-1 0 0 0,1-1 0 0,0 1 0 0,2 0 0 16,-3 0 0-16,3 0 0 0,-1 0 0 0,-3 0 0 0,4 0 0 0,-2 0 0 15,2 0 0-15,-1 1 0 0,-1-1 0 0,2 0 0 0,-4 0 0 16,2 0 0-16,2 2 0 0,-2-2 0 0,0 0 0 0,0 1 0 16,-2-1 0-16,2 0 0 0,0 0 0 0,0 2-1 0,0-2-18 0,2 1 2 15,-3-1-23-15,3 0-29 0,-2 0-9 0,2 0-5 0,0 0-29 16,0 0-39-16,3 0-12 0,-4 0-7 0,4 0-30 0,-3 0-31 0,3 0-55 0,-3 0-60 16,3 0-48-16,-4 0-47 0,2 0-7 0,-1 4 4 15,1-2-46-15,1 3-55 0,-1-1 16 0,0 4 26 0,1-1 16 0,1 2 12 0,0 3 26 16,1 0 29-16,1 0 62 0</inkml:trace>
  <inkml:trace contextRef="#ctx0" brushRef="#br0" timeOffset="27456.18">5339 3988 27 0,'3'3'265'16,"0"-1"27"-16,-3 1 22 0,0 1 22 0,0-1 15 0,0 0 18 0,0 0 10 0,0 0 10 16,-3-1-32-16,3 1-41 0,0-3-56 0,0 0-58 0,-3 1-31 0,3-1-21 15,0 0-32-15,0 1-31 0,0-1-44 0,-3 2-47 0,3-2-51 0,0 0-55 16,0 0-48-16,-2 2-44 0,2-2-37 0,0 0-37 0,0 0-49 0,0 0-54 15,-3-2-11-15,0 0-1 0,1 0 5 0,-1-1 7 0,1-2 22 0,-1-2 26 16,2-1 36-16</inkml:trace>
  <inkml:trace contextRef="#ctx0" brushRef="#br0" timeOffset="27602.78">5429 4014 197 0,'-3'7'251'0,"1"-3"-1"15,-1 3-5-15,0-1-8 0,-2-3-23 0,2-1-26 0,0 1-22 0,-2 1-23 16,-1-2-83-16,3-1-101 0,-2 0-89 0,0 1-84 0,2-2-26 0,-2 0-9 16,-1-2-2-16,1 1 1 0,2 0 5 0,-2-3 10 0</inkml:trace>
  <inkml:trace contextRef="#ctx0" brushRef="#br0" timeOffset="27724.46">5393 4021 35 0,'1'6'182'0,"-1"-1"3"0,0-1-9 0,-1-1-8 0,1-1-15 0,-2 0-18 16,2-2-35-16,0 0-43 0,0 0-87 0,0 0-101 0,-3-1-32 0,-2 0-16 16,2-1-6-16,1-1 1 0,-1-1 0 0</inkml:trace>
  <inkml:trace contextRef="#ctx0" brushRef="#br0" timeOffset="27853.1">5375 3978 10 0,'0'7'204'0,"-3"1"3"0,2-2-2 0,-1 0 1 15,-1-2-9-15,0 1-8 0,1-2-17 0,-1-2-16 0,0 2-68 0,-1-1-83 16,4-2-68-16,0 0-69 0,-3 0-36 0,3 0-29 0,-6-2-6 0,3 0-4 16,-2 0 1-16,2-3 1 0,0-1 8 0</inkml:trace>
  <inkml:trace contextRef="#ctx0" brushRef="#br0" timeOffset="27951.85">5353 3903 53 0,'0'0'202'0,"0"0"7"0,0 0 5 0,3 0 3 0,-1 1 2 15,-2-1-2-15,0 0 0 0,0 0-38 0,0 0-51 0,0 0-43 0,0 3-43 16,-2 1-35-16,1-3-34 0,-1 0-38 0,0 0-38 0,2-1-48 15,0 0-51-15,-6 0-11 0,0-1-5 0,1-1 0 0,-1-5 0 0,1-1 2 0,-1 1 4 16</inkml:trace>
  <inkml:trace contextRef="#ctx0" brushRef="#br0" timeOffset="29720.12">4055 1412 143 0,'0'0'152'0,"0"0"3"0,-2 2 7 16,2-2 8-16,0 0-5 0,0 0-2 0,0 0-29 0,0 0-30 0,0 0-5 0,0 0 4 15,0 0 9-15,0 0 10 0,0 0 17 0,0 0 16 0,0 0 16 0,0 0 17 16,0 0 9-16,0 0 11 0,0 0 12 0,0 0 12 0,0 0 6 0,0 0 2 16,0 0-2-16,0 0-4 0,0 0-8 0,0 0-6 0,0 0-14 0,0 0-16 15,0 0-17-15,0 0-13 0,0 0-12 0,0 3-12 0,0-3-16 0,0 0-19 16,0 0-11-16,0 0-10 0,0 0-8 0,0 0-6 0,0 0-5 0,-4 2-5 15,4-2-1-15,0 0-4 0,0 0 0 0,0 0-3 0,0 0-3 0,0 0-6 16,0 0 1-16,0 0 0 0,0 0-1 0,-2 1-3 0,2-1 0 0,0 0-4 0,0 0-1 16,0 0-2-16,0 0-1 0,0 0-1 0,0 0 0 0,0 0-4 0,0 0 1 15,0 0 1-15,0 0-1 0,0 0-4 0,0 0-3 0,0 0-1 0,0 0-1 0,0 0-1 16,0 0-1-16,0 0-2 0,-1 1-3 0,1-1 0 0,0 0-1 0,0 0-2 16,0 0-1-16,0 0-1 0,0 0-1 0,0 0 0 0,0 0-1 0,0 0 0 15,0 0-1-15,0 0 0 0,0 0 0 0,0 0 2 0,0 0-2 0,0 0-1 16,0 0 4-16,0 0 4 0,0 0 3 0,0 0 4 0,0 2 0 0,3 1 4 15,1 1-2-15,-2-2 2 0,1 1-1 0,2 1 0 0,-2-1 0 0,4 4 4 0,-3-1 2 16,2-1 1-16,-1 2-2 0,2-1-1 0,-1-1-4 0,-1 2 0 0,1 0-3 16,0-3-1-16,-1 4 2 0,0 0 2 0,1-2-1 0,-1 1 2 0,3 1-1 15,-2-1 1-15,-1 2-1 0,1-1 0 0,-1 0 3 0,3 2 3 0,-2-3 0 16,0 2 0-16,1 2 3 0,-1-3 4 0,2 3-2 0,0-2 2 0,-2 2 0 0,2-1 3 16,0-1-1-16,2 2-3 0,-2 1 3 0,1-3-2 0,0 2-2 0,-1 1-5 15,2 1-1-15,-1-3-1 0,1 1-18 0,1 0-3 0,-2 0 0 16,2 1 0-16,-1 0 0 0,2-1 0 0,-2 1 0 0,0-2 0 0,2 2 0 0,-2-1 0 15,-1 1 0-15,4 0 0 0,-4 0 0 0,1 0 0 0,1-1 0 0,-2 0 0 16,1 1 0-16,-1 0 0 0,1-1 0 0,-2-1 0 0,3 1 0 0,-2 1 0 16,-1-3 0-16,3 1 0 0,-3 1 0 0,2-2 0 0,-2 1 0 0,1 1 0 15,-1-1 0-15,0-1 0 0,1 0 0 0,-1 0 0 0,0 0 0 0,0 0 0 16,0 0 0-16,-2 0 0 0,1-1 0 0,-3 1 0 0,3-2 0 0,-1-1 0 16,-2 2 0-16,1-4 0 0,-3 2 0 0,1-1 0 0,-1-2 0 0,-1 0 0 15,1-1 0-15,-2-2 0 0,2 2 0 0,-2-2 0 0,0 0 0 0,0 0 0 16,0 0 0-16,0 0 0 0,0 0 0 0,0 0 0 0,0 0 0 0,0 0 0 15,0 0 0-15,0 0 0 0,0 0 0 0,0 0 0 0,0 0 0 0,0 0 0 16,0 0 0-16,0 0 0 0,0 0 0 0,0 0 0 0,0 0 0 0,0 0 0 16,0 0 0-16,0 0 0 0,0 0 0 0,0 0 0 0,0 0 0 0,0 0 0 15,0 0 0-15,0 0 0 0,0 0 0 0,0 0 0 0,0 0 0 0,0 0 0 0,0 0 0 16,0 0 0-16,0 0 0 0,0 0 0 0,0 0 0 0,0 0 0 0,1 3 0 16,-1-3 0-16,0 0 0 0,0 0 0 0,0 0 0 0,0 0 0 0,0 0 0 15,0 0 0-15,0 0 0 0,0 0 0 0,0 0 0 0,0 0 0 0,0 0 0 16,0 0 0-16,0 0 0 0,0 0 0 0,0 0 0 0,0 0 0 0,0 0 0 0,0 0 0 15,0 0 0-15,0 0 0 0,0 0 0 0,0 0 0 0,0 0 0 16,0 0 0-16,0 0 0 0,0 0 0 0,0 0 0 0,0 0 0 0,0 0 0 16,0 0 0-16,0 0 0 0,0 0 0 0,0 0 0 0,0 0 0 0,0 0 0 0,0 0 0 15,0 0 0-15,0 0 0 0,0 0 0 0,0 0 0 0,0 0 0 0,0 0 0 16,0 0 0-16,0 0 0 0,0 0 0 0,0 0 0 0,0 0 0 0,0 0 0 16,0 0 0-16,0 0 0 0,0 0 0 0,0 0 0 0,0 0 0 0,0 0 0 15,0 0 0-15,0 0 0 0,0 0 0 0,0 0 0 0,0 0 0 0,0 0 0 16,0 0 0-16,0 0-80 0,0 0-88 0,0 0-59 0,0 0-111 0,0 0-120 15,0 0-98-15,-5 0-85 0,1-1-17 0,-1-1-3 0,0 0 4 0,-3 1 7 16,2 0 17-16,-2 0 20 0,0-1 30 0,0 0 33 0,0 1 55 0</inkml:trace>
  <inkml:trace contextRef="#ctx0" brushRef="#br0" timeOffset="30504.02">4724 2153 163 0,'0'0'176'0,"0"0"12"0,0 0 11 0,0 0 15 0,0 0 7 0,0 0 3 16,0 0 8-16,0 0 9 0,0 0 10 0,0 0 9 0,0 0 17 0,0-1 21 15,0 1 6-15,0 0 5 0,0 0 4 0,0 0 3 0,0 0-8 0,-3-3-8 16,3 3-19-16,0 0-23 0,-2-1-30 0,2 1-31 0,-1-2-25 0,1 2-23 16,-4 0-25-16,3-1-27 0,-2-2-13 0,1 3-12 0,-1-2-10 0,1 1-10 15,-3 1-8-15,1-2-3 0,1 1-2 0,-2-1-1 0,0 2-2 0,2 0-4 16,-2-2-1-16,0 2-1 0,-2 0-4 0,2 0-2 0,-1 0-3 0,-1 0-1 15,2 2-3-15,-2-2 0 0,0 2-2 0,2-1 1 0,-1 1-1 0,1-1 0 16,-2 1-1-16,2 1 0 0,0 0-1 0,0 1-1 0,-1 1-1 0,1-2 3 16,-1 2 0-16,0 1-1 0,1 3 4 0,-2-2 2 0,3 0 2 0,-4 2 3 15,3 2-2-15,0 0 4 0,2-1 2 0,-2 0 1 0,1 2 4 0,0 2 2 16,0-3 2-16,1 3-1 0,1 0 0 0,-1 1 0 0,1-1 0 0,1 3-1 0,-1 0 1 16,2 1-2-16,-1 0-1 0,2 1 0 0,-1-1-2 0,2 2-1 15,-1-1-3-15,1 2-4 0,3-2-2 0,-2 0-1 0,5 0-1 0,-4-1-4 16,3 0-1-16,1-3-2 0,3 2-2 0,-2-5-3 0,1 1 0 0,2-2-1 0,-1-1-1 15,2-2-2-15,1 0 0 0,2-5 0 0,0 1 0 0,0-1-1 16,1-3-1-16,2-2 2 0,0-3 0 0,0 2-2 0,0-5 1 0,0-2-1 16,0-1 0-16,0-4-1 0,0-2 1 0,-3-2 0 0,1-1 0 0,0-1 0 15,-4-1 1-15,0-2 0 0,-1-2 0 0,-2 4 0 0,-2-2 0 0,1 0-1 16,-4 1 1-16,0 1-1 0,-2 1 1 0,-1 0-1 0,-1-1 1 0,-1 5-1 16,-3-3 0-16,1 2 1 0,-1 0-1 0,-2 0-3 0,-1 2 1 0,-3-2 3 15,1 3-1-15,1-1-2 0,-5 3 2 0,2 0 1 0,-1-1 0 0,-3 3-2 16,3 3 1-16,-5-2 1 0,4 3-2 0,-1 1 0 0,-3 0 0 0,3 2 1 0,-1-1-2 15,1 4-3-15,-1 1-2 0,2 0-3 0,0 1-8 0,-2 2-7 0,3 2-10 16,-3 1-8-16,1-2-18 0,-2 5-21 0,4-1-27 0,-2 2-28 0,0-1-44 16,5 0-47-16,-1 0-89 0,1 0-98 0,2-1-90 0,1-1-90 0,0 0-19 0,5 0-1 15,0-4 8-15,0 1 8 0,3-1 19 0,-1 0 18 0,3-1 27 0,0-2 32 16,2 0 44-16</inkml:trace>
  <inkml:trace contextRef="#ctx0" brushRef="#br0" timeOffset="30952.82">5209 2064 260 0,'0'0'416'0,"0"0"22"0,0 0 15 0,0 0 7 0,0 3 5 16,0 0 9-16,0 0 9 0,0 0 10 0,0 1 14 0,2 1-59 0,-2 1-73 15,0 1-69-15,2 2-72 0,-2 0-45 0,1 2-40 0,-1 1-19 0,0 1-13 0,2-1-5 16,-2 2-7-16,0-3-6 0,1 3-10 0,-1-2-12 0,0 0-14 16,0 0-9-16,0-1-12 0,2-1-11 0,-2 1-9 0,0-2-14 0,4 0-13 15,-4 0-23-15,2 0-22 0,-1-2-34 0,1 0-32 0,-2 0-54 0,0 0-58 16,0 1-77-16,0-2-81 0,0-2-58 0,-2 2-50 0,1-3-38 0,-5 0-32 15,4 0-1-15,-4-3 5 0,1 0 17 0,0-1 24 0,0-4 31 0,-1-1 33 16,0-1 54-16</inkml:trace>
  <inkml:trace contextRef="#ctx0" brushRef="#br0" timeOffset="31385.67">5168 1962 83 0,'8'0'290'0,"-1"1"39"0,0 0 38 0,-1-1 31 0,1 2 28 15,1-2 20-15,0 0 17 0,4-2 11 0,-2 1 9 0,1 0-65 0,0-1-81 0,2 1-39 16,-1-1-32-16,1 1-17 0,1-2-12 0,-1 0-32 0,-2 1-32 0,1-1-27 15,0 0-24-15,-3 0-18 0,2 0-13 0,0 2-11 0,-1-1-10 0,-1 1-8 16,1-3-6-16,-2 3-8 0,4 1-8 0,-4 0-7 0,0 0-5 0,0 0-6 16,-2 1-3-16,2 1-5 0,-3 1-4 0,0 2-2 0,0 1-1 0,-3 1 0 0,0 2 0 15,-2 5 1-15,-2-1-1 0,-2 3 4 0,1 2 4 0,-4 2 3 0,1 3 1 16,-2-1 0-16,-3 5 0 0,2-1 1 0,-3-1 3 0,-2 4 1 0,1-2-1 16,1 1 4-16,-2-1 1 0,-2 0 5 0,3-1 1 0,-4-1 3 0,4 0 2 15,-1-3 0-15,3-1-3 0,1-3 0 0,0-5-1 0,2 1-2 16,3-5-3-16,-2-2 0 0,4-1-3 0,0-1-1 0,1-4-6 0,2-1-3 0,0 0-5 15,0 0-6-15,0 0-5 0,0 0-1 0,0 0 1 0,3 2 2 0,1-2 1 16,2 0 2-16,-1 0 2 0,1-2 1 0,4 1-1 0,-2-1 4 16,1 0 0-16,-1 0 0 0,3-2 0 0,-3 3 1 0,0-3 1 0,1 1-4 15,-1 1 1-15,-1-1-3 0,-1 2-2 0,0-1-2 0,-1 1-2 0,-2-1 2 16,2 2-1-16,-5 0 5 0,3 0 5 0,-3 0 6 0,0 0 1 0,0 0 1 16,0 2-1-16,0 2 1 0,-2 1 1 0,-1 2 0 0,-2 4 0 0,-1 2 0 15,-3 4 1-15,-1 3-1 0,-4 0-3 0,1 4-5 0,-1 2-5 0,0-1-5 16,0-1-6-16,-2 0-7 0,3-3-7 0,-1-3-19 0,3-1-20 0,3-4-21 15,-1-2-22-15,2-2-30 0,1-3-29 0,4-2-29 0,-1-1-28 0,3-3-20 16,0 0-24-16,0-6-35 0,2 0-42 0,-1-3-39 0,4 0-40 0,-2-3-11 16,4-2-6-16,0-2 4 0,1 0 6 0,0-2 12 0,2 2 13 0,2-2 4 15,0-2 0-15,0 2 3 0,1 3 3 0,-2-2 38 0,1 2 44 0,1 0 68 16,0 2 75-16,-2 1 62 0</inkml:trace>
  <inkml:trace contextRef="#ctx0" brushRef="#br0" timeOffset="31652.95">5389 2493 19 0,'10'-8'58'16,"-1"1"31"-16,-1 2 44 0,-3 1 46 0,2 1 49 0,-4 0 48 0,3 0 36 15,-3 3 34-15,-3 0 5 0,0 0 0 0,0 0-10 0,0 0-11 0,0 0-1 16,0 0-2-16,0 0 7 0,0 0 7 0,0 0 0 0,1 0-5 0,1 3-16 15,-2 1-20-15,0 0-25 0,3 3-23 0,-1 2-22 0,0 2-20 0,-1 0-16 16,2 3-19-16,1 2-11 0,-1 2-15 0,3 3-15 0,0-1-18 0,1 1-14 16,1-1-13-16,0 3-11 0,2-2-12 0,-2 0-7 0,4-1-6 0,2-2-3 15,-1-2-5-15,2-1-4 0,1-3-3 0,1 1-8 0,1-5-30 0,4-2 0 16,-2-1 0-16,4-4 0 0,-3-1 0 0,2-1 0 0,1-2 0 16,0-4 0-16,-2 3 0 0,0-3 0 0,0-1 0 0,-1-2 0 0,-1 2 0 0,-1-2 0 15,-1 0 0-15,-1 2 0 0,-1-3 0 0,0 2 0 0,-2 0 0 0,0 0 0 16,-1 1 0-16,1 1 0 0,-3 0 0 0,0 0 0 0,0-1 0 15,0 1 0-15,-1 2 0 0,1-1 0 0,-3 0 0 0,0 0 0 0,3 0 0 0,-5 0 0 16,2-2 0-16,0 1 0 0,-2 2 0 0,0-1 0 0,-1 0 0 16,0-1 0-16,-2 1 0 0,-1-2 0 0,1 2-92 0,-3 0-89 0,-1-3-65 15,-3 1-113-15,1 0-124 0,-3-1-84 0,-2-1-75 0,-3-3-18 0,1 1-3 0,-1-1 5 16,-3-2 3-16,1 0 19 0,-2-1 22 0,0 2 34 0,0-3 38 16,2 1 62-16</inkml:trace>
  <inkml:trace contextRef="#ctx0" brushRef="#br0" timeOffset="31829.48">6441 2319 434 0,'16'13'618'16,"-5"1"8"-16,-2-1 0 0,1 1-3 0,-6-2-2 0,1-1-13 0,-3 2-15 15,-2-1-15-15,0-3-13 0,0 0-23 0,0 1-21 0,-2-1-264 0,2 0-315 16,-1 2-163-16,-3-2-131 0,1 2-83 0,0-3-75 0,-5 3-50 0,2-1-46 15,-4 1 1-15,0 1 11 0,-2-2 13 0,1 1 14 0,-3-1 19 0,1-2 20 16,-1-1 38-16,0-1 45 0</inkml:trace>
  <inkml:trace contextRef="#ctx0" brushRef="#br0" timeOffset="32768.97">2090 2431 12 0,'-4'-6'283'0,"1"2"30"0,-4-1 30 16,2 2 27-16,-2-1 28 0,3 1 27 0,-3 0 28 0,1 0 19 0,1 1 17 16,1 0-53-16,-1 1-68 0,3 1-49 0,2 0-40 0,0 0-17 15,0 0-13-15,0 0-34 0,0 0-35 0,0 0-23 0,0 0-17 16,0 0-32-16,0 0-39 0,0 0-5 0,0 0-3 0,0 0-16 0,0 0-19 15,3 0 6-15,2 0 12 0,0 0-14 0,3 0-23 0,0 0 12 16,0 0 17-16,0 1-12 0,2 1-14 0,0 0 10 0,-2 1 18 16,1 0-11-16,-1 1-20 0,0 0 15 0,-3 4 24 0,0 1-8 0,1 2-10 15,-1 2 12-15,-2 3 17 0,-1 4-8 0,-1 3-12 0,-1 1 7 16,-3 1 14-16,1 4-9 0,1 0-17 0,-4 0 8 0,-1 1 7 0,1-1-12 16,0-4-20-16,1 1 2 0,0-5 7 0,-2-2-11 0,4-2-15 15,-4-2 4-15,5-4 8 0,-1-1-10 0,1-3-14 0,-1-3 8 16,2 1 10-16,0-2-6 0,3 0-13 0,-1-1 6 0,1-1 12 0,3 1-7 15,-1-1-10-15,1 0 7 0,1 1 11 0,-1 0-8 0,5-1-9 16,-3 1 11-16,0 1 11 0,1-2-1 0,-1 2-3 0,0 0 6 0,-3 0 9 16,2 2-2-16,0-2-1 0,-1 3 6 0,-1-2 6 0,-2 2 3 0,2 0 0 15,1 0 7-15,-3 2 10 0,-1 1-3 0,-1 0-1 0,-1 0 0 0,0 1 0 16,-1 1-1-16,-2 1-1 0,-2 0-2 0,-1 1-2 0,1-1-1 0,-3 3-4 0,2-1-7 16,-5-1-27-16,1 1 0 0,0-1 0 0,-2-1 0 0,3 0 0 0,-1-2 0 0,-2 1 0 15,2-2 0-15,0-1 0 0,-2-1 0 0,2-2 0 0,2-2 0 0,-1 0 0 16,-1-2 0-16,1-1 0 0,0-1 0 0,-1-2 0 0,2-2 0 15,-2-1-14-15,0-1-16 0,0-3-3 0,2-3-9 0,-3 0-10 0,3-4-1 16,2 0 0-16,-1-3-12 0,0-1-20 0,5-3-13 0,-1 0-13 0,1 0-11 16,2-3-12-16,2 1-5 0,1 1-3 0,2-3-35 0,1 3-43 15,2 0-49-15,0-1-52 0,3 2-68 0,-2-1-72 0,1 2-46 0,2-1-39 16,1 2 4-16,-2 1 13 0,2 2 12 0,-2-1 15 0,-1 2 4 0,4 0 7 16,-3 0 38-16,1 0 46 0</inkml:trace>
  <inkml:trace contextRef="#ctx0" brushRef="#br0" timeOffset="33169.89">2259 2160 77 0,'0'0'384'0,"0"0"21"0,0 0 17 16,0 0 2-16,2 4 1 0,-2-1 3 0,0-3 1 0,0 3 20 0,0 0 26 15,0 0-43-15,1 1-61 0,-1-1-76 0,0 3-82 0,0 3-54 0,-1 0-44 16,-1 4-19-16,2 2-10 0,-3 1-1 0,3 4 4 0,-2 1-4 0,-1 0 0 16,1 1-22-16,1 2-25 0,-1-1-8 0,2-2-4 0,-1 0-4 0,-1-2-6 15,2-2-5-15,2-1-7 0,-1-3-5 0,1 0-6 0,1-5-2 0,0 3-3 0,1-5 0 16,0 0 1-16,2 0 3 0,-1-2 1 0,3-1 3 0,-1 1 4 0,2-1 5 15,-3-2 2-15,4 1 4 0,-2-1 4 0,2-1 3 0,0 0 4 0,0 0 5 16,2 0 3-16,-2 0 4 0,-2 0 2 0,4 0 6 0,-4 0 6 0,2-1 6 16,-4 1 4-16,2 0 9 0,-2 0 7 0,-1 0 5 0,0 0 5 0,-2 1 0 0,-1 2 2 15,-1 0-4-15,2 2-5 0,-3 1-3 0,-3 1-1 0,2 4-7 0,-1 1-7 16,-3 3-5-16,0 1-6 0,-1 2-7 0,-2 4-10 0,0-2-5 0,-1-1-6 16,-1 4-5-16,1-2-2 0,-1-1 0 0,2 1-2 0,-1-3 0 0,1-2-2 15,0-3-1-15,3 0-3 0,-1-3-3 0,3-2-7 0,-3-1-1 0,4-2-6 16,2-2-4-16,-1-2-4 0,1-1-1 0,0 0 2 0,0 0-2 0,0 0 0 15,1 2-1-15,-1-2 3 0,5 0-2 0,1-2 1 0,-1 2 3 0,0-1 3 16,-1-1 3-16,3 1 1 0,0-1 5 0,-2 1 4 0,0 1 0 0,0-2-1 16,0 2 1-16,-2 0 2 0,0 0-2 0,1 2-6 0,-2 1-7 0,1 0-9 15,-3 3-11-15,0 1-12 0,0 1-17 0,-1 2-17 0,-1 0-20 0,0 5-23 16,-2-2-33-16,1 0-37 0,1 1-77 0,-3-1-84 0,2-1-65 0,0 0-60 16,1-3-44-16,-1-1-40 0,0-1 2 0,1-2 9 0,1-2 16 0,1-3 15 15,0 0 23-15,0 0 20 0,0 0 36 0,0 0 38 0</inkml:trace>
  <inkml:trace contextRef="#ctx0" brushRef="#br0" timeOffset="33355.4">2501 2887 121 0,'11'-5'305'0,"-3"0"30"16,-2 0 32-16,-1 2 28 0,0 2 28 0,-2-3 20 0,1 3 22 0,-2 0 10 15,-2 1 12-15,3 0-69 0,-3 0-82 0,3-2-50 0,-3 2-43 0,0 0-20 16,2 0-14-16,1 2-29 0,-1-1-33 0,1 0-28 0,-1 1-26 0,1 1-22 0,-2 0-20 16,5 0-12-16,-4 2-9 0,3 1-8 0,-2 0-9 0,2-2-2 15,0 2-3-15,-1 2-2 0,4-2-4 0,-3-1 0 0,1 2-1 0,1-2-2 0,-1 1-1 16,3 1-3-16,-1-3-5 0,0 2-4 0,0-1-2 0,3-2-8 0,-3 0-3 15,2-2-12-15,-1 2-13 0,1-3-25 0,-1 2-29 0,0-2-70 16,1 0-77-16,-4 0-83 0,1-2-80 0,2 1-45 0,-3-1-33 0,-1 0-5 0,0-3 3 16,-2 0 2-16,-1 2 7 0,1-2 11 0,-1 0 12 0,0-1 25 0,-2 0 30 15</inkml:trace>
  <inkml:trace contextRef="#ctx0" brushRef="#br0" timeOffset="33585.78">2879 2921 438 0,'0'-1'531'0,"-2"-2"23"15,1 0 12-15,1-1 10 0,-2 4 2 0,2-3 5 0,0 3 6 0,0-3 9 16,2-1 10-16,-1 3 8 0,-1 1-126 0,0 0-151 0,0 0-102 0,0 0-90 16,0 0-35-16,0 0-23 0,0 0-12 0,0 0-9 0,0 0-8 0,0 0-6 15,0 0-16-15,0 0-20 0,0 0-24 0,0 0-26 0,0 0-33 0,0 0-36 0,0 0-38 16,0 0-42-16,0 0-56 0,0 0-61 0,0 0-76 0,-1 1-81 15,-1 3-57-15,1-1-54 0,-1 0-24 0,0 1-19 0,-1 2 7 0,0-1 16 0,1 2 25 16,-1-1 25-16,0 2 38 0,0-1 39 0,-2 1 57 0</inkml:trace>
  <inkml:trace contextRef="#ctx0" brushRef="#br0" timeOffset="40970.03">2608 4104 93 0,'0'4'202'0,"0"-2"2"0,-3 1 4 0,1-3 3 0,-2 1 3 0,4-1 2 15,0 0 7-15,-3 0 7 0,3 0-58 0,0 0-74 0,0 0-16 0,0 0-1 16,-2 0 0-16,2 0 4 0,-3 0 1 0,0 0-1 0,1 2 6 0,-3-1 6 16,2-1 1-16,0 3-2 0,1-1 1 0,-4 1 5 0,3 1-2 15,-2 1-1-15,2 2-7 0,-2 1-5 0,-1 0 14 0,0 4 18 16,1 3-3-16,-1 1-6 0,-1 2 11 0,1 3 14 0,-3 1-5 0,2 5-13 15,-1-1 6-15,0 5 6 0,-2 1 2 0,0 2-4 0,0 2 8 0,-2 2 7 16,-1 2-12-16,-1 2-16 0,1 3 7 0,-2 3 10 0,0 3-22 16,1 5-30-16,-3 2 13 0,-2 3 27 0,1 5-7 0,1 0-15 0,-1 5-12 15,1 3-9-15,3 0-12 0,-2 5-8 0,2 0-7 0,-2 1-6 16,5 0 2-16,-2 3 4 0,4 0 8 0,-1 2 7 0,1-1-15 0,1 3-19 16,0-1-4-16,0 1 5 0,0 1 0 0,2 2 0 0,1 0 5 0,-1 0 6 15,1 0-2-15,0-3-2 0,-1 0-15 0,3-3-18 0,-2-4 2 16,3-4 4-16,-1-2 2 0,2-7 1 0,-1-2-2 0,2-7-1 15,-2-4 1-15,2-3 0 0,2-3-1 0,0-5-2 0,-1-2-8 0,1-3-6 16,1-3 9-16,2-2 11 0,-2-4-1 0,3-2-9 0,-1-1 4 0,0-3 8 16,1-3-7-16,-1-2-9 0,1 0 6 0,2-4 6 0,-2-1-5 0,1 1-7 15,1-4 6-15,1 1 8 0,-1-1-4 0,2 1-9 0,0-4 0 0,0 2 0 16,1 0 0-16,2-1-2 0,-2-1 0 0,3 1 1 0,2-2 1 0,-2 1-1 16,2 1 0-16,1-2 0 0,-1 0 0 0,3 0-2 0,0 1 1 0,2-1 1 15,-1 2-1-15,2-1-1 0,0 1 2 0,4-1 0 0,-1 2 1 0,2-2-1 0,-2 4 0 16,5-2-1-16,0 2 0 0,2 0-1 0,1-1 2 0,2 1 0 0,-1 0 1 15,3 1-1-15,-1-1 1 0,4 1-1 0,2-2 3 0,0 2 1 0,5 0 3 16,-1-1 0-16,1-2 0 0,3 1 0 0,2 0 1 0,1-2 4 0,0 1 0 16,4-1 1-16,-1 1 0 0,3-2 4 0,1 0-1 0,0 1 3 0,2 0-2 15,1-1 2-15,0 1-3 0,2-1 1 0,-2-1 2 0,4 2 1 0,-1-4 0 16,2 2-2-16,-2 0-2 0,1-1 2 0,-1 1-1 0,1-1-5 0,-2-3 3 16,4 3 2-16,-3-4-5 0,1 0 0 0,-1-1-1 0,2 0-1 0,3 0-1 15,-3-2-2-15,0-2 0 0,4 2-1 0,-1-3-1 0,-2-1-2 0,1 0 2 16,1 0 2-16,0 0-4 0,0-1-1 0,1 2 0 0,0-3 0 0,1 3-3 15,-2-1 1-15,3 1 1 0,-1-1 0 0,0 0-1 0,-2 0 1 0,0 2 2 16,3-1 0-16,-2 2 0 0,-1-1-2 0,0 0 0 0,-2 2-1 0,1-1 4 16,0 0-1-16,-1 0 0 0,-1 1 3 0,0-1-6 0,-3 1-1 15,0-1 0-15,0 2 0 0,-2-2 0 0,-3 0 0 0,2 1 0 0,-4-2 0 0,1-1 0 16,-2 1 0-16,-2 0 0 0,-3-1 0 0,2-1 0 0,-4 1 0 0,-2 0 0 16,1-2 0-16,-5 2 0 0,0-1 0 0,-4 0 0 0,-2 0 0 0,1-2 0 15,-6 4 0-15,-1-2 0 0,-4 0 0 0,-1 1-9 0,-6-1-34 16,1 2-15-16,-3-1-15 0,-6 2-40 0,0-2-43 0,-3 2-90 0,-5-2-97 0,-2-3-113 15,-1-1-115-15,-5-3-43 0,-2-3-26 0,-3-3-2 0,-3-6 3 16,-2-4 13-16,-5-5 14 0,-3-5 17 0,-3-5 15 0,-3-3 39 0,-4-6 47 16</inkml:trace>
  <inkml:trace contextRef="#ctx0" brushRef="#br0" timeOffset="41987.31">2893 3780 106 0,'-24'7'272'0,"-1"1"38"0,1-4 25 0,2 1 23 0,0-2 15 0,4-2 15 15,1 1 10-15,3-4 8 0,1 1-70 0,4-1-84 0,2 1-28 16,1 1-11-16,3 0-33 0,3 0-36 0,0 0-23 0,2-2-24 15,4 0-33-15,0 2-37 0,4-1-7 0,1 1 2 0,5-1-2 0,1 1-2 16,2-2 14-16,5 2 19 0,-1 0-4 0,4-1-11 0,0 1 16 0,3-2 18 16,2 2-6-16,0-1-11 0,2 1 15 0,2 0 21 0,1 0-7 0,3 0-11 15,2 0-3-15,2 0-6 0,5 0 1 0,-1-2-1 0,4 1-1 0,5-1-4 16,1 1-2-16,2-3-1 0,5 2 0 0,2-1-2 0,2-2-2 0,3-1-3 16,3 2 1-16,0-2 0 0,4 0-3 0,-2 1 0 0,4-1-2 0,-1 2 1 15,1-1-1-15,1-1-1 0,0 1-1 0,-1 3-1 0,1-3-4 0,-1 2-2 16,1 0-3-16,0-2 0 0,1 4-4 0,-3-3-4 0,4 4 1 0,-3-3 4 15,1 3 0-15,0-2 0 0,-1 2 0 0,3 0 1 0,-2 2 0 0,-3-1 0 16,2 1 0-16,-1 1 4 0,-1-1 2 0,0 3 0 0,-3 0 2 0,3 1 2 16,-1 0-3-16,-3 1 0 0,0 1-1 0,1-1 1 0,-3 2-1 0,-2 1-3 15,1 0 1-15,-4 2-2 0,-3 0-1 0,-2 0-7 0,-1 1 3 0,-2 1 1 0,-3-1 0 16,-3 1-2-16,-3 1-1 0,-3-2 0 0,0 1-2 0,-2-1 0 16,-3 0-3-16,-1 0 0 0,-2 0-2 0,-1-1 2 0,-4 0-2 0,3-1 1 15,-3-1-4-15,-4 1-2 0,2-1-4 0,-4 1 2 0,-1-3-3 0,-4 2-3 16,2-1 1-16,-3 0-1 0,-1-1-1 0,-4-1-2 0,1 2 1 0,-5-4 0 15,2 3 0-15,-3-2-2 0,-1 0 1 0,-1-1-1 0,-3 1 0 0,1-2 0 16,-4 2 0-16,0-3 0 0,0 2 0 0,-2-4-2 0,0 4 0 0,-1-4 3 16,-1 2-1-16,1-1-2 0,-2-2 1 0,0 0 1 0,0 0-1 0,0 0 0 15,0 0-1-15,0 0 1 0,0 0-1 0,0 0 0 0,0 0 0 0,0 0 0 16,0 3 0-16,0 0-1 0,2-1 1 0,0 3 1 0,-2 0 0 0,2 2-1 16,0 2 1-16,-2 0 1 0,1 3-1 0,-1 1-1 0,-1 1 2 0,-1 3 2 15,0 1-1-15,-2 0-1 0,2 5 0 0,-4 1-1 0,1 2 0 0,0 3 0 16,-1 4 1-16,-3 0 5 0,1 6 0 0,-2 5 2 0,-1 0 1 0,2 7 1 15,-3 5-2-15,0 1 1 0,-1 4 2 0,-1 5 0 0,3 2 1 0,-3 2 1 16,-2 3 0-16,3 4 2 0,-1 1-4 0,1 2-3 0,-2-1-1 0,2 4 2 16,-1-1-2-16,3 2 2 0,-1-1 2 0,0-1 1 0,1 2 2 0,0-3-1 15,0 0 0-15,1 0 0 0,2 0 0 0,-3-1 1 0,3-3 1 0,-1 3 1 16,-2-3 0-16,3 1 0 0,-2 0-2 0,2-2 0 0,-2 1-3 0,0-1-3 16,2-2 0-16,-1 1-1 0,1-1-1 0,0-3-2 0,1-2-3 0,-2 0 0 15,4-4 0-15,-1-4 0 0,1-2 0 0,2-3 0 0,0-6 0 0,1-2-5 16,-1-4-4-16,3-4-4 0,0-4-10 0,0-3-13 0,3-4-19 0,0-4-22 15,-1-4-32-15,-1-3-33 0,1-3-44 0,1-1-47 0,-1-5-92 0,1-2-102 16,-3-1-97-16,3-3-94 0,-3-3-17 0,0 0-2 0,0-4 10 0,0-7 11 16,0-2 23-16,-1-7 21 0,-1-4 33 0,0-7 33 0,1-6 46 0</inkml:trace>
  <inkml:trace contextRef="#ctx0" brushRef="#br0" timeOffset="42982.65">18544 5649 191 0,'-1'13'360'0,"-3"-2"-17"0,1-2-26 0,0 0-58 0,-3-2-69 16,-2-2-78-16,0-3-80 0,2 2-22 0,-2-4-8 0,-1-2-55 0,-1 0-66 16,0 1-101-16,1-3-109 0,-1 1-26 0,2-3-4 0,-4-3 18 0</inkml:trace>
  <inkml:trace contextRef="#ctx0" brushRef="#br0" timeOffset="43237.97">18364 5723 219 0,'8'5'499'0,"-2"-2"7"0,-1 2 7 0,-2-2 2 0,-1-2-1 0,-2-1-2 15,0 0-3-15,0 0-16 0,0 0-24 0,1-4-27 0,-1 2-32 0,0 2-276 16,-1-3-329-16,1 3-148 0,0 0-108 0,-3-2-36 0,-4 1-21 0,2 0-5 16,-1-3-1-16,-2 2 2 0,0-1 2 0,-1-4 16 0,-4 1 22 0,2 1 30 15</inkml:trace>
  <inkml:trace contextRef="#ctx0" brushRef="#br0" timeOffset="46286.81">27286 5475 134 0,'-1'-2'153'0,"1"2"4"16,-2-3 9-16,2 3 1 0,-2-2 0 0,2 2-7 0,0-1-8 15,0 1-4-15,-1-2-2 0,1 2 7 0,-2-2 9 0,2 2 17 0,0 0 18 0,-2-2 18 16,2 2 17-16,-3-1 12 0,3 1 8 0,0 0 8 0,-1-3 5 0,1 3-5 15,0 0-10-15,0 0-10 0,0 0-11 0,-3-2-13 0,3 2-17 16,0 0-20-16,0 0-25 0,0 0-18 0,0 0-21 0,0 0-14 0,0 0-15 0,0 0-16 16,0 0-14-16,0 0-11 0,0 0-8 0,-2-1-7 0,2 1-7 0,-3 0-4 15,0 0-2-15,0 0-3 0,-2 1-3 0,2 1 1 0,-4-1-2 16,1 2-1-16,2-1-1 0,-3 2 0 0,1-1 0 0,-1 2 3 0,1-2 5 0,2 1 0 16,-3 0 4-16,1 3 4 0,1-3 1 0,-3 1 3 0,4 1 1 0,-1 0 1 15,-2-2 2-15,2 2 0 0,1 2 0 0,-2-1 2 0,2 1-2 16,0 0-2-16,-1 2-2 0,2 0-1 0,-2 1-3 0,2 0-1 0,1 2-3 0,0 0-1 15,0 2-2-15,2-1-2 0,2 1-2 0,0 0-2 0,0 1-3 16,2 1-1-16,1-3-3 0,2 2 1 0,-1-3 1 0,3-1 1 0,-1-1 0 16,4-1 3-16,-2 1 2 0,1-2 2 0,1-3 1 0,2-2 2 0,-1 2 3 0,0-3 0 15,0-1 0-15,3-2 4 0,-2 0 0 0,0-2 0 0,2-1 1 16,-2-3-1-16,2 0 0 0,-3-1 0 0,3-2-1 0,-2 0-1 0,0-3-1 16,-1 0 1-16,-1 0 0 0,0-2 3 0,-3 1 0 0,0-1 2 0,0-1-1 15,-3 2 2-15,0-1 1 0,0 1-3 0,-3-1 0 0,1 1-1 0,-4-1 1 16,0 2-2-16,0-1 0 0,0-1-1 0,-4 2-2 0,3-1-4 0,-2 1-1 15,-2 0-2-15,-1 0-1 0,1 1-3 0,-1 2-2 0,-1-2 0 0,0 3 0 16,0 0-3-16,-1 1-3 0,0 1-3 0,1 1-1 0,-1 0-8 0,0 0-9 16,1 0-11-16,0 2-14 0,-1 0-18 0,1 0-19 0,2 2-25 0,1-2-26 15,-2 1-33-15,1 1-34 0,2 1-52 0,-2 0-53 0,2 0-56 0,-2 1-52 16,2 1-29-16,-3 2-23 0,2 0-34 0,0 3-39 0,-1 2-1 0,-2 1 5 16,3 2 22-16,-4 3 27 0,2 0 32 0,1 3 32 0,-3 2 54 0,1-3 57 15</inkml:trace>
  <inkml:trace contextRef="#ctx0" brushRef="#br0" timeOffset="46922.12">27256 5879 39 0,'-1'-1'186'15,"1"1"14"-15,0 0 10 0,-4-1 15 0,4 1 20 0,-1-4 18 0,1 4 22 16,0 0-21-16,0 0-34 0,0 0-11 0,0 0-7 0,0 0 1 0,0 0-1 16,0 0 4-16,0 0 0 0,0 0 0 0,0 0-4 0,0 0-11 0,0 0-11 15,0 0-13-15,0 0-15 0,0 0-16 0,0 0-14 0,0 0-12 0,0 0-7 16,0 0-9-16,0 0-9 0,0 0-6 0,0 0-5 0,0 0-5 0,0 0-5 16,0 0 0-16,0 0-1 0,0 0-3 0,0 0-1 0,0 0-3 0,-2 0-1 15,2 0-4-15,0 0-2 0,0 0-4 0,0 0-5 0,0 0-6 0,-5 0-2 16,4 2-3-16,-4 0-6 0,2-2-3 0,-2 1-1 0,2 2-3 0,-2-2-3 15,2 1-2-15,-2 2-2 0,2-2-2 0,-1 0-4 0,1 1 1 0,-2-1 4 16,0 0-1-16,2 1 1 0,-2 0 1 0,-3 2 1 0,4 0 1 0,-3-2 0 16,1 4 0-16,-4-1-1 0,-1 1 2 0,2 2 0 0,-3 0 3 0,-2 3 4 15,1 0 5-15,0 3 3 0,-4 0 6 0,0 3 4 0,0 1 5 0,-4 2-1 16,1 2 4-16,1 3-1 0,-5 1 3 0,0 0 4 0,1 1 3 0,0 2 1 16,1 0-2-16,-1 0-5 0,1 2-5 0,1-4-5 0,0 2-5 0,3 0-6 15,-2-3-3-15,3 0-2 0,3 0-1 0,-3-2 0 0,2 1-6 0,0-3-2 16,2-2-6-16,-1 0-3 0,2-2-1 0,3-1 0 0,-2-1-1 0,1-4-1 15,4 0 0-15,1-2 0 0,-2-2-1 0,3-1-3 0,1-1-1 0,2-2-1 16,-3-1 0-16,4-2 0 0,0-2 1 0,0 0 1 0,0 0-1 16,0 0 0-16,0 0 0 0,0 0 1 0,0 0-5 0,0 0-4 0,0 0-4 0,0 0-9 15,0 0-28-15,0 0-34 0,0 0-41 0,0 0-44 0,-1-2-55 0,-1-2-62 16,2-1-90-16,0-2-101 0,2-1-80 0,-1 1-78 0,3-4-16 16,-1 1 0-16,0-1 5 0,0 0 9 0,2 0 27 0,-4 2 35 0,1 1 40 0,-1 2 44 15,-1 2 57-15</inkml:trace>
  <inkml:trace contextRef="#ctx0" brushRef="#br0" timeOffset="47888.53">27381 5209 17 0,'0'-6'172'0,"-2"2"17"15,2-2 13-15,0 1 23 0,0 1 25 0,0 1 22 0,0 0 25 0,0 3-3 16,0 0-10-16,0 0 5 0,-3-2 10 0,3 2 4 0,0 0 7 0,0 0 0 16,0 0 1-16,0 0-9 0,0 0-8 0,0 0-19 0,-1-1-20 0,1 1-28 15,-4 0-26-15,1 3-23 0,-3 0-20 0,0 2-17 0,-1 3-15 0,-1 4-10 16,-4 2-7-16,2 3-1 0,-2 3-4 0,-2 4 6 0,-1 5 4 0,0 1 5 16,-2 3 2-16,0 1-2 0,1 4-6 0,-3 1-8 0,2 0-5 0,0 1-9 15,-1-1-8-15,1-1-8 0,0-1-9 0,0-1-6 0,2-2-7 0,0-2-9 16,3-2-11-16,1-1-9 0,1-4-7 0,0-2-8 0,3-1-6 0,1-4-8 15,1 0-6-15,2-3-14 0,-2-3-14 0,4 0-16 0,-1-2-16 0,1-3-18 16,2 0-22-16,1-1-25 0,-1-3-27 0,5-1-36 0,-1-2-38 0,1-2-72 16,1-3-80-16,1-1-57 0,3-2-50 0,-2-4-45 0,5-2-41 0,-1-4 0 15,0-1 14-15,3-2 16 0,-4-2 19 0,2-1 24 0,-2-3 29 0,2 0 36 16,-5-1 39-16</inkml:trace>
  <inkml:trace contextRef="#ctx0" brushRef="#br0" timeOffset="48137.86">27365 5116 161 0,'2'-3'349'0,"-2"3"13"0,0 0 8 0,0 0 22 16,-5-2 21-16,5 2 30 0,0 0 30 0,0 0 17 0,0 0 13 0,-1 3-59 16,1 3-79-16,-4-2-51 0,4 3-49 0,0 4-29 0,0-1-28 0,2 5-8 15,0 0 0-15,-1 2-12 0,7 2-11 0,-3 2-22 0,3 3-25 0,0 2-10 16,2 1-7-16,2 0-7 0,-3 3-6 0,5 1-6 0,1 1-4 0,-1-1-4 16,-1 2-6-16,4-1-5 0,-4 1-7 0,1-1-7 0,0-1-9 0,0-1-5 15,0 0-6-15,-1-2-5 0,1 1-4 0,1-4-4 0,-3 1-4 16,-1-2-4-16,2-5-4 0,-4 2-2 0,1-3 0 0,-2-1-2 0,1-4-2 0,-4-1-2 15,1-1-2-15,-2-4-6 0,-1 1 0 0,-2-2 0 0,3-2 0 16,-4-1 0-16,0-3-19 0,0 0-26 0,0 2-23 0,-4-1-32 0,1-1-36 16,-2-1-40-16,-1 1-43 0,-2-2-70 0,-3-1-75 0,-2 1-69 0,-2 0-63 15,0-3-68-15,-3 1-68 0,0-1-3 0,-3-1 9 0,-1-1 23 0,2-1 22 16,-2 1 32-16,0-3 35 0,1 2 41 0,-1-3 45 0</inkml:trace>
  <inkml:trace contextRef="#ctx0" brushRef="#br0" timeOffset="48312.4">27168 5770 148 0,'-12'3'351'0,"2"-1"29"0,2-1 18 0,0 2 18 15,1-1 10-15,0-1 11 0,3 2 12 0,0-2 15 0,4-1-10 0,0 0-10 16,0 0-58-16,0 0-64 0,0 0-45 0,0 0-38 0,1 0-25 0,6 2-20 16,-1 0-11-16,3-1-8 0,2-1-4 0,5 3-5 0,0-1-7 0,4-2-7 15,2-3-19-15,1 1-21 0,4-3-13 0,0 1-13 0,1-2-10 0,0 0-11 16,-1-1-9-16,2-1-7 0,-3 0-8 0,0 0-8 0,-4-2-8 0,0 3-9 16,-3 0-22-16,-5-1-22 0,2 1-26 0,-5 4-23 0,-3-1-52 0,0 0-60 15,-2 3-103-15,-4-1-115 0,-2 2-95 0,0 0-93 0,-8-1-22 0,0 2-5 16,-1-1 1-16,-7 2-1 0,0-1 16 0,-4 3 18 0,-1 3 23 0,-5-2 21 15,0 6 55-15</inkml:trace>
  <inkml:trace contextRef="#ctx0" brushRef="#br0" timeOffset="48905.81">26330 6667 162 0,'3'-10'274'0,"-2"0"21"0,3 3 16 0,-3 0 15 0,1 2 16 0,-1-1 15 16,-1 2 16-16,0 2 15 0,0 2-23 0,0 0-32 0,0 0-11 16,0 0-9-16,0 0-15 0,0 2-15 0,0 3-13 0,0 3-10 0,0 2-8 0,0 5-10 15,0-1-8-15,-3 4-10 0,3 3-8 0,-1 5-10 0,-3-1-30 16,1 4-33-16,-2 2-19 0,2 1-15 0,0 2-10 0,0-2-8 0,-3 4-7 15,3-2-7-15,-1-1-8 0,1 0-7 0,2-1-5 0,-3-4-7 0,3 1-5 16,1-4-5-16,-2-1-7 0,2-3-11 0,2-1-4 0,-2-4-4 0,0-1-10 16,1-1-7-16,1-2-9 0,0-3-10 0,-2 0-13 0,1-3-13 0,1 0-18 15,-2-2-17-15,1-1-23 0,-1 0-24 0,0-3-32 0,0 0-36 0,0 0-75 16,0 0-83-16,0 0-63 0,2-3-60 0,0-3-58 0,-2 0-54 0,1-3-1 16,-1-1 10-16,0-3 15 0,-1-5 17 0,1 0 23 0,0-2 22 0,-2-3 33 15,2 1 34-15</inkml:trace>
  <inkml:trace contextRef="#ctx0" brushRef="#br0" timeOffset="49470.32">26330 6684 158 0,'0'-5'222'0,"-4"1"22"16,4-1 26-16,0 2 26 0,0-1 27 0,-1 1 28 0,1 1 4 0,-4 0 0 15,4 0-9-15,0 2-11 0,-3-2-3 0,3 2-1 0,-1-2-10 0,1 2-11 16,0-3-19-16,0 3-22 0,0 0-27 0,0 0-24 0,0 0-29 0,0 0-28 16,0 0-27-16,0 0-26 0,0 0-23 0,1 0-20 0,4-1-10 0,2 1-9 0,-1 0-2 15,4-1-1-15,0 1 0 0,2-2 0 0,3 0 0 0,0 2 2 0,3-1 1 16,-1 1 3-16,1-1-8 0,0 1-5 0,1 0-6 0,-1 1-6 0,-3-1-4 16,1 1-4-16,-4 3 0 0,1-3 0 0,0 2 1 0,-4 2 3 0,-1-1 4 15,-2 1 0-15,-3 0 1 0,1 3 1 0,-4 0 0 0,0 1-3 0,-2 1 2 16,-1 4 0-16,-2-1 1 0,-3 2-1 0,0 0 4 0,2 2 2 15,-5 1-2-15,2-2 0 0,-3 2-1 0,0 0 0 0,1-1-1 0,-2-1 0 16,1 1 1-16,2-4 1 0,0 0 0 0,0 0 1 0,1-3-3 0,5 0-1 16,-3-5-5-16,1 1-5 0,3 1-2 0,2-5-5 0,-3 0-2 0,3 1-4 15,1-3-3-15,0 0-5 0,0 0-3 0,0 0-4 0,0 0-1 0,0 0 1 16,0 0-1-16,5 0-1 0,-1 0 0 0,5-3 2 0,-1 0 0 0,2 2-2 16,2-6 1-16,5 3 2 0,-2-2 2 0,1 1 1 0,3-1 5 0,-1-1 4 15,0 2-1-15,1-1-2 0,-1 3 1 0,-1-1 1 0,1 1-1 0,-3 1 0 16,1 1-1-16,0 1 2 0,-2 1-1 0,0 1-1 0,-2 1 2 0,2 1 1 15,-5-1 1-15,-1 3-1 0,3-1 7 0,-5 2 6 0,2-1 6 0,-3 2 10 16,-1-1 3-16,-1 2 6 0,-2 0 2 0,-2 3 2 0,-1-1 3 0,-3 2 2 16,0 1 1-16,-3-1 3 0,-2 4 1 0,-2-1 1 0,-2 2-2 0,-3 0-7 15,-4 0-23-15,2 1-22 0,-3-1 0 0,-3 2 0 0,0-2 0 0,-1 0 0 16,-1 0 0-16,-1-1 0 0,-1-1 0 0,3-2 0 0,-3-1 0 0,2-1 0 16,4-1 0-16,0-2 0 0,1-2 0 0,0-1 0 0,4-1 0 0,1-3 0 15,3 0 0-15,0 0 0 0,3-2 0 0,0-2 0 0,1 0 0 0,2 0 0 16,3-1-71-16,1-2-66 0,-1-3-47 0,4 1-47 0,1-4-84 0,0 0-96 15,0-3-74-15,6 0-67 0,0-5-47 0,4 0-43 0,-1-2-2 0,4-2 6 0,0 2 23 16,2-1 24-16,0-1 32 0,2 2 35 0,-3 2 43 0,2 1 46 16</inkml:trace>
  <inkml:trace contextRef="#ctx0" brushRef="#br0" timeOffset="52683.71">26321 7342 184 0,'0'2'213'0,"-1"-1"2"0,1-1 4 0,-2 3 1 0,2-3 3 15,0 0-1-15,0 0 3 0,-1 2-49 0,1-2-57 0,0 0-29 0,0 0-20 16,0 0-10-16,0 0-4 0,0 0-11 0,0 0-8 0,0 0-3 0,0 0-1 16,0 0-5-16,0 0-4 0,0 0-11 0,0 0-15 0,0 0-17 0,0 0-19 15,0 0-25-15,0 0-23 0,0 0-35 0,0 0-37 0,0 0-38 0,0 0-42 16,0 0-9-16,0 0-5 0,0 0 4 0,-5-3 1 0,2 1 11 0,2 2 14 15</inkml:trace>
  <inkml:trace contextRef="#ctx0" brushRef="#br0" timeOffset="52827.32">26218 7507 18 0,'-4'1'175'0,"3"1"2"0,-3 0 0 0,4-2-1 0,0 0 0 16,0 0-9-16,-3-2-8 0,3 2-59 0,0 0-66 0,0 0-68 0,0 0-63 15,0 0-38-15,-3 0-27 0,3 0-8 0,-5 0-6 0,-1 2-1 0,6-2 0 16,-3 0 2-16</inkml:trace>
  <inkml:trace contextRef="#ctx0" brushRef="#br0" timeOffset="53722.93">26108 7622 70 0,'0'-2'151'15,"0"2"8"-15,0 0 1 0,0 0 1 0,0-1-8 0,-2-1-6 0,2 2-34 0,-1-3-39 16,1 3-18-16,0 0-16 0,0 0-10 0,-2-2-11 0,2 2-9 15,0 0-9-15,0 0-14 0,0 0-13 0,0 0-10 0,0 0-13 0,0 0-15 16,0 0-15-16,0 0-30 0,0 0-31 0,0 0-12 0,0 0-6 0,0 0-3 16,0 0 2-16,0 0 4 0</inkml:trace>
  <inkml:trace contextRef="#ctx0" brushRef="#br0" timeOffset="53916.41">26058 7638 14 0,'-4'2'108'0,"1"0"-3"0,2 1-9 15,-3 0-11-15,0 0-8 0,2-1-7 0,-2 2-8 0,1-1-5 0,-1 0-4 16,1 0-1-16,-2 0-2 0,4 0-1 0,-4 0 0 0,2 0 1 0,1 0 2 16,-2 0 3-16,2-1 3 0,0 1 0 0,2-3 2 0,-3 1-2 0,3-1-3 15,0 0-6-15,0 0-3 0,0 0-4 0,0 0-5 0,0 0-3 0,0 0-4 16,0 0-5-16,0 0-8 0,0 0-10 0,0 0-14 0,0 0-13 0,-1 1-22 16,1-1-23-16,0 0-37 0,-2 4-40 0,0-3-21 0,1 2-19 0,-1 0-1 15,-1-1-3-15,0 3 1 0,0-1-1 0,-1 0 7 0</inkml:trace>
  <inkml:trace contextRef="#ctx0" brushRef="#br0" timeOffset="54408.09">25749 8130 85 0,'0'0'113'0,"-1"1"-2"15,-1 2-8-15,1-1-10 0,-1-2-23 0,0 0-29 0,-1 3-25 0,1-2-27 16,-2 2-12-16,-1-1-10 0,2 0-4 0,-2 3-3 0,2-3 2 0,-2 3 2 16,0 0 9-16,1 1 10 0,-4-1 9 0,3 1 6 0,0-1 7 0,-1 2 10 15,0-1 4-15,0-1 6 0,1 2 8 0,0-1 9 0,0-2 4 0,2-1 2 16,0 2 0-16,0-2-2 0,1 0-7 0,-1-2-4 0,3-1-8 0,0 0-5 15,0 0-4-15,0 0-4 0,0 0-4 0,0 0-2 0,0 0-4 0,0 0-4 16,0 0-2-16,0 0-2 0,-1 2-2 0,1-2-1 0,0 0-1 0,-2 2-3 16,2-2-1-16,-1 2-2 0,-1 1 0 0,0 0-3 0,1-1 2 0,-1 2-1 15,0-1 2-15,1 2 1 0,-1-1 1 0,1 1 2 0,-3 0 0 0,3 0 0 16,-2 0 3-16,-2 1 1 0,4-3 4 0,-3 1 2 0,1 1 4 0,2-1 4 16,-1 1 2-16,0-3 3 0,-1 3 1 0,2-1 0 0,-1-3-1 0,0 1-2 15,1 2 2-15,1-4 1 0,0 2-4 0,-2 0-4 0,2-2-2 0,-1 2-3 16,1-2-9-16,-2 3-6 0,0-1-11 0,0-1-5 0,2 0-9 0,-4 2-12 15,4-3-7-15,-1 2-7 0,-1 0-5 0,1 1-3 0,-3-1 3 0,3 1 1 16,-1 0 13-16,1-1 12 0,-3 1 20 0,3 1 24 0,-1-1 15 0,0 0 15 16,-1 0 13-16,2 0 15 0,-4 2 12 0,2-3 10 0,2 0 7 0,-3 1 6 15,3-1 1-15,-1-1-1 0,1 2-8 0,1-3-10 0,0 0-17 0,0 0-17 16,0 0-12-16,-2 2-8 0,2-2-11 0,0 0-13 0,0 0-14 0,0 0-17 16,0 0-34-16,0 0-35 0,0 0-20 0,0 0-16 0,0 0-5 0,0 0 1 15,0 0-1-15,0 0 1 0</inkml:trace>
  <inkml:trace contextRef="#ctx0" brushRef="#br0" timeOffset="54556.7">25476 8472 67 0,'0'0'137'0,"0"0"1"0,-3 0 1 16,3 0-2-16,0 0-1 0,0 0-29 0,0 0-32 0,-4 0-36 0,4 0-37 15,-1 0-18-15,1 0-15 0,0 0-21 0,-2-5-19 0,4 2-29 0,-1-2-30 16,1 0-6-16,0 0-2 0,1-1 2 0,0 0 1 0</inkml:trace>
  <inkml:trace contextRef="#ctx0" brushRef="#br0" timeOffset="54671.39">25561 8335 150 0,'0'0'159'0,"0"0"5"0,0 0 5 15,0 0 3-15,0-3 3 0,0 3-20 0,0 0-25 0,0 0-27 16,0-1-25-16,0 1-13 0,0 0-7 0,0 0-10 0,0 0-6 0,0 0-10 0,0 0-13 16,0 0-20-16,-1-4-21 0,1 4-33 0,0 0-34 0,0 0-42 0,0 0-45 15,0 0-15-15,-5 0-6 0,5 0-1 0,-5 0-3 0,5 0 3 16,-3 2 2-16</inkml:trace>
  <inkml:trace contextRef="#ctx0" brushRef="#br0" timeOffset="56839.59">26678 7320 162 0,'0'0'181'0,"0"0"7"16,0 0 6-16,0 0 11 0,0 0 13 0,0 0 13 0,0 0-28 0,0 0-35 16,0 0-9-16,0 0-4 0,0 0-2 0,0 0 0 0,0 0 1 0,0 0-1 15,0 0-1-15,0 0 1 0,0 0-3 0,0 0-4 0,0 0-6 0,0 0-9 16,0 0-3-16,0 0-4 0,0 0-8 0,0 0-5 0,0 0-6 0,0 0-2 15,0 0 0-15,0 0 2 0,0 0 4 0,0 0 2 0,0 0 2 0,0 0 1 16,0 0-1-16,0 0 2 0,0 0-4 0,0 0-3 0,0 0-2 0,0 0-5 16,0 0 2-16,0 0-1 0,0 0 1 0,0 0-2 0,0 0-1 0,0 0-2 15,0 0 0-15,0 0-2 0,0 0 3 0,0 0-1 0,0 0-1 0,0 0 1 16,0 0-4-16,0 0-1 0,0 0-2 0,0 0-1 0,0 0-5 0,0 0-2 16,0 0-1-16,0 0-4 0,0 0-3 0,0 0-7 0,0 0-1 0,0 0-6 15,0 0-4-15,0 0-7 0,0 0-4 0,-2 0-1 0,2 0-8 0,0 0-3 16,0 0-3-16,0 0-6 0,0 0-3 0,0 0-4 0,0 0-3 0,0 0 1 15,0 0-3-15,0 0-4 0,0 0 0 0,0 0 1 0,0 0-3 0,0 0 1 16,0 0-2-16,0 0 1 0,0 0-2 0,0 0 0 0,0 0 0 0,0 0 1 16,0 0-6-16,0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0,-2 0 0 16,2 0 0-16,0 0-1 0,0 0 2 0,0 0-1 0,0 2 0 15,2 3 0-15,0-2 0 0,2 0 0 0,1 2 0 0,-1-1 0 0,1 1 0 0,2 1 0 16,-2-1 0-16,-1 3 0 0,6-3 0 0,-6 2 0 0,4-1 0 0,-3 1 0 16,4-1 0-16,-2 3 0 0,-2-4 0 0,1 1 0 0,0 2 0 15,2-2 0-15,-3 1 0 0,1 1 0 0,1-1 0 0,-1 1 0 0,2-1 0 0,-4 1 0 16,4-1 0-16,-3 0 0 0,3 3 0 0,-2-3 0 0,2 2 0 0,-1-1 0 15,-1-1 0-15,-1 2 0 0,2-2 0 0,0 3 0 0,-1-2 0 16,1 2 0-16,0-2 0 0,1 2 0 0,-1 0 0 0,-1-1 0 0,3 1 0 0,-1 1 0 16,0 1 0-16,0-1 0 0,2 1 0 0,-2 0 0 0,0-1 0 0,0 2 0 15,2-2 0-15,-2 2 0 0,1-3 0 0,0 4 0 0,-1-4 0 16,0 2 0-16,1-1 0 0,-1 1 0 0,0-2 0 0,0-1 0 0,-2 2 0 0,3-2 0 16,-2 0 0-16,-1 0 0 0,2 0 0 0,-2-2 0 0,1-1 0 15,-1 1 0-15,1 0 0 0,-3-1 0 0,1 0 0 0,3 1 0 0,-3-2 0 16,-1 1 0-16,1 0 0 0,2 0 0 0,-1 1 0 0,-2-1 0 0,1-1 0 0,-2 1 0 15,2 0 0-15,0 0 0 0,1 0 0 0,-3-2 0 0,4 2 0 0,-4-1 0 16,2 1 0-16,-4-2 0 0,4 1 0 0,-2-2 0 0,2 1 0 16,-4-1 0-16,2 0 0 0,1 0 0 0,-3-1 0 0,1 1 0 0,-2-3 0 0,2 1 0 15,-2-1 0-15,0 0 0 0,0 0 0 0,0 1 0 0,0-1 0 0,0 0 0 16,0 0 0-16,0 0 0 0,0 0 0 0,0 0 0 0,0 0 0 0,0 0 0 16,0 0 0-16,0 0 0 0,0 0 0 0,0 0 0 0,0 0 0 0,0 0 0 15,0 0 0-15,0 0 0 0,0 0 0 0,0 0 0 0,0 0 0 0,0 0 0 16,3 2 0-16,-3-2 0 0,0 0 0 0,0 3 0 0,0-3 0 15,1 1 0-15,-1-1 0 0,0 0 0 0,2 2 0 0,-2-2 0 0,0 0 0 16,0 0 0-16,0 0 0 0,0 0 0 0,0 0 0 0,0 0 0 0,0 0 0 16,0 0 0-16,0 0 0 0,0 0 0 0,0 0 0 0,0 0 0 0,0 0 0 15,0 0 0-15,0 0 0 0,0 0 0 0,0 0 0 0,0 0 0 0,0 0 0 16,0 0 0-16,0 0 0 0,0 0 0 0,0 0 0 0,0 0 0 0,0 0 0 16,0 0 0-16,0 0 0 0,0 0 0 0,0 0 0 0,0 0 0 0,0 0 0 15,0 0 0-15,0 0 0 0,0 0 0 0,0 0 0 0,0 0 0 0,0 0 0 16,0 0 0-16,0 0 0 0,0 0 0 0,0 0 0 0,0 0 0 0,0 0 0 15,0 0 0-15,0 0 0 0,0 0 0 0,0 0 0 0,0 0 0 0,0 0 0 16,0 0 0-16,0 0 0 0,0 0 0 0,0 0 0 0,0 0 0 0,0 0 0 16,0 0 0-16,0 0 0 0,0 0 0 0,0 0 0 0,0 0 0 0,0 0 0 0,0 0 0 15,0 0 0-15,0 0 0 0,0 0 0 0,0 0 0 0,0 0 0 16,0 0 0-16,0 0 0 0,0 0 0 0,0 0 0 0,0 0 0 0,0 0 0 16,0 0 0-16,0 0 0 0,0 0 0 0,0 0 0 0,0 0 0 0,0 0 0 0,0 0 0 15,0 0 0-15,0 0 0 0,0 0 0 0,0 0 0 0,0 0 0 16,0 0 0-16,0 0 0 0,0 0 0 0,0 0 0 0,0 0 0 0,0 0 0 15,-2 3 0-15,2-3 0 0,0 0 0 0,0 0 0 0,0 0 0 0,0 0 0 0,0 0 0 16,0 4 0-16,0-4 0 0,0 0 0 0,0 1 0 0,2 2 0 16,-2-3 0-16,2 3 0 0,-1-1 0 0,2 0 0 0,-1 1 0 0,2 0 0 15,-1 0 0-15,-1 0 0 0,1 1 0 0,-1-2 0 0,1 1 0 0,0 0 0 0,1 2 0 16,-1-2 0-16,0 0 0 0,1-1 0 0,0 3 0 0,0 0 0 16,0-1 0-16,0 0 0 0,1 1 0 0,-2 0 0 0,3 1 0 0,-1-2 0 15,0 1 0-15,-2 1 0 0,4-2 0 0,-4 0 0 0,2 1 0 0,1 0 0 16,-3-3 0-16,-2 2 0 0,3 0 0 0,-3-2 0 0,2-1 0 0,-3-1 0 15,0 0 0-15,0 0 0 0,0 0 0 0,0 0 0 0,0 0 0 0,0 0 0 16,0 0 0-16,0 0 0 0,0 0 0 0,0 0 0 0,0 0 0 0,0 0 0 16,0 0 0-16,0 0 0 0,0 0 0 0,0 0 0 0,0 0 0 0,0 0 0 15,0 0 0-15,0 0 0 0,0 0 0 0,0 0 0 0,0 0 0 0,0 0 0 16,0 0 0-16,0 0 0 0,0 0 0 0,0 0 0 0,0 0 0 0,0 0 0 16,0 0 0-16,0 0 0 0,0 0 0 0,0 0 0 0,0 0 0 0,2 0 0 15,-2 0 0-15,0 0 0 0,0 0 0 0,0 0 0 0,-2-3 0 0,-1-1-54 16,2 0-131-16,-4-1-95 0,-3 3-105 0,2-4-112 0,-4 2-108 0,2-2-38 15,-3 1-20-15,0 0-1 0,0 0-1 0,-1 0 8 0,0 1 12 0,-2-1 29 16,5 2 34-16,-3-1 51 0,2 1 53 0</inkml:trace>
  <inkml:trace contextRef="#ctx0" brushRef="#br0" timeOffset="58405.4">27582 8266 167 0,'1'-4'184'0,"1"0"9"0,-1 2 15 0,-1-1 15 0,0 0 31 0,2 0 31 16,0 0-7-16,-2 3-12 0,0-4 7 0,0 4 15 0,0-1 11 0,0 1 9 16,1-3 3-16,-1 3 2 0,0 0-5 0,0-3-7 0,0 3-8 0,0-3-7 15,0 0-18-15,-1 0-22 0,-1 0-29 0,0 2-31 0,2-2-29 0,-1 0-24 16,-1-2-18-16,1 2-13 0,-1 1-5 0,2 2-4 0,0 0 0 0,-3-1-1 16,3 1-1-16,-3-2-7 0,3 2-7 0,-5 0-10 0,2-1-3 0,0 0-5 15,0-1-2-15,-2-1-3 0,2 1-4 0,-3-2-2 0,2 1-5 0,0 0-4 16,-1-2-2-16,0 3-3 0,2-1-2 0,-4 1 0 0,1 1-2 15,2-1-1-15,-1 2 0 0,2-2-4 0,-2 1 1 0,-2 0 0 0,1-1-1 16,3 0-2-16,-2 2-2 0,1-2 1 0,0-1-2 0,-1 3-1 0,2 0-1 0,-3 0-2 16,5-2-2-16,-4 2-2 0,2 0-1 0,0 0-1 0,-2 0-3 15,0 2-3-15,2-2-2 0,-3 0 1 0,-1 3-1 0,2-1-1 0,-1 0 0 16,0 0 0-16,0 2-1 0,-2-1-1 0,0 3 2 0,1 0-1 0,-4 0 1 0,3 0-1 16,0 3 2-16,-2 0 0 0,2 1 1 0,-2 1-1 0,0 1 3 15,0 0 1-15,0 2 2 0,0-1-1 0,1 0 4 0,0 3 1 0,0-2 1 0,0 2 1 16,3-1-11-16,-1-1-3 0,-1 3 0 0,4 0 0 0,-2-2 0 0,1 1 0 15,2-1 0-15,-1-2 0 0,3 3 0 0,-1-3 0 0,2 1 0 16,0-2 0-16,0 0 0 0,0 1 0 0,2-2 0 0,-1-1 0 0,1 0 0 0,0 1 0 16,-1 0 0-16,3-2 0 0,-3-1 0 0,1 2 0 0,-1-2 0 0,4 1 0 15,-4-4 0-15,2 2 0 0,-3 0 0 0,4-1 0 0,-3-2 0 16,1 2 0-16,-1-1 0 0,1 0 0 0,0-2 0 0,-2 1 0 0,1 0 0 0,1-1 0 16,0 0 0-16,-2 0 0 0,1-2 0 0,-1-1 0 0,0 4 0 0,0-4 0 15,2 3 0-15,-2-3 0 0,0 3 0 0,0-3 0 0,0 3 0 16,0-3 0-16,1 3 0 0,-1-3 0 0,0 2 0 0,0 0 0 0,0-2 0 0,2 3 0 15,-2-3 0-15,0 3 0 0,3-1 0 0,-3-2 0 0,0 3 0 0,0 0 0 16,1-2 0-16,-1-1 0 0,0 3 0 0,2 0 0 0,-1-1 0 16,-1-2 0-16,0 3 0 0,2 0 0 0,-2 0 0 0,0-3 0 0,2 3 0 15,-2-1 0-15,1 0 0 0,-1 1 0 0,0-1 0 0,2 1 0 0,0 1 0 16,-2-1 0-16,0 0 0 0,3 0 0 0,-3 2 0 0,0-3 0 0,0 3 0 16,1-2 0-16,-1 2 0 0,4-1 0 0,-4 1 0 0,1-1 0 0,1 1 0 15,-1-1 0-15,4 1 0 0,-4-1 0 0,2 2 0 0,1-1 0 0,-1-1 0 16,2 2 0-16,-2 0 0 0,0-1 0 0,2-1 0 0,1 2 0 0,-1-1 0 15,0-1 0-15,-1 0 0 0,1 1 0 0,2-2 0 0,-1 2 0 0,-2-2 0 16,3 1 0-16,-1-1 0 0,1 0 0 0,2-1 0 0,0 1 0 0,0-1 0 16,1 0 0-16,0 0 0 0,0-2 0 0,2 1 0 0,1-1 0 0,-2-1 0 15,1 1 0-15,1-2 0 0,3 0 0 0,-2 0 0 0,2-1 0 16,-3-2 0-16,4 1 0 0,-3-2 0 0,3 0 0 0,0-2 0 0,1-1 0 0,-2 1 0 16,5-2 0-16,-4 0 0 0,1-1 0 0,-1 1 0 0,0-3 0 0,-1 3 0 15,-1-2 0-15,0 4 0 0,-2-3 0 0,1 2 0 0,-5 1 0 0,3 1 0 16,-5 1 0-16,0 0 0 0,-1 1 0 0,-3 2 0 0,2 0 0 15,-2 2 0-15,-1-1 0 0,-2 2 0 0,0 0 0 0,0 0 0 0,0 0 0 0,0 0 0 16,0 0 0-16,0 0 0 0,0 0 0 0,0 0 0 0,0 0 0 0,0 0 0 16,0 0 0-16,0 0 0 0,0 0 0 0,3-3 0 0,-3 3 0 0,0 0-85 15,0 0-75-15,0 0-65 0,0 0-71 0,0 0-98 0,0-3-108 0,-5 0-75 16,5 0-69-16,-3-1-11 0,0 1-2 0,0-1 10 0,-2 0 12 0,0 1 24 16,0 0 28-16,-1 0 39 0,5 0 44 0,-4 1 67 0</inkml:trace>
  <inkml:trace contextRef="#ctx0" brushRef="#br0" timeOffset="58608.86">27909 8712 417 0,'0'6'484'0,"0"-3"8"0,2 1 4 16,-2-1-1-16,-2 0-1 0,2-3-1 0,0 0-2 0,0 0-7 0,0 0-8 15,0 0-77-15,0 0-90 0,0 0-132 0,-1-3-139 0,-1 1-100 0,0 0-91 16,1-1-73-16,-2-2-69 0,1-1-60 0,0 2-58 0,1-2-36 0,-2 0-34 16,-1 0 1-16,2 0 5 0,0 0 12 0,2 0 10 0,0 0 16 0,0 0 11 15,0 1 48-15</inkml:trace>
  <inkml:trace contextRef="#ctx0" brushRef="#br0" timeOffset="59609.18">27539 5698 97 0,'0'0'149'0,"0"0"3"0,0 0 0 0,0 0 1 0,-3 0 0 16,3 0-22-16,0 0-32 0,-2-1-26 0,2 1-30 0,0 0-10 0,0 0-10 15,0 0-5-15,0 0-4 0,0 0-1 0,0 0-4 0,0 0-1 0,0 0 0 16,0 0-3-16,0 0-1 0,0 0-13 0,0 0-12 0,0 0-35 0,0 0-42 16,0 0-27-16,0 0-28 0,4 0-5 0,0-2-2 0,1 2 1 0,3 0 0 15,-3-2 0-15</inkml:trace>
  <inkml:trace contextRef="#ctx0" brushRef="#br0" timeOffset="62795.66">27418 9013 100 0,'0'0'113'16,"0"0"-1"-16,0-3-8 0,0 3-14 0,0 0-20 0,0-2-20 0,0 2-18 0,0 0-16 16,1-2-6-16,-1 2-4 0,2-3-5 0,-1 1-3 0,-1 2-10 15,0-1-12-15,0 1-25 0,0 0-30 0,5-2-16 0,-5 2-15 0,0 0-2 16,0 0-1-16</inkml:trace>
  <inkml:trace contextRef="#ctx0" brushRef="#br0" timeOffset="63082.89">27416 9079 10 0,'0'0'42'16,"0"0"-21"-16,0 0-17 0,-2-2-28 0,2 2-28 0</inkml:trace>
  <inkml:trace contextRef="#ctx0" brushRef="#br0" timeOffset="63309.28">27422 9024 8 0,'0'0'121'0,"0"0"3"0,0 0 2 0,0 0-7 0,0 0-7 16,0 0-20-16,0 0-26 0,0 0-17 0,0 0-20 0,0 0-4 0,0 0-5 16,0 0-3-16,0 0-4 0,0 0-1 0,0 0-1 0,0 0-3 0,0 0 0 15,0 0-3-15,0 0-5 0,0 0-9 0,0 0-10 0,0 0-22 0,0 0-24 16,0 0-28-16,0 0-33 0,0 0-5 0,0-3-3 0,0 3 1 0,0 0 1 15</inkml:trace>
  <inkml:trace contextRef="#ctx0" brushRef="#br0" timeOffset="63988.47">27424 9021 110 0,'0'0'146'0,"0"0"2"0,0 0 2 0,0 0 6 0,0 0 4 0,0 0-18 0,0 0-24 15,0 0-21-15,0 0-27 0,0 0-3 0,0 0-3 0,0 0 0 0,0 0-3 16,0 0 2-16,0 0 0 0,0 0-1 0,0 0-3 0,0 0-4 0,0 0-6 15,0 0-6-15,0 0-11 0,0 0-6 0,0 0-5 0,0 0-2 0,0 0-5 16,0 0 1-16,0 0 3 0,0 0 4 0,0 0 4 0,0 0 8 0,0 0 6 16,0 0 6-16,0 0 9 0,0 0 7 0,0 0 9 0,0 0 2 0,0 0 5 15,0 0-1-15,0 0-1 0,0 0-4 0,0 0-5 0,0 0-5 0,0 0-5 16,0 0-6-16,0 0-8 0,0 0-8 0,0 0-7 0,0 0-12 0,0 0-12 16,0 0-19-16,0 0-20 0,0 0-18 0,0 0-18 0,0 0-13 0,-2 1-13 15,2-1-12-15,0 0-12 0,-1 2-10 0,1-2-11 0,-3 0-5 0,3 0-6 16,0 0-1-16,0 0 1 0,-2 1 12 0,2-1 14 0,0 0 15 0,0 0 16 15,0 0 13-15,0 0 14 0,0 0 14 0,0 0 14 0,-2 1 14 16,2-1 14-16,0 0 13 0,-1 2 12 0,1-2 14 0,0 0 14 0,0 0 15 0,0 0 17 16,0 0 19-16,0 0 21 0,0 0 26 0,0 0 30 0,0 0 29 0,0 0 29 15,0 0 14-15,-4 2 11 0,4-2 13 0,0 0 11 0,0 0 4 16,0 0 3-16,0 0-10 0,-3 0-9 0,3 0-14 0,0 0-17 0,0 0-23 0,0 0-27 16,0 0-27-16,0 0-27 0,0 0-12 0,0 0-13 0,0 0-12 0,0 0-12 15,0 0-9-15,0 0-5 0,0 0-2 0,0 0-2 0,0 0 1 16,0 0 0-16,0 0 2 0,0 0 3 0,0 0-1 0,0 0 1 0,0 0 0 0,0 0-1 15,0 0 1-15,0 0-1 0,0 0-1 0,0 0-3 0,0 0 2 16,0 0 1-16,0 0 0 0,0 0 0 0,0 0 2 0,0 0 0 0,0 0 2 16,0 0 0-16,0 0 4 0,0 0-1 0,0 0-1 0,0 0-2 0,0 0 0 15,0 0-2-15,0 0-4 0,0 0-3 0,0 0-5 0,0 0-5 0,-3 0-8 16,0 1-5-16,0-1-6 0,-3 0-3 0,3 2-7 0,-2-1-7 0,-2 1-4 16,1-1-3-16,-2 1-2 0,2-1-4 0,-1 2 0 0,-1 0 0 15,2 0-2-15,-2 0 0 0,2 0 1 0,0 2 0 0,-2 0 0 0,-2 0-1 0,2 2 1 16,-1 1 1-16,-2 2 0 0,0 1 0 0,-1 1 3 0,-3 2 0 0,0 2-4 15,-2 2 0-15,1 0 0 0,-4 5 0 0,-1-1 0 0,2 2 0 0,-3 3 0 16,-1 0 0-16,-1 2 0 0,1-1 0 0,1 2 0 0,-1 0 0 0,-1-1 0 16,5-1 0-16,-1 1 0 0,2-4 0 0,1 1 0 0,1-4 0 0,2 1 0 15,1-3 0-15,1-2 0 0,0 0 0 0,4-2 0 0,-1-4 0 0,3 3 0 16,-1-5 0-16,2-1 0 0,1 0 0 0,-1-3 0 0,4 0 0 0,-3-1 0 16,3-2 0-16,-1 0 0 0,2-3 0 0,0 0 0 0,0 0 0 0,0 0 0 15,0 0 0-15,0 0 0 0,0 0 0 0,0 0 0 0,0 0 0 0,0 0 0 16,0 0 0-16,0 0 0 0,0 0 0 0,0 0 0 0,0 0 0 0,0 0 0 15,0 0-112-15,0 0-56 0,2-3-48 0,-1 0-82 0,1-2-90 0,0 0-76 16,-2 0-72-16,1-1-56 0,2-4-52 0,-1 2-5 0,1-2 3 0,-3 2 18 16,0-2 15-16,0 5 35 0,-2-1 38 0,-1 1 43 0,-1 5 49 0</inkml:trace>
  <inkml:trace contextRef="#ctx0" brushRef="#br0" timeOffset="64355.49">26459 9740 286 0,'-1'-4'322'0,"-3"0"30"15,3 2 28-15,-1 0 23 0,1 0 24 0,-3 0 20 0,4 2 12 0,0 0 10 16,0 0-56-16,0 0-70 0,0 0-32 0,-1 0-24 0,-1 2-24 0,1 2-24 15,-4 2-24-15,4 2-25 0,-2 1-17 0,-1 4-19 0,-1 2-11 0,2 3-16 16,-2 2-4-16,2 1-3 0,-3 4-3 0,3 0-2 0,-2 1-4 0,2 2-3 16,-2 1-4-16,4 1-3 0,-3-1-5 0,3 1 1 0,-2 0-8 0,3 0-5 15,-2-1-4-15,-1 0-7 0,3-1-7 0,0-2-8 0,0 0-5 0,0-1-5 16,0-2-9-16,0-2-6 0,0 0-6 0,0-3-8 0,0-2-4 0,0-1-4 16,3-2-10-16,-3-2-1 0,2-2 0 0,-2-1 0 0,0-1-8 0,0-3-11 15,0 1-8-15,0-5-11 0,0 0-14 0,0 0-14 0,0 0-28 0,0 0-29 16,0 0-31-16,0 0-34 0,0-5-29 0,0-2-32 0,0-2-51 0,-2-3-56 15,-1-3-44-15,3-3-46 0,-1-3-29 0,1-1-25 0,-2-4-34 0,0-1-34 16,-1-3 15-16,2-1 28 0,-1-2 30 0,0 0 32 0,-1 0 31 0,2-2 29 16,-3 2 58-16</inkml:trace>
  <inkml:trace contextRef="#ctx0" brushRef="#br0" timeOffset="64738.47">26276 9631 65 0,'-2'-5'303'0,"-1"3"25"0,0 0 23 0,0 1 26 0,-1 1 29 15,0 0 28-15,-2-2 29 0,1 2 20 0,2 0 19 0,-1-1-60 0,0 1-77 16,0 0-39-16,1-2-33 0,3 2-32 0,0 0-27 0,0 0-24 0,0 0-24 15,0 0-26-15,0 0-29 0,0 0-27 0,0 0-29 0,0 0-20 0,0 0-19 16,0 0-13-16,0 0-11 0,0 0-5 0,0 0-4 0,0 0 4 0,0 0 2 16,0 0 4-16,0 0 4 0,3 0 4 0,2 0 4 0,2 0 4 0,-1 0 3 15,3 2 5-15,-1-1 4 0,2-1 6 0,2 0 4 0,0 2 7 0,0-2 2 16,2 0-2-16,2 1-4 0,2 1 0 0,-2-2 0 0,2 2-2 0,4-2-1 16,-2 2-3-16,3-2 1 0,1 3-1 0,-1 0-4 0,0-1-1 0,2 1-3 15,0 0-3-15,-1 1-3 0,1 2 0 0,-2 0 1 0,-1 2-2 0,0 1-4 16,-5-1 1-16,4 3-1 0,-2 1 0 0,-3-1-4 0,-1 2 0 0,0 2-3 15,-1-2 0-15,-5 4-2 0,3 0 0 0,-3-1-2 0,-1 2 1 0,-3-1-1 16,-1 2 0-16,0 1-1 0,-4-1-17 0,0 3 0 0,-4-2 0 0,1 3 0 16,-3-1 0-16,-1 2 0 0,-3 0 0 0,0 2 0 0,-1-1 0 0,-3 2 0 15,-1-1 0-15,-2 1 0 0,1 0 0 0,-1-2 0 0,-4 0 0 0,4-2 0 16,-4 0 0-16,4 0 0 0,-5-1 0 0,1-4 0 0,4 0 0 0,-4 0 0 16,2-3 0-16,3-2 0 0,-2 0 0 0,3 0 0 0,0-5 0 0,-2 2 0 15,5-3 0-15,-1-1 0 0,4 0 0 0,-4-1 0 0,5-3 0 0,-1 1 0 16,1-1 0-16,2-2 0 0,-1 0 0 0,2 0 0 0,1-2-71 0,-1-2-75 15,4-1-37-15,-1 0-39 0,0-3-78 0,2 1-85 0,0-3-77 0,2-1-72 16,1 0-56-16,3-1-51 0,1 0-2 0,-3-1 10 0,5 1 24 0,0 0 24 16,-1 1 32-16,1 1 32 0,-1 0 35 0,3 2 41 0</inkml:trace>
  <inkml:trace contextRef="#ctx0" brushRef="#br0" timeOffset="64924.97">26798 10300 336 0,'-2'13'581'16,"0"3"11"-16,1-3-1 0,-1 2 0 0,-1-3-1 0,0 0 1 0,-2-1-2 15,1-2 0-15,2-2-3 0,0-1 1 0,1-1-4 0,-1-2-210 0,1 0-251 16,-3-2-87-16,4-1-50 0,0 0-32 0,0 0-30 0,0 0-36 0,0 0-38 16,0 0-72-16,0 0-81 0,0 0-78 0,0 0-78 0,0 0-60 0,4-1-53 15,-3-2-12-15,4 0-3 0,-2-4 9 0,2 2 11 0,-1-3 27 0,1-1 27 16,2 0 38-16,-2 1 39 0</inkml:trace>
  <inkml:trace contextRef="#ctx0" brushRef="#br0" timeOffset="67828.2">4754 6124 72 0,'-2'3'206'15,"2"-3"5"-15,0 0 5 0,2 3 21 0,1-3 22 0,2 0 14 16,1 0 11-16,0-1-26 0,3 1-35 0,1-2-18 0,3 2-17 0,-2 0 7 0,5 0 7 16,0 0 4-16,4 0-2 0,-1 0 6 0,0 0 6 0,2 0-12 0,2 2-14 15,-2-1-9-15,1 1-7 0,2-1-11 0,-2 1-15 0,-1 1-12 16,-1-2-12-16,2 2-17 0,-4 0-15 0,2 0-14 0,-4-1-16 0,3 2-11 0,-2-1-11 16,-2 0-11-16,0 2-6 0,-3-2-5 0,-1 0-4 0,-1-1-5 0,0 2-4 15,-2-3-5-15,-3 2-7 0,3-1-15 0,-4-1-15 0,0 1-51 0,-1 0-60 16,-3-2-93-16,0 0-102 0,0 0-62 0,0 0-50 15,0 0-13-15,-2-5-5 0,2 0 1 0,-3-1 0 0,1 0 5 0,2-1 4 0,-1 1 14 16,1-2 14-16</inkml:trace>
  <inkml:trace contextRef="#ctx0" brushRef="#br0" timeOffset="68424.61">7091 6132 317 0,'-5'7'380'0,"-3"2"7"0,2-2 7 0,-2 1 0 0,0-3-1 15,3 4 2-15,0-5 1 0,2-1 0 0,0 1 1 0,1-2-78 16,2 3-94-16,0-1-70 0,2 1-63 0,3 1-24 0,-2-1-18 0,3 0-7 15,1 3-4-15,2-3-1 0,1 0 1 0,-1 1-1 0,4 0-3 0,-2-3 0 0,2 2 2 16,1-4-7-16,-1 1-6 0,2-1-2 0,-2-1 0 0,1 0-8 16,0-1-10-16,0-1-5 0,-1 1-1 0,-3-3-7 0,2 3-9 0,-2-2-4 15,-2 0-4-15,1 2-20 0,-3-2-18 0,-1 1-48 0,-3 1-54 0,1-1-34 16,-3 2-33-16,-3-3-11 0,1 1-6 0,-3-2-2 0,-4 1-1 16,1 0 8-16,-3 0 8 0,-3 0 5 0,-2 1 7 0,-1 0 23 0,-3 0 31 15,0 1 65-15,-5-1 71 0,1 2 61 0,0 2 59 0,-3-1 44 0,2 3 43 0,-2-2 35 16,4 1 30-16,2 2 20 0,1-1 18 0,1 1 7 0,4-1 5 15,1 1-5-15,3-2-10 0,3 0-17 0,2 0-18 0,0-2-19 0,2 0-18 16,3 1-28-16,1-2-28 0,0 0-30 0,0 0-29 0,3 3-18 0,0-1-18 0,2 1-7 16,1 0-6-16,0-2-2 0,3 1 0 0,1-1-1 0,0 2 0 15,1-1-10-15,0-1-9 0,0 1-5 0,2-2-3 0,1 0-6 0,-3 0-7 16,3-2-20-16,-1 2-24 0,1-1-44 0,0-1-50 0,-2 0-82 0,0 1-86 0,1 0-80 16,-1 1-79-16,-1 0-20 0,-1 1-9 0,1-1-1 0,-3 3-2 15,-2 0 4-15,-1 2 5 0,-2-1 20 0,-1 2 23 0,-2 0 47 0</inkml:trace>
  <inkml:trace contextRef="#ctx0" brushRef="#br0" timeOffset="69522.67">2648 5989 2 0,'0'3'187'0,"-2"-2"1"0,1 1-2 0,1-2 1 16,0 0 0-16,0 0-2 0,0 0 2 0,0 0 1 0,0 0-57 0,0 0-71 15,0 0-24-15,0 0-11 0,0 0-8 0,3 0-5 0,0 0 1 0,2 0 2 16,4 0-2-16,-3 2 1 0,4-2 0 0,0 0 1 0,2 0 0 0,-1 0-1 16,3 0 0-16,-1 0 1 0,3-2-3 0,-2 2-6 0,-1-2-1 0,4 1 0 15,-2 0 1-15,0-1-1 0,-2 1 2 0,3-2 1 0,-2 1-3 0,0 1-1 16,-1-2-1-16,1 1 0 0,-3-1 0 0,-1 0 1 0,0 2 0 0,0-4 1 15,-2 2 0-15,1 0-4 0,-1 0 1 0,-1 0 0 0,1 2-1 0,-2-2-2 0,2 0 1 16,-2 0 1-16,-1 0 0 0,0 1 0 0,1-1 0 0,-1 0-1 16,-1 0 0-16,1 0-2 0,-3 2 2 0,1-2 0 0,-1-1-1 0,-1 3-3 0,1-1 2 15,-2 0 3-15,0 2 0 0,0-5-1 0,-2 2 1 0,-1-3 0 0,1 2-1 16,-1 1 0-16,-3-3 0 0,1 1 0 0,-1 1-1 0,0 0-1 16,-1 1 4-16,-1-1 2 0,-1 1-2 0,1 0-1 0,-2 3 0 0,2-1 1 0,-4 2-1 15,2-1-1-15,1 3 0 0,-2 0 0 0,1 1-1 0,1-1-2 0,0 2 1 16,-1 1 2-16,3 0 0 0,0 0-1 0,2 0-1 0,0 0 0 0,-1 2 0 15,3-1 1-15,1-1 0 0,-1 1 2 0,3 0 0 0,0 0 0 0,0-1 0 16,3 0 1-16,0 0 0 0,2 0-2 0,0-1 1 0,1 1 1 0,2-3-2 0,0 0-2 16,2-1-6-16,0 2-9 0,0-3-12 0,0 1-13 0,2-2-17 15,-2 3-15-15,-1-3-26 0,2 0-29 0,-3 0-33 0,2-3-36 0,-4 3-8 16,3-2-2-16,-2-1 1 0,-3 1 0 0,0 0 10 0</inkml:trace>
  <inkml:trace contextRef="#ctx0" brushRef="#br0" timeOffset="69619.39">2876 6000 174 0,'-12'7'186'0,"1"-3"4"0,-1 1 2 0,1-1 3 0,-2-3 2 0,5 0-1 16,-1 0 1-16,1-1-67 0,0 2-78 0,3-2-34 0,-1 0-23 0,3 0-24 0,1 2-27 16,2-2-52-16,0 0-63 0,0 0-16 0,0 0-5 0,0 0-2 15,0 0-3-15,0 0 1 0,0 0 0 0,0 0 4 0</inkml:trace>
  <inkml:trace contextRef="#ctx0" brushRef="#br0" timeOffset="70890.02">27716 8937 188 0,'-5'-6'333'0,"1"0"39"0,-2-2 28 0,-1 4 26 16,2-2 23-16,1 3 22 0,-1-2 19 0,0 4 13 0,-1-3-34 0,1 2-44 15,2 0-41-15,0 2-41 0,3 0-34 0,-3 2-33 0,-1-2-36 0,4 0-34 16,0 0-25-16,-1 1-23 0,1-1-19 0,0 0-22 0,0 0-14 0,-4 1-15 16,4-1-12-16,0 0-14 0,-3-1-11 0,3 1-10 0,0 0-8 0,0 0-6 15,0 0-4-15,-1 3-7 0,1-3 11 0,0 0 12 0,0 0 3 0,1 2 1 16,1 1 1-16,-1 0 1 0,3 1-1 0,-3 1 1 0,3-1 2 0,0 1 0 15,1 0 2-15,3 3-2 0,-2 1 2 0,1 1 3 0,1 1-12 0,2 1-13 16,0 0-3-16,1 2-2 0,3 1-3 0,1 0 0 0,0 0 0 0,1 1-17 16,5 1-2-16,-4 1 0 0,5 0 0 0,0 2 0 0,4-1 0 0,-4 0 0 15,3 2 0-15,0 0 0 0,2 0 0 0,-2 1 0 0,2 0 0 0,-3 1 0 16,3-2 0-16,-2 2 0 0,1 0 0 0,-1-1 0 0,-3 1 0 0,2 0 0 16,0-1 0-16,-3 0 0 0,0-1 0 0,0 0 0 0,-1-2 0 0,-2-1 0 15,1 1 0-15,-3-3 0 0,-1-1 0 0,0-2 0 0,-1 0 0 0,-1-1 0 16,-1-3 0-16,-2 1 0 0,-1-2 0 0,0-1 0 0,-1-2 0 0,-1-1 0 15,-2 1 0-15,-1-3 0 0,0 2 0 0,-3-3 0 0,-1-1 0 0,0 0 0 16,0 0 0-16,0 0 0 0,0 0-27 0,0 0-85 0,0 0-38 0,0 0-45 16,0 0-60-16,0 0-71 0,0 0-73 0,0 0-75 0,0 0-51 0,0 0-45 15,5 4-33-15,-2-3-31 0,0 3 10 0,0 0 18 0,4 1 27 0,-2 3 29 16,4-1 41-16,-3 1 42 0,4 1 64 0</inkml:trace>
  <inkml:trace contextRef="#ctx0" brushRef="#br0" timeOffset="71155.3">28747 9751 279 0,'-9'-1'475'0,"-1"-1"25"0,-1-1 16 0,3 0 20 0,2 0 11 0,-2 0 12 16,0-1 7-16,3 0 7 0,2-2 2 0,2 1 3 0,-3 1-114 0,3 2-139 16,1-1-90-16,0 3-79 0,0 0-29 0,1-2-17 0,4 1-16 0,2-1-14 15,2 0-11-15,0 1-13 0,4 0-7 0,4-1-6 0,2-1-5 0,2 2-3 16,3-2-2-16,-1 1 0 0,4-1-8 0,0 1-7 0,-1 0-6 0,1 0-6 15,-2 1-4-15,-2-1-3 0,2-2-2 0,-4 2-1 0,0 1 0 0,-2-1 0 16,-3 1-4-16,-2 1-4 0,-5 0-6 0,3-4-5 0,-3 4-7 0,-1 0-7 16,-4 0-10-16,1 0-13 0,-1 4-24 0,-3-4-27 0,-1 0-42 0,0 0-43 15,0 0-85-15,0 0-91 0,-5 0-59 0,0 0-52 0,-3-4-46 0,-2 3-48 16,-2-2-4-16,1 0 4 0,-4 0 8 0,2 0 14 0,-4 2 24 0,0-4 30 16,0 1 42-16,3 1 46 0</inkml:trace>
  <inkml:trace contextRef="#ctx0" brushRef="#br0" timeOffset="71489.39">28863 9603 332 0,'-5'7'382'0,"0"-1"18"0,2 2 16 0,0-2 30 0,-1 1 33 0,3 0 19 0,1 3 19 16,0-2 23-16,0 2 23 0,0 1-61 0,-3 5-77 0,3-2-64 0,-2 6-58 16,1 3-21-16,-1-3-13 0,-1 5-15 0,0-1-13 0,-2 1-30 0,0 1-30 15,-1 1-21-15,0 0-19 0,-2 3-23 0,1-2-22 0,1 1-23 0,-2 2-72 16,0 1-1-16,3-1 0 0,-1 1 0 0,0-1 0 0,1 1 0 0,1-2 0 16,0 0 0-16,1 0 0 0,1-2 0 0,-1 1 0 0,2-4-45 15,-3-1-34-15,4-1-17 0,-1-2-21 0,-2-4-12 0,1 0-13 0,-1-3-18 0,3-3-18 16,-1-1-42-16,1-4-48 0,-2-3-71 0,0-1-78 0,2-2-25 0,-3-3-14 15,3-5 0-15,-1-2 6 0,1-1 14 0,0-3 15 0,1-3 13 0,-1 0 15 16,3-1 18-16,1-3 20 0,-3 0 48 0,4 1 56 0,-2 0 85 0,-2 0 95 16,-1 2 56-16,0 0 47 0,0 1 45 0,0 2 42 0,0 1 42 15,0 3 43-15,0 1 34 0,0 0 33 0,0 2 32 0,0 1 31 0,4 1 18 0,-3 0 13 16,2 1 3-16,1 2-1 0,2-2-10 0,2 0-14 0,1-1-28 0,3 0-30 16,3-1-38-16,1-2-39 0,3 3-34 0,1-2-32 0,1-1-29 0,3 0-29 15,1 0-19-15,2 2-16 0,0-2-11 0,3 0-8 0,-3 1-7 0,1-1-7 16,-1 0-2-16,2 3-3 0,1-1-3 0,-4 0-4 0,0 0-12 0,-3 1-16 15,-2 2-24-15,0-1-25 0,-5 4-28 0,-1-1-25 0,-3 0-41 0,-2 1-47 16,-5 2-72-16,-5-1-79 0,-2 4-56 0,-4 2-54 0,-5 0-30 0,-2 1-26 16,-5 2 4-16,-4 4 14 0,-1-2 22 0,-5 3 22 0,-2 1 25 0,0 1 22 15,-4 1 46-15</inkml:trace>
  <inkml:trace contextRef="#ctx0" brushRef="#br0" timeOffset="71643">28783 10339 233 0,'-10'18'441'0,"1"0"20"0,1-3 17 15,4 0 19-15,-1-1 17 0,2-3 15 0,3 2 14 0,2-5 12 0,2 3 9 16,2-2 9-16,-1 0-102 0,3 0-127 0,5 0-79 0,-2 1-63 0,2 0-25 0,2-2-14 15,1-1-21-15,5-1-18 0,-1-3-15 0,-1-2-16 0,5-2-12 0,0 0-15 16,2-3-14-16,1 0-15 0,-1-3-20 0,-1 0-25 0,2-2-21 16,0 0-26-16,0 0-20 0,-2-2-22 0,-3 1-21 0,0 1-20 0,-3-2-38 0,-3 4-42 15,0 0-86-15,-7 0-100 0,-1 2-63 0,-3 0-60 0,-5-1-29 16,-1 2-24-16,-4-1 8 0,-3 4 11 0,-3-2 18 0,-3 1 17 0,-6 1 23 16,2 1 20-16,-6 0 37 0</inkml:trace>
  <inkml:trace contextRef="#ctx0" brushRef="#br0" timeOffset="73391.32">19268 2499 24 0,'-9'-5'231'16,"-2"-1"9"-16,0-1 11 0,-5-4 1 0,2 1-6 0,-2-4 5 15,1-1 5-15,-2-2 11 0,3 1 13 0,-2 1-60 0,2 2-71 0,-2-1-9 16,2 2 3-16,-3 1 17 0,2 3 16 0,-2-3 2 0,-1 4 1 0,0-1 8 0,-3 2 10 16,0 3 0-16,-1 2-1 0,0-1-11 0,-3 4-10 0,3 1-20 15,-7 1-20-15,2 4-20 0,-1 1-18 0,-2 3-13 0,-2 1-9 0,1 5-5 16,-4 1-2-16,2 1 2 0,-5 3 3 0,3 2-5 0,-3 3-10 15,2 1 10-15,-2 3 16 0,-5 0 4 0,0 5 3 0,-1-1 0 0,0 2-3 16,-3 5-2-16,1-1-4 0,-5 7-4 0,3 1-1 0,-4 4-7 0,0 1-8 16,1 7 8-16,-2 2 7 0,-1 4-7 0,3 2-16 0,-1 5-1 0,0 3-1 15,0 1-9-15,1 6-12 0,-1 2 2 0,1 2 2 0,-1 4-2 0,4 1-6 16,0 0 1-16,1 2-2 0,0 2-4 0,4-2-2 0,3 1-3 0,0-3-1 16,5 1-2-16,1-3-4 0,7-2 9 0,1-2 9 0,3-1-3 0,4-3-9 15,3-2 0-15,2 1 1 0,4-3-2 0,6-4-2 0,0 1 0 0,4-4 2 16,4 1-1-16,0-4 0 0,4 2 4 0,3-1 1 0,2-2 0 0,4-1-3 15,3 3 1-15,1 0 2 0,5-1 1 0,0-1-4 0,4 3 1 0,4-1 0 16,1 1-2-16,1-2-2 0,4 0-1 0,2-1 0 0,1 1-6 0,4-2-2 16,1-1-2-16,4-3-1 0,2 0-5 0,-2-5-2 0,7-2-2 0,-1-1 0 15,2-4 1-15,3-3-4 0,1 0 2 0,1-6 2 0,1-1 0 0,2-3 0 16,-2-3 1-16,1 0 4 0,-3-2 1 0,1-1-3 0,-1 0 3 0,0-4 2 16,-3 0-1-16,-1-1-1 0,0 1 0 0,-4-3 1 0,1-1-2 0,-2-3-2 15,0-1 0-15,-2-4 2 0,1-1-3 0,-2-5-1 0,-1-4 3 0,2-5 1 16,-1-7-2-16,1-4 0 0,2-6 1 0,0-7 0 0,1-9-1 0,2-6 0 15,1-6 1-15,1-9 0 0,1-5-1 0,1-5-1 0,0-8 2 0,-1-3 3 16,1-4-3-16,-5-5-3 0,2-2 0 0,-2-3 3 0,-4-4-2 0,-2 1-1 16,-7-5 3-16,-1 1 3 0,-2-4-1 0,-6 2-1 0,-4-2-2 0,-4-2-1 15,-2 0-4-15,-5-1-4 0,-2-2-5 0,-5-1 1 0,0 1-7 0,-5-1-3 16,-2 1-4-16,-3-4-5 0,-1-1-3 0,-2 0-2 0,-5 1-2 0,0-2-2 16,-3 3-2-16,-6 1 1 0,-2 2 2 0,-3-1 3 0,-4 3 4 0,-4 5 1 15,-3 3 5-15,-5 3 6 0,-3 5 3 0,-2 5 4 0,-4 5 2 0,-3 5 2 16,-5 5 2-16,-2 7 2 0,-2 5 3 0,-2 7 3 0,-4 8-3 0,-3 6-1 15,-1 5-4-15,-2 5-3 0,-3 6-15 0,0 8-17 0,-3 4-4 16,-3 5 1-16,0 3-14 0,1 7-19 0,1 1-19 0,-2 6-21 0,2 2-39 16,2 4-46-16,3 1-69 0,1 5-75 0,4 2-45 0,5 2-38 0,4 2-35 15,4 3-36-15,3 2-8 0,5 1-1 0,4 1 14 0,3 2 17 0,5 2 21 16,5-1 20-16,5 1 43 0</inkml:trace>
  <inkml:trace contextRef="#ctx0" brushRef="#br0" timeOffset="73808.2">20576 6291 341 0,'-6'4'469'0,"-1"1"25"0,2-1 4 0,-2 1 0 16,0 1-2-16,3-3-4 0,0 2 1 0,4-1 0 0,0-3 0 0,5 0 2 16,2 3-130-16,3-1-154 0,2 3-82 0,4-2-65 0,6 6-32 0,1-3-25 15,6 3-1-15,2 1 2 0,4 1 4 0,2 1 6 0,2 0 3 0,7 3 3 16,3 0-1-16,-2-2-1 0,5 4 2 0,5-2-1 0,3 0 5 0,5 1 4 16,2 0 3-16,2 1 2 0,1-3 2 0,6 0 4 0,0 3 2 15,3-2-1-15,2 0 1 0,1 1 3 0,1 1 7 0,3 0 7 0,-2 0 4 0,3 0 2 16,-1 3 6-16,1-2 8 0,3 4 4 0,-1-2 2 0,-2 2 2 0,3 1 1 15,2 0-2-15,-2 0-5 0,0-1-2 0,0 3 0 0,4-2-7 0,-6-1-10 16,4-1-6-16,0 1-3 0,-2-4-11 0,0 2-16 0,-2-3-5 0,1-1-4 16,-4 0-6-16,1-3-5 0,-4 0-2 0,-3-1 2 0,0-2-6 0,-6-1-2 15,-1 1-4-15,-5-1 0 0,-4-3-8 0,-5 3-8 0,-2-2-11 0,-5 0-14 16,-7-1-17-16,-5 0-21 0,-6-3-20 0,-1 2-18 0,-7-1-16 16,-4-2-18-16,-5 0-35 0,-3-2-39 0,-3 2-94 0,-5-3-106 0,-5 0-77 0,3-3-67 15,-3-1-18-15,-1-4-6 0,-2-2 13 0,-1-6 20 0,1 0 17 0,-2-6 19 16,3-2 17-16,-2-7 15 0,3 0 37 0</inkml:trace>
  <inkml:trace contextRef="#ctx0" brushRef="#br0" timeOffset="74007.67">24837 6788 394 0,'9'14'416'0,"3"-1"6"0,0 1 4 0,-1-2 4 16,1-1 7-16,1-1 8 0,-1-1 4 0,3 0 1 0,1 0-4 16,1 0-6-16,1 2-134 0,3 1-165 0,-1 1-47 0,-1-1-23 0,3 3-6 15,0 0 0-15,-2 2 1 0,-2-2 3 0,-2 1-2 0,3 0-4 0,-4 1 3 16,-1 1 4-16,-3 0 5 0,0 0 4 0,-2 2 2 0,-1-2 3 0,-1 3-3 15,-3-2-1-15,-1 4-1 0,-3-1-2 0,-1 2-4 0,-4 1-3 0,0 1-4 16,-4 1-6-16,-2 2-8 0,-7-1-9 0,0 3-20 0,-3-2-20 0,-3 3-34 16,-3 1-36-16,-3-2-52 0,-1 2-56 0,-3 2-91 0,-2-2-101 0,-4 1-89 15,1-1-88-15,-1-1-20 0,1-1-5 0,-4-3 2 0,2 0 2 0,3-1 12 16,2-5 13-16,2-4 28 0,8-2 32 0,2-5 50 0</inkml:trace>
  <inkml:trace contextRef="#ctx0" brushRef="#br0" timeOffset="74126.38">25082 7944 117 0,'3'13'207'0,"-6"1"-8"0,2-2-19 0,-6 1-22 0,-1-2-29 0,2 1-32 0,-5-2-40 15,1 1-45-15,-1-2-69 0,-4 1-77 0,-1 0-37 0,-3-2-34 16,-2 3-7-16,0-4-4 0</inkml:trace>
  <inkml:trace contextRef="#ctx0" brushRef="#br0" timeOffset="75340.11">3367 5695 179 0,'-1'2'214'0,"-1"-1"4"0,2-1 1 0,0 0 2 0,0 0 1 0,0 0 0 15,0 0-12-15,0 0-17 0,0 0-52 0,2-1-64 0,-1-1-15 0,3 2-7 16,0 0 5-16,1 0 4 0,0 0 13 0,1 2 10 0,0-2 13 0,4 1 9 16,1-1 18-16,3 0 20 0,2 0 3 0,4 0 3 0,3-3 15 15,2 0 19-15,5-1-12 0,0-2-16 0,5 1 3 0,1-2 5 16,3-4-24-16,0 2-33 0,0 0-2 0,2-1 5 0,-1 1-14 0,-1 0-19 16,-2 0-4-16,4 2-3 0,-5-1-21 0,0 1-24 0,-1 2-6 0,0 0-3 15,0 1-45-15,-2-1-51 0,3 1-44 0,-1 0-40 0,0 2-49 16,1-1-50-16,2 1-33 0,3 1-27 0,0 1-52 0,1 0-60 15,3 1-13-15,0 4-1 0,0 1 9 0,2 0 12 0,-2 3 28 0,1 1 33 16,0 1 54-16</inkml:trace>
  <inkml:trace contextRef="#ctx0" brushRef="#br0" timeOffset="75623.35">5913 5600 158 0,'-19'11'332'16,"3"0"19"-16,0-1 12 0,2-1 4 0,0-1 1 0,1-3 1 0,5 0 2 16,2 0-2-16,1-2 1 0,5-3-88 0,5 3-105 0,1-2-34 0,5-1-15 15,5 2-43-15,3-1-47 0,3-1-17 0,5 0-10 0,1-1-5 0,4-1-1 16,3-1-3-16,1-1 1 0,-1-1 0 0,3 0 2 0,1 0-1 0,1-3-1 15,-2 2 0-15,1-1 0 0,-1 1-1 0,-3-1 0 0,2 0 0 0,-2 1-4 16,-1 1 3-16,0 0 1 0,-3 1-10 0,2 0-13 0,-4-1-40 0,-1 3-46 16,-1-1-49-16,-2 1-51 0,-1 1-70 0,-5 0-78 0,0-1-14 0,-2 2-4 15,-6 2-1-15,-2-2 1 0,-5 1 0 0,-4-1 0 0,0 0 9 0,-6 0 10 16</inkml:trace>
  <inkml:trace contextRef="#ctx0" brushRef="#br0" timeOffset="75973.42">4931 4697 89 0,'-5'5'205'0,"-1"0"-6"0,1 1-4 0,-1-3 8 15,4 1 13-15,1-2 10 0,-1 1 6 0,2 0-18 0,2 0-23 16,-1 2-43-16,5 2-48 0,1 2 0 0,-1 1 9 0,4 2-3 16,2 1-7-16,1 3 9 0,3-1 11 0,0 3-11 0,2 0-16 15,2 0-8-15,3 1-3 0,1-1-12 0,4 2-14 0,-1-2-10 0,3-1-10 16,0 0-14-16,3-1-16 0,1 0-25 0,-1-3-28 0,0-1-33 0,0 0-31 15,1-1-22-15,-3-2-21 0,1 0-33 0,-2-2-40 0,-2 0-39 16,-1 0-43-16,-3-3-2 0,-2-1 2 0,2-1 4 0,-2 0 5 0,-2-2 20 0,0-1 25 16</inkml:trace>
  <inkml:trace contextRef="#ctx0" brushRef="#br0" timeOffset="76256.66">6030 4554 106 0,'-11'-11'242'0,"1"-1"3"16,-1-1-3-16,0 2 8 0,0-1 9 0,-2 1-7 0,-1 0-9 15,1 2-21-15,-2 1-21 0,0 4-46 0,-5 4-53 0,-2 1-2 0,-2 7 8 16,-3 2-21-16,-6 6-28 0,-2 7 3 0,-7 3 8 0,-3 5-4 15,-4 7-9-15,-3 4 5 0,0 3 12 0,-2 3-13 0,2 1-14 16,4 2-26-16,0-1-27 0,5-1-53 0,5-2-59 0,6-2-36 0,5-5-27 16,7-4-56-16,4-1-60 0,8-7-14 0,3-2-3 0,4-4-1 0,4-3-1 15,2-4 4-15,1-4 3 0,5-3 18 0</inkml:trace>
  <inkml:trace contextRef="#ctx0" brushRef="#br0" timeOffset="76576.8">5919 4456 312 0,'0'-4'339'0,"2"-1"4"0,-2 4 0 16,0 1 1-16,0 0 0 0,0 0 8 0,1-3 5 0,4 3 6 0,1 1 3 15,1 2-92-15,2 3-116 0,5 5-41 0,-1 0-30 0,6 6-21 0,-1 1-21 16,4 6-3-16,1 2 0 0,-2 2-13 0,4 3-11 0,2 3-5 16,0 2 1-16,0 0-13 0,1 3-15 0,-1 0-19 0,1 1-17 0,-2-1-20 15,3-1-21-15,-3-1-21 0,1-1-20 0,-2-3-31 0,0-1-33 16,-2-5-11-16,1-3-8 0,-2-5-63 0,0-2-74 0,-3-5-8 15,1-3 8-15,-2-5 11 0,1-2 13 0,-2-4 18 0,-3-4 18 0,2-3 20 0</inkml:trace>
  <inkml:trace contextRef="#ctx0" brushRef="#br0" timeOffset="76741.38">6675 4606 64 0,'-21'-7'278'0,"-1"1"14"0,0-2 5 0,-5 2 5 16,-3 0-3-16,-2 0-1 0,-1 2-1 0,-4 2 2 0,-3 4-23 15,-1 2-29-15,-5 7-78 0,-2 5-91 0,-4 4-34 0,-3 9-21 16,-2 5-31-16,-2 5-32 0,-7 4-38 0,3 5-38 0,-2 2-28 0,0 4-30 16,0-1-51-16,2 3-57 0,2-2-17 0,0 0-5 0,3 0 1 0,3-4 7 15,5-4 4-15,3-4 5 0,4-6 17 0</inkml:trace>
  <inkml:trace contextRef="#ctx0" brushRef="#br0" timeOffset="77073.48">4933 4896 154 0,'6'-8'268'0,"5"1"7"0,-2-4 9 0,1 1-1 0,4-2-8 15,2-2 9-15,1 0 9 0,4 0-2 0,0 0-4 0,2 4-82 16,2 1-95-16,2 6-43 0,0 3-33 0,-1 3-2 0,2 3 6 16,1 4-8-16,-1 4-9 0,2 1-1 0,0 3 3 0,3 1-3 15,1 4-4-15,2-2-10 0,3 1-8 0,4 0-33 0,6 1-36 0,0 0-35 16,3-2-33-16,5 0-69 0,1-5-77 0,4 1-15 0,-2-4-5 15,0-1 2-15,0-1 3 0,-4-4-3 0,-2-1-5 0,-4-1 9 0,-2-2 17 16</inkml:trace>
  <inkml:trace contextRef="#ctx0" brushRef="#br0" timeOffset="77340.85">6550 4548 196 0,'-29'1'270'16,"-5"2"-4"-16,-7 2-3 0,-2 1-1 0,-4 1-1 0,-6 4-1 0,-4 1 4 15,-3 3-1-15,-5 4-41 0,-1 4-50 0,-6 6-66 0,0 3-66 0,-2 7-42 16,-5 4-37-16,0 6-35 0,-2 0-32 0,-4 5-24 0,1 1-25 15,2 3-44-15,-2-2-48 0,5 2-11 0,1-3-5 0,1-1-6 0,6-1-8 16,4-5 3-16,7-6 2 0,3-5 19 0</inkml:trace>
  <inkml:trace contextRef="#ctx0" brushRef="#br0" timeOffset="89956.02">13077 427 34 0,'0'0'27'0,"0"0"-2"16,0 0 1-16,0 0-5 0,0 0-2 0,0 0-6 0,0 0-5 0,0 0-1 16,0 0-1-16,0 0-2 0,0 0-2 0,0 0-1 0,0 0 1 0,0 0 6 0,0 0 8 15,0 0-4-15,0 3-6 0,0-3-3 0,1 3 0 0,-1-3 0 0,0 2 2 16,0-2-10-16,0 3-10 0,0-3 8 0,3 1 12 0,-3-1 10 0,0 0 7 15,0 0 4-15,0 3 3 0,0-3 0 0,0 3-2 0,0-3 1 0,0 0 0 16,0 3 1-16,0-3 0 0,0 0 8 0,0 0 11 0,0 3-7 0,0-3-10 0,0 2-7 16,0-2-6-16,-1 3-2 0,1-3-2 0,0 0-1 0,0 0 0 0,-2 0 1 15,2 0 0-15,0 0 0 0,0 0 2 0,0 0 0 0,0 0-2 0,0 0 0 0,0 0 0 16,0 0-1-16,0 0-1 0,0 0-3 0,0 0 0 0,0 0 1 0,0 0 1 16,0 0-2-16,-3 0 0 0,3 0-2 0,0 0 1 0,0 0 0 0,0 0 2 15,0 0 2-15,0 0 2 0,0 0 0 0,0 0-2 0,0 0 1 0,0 0 0 16,0 0-1-16,0 0 1 0,0 0 1 0,0 0 1 0,0 0 0 0,0 0-1 0,0 0-1 15,0 0-1-15,0 0-4 0,0 0-1 0,0 0-1 0,0 0 0 0,0 0 4 16,0 0 6-16,0 0-3 0,0 0-6 0,0 0-2 0,0 0 0 0,0 0-1 0,0 0 0 16,-3 0 2-16,3 0 2 0,0 0 0 0,0 0-1 0,0 0 1 0,0 0 5 15,0 0-4-15,0 0-5 0,0 0 2 0,0 0 6 0,0 0 2 0,0 0 0 16,0 0 2-16,0 0 1 0,-3 0 11 0,3 0 9 0,-2 0-5 0,2 0-9 16,0 0-2-16,-4 0-1 0,4 0 1 0,-2 0 0 0,2 0-1 0,-3 0-2 0,3 0 0 15,0 0-4-15,0 0 0 0,0 0-3 0,0 0-10 0,0 0-12 0,0 0 2 0,0 0 10 16,0 0 0-16,0 0-3 0,0 0 2 0,0 0 1 0,0 0 9 0,0 3 11 15,-2-2-7-15,2 4-12 0,0-5-3 0,0 2-1 0,0 2-1 0,0-1 2 16,0 0 2-16,0 1 2 0,0-2-2 0,0 2-1 0,0-1 3 0,0 1 2 16,0-4-6-16,0 2-11 0,0-2 11 0,0 3 16 0,0-3 9 0,0 0 5 0,0 0 5 15,0 0 2-15,0 0 9 0,0 0 11 0,0 0 2 0,0 0 1 0,0 0 0 0,0 0 0 16,0 0-3-16,0 0-2 0,0 0-3 0,0 0-2 0,0 0-4 0,0 0-8 16,0 0-1-16,0 0 1 0,0 0-16 0,0 0-14 0,0 0-1 0,0 0 2 15,0 0-6-15,3 0-8 0,-3 0-11 0,0 0-11 0,0 0-6 0,0 0-3 16,0 0-19-16,0 0-22 0,0 0-18 0,0 0-14 0,0 0-10 0,2 0-8 0,-2 0-33 15,0 0-38-15,0 0-20 0,0 0-16 0,0 0 6 0,0 0 10 0,0 0 5 16,0 0 1-16,0 0 21 0</inkml:trace>
  <inkml:trace contextRef="#ctx0" brushRef="#br0" timeOffset="97342.27">27843 4798 64 0,'3'-3'202'16,"-1"0"1"-16,-4-2 3 0,0 3 0 0,-1-3-1 0,-2 0 2 0,0 0 2 16,-2-1 1-16,1 1-60 0,-3-1-73 0,0 3-24 0,-3-1-10 0,0-1 0 15,3 2 2-15,-5 0 5 0,-1 0 3 0,-2 0 8 0,1 0 8 0,-1 0 8 0,-4 0 6 16,0 0 8-16,1 0 9 0,-2-1 6 0,1 1 4 0,-2-2 2 16,1 1 4-16,0-1-4 0,1 1-6 0,-1-3-6 0,0 2-3 0,2 0-5 15,0-1-6-15,1 0-6 0,2 0-7 0,-1 2-6 0,2-1-9 0,-1 1-6 0,3 0-9 16,-2 2-6-16,3-1-7 0,-4 0-4 0,3 3-5 0,-3 0 0 15,-1 1-3-15,-1 1-1 0,-1 1-3 0,-1 1 0 0,-1 2 5 0,-3 2 5 16,-1-1 5-16,-2 4 12 0,1 0 10 0,-5 4 13 0,-1-1 11 0,-2 3 9 16,1 1 8-16,-4 3 0 0,-1-1 4 0,0 3 3 0,-2 3 1 15,0-1 3-15,-3 0 1 0,2 3-4 0,-5-1-8 0,3 0-8 0,-1 0-7 0,0 1-14 16,-1-1-12-16,0 2-5 0,3-3-3 0,-1 3 0 0,1 0-1 0,0-1-2 16,4 1-4-16,0-1-2 0,2 2-3 0,2-1-3 0,2-1-3 15,1 1-5-15,2-1-3 0,2 2 0 0,-1-2-1 0,4 3-2 0,-2-3-4 0,4 2-2 16,0 2-3-16,0 1 0 0,-1-2-1 0,1 4-1 0,2-2-3 0,-5 2 1 15,4 0 1-15,-3 3-1 0,2-1 0 0,-2 3 1 0,0 0 4 0,-1 0 2 16,0 2 2-16,0 3 4 0,-1 0 4 0,-1 3 3 0,1-1 3 0,1 2 6 16,-3 1 5-16,2 1 2 0,-1-2 2 0,1 2 1 0,0 0 4 0,3 2-1 15,1-2-1-15,-2-1 0 0,1 3 2 0,0 0 0 0,5-2-2 0,-3 3-1 16,0 0-2-16,3 1-4 0,-2 1-5 0,1-1 1 0,1-1 1 0,0 3-2 16,1-3 0-16,1 2 0 0,1-1-1 0,0 1 0 0,2-2-2 0,2 1-1 15,0 1 1-15,2 1-2 0,2-1 1 0,0 2 3 0,3 1 0 16,0 2 1-16,2-1-1 0,-2 0-1 0,5 0 0 0,0-1 0 0,0 0 2 0,5 1-3 15,-4 0-1-15,2 0-4 0,1-1-2 0,1 0-2 0,-1 0 1 0,1 3-5 16,4-3-2-16,-2 3-3 0,-1-2 1 0,2 2-1 0,0-4-2 16,1 0-1-16,3 2 0 0,-3-2 0 0,4-2-1 0,-2 1 1 0,1 0 1 0,3-1-2 15,-1-1-1-15,0 1 3 0,2 0 1 0,-2-2-1 0,3-1-2 16,-1 0 1-16,2 1 1 0,-2-2-2 0,2 0-2 0,2-1 1 0,-2 0 4 0,3-1-2 16,-2 0-1-16,3-2 0 0,2 2 0 0,-1-1 0 0,1 1 0 15,2-2-2-15,0 1 0 0,1-1 0 0,2 0 1 0,-3-2-1 0,5 0 1 16,-1 1-2-16,0-1-1 0,1-1 0 0,2 1 1 0,1-1 0 0,2-3 0 15,-1 2 0-15,2-1-1 0,2-1 1 0,-1 0 0 0,0-1 1 0,1-1-2 16,2 1 1-16,-1-1-1 0,1-1 1 0,2-1 2 0,-1-1-1 0,0 1-1 16,2-3 2-16,-1 0 0 0,2 0 0 0,-2-1-2 0,3-2 1 0,-2 1 0 15,1-3 1-15,0 0-2 0,1 0 3 0,0-2-2 0,0 0 1 0,0 0-2 16,0-3 2-16,3 2 0 0,-3-3-1 0,1 0 2 0,2 0-1 0,-2-1 1 16,4-3-1-16,-2-1 0 0,1-1 0 0,4-2 0 0,-1-2-1 0,0-1-2 15,4-1 1-15,0-3-1 0,1-2-1 0,1-1-1 0,1 1 1 0,2-4 2 16,-1-2 0-16,2-1-2 0,1-1 1 0,1 0 1 0,0-5-1 0,1 1-2 15,1-1 1-15,-1-4 2 0,3-1-1 0,-2 2-1 0,1-3 1 0,-2-2 3 16,2-1-2-16,0-1-2 0,-2-1 1 0,-1-1 0 0,2 0-1 0,-2-2-1 16,0 0 1-16,-1-1 2 0,0 0-1 0,-1-2-2 0,1 1 2 0,-2-3 1 15,0 1-2-15,-3-1-2 0,2-1 0 0,-1-2 0 0,0 0 0 0,0-2-2 16,-3-2 4-16,3-1-1 0,0-2-1 0,-3-1-1 0,2-1 2 0,1-2 1 16,-3-1 0-16,-2-1-2 0,2-2 0 0,0 1 2 0,-2-3-1 0,-1-2-1 0,-2 1 2 15,0-2-1-15,0 0 0 0,-2-2-1 0,-1-1-2 0,-2 0-1 16,1-3-2-16,-1 1-5 0,-4-3 4 0,0-1 1 0,0-2-1 0,-1-2-3 0,-4 2-1 15,3-1 1-15,-5-1 0 0,0 1 0 0,-2-2 0 0,-1-1 0 0,-3 2 1 16,-2-2 2-16,1 1 2 0,-4-1 4 0,-1-1-2 0,-2-1-3 16,-1 1 2-16,-1-2 0 0,-2 1 2 0,-3 0 0 0,0-2-2 0,-1 0 0 15,-3-1 0-15,-3-1-1 0,3 0 3 0,-5-2 0 0,0-1-2 0,-2 1-4 0,-1-3 0 0,-1-1 0 16,1 0-3-16,-3-3-3 0,0 1-1 0,-2-2 3 0,1 0-5 0,-3-2 0 16,-1-1-5-16,1 0-3 0,-1-2-5 0,-3-1-4 0,4-1-1 0,-3-1-2 15,1-1 3-15,-1 1-1 0,0-2 5 0,-1 1 4 0,-2-1 2 0,0 2-2 16,0 2 5-16,-2-1 5 0,-2 2 6 0,2 3 5 0,-6 2 8 0,2 1 5 15,-1 1 7-15,-2 4 0 0,-3 1 4 0,-2 1-1 0,1 2 1 0,-1 3-3 16,-3 0 2-16,-3 3 1 0,0 0-4 0,-2 2-1 0,-1 2 1 0,-4-1-1 16,1 3-4-16,0-1-3 0,-2 2-1 0,0-1 1 0,-5 3-4 0,4 0-2 15,-4 2-2-15,-1 1-3 0,1-1 0 0,-3 2-4 0,2 0-3 0,-3 2 0 16,-3 2-3-16,3-1-1 0,-2 1-4 0,-2-1-3 0,-2 1-2 0,2-1-3 16,-3 2 2-16,1-1 5 0,-3-1 0 0,2 1 2 0,-1 1 1 0,0 0 4 15,-4 1 0-15,6 3 1 0,-3-1 2 0,1 2 3 0,0 3 4 0,-1 1 0 16,1 1 3-16,-1 5 3 0,3 2 1 0,-3-1-1 0,1 4-1 0,-2 1 4 15,3 3 0-15,-1 1 0 0,0 2 1 0,-4 3 2 0,2 2-1 0,1 1-1 16,-3 4 1-16,-1 2 0 0,-4 3-2 0,3 3-1 0,-4 5 1 0,-1 1 0 16,-2 3-1-16,0 2-3 0,-4 5 1 0,-2 0-1 0,1 3-1 0,-2 3-2 15,-3 1 0-15,-2 3 1 0,-1 1-1 0,-1 2-2 0,-4 0 0 0,3 3-1 16,-5 3-4-16,3-2-5 0,-2 3-5 0,-1 1-4 0,-1 1-4 0,2 2-6 16,2 1-1-16,-4-1 1 0,1 1-3 0,2 1-2 0,1 0-6 0,1-2-2 15,2 1-5-15,1-1-4 0,5-1-7 0,2 0-9 0,3-3-12 0,4 0-9 16,4-3-19-16,5 1-21 0,3-5-46 0,5 0-54 0,5-4-64 0,3-1-66 15,6-1-54-15,4-2-52 0,4-3-27 0,3-2-23 0,3-1 7 0,2-3 8 16,3-1 15-16,3-4 16 0,0-1 24 0,2-3 24 0,2-1 52 0</inkml:trace>
  <inkml:trace contextRef="#ctx0" brushRef="#br0" timeOffset="108331.88">28463 9037 121 0,'34'11'162'0,"0"-1"0"0,-3 4 0 16,-1 1 1-16,0-1-1 0,-3 4 2 0,-2 1-35 0,2 0-46 0,-3 2-32 15,-2 3-32-15,0 3-8 0,2 0-4 0,-2 4-4 0,-1-2-3 0,-2 3-4 16,1 1-7-16,-2-2-5 0,0 2-6 0,-1-2-12 0,-2 0-8 15,-2-1-20-15,-1-2-20 0,0-1-35 0,-4-1-37 0,-2-2-8 0,0 0 0 0,-5-5-1 16,3 1 2-16,-6-4 5 0</inkml:trace>
  <inkml:trace contextRef="#ctx0" brushRef="#br0" timeOffset="108848.49">28042 9090 8 0,'17'24'124'0,"5"0"-4"0,-2-2-14 16,3 2-13-16,4 0-38 0,0 1-42 0,1 0-56 0,1 0-56 0,1 0-17 16,1 3-8-16,3-1 0 0</inkml:trace>
  <inkml:trace contextRef="#ctx0" brushRef="#br0" timeOffset="113243.77">23488 15502 98 0,'-6'-10'215'0,"3"1"23"0,-2-2 21 0,4 2 21 16,-4 0 38-16,2 0 41 0,-1 2 11 0,0 1 3 0,0 0-20 0,0 3-28 16,2-2-6-16,-1 2-6 0,2 1-10 0,-3 1-9 0,4 1-16 0,0 0-15 15,0 0-6-15,0 0-4 0,0 0-29 0,0 3-31 0,0 2-26 0,0 1-26 16,0 4-20-16,4 3-15 0,-4 1-7 0,1 6-7 0,2 2-2 0,-1 4-3 16,0 4-1-16,0 3-4 0,2 0-11 0,-4 4-13 0,1 1-7 0,-1 2-6 15,-1 1-5-15,1 2-5 0,-4 3 4 0,2-1 3 0,-2-2-2 0,0 2-11 16,0-3 1-16,0-1-1 0,0-1-8 0,1-3-10 0,0-3-15 15,0-8-15-15,-2 0-16 0,4-7-18 0,-1-1-16 0,1-4-17 0,1-5-38 16,0-2-42-16,0-2-74 0,0-5-85 0,0 0-71 0,0-5-67 0,1-2-59 0,2-5-54 16,2-3-4-16,-2-5 7 0,2-4 15 0,-2-3 12 0,0-5 18 15,0-2 20-15,2-3 30 0,-2-4 33 0</inkml:trace>
  <inkml:trace contextRef="#ctx0" brushRef="#br0" timeOffset="113576.85">23477 15584 72 0,'4'-14'251'0,"0"0"5"0,-1 2 1 0,-1 2 18 0,1 2 20 0,-1 1 27 0,1 2 29 16,-2 1 13-16,3 1 13 0,-1 0-47 0,2 1-56 0,1 1-26 0,0 1-20 15,0-2-10-15,3 2-5 0,1-1-3 0,1 1 1 0,-1 0-16 16,2 0-21-16,-2 0-27 0,3 0-26 0,-1 1-24 0,0 1-24 0,0 1-20 0,-1 0-18 16,-3 0-6-16,3 3-5 0,-1-2-2 0,-6 3-2 0,1 0-2 0,0 4-2 15,-3 1 0-15,-2 1 1 0,-4 1 6 0,0 4 6 0,-3 2 7 16,-2 3 6-16,-4 1 2 0,0 1-1 0,-2 3-1 0,0-1-3 0,-2 1 0 0,4-3-3 16,-2 0-1-16,3-2-1 0,3-3-1 0,-2-4-1 0,6-1-6 0,0-3-10 15,2-3-5-15,3-1-6 0,3-4-2 0,1 2-3 0,1-4-1 0,4 1 1 16,0 0 1-16,3-3-1 0,1 0 1 0,4-2 1 0,0-1 0 0,0 0 0 15,5 0-1-15,0-1 0 0,-1-1-1 0,1 1 2 0,0-1-1 0,0 1 1 16,-1 1-2-16,-2 1 1 0,-1 2 4 0,-3 0 3 0,2 2 12 16,-4 3 9-16,-2-2 2 0,0 4 0 0,-4 0 14 0,-1 2 15 0,-3 3 5 15,-1 2 2-15,-4 1 7 0,-3 3 13 0,-1 2-3 0,-5 0-2 16,-2 5 2-16,-3-2 5 0,-2 3-4 0,-3-1-9 0,-1 1 0 0,0-2-2 16,-2-3-12-16,2 0-14 0,0-3-4 0,1-3-3 0,2-2-17 0,3-4-19 15,2 0-20-15,2-4-23 0,0-1-35 0,0-3-42 0,4-1-47 0,1-2-52 16,3-3-91-16,-2-2-103 0,4-4-86 0,2-1-87 0,3-4-25 0,5-4-17 15,2-1 3-15,-1-4 8 0,5-1 21 0,2-4 25 0,1 0 31 0,4 0 30 16,0-1 47-16</inkml:trace>
  <inkml:trace contextRef="#ctx0" brushRef="#br0" timeOffset="113823.19">24094 15867 24 0,'-5'9'458'15,"4"-1"42"-15,-3 0 10 0,1-1-1 0,2-2 0 0,-1 1 0 0,2-1 1 16,2-1-1-16,1-3 7 0,2-1 5 0,3-1-60 0,-1 0-75 0,3-2-113 16,0-2-122-16,3 1-49 0,0-2-33 0,1 0-5 0,2-2 3 0,3 1 1 0,-1 0 2 15,1 0 2-15,-2-1-2 0,4 5-4 0,1-4-8 0,-2 3-6 0,-1 0-10 16,2 3-7-16,-4 0-4 0,2 1-5 0,0 0-6 0,-3 1-3 0,1 2-3 16,-2 0-6-16,-1 0-7 0,-2 0-9 0,1 2-8 0,1 1-16 0,-2-2-19 15,1 1-27-15,-3-1-31 0,1 1-54 0,2-1-57 0,-4-1-96 0,-1 0-101 16,3-1-80-16,-4 1-71 0,1-3-12 0,-4 0 1 0,2 0 5 0,-1-2 8 15,-2-1 17-15,1-2 15 0,-3 2 29 0,4-1 30 0,0 1 54 0</inkml:trace>
  <inkml:trace contextRef="#ctx0" brushRef="#br0" timeOffset="114161.29">25155 15562 56 0,'-7'-10'328'0,"-2"-1"37"0,3 1 37 15,-2-1 36-15,0 2 37 0,-1 0 22 0,0 2 15 0,0 0 12 0,-2 3 11 16,1 0-49-16,-1 2-65 0,-3 1-49 0,1 4-48 0,-2 0-28 0,-1 2-25 16,-1 6-26-16,-1 0-29 0,-2 5-32 0,-1 2-33 0,3 4-13 0,-4 3-12 15,4 3-7-15,-2 5-9 0,3-1-8 0,3 7-10 0,-2-2-9 0,3 4-11 16,5-3-10-16,-1 2-12 0,4 0-6 0,2-3-8 0,3 1-3 0,2-5-7 15,3 0-26-15,4-3 0 0,0-4 0 0,4-1 0 0,3-4 0 0,1-2 0 16,4-1 0-16,2-5 0 0,1-3 0 0,2-1 0 0,1-3 0 0,-1-1 0 16,3-2 0-16,-1-2 0 0,1-1 0 0,-3-1 0 0,1-2 0 0,-3-2-16 15,3 1-74-15,-2-2-39 0,1-1-52 0,-3 0-54 0,0-2-114 0,-1 0-126 16,0-2-85-16,0 0-74 0,-1-5-17 0,-1 2-2 0,-2-4 5 0,0-1 8 16,1-1 18-16,-3-1 21 0,0-3 36 0,-2 0 39 0,2 0 53 0</inkml:trace>
  <inkml:trace contextRef="#ctx0" brushRef="#br0" timeOffset="118028.93">24571 13042 19 0,'-5'-1'272'15,"1"1"21"-15,-2 0 18 0,-1 0 15 0,4 1 19 0,-2 1 17 0,4-2 21 16,-4 1 22-16,2-1-8 0,-2 0-14 0,2 2-32 0,2-1-35 0,-3 1-23 0,3 1-18 16,-3 0-13-16,1 1-11 0,2 2-7 0,-4 1-9 0,0 3-8 0,-1 2-9 15,0 1-10-15,-1 2-13 0,-1 3-17 0,-3 5-16 0,2 1-17 16,-1 0-14-16,-2 7-10 0,1 1-10 0,-3 2-2 0,2 4-6 0,-1-1-6 0,-2 6-8 15,0-4-7-15,2 5-10 0,0-2-9 0,-3 2-9 0,3-4-11 16,2 1-15-16,-1-2-7 0,2-3-10 0,-1-4-11 0,3 0 0 0,2-5-15 16,1-1-12-16,2-5-15 0,0-3-15 0,-1-3-19 0,2-4-20 0,0-1-37 15,2-3-39-15,0-2-71 0,0-5-79 0,0 0-81 0,2-2-78 0,0-4-56 16,2-3-49-16,-1-4-18 0,2-4-13 0,1-2 11 0,0-5 11 0,4-3 19 16,-1-5 18-16,1-1 37 0,2-4 38 0,-2 0 76 0</inkml:trace>
  <inkml:trace contextRef="#ctx0" brushRef="#br0" timeOffset="118245.36">24519 12925 84 0,'7'-6'307'0,"0"3"12"0,-4 3 42 16,2 0 49-16,-3 1 33 0,1 3 30 0,0 2 18 0,-1 0 16 15,0 1-11-15,-1 3-16 0,1-1-64 0,-1 5-73 0,1 1-38 0,1 2-27 0,0 1-5 16,-2 3-3-16,4 1-34 0,-1 2-40 0,-1 2-26 0,2 4-24 0,-1 1-14 16,2 2-15-16,2 3-7 0,0 2-12 0,0 1-9 0,3 0-10 0,-3 2-5 15,3 1-7-15,0-3-7 0,0 0-9 0,1 1-7 0,2-3-7 0,-3-1-7 16,1-1-6-16,1-4-4 0,-2-1-2 0,2-3-3 0,-4-2-3 0,4 0-5 15,-4-4-3-15,-1-3-8 0,0-2-7 0,0-3-8 0,-3 0-10 0,0-3-23 16,-2-2-34-16,-2-2-43 0,1-4-49 0,-2-2-88 0,-3 0-96 0,-4 0-84 16,1-2-83-16,-6-4-52 0,-1-2-45 0,-3-2-6 0,-3-3 4 15,-3 0 5-15,-3-3 6 0,-2-2 28 0,-2 0 30 0,-1-2 46 0,-1-2 52 16</inkml:trace>
  <inkml:trace contextRef="#ctx0" brushRef="#br0" timeOffset="118412.92">24257 13550 288 0,'-10'0'479'0,"6"2"18"16,-3 1 6-16,2 0 1 0,2 0 0 0,-2 0 1 0,3-1 8 0,2-2 12 15,0 0 11-15,0 0 9 0,0 0-106 0,2 3-135 0,5-2-96 0,-2 1-86 0,3 2-30 16,1-3-20-16,5 2-1 0,1 1-1 0,3-1-1 0,3-2 2 16,1-1-11-16,4-1-11 0,0-2-11 0,3-2-12 0,1-1-7 0,0 1-6 15,1-5-15-15,0 0-17 0,-3-1-21 0,0-3-19 0,-1 3-24 0,-3 0-27 0,-2-1-34 16,-1 2-35-16,-7 1-81 0,2 0-88 0,-8 3-60 0,-2 1-55 16,-3 3-46-16,-3 2-51 0,-4 4 1 0,-4 0 9 0,-4 5 19 0,-3 3 18 15,-6 3 25-15,0 2 24 0,-4 4 35 0,-2 4 37 0</inkml:trace>
  <inkml:trace contextRef="#ctx0" brushRef="#br0" timeOffset="118762.98">24258 14151 3 0,'-1'-11'347'0,"-4"1"33"0,0 4 36 0,-3 0 34 16,2 0 25-16,-2 3 22 0,-3 0 18 0,2 1 14 0,-3 4 9 0,-3 1 6 16,0 1-73-16,0 3-91 0,-4 3-50 0,1 1-40 0,-4 5-27 0,0 2-25 15,0 2-27-15,-3 1-31 0,-2 7-20 0,2-2-20 0,-4 5-13 0,1 0-8 16,-1 3-13-16,0 2-7 0,-1 2-13 0,-1-2-9 0,1 3-11 0,1-2-11 15,2 3-9-15,1-5-8 0,2 2-23 0,2-4-15 0,4-3 0 0,1-2 0 16,4-2 0-16,5-3 0 0,-1-4 0 0,3-1 0 0,2-5-55 16,1-2-22-16,2-2-23 0,1-2-27 0,0-1-33 0,1-1-38 0,2-2-78 0,-3-2-90 15,5-2-89-15,-1-2-90 0,0-1-44 0,4-3-37 0,0-2 1 0,0 1 8 16,3-5 17-16,-3 0 22 0,1-1 21 0,-1 1 24 0,3-1 36 16,-3 4 37-16</inkml:trace>
  <inkml:trace contextRef="#ctx0" brushRef="#br0" timeOffset="119610.71">24143 14040 117 0,'-2'-3'203'0,"-3"3"20"0,2-1 22 0,2 1 31 0,-5 0 36 16,3 0 36-16,-2 1 35 0,-2 0-13 0,2 2-23 0,1 1-11 0,-2 1-7 15,-1 1-1-15,1 2 1 0,-2 1-1 0,-1 1 2 0,1 2-8 0,-2 3-8 16,0 2-22-16,-2 4-23 0,1 0-25 0,-3 5-30 0,3 0-26 16,-5 4-28-16,2 2-10 0,-2 3-6 0,1 0-5 0,-3 4-3 0,2 0-10 0,-2 1-10 15,-1 2-8-15,0-3-11 0,1 5-10 0,-2-2-12 0,-2-1-8 0,5 0-6 16,-4 0-8-16,1 0-28 0,2-2-25 0,-1-2 0 0,2-1 0 16,1-3 0-16,1-1 0 0,2-4 0 0,1-2 0 0,2-4 0 0,2-2 0 15,1-4 0-15,1-3 0 0,3-2 0 0,-3-3 0 0,4-2 0 0,1-2 0 0,-1 1 0 16,2-5 0-16,0 0 0 0,0 0 0 0,0 0-55 0,0 0-17 15,0 0-20-15,0 0-26 0,0 0-29 0,0 0-41 0,2-4-41 0,-1 1-72 16,2-2-81-16,3-5-51 0,-1 0-53 0,2-3-54 0,-1-4-58 0,5-2-8 0,-3-2 5 16,1-2 14-16,3-2 18 0,-2 0 28 0,2 0 31 0,0 1 41 15,-1 2 44-15</inkml:trace>
  <inkml:trace contextRef="#ctx0" brushRef="#br0" timeOffset="119994.69">24053 14175 97 0,'0'0'306'0,"-2"-2"32"0,-1 2 35 16,-2 2 35-16,2-1 38 0,-5 3 22 0,4 2 22 0,-4-1 15 0,-1 2 15 15,-1 4-61-15,0 1-77 0,-1 3-40 0,-3 1-33 0,1 4-19 0,-2 3-16 0,-2 2-22 16,-1 2-22-16,-3 3-26 0,2 5-28 0,-3 1-16 0,-2 2-16 16,2 0-10-16,-2 3-14 0,-1-1-9 0,2 2-10 0,-3-1-11 0,4-2-9 15,1 0-8-15,1-3-10 0,2-4-10 0,3 0-13 0,2-3-7 0,2-5-9 16,2-2-10-16,0-4-8 0,5-1-7 0,0-5-7 0,1-2-8 0,2-2-12 15,-4-2-12-15,5-2-14 0,-1-1-19 0,1-3-21 0,0 0-25 0,0 0-25 16,0 0-42-16,0 0-45 0,6-1-89 0,-3-1-95 0,0-1-73 0,3-3-68 16,-1-1-29-16,2-4-22 0,2-1 4 0,1-2 13 0,-2-2 18 0,2-2 21 15,-2 0 25-15,4-1 26 0,-4-1 41 0</inkml:trace>
  <inkml:trace contextRef="#ctx0" brushRef="#br0" timeOffset="120378.66">24038 14184 78 0,'-9'7'267'0,"1"0"36"0,2 3 42 0,-7-2 40 16,4 5 36-16,-3 2 34 0,0 0 19 0,-1 3 13 0,-2 3-44 0,0 1-55 16,-3 5-22-16,0 3-17 0,-3 2-14 0,3 0-18 0,-3 4-25 0,-3 2-30 15,2-1-35-15,1 3-39 0,-2-3-32 0,1 0-34 0,1-2-15 0,2-2-14 16,0-1-13-16,3-3-12 0,2-3-12 0,1-3-10 0,5-3-9 15,-1-6-12-15,3-2-7 0,3-1-10 0,-2-4-12 0,3-1-11 0,0-1-16 0,2-4-19 16,0-1-40-16,0 0-45 0,0 0-91 0,0 0-102 0,0 0-61 16,0-4-52-16,2-4-62 0,0-2-58 0,1-2-13 0,0-4 0 0,4-2 6 15,-3-1 8-15,5-1 14 0,0-5 16 0,-1 1 41 0,2 0 46 0</inkml:trace>
  <inkml:trace contextRef="#ctx0" brushRef="#br0" timeOffset="123233.02">27681 8907 14 0,'0'0'160'0,"-3"1"0"0,3-1 1 15,0 0 0-15,0 0 0 0,-3 0 1 0,0-1-20 0,3 1-22 16,-5 0-43-16,5 0-46 0,-1 0-17 0,1 0-8 0,0 0-3 0,-3-3-1 15,3 3-2-15,0 0-1 0,0 0-2 0,0 0-2 0,-2 0-6 0,2 0-6 0,0 0-8 16,0 0-6-16,0 0-9 0,0 0-10 0,0 0-9 0,0 0-12 16,0 0-21-16,0 0-22 0,0 0-20 0,0 0-20 0,0 0-2 0,2-5 0 15,-2 5 6-15</inkml:trace>
  <inkml:trace contextRef="#ctx0" brushRef="#br0" timeOffset="125228.69">28055 8931 24 0,'25'27'145'0,"-2"0"-5"15,0 1-4-15,0-1-18 0,-1 0-21 0,1 0-41 0,1-2-44 16,-2 4-64-16,1-1-73 0,0 1-15 0,0 1-5 0,1 0-2 0</inkml:trace>
  <inkml:trace contextRef="#ctx0" brushRef="#br0" timeOffset="126286.86">25555 15870 225 0,'-5'2'444'0,"-3"-1"43"0,4 0 13 0,-1 1 10 0,-2-2 5 0,2 0 4 16,2-2 3-16,-3 2 4 0,5-1 5 0,1 1 1 0,0 0-114 0,0 0-139 16,0 0-71-16,0 0-61 0,0 0-35 0,0 0-35 0,0 0-3 0,0 0 4 15,0 0 4-15,3 0 6 0,3-1 1 0,0-1 2 0,6 0 0 0,0 1-2 16,2-3-2-16,7 2-3 0,0-2 3 0,1-1 0 0,4 0-7 0,1-3-11 15,2 1-9-15,1 0-11 0,-2-2-8 0,2-1-11 0,-1 2-5 0,-4-2-4 16,2 2-4-16,0 0-3 0,-3-1 0 0,-2 2-2 0,-5 2-3 0,2-1-3 16,-5 2-1-16,-1-1 1 0,-2 2-2 0,-3 1-1 0,0 0-1 0,-4 0-3 15,0 2-7-15,-4 0-8 0,0 0-15 0,0 0-15 0,0 0-35 0,0 0-40 16,0 0-58-16,0 0-63 0,0 0-105 0,0 0-117 0,-4 4-82 0,4-4-72 16,-3 0-15-16,3 0-4 0,0 0 5 0,-3 0 9 0,3 0 13 0,0 0 17 15,2-4 36-15,2 1 41 0,4 2 59 0</inkml:trace>
  <inkml:trace contextRef="#ctx0" brushRef="#br0" timeOffset="126745.63">26291 15438 222 0,'0'-4'489'16,"-1"3"18"-16,-1-1 4 0,2 2 1 0,-1 0-2 0,1 0 0 0,0 0-1 15,0 0 2-15,0 0 3 0,0 0-31 0,0 0-36 0,3-2-129 0,3 2-145 16,1 0-73-16,2-2-52 0,4 2-12 0,0-1-3 0,4-1 2 0,-1 1 1 16,3 0 3-16,1-1-1 0,-1-2-3 0,3 3 0 0,0-2-4 0,-1 0-5 15,0 2-5-15,1-2-3 0,-2 0-5 0,1 1-6 0,-1 1-12 0,-2-1-12 16,-1-1-16-16,-2 2-17 0,-2-1-19 0,0 0-21 0,0 2-17 0,-4-1-15 15,-2 1-32-15,-2 0-35 0,-5 0-57 0,0 0-62 0,0 0-33 0,0 0-29 16,-4 0-9-16,0 1-3 0,-3 1 6 0,1-2 10 0,-5 2 18 0,1-1 20 16,2 0 20-16,-4 1 18 0,2 0 38 0,1 1 42 0,-4-1 66 0,4 0 72 15,-4 1 52-15,5 0 50 0,-1 1 40 0,-1 2 42 0,-1-2 40 0,3 2 44 16,0 1 34-16,-3 1 32 0,3 1 30 0,0 1 31 0,2 1 16 0,-2 0 12 16,4 3 3-16,-3 3 3 0,2 1-5 0,0 1-12 0,2 2-18 0,2 3-20 15,-2 2-31-15,1 1-31 0,1 3-31 0,-1 1-29 0,1 3-33 0,1 0-33 16,-2-1-23-16,2 1-19 0,2 2-18 0,-2-2-15 0,1 0-17 0,1-1-16 15,-1-5-20-15,4 1-20 0,-4-4-27 0,2-2-30 0,1-4-22 0,-1-2-19 16,2-4-66-16,-4-2-75 0,1-4-69 0,0-3-70 0,-2-4-65 0,0 0-66 16,0-4-11-16,0-5 6 0,-4-3 11 0,3-3 14 0,1-3 22 0,-3-1 24 15,1-4 19-15,0-1 21 0</inkml:trace>
  <inkml:trace contextRef="#ctx0" brushRef="#br0" timeOffset="126853.34">26442 15827 54 0,'-6'-11'312'0,"3"0"18"0,-1 4 3 0,1-1-1 0,1 4 16 0,2 1 17 0,0 3 16 15,0 0 14-15,0 0-13 0,4 0-22 0,1 1-62 0,-1 1-74 0,2-1-51 16,1 2-45-16,1 0-23 0,1 2-14 0,4-2-7 0,-2 1 1 0,3-1-26 15,-1 0-30-15,2 0-54 0,1-1-60 0,2-2-57 0,-2 0-60 0,1 0-44 16,1 0-42-16,-1-2-54 0,-1-2-63 0,1 0-12 0,-3 0 0 0,2 1-2 16,-3-1 2-16,-1-1 9 0,-2 2 15 0,-5 0 37 0</inkml:trace>
  <inkml:trace contextRef="#ctx0" brushRef="#br0" timeOffset="127028.87">26350 16281 40 0,'-8'18'407'0,"2"-5"29"16,1-1 4-16,4-3 1 0,-3-1 15 0,4-2 16 0,2-2 13 0,3-3 13 15,0 1 6-15,-1-2 4 0,7-2-83 0,-1 2-102 0,1-1-90 0,1 0-90 16,5-2-38-16,0 0-28 0,0-1-7 0,4-2 1 0,1-1-13 0,0 2-19 16,0-5-12-16,0 3-14 0,3-4-15 0,1 1-15 0,-5-1-24 0,2 1-26 15,-1-1-30-15,-3 1-33 0,-1 1-67 0,-2 0-77 0,-4 2-56 0,-2 0-49 16,-2 1-57-16,-4 2-58 0,-2-1-15 0,-2 5 0 0,-6-1 6 0,-1 1 9 16,-2 1 23-16,-3 4 26 0,-3-1 30 0,-6 2 33 0</inkml:trace>
  <inkml:trace contextRef="#ctx0" brushRef="#br0" timeOffset="129656.84">27496 9021 129 0,'0'0'137'0,"0"3"0"0,-1 1 4 0,-1-1 4 0,0-1-18 0,-1-1-22 0,-1 1-25 16,-1 1-28-16,2-3-6 0,-2 1 0 0,0 1-2 0,0-4 1 0,2 1-3 16,-3 1-2-16,3 0 1 0,-2 0 0 0,5 0-2 0,-3 0-4 0,0 0-5 15,3 0-2-15,0 0-4 0,-3 0-3 0,3 0-5 0,0 0-5 16,0 0-6-16,0 0-10 0,0 0-12 0,-2-2-14 0,2 2-18 0,0 0-21 0,0 0-45 16,-3 2-49-16,0-1-13 0,-3 1-2 0,-1-1-2 0,2 2 3 15,-3 0 0-15,-2 0-1 0</inkml:trace>
  <inkml:trace contextRef="#ctx0" brushRef="#br0" timeOffset="129978.98">26731 10215 78 0,'-1'-5'52'0,"-3"2"-41"0,3-1-8 0,-1-1-2 0,-1 1-21 0,1-1-26 16</inkml:trace>
  <inkml:trace contextRef="#ctx0" brushRef="#br0" timeOffset="131895.84">25017 16329 117 0,'0'-4'155'0,"0"2"4"16,0 2 7-16,0-3 3 0,0 3 4 0,0-3-24 0,0 3-31 0,0 0-20 15,-1-4-16-15,1 4-4 0,0 0-2 0,0 0 1 0,0 0 0 0,0 0 1 16,0 0 4-16,0 0 2 0,0 0-1 0,0 0 4 0,0 0 3 0,0 0 0 15,0 0 2-15,0 0 3 0,0 0 1 0,0 0 2 0,0 0 0 0,0 0 3 0,0 0 1 16,0 0 4-16,0 0 1 0,0 0 4 0,0 0 1 0,0 0 4 0,0 0 4 16,0 0 1-16,0 0 1 0,0 0-5 0,0 0-6 0,0 0-3 0,0 0-7 15,0 0-4-15,-2-1-8 0,2 1-6 0,0 0-8 0,0 0-11 0,0 0-7 16,0 0-12-16,0 0-7 0,0 0-9 0,0 0-10 0,0 0-3 0,0 0-1 16,0 0-3-16,0 0-7 0,0 0 0 0,0 0 0 0,0 0-2 0,0 0-5 15,0 0 3-15,0 0 3 0,0 0-3 0,0 0-2 0,0 0 2 0,0 0 7 16,0 0 3-16,0 0-1 0,0 0 8 0,0 0 9 0,0 0 4 0,0 0 2 15,0 0 5-15,0 0 6 0,0 0 3 0,0 0 1 0,0 0 2 0,0 0 6 16,0 0-1-16,0 0-4 0,0 0 1 0,0 0 0 0,0 0-5 0,0 0-5 16,0 0-4-16,0 0-3 0,0 0-3 0,0 0-3 0,0 0-3 0,0 0-1 15,0 0-4-15,0 0 0 0,0 0-3 0,0 0-1 0,0 0-1 0,0 0 0 16,0 0-2-16,0 0 0 0,0 0-2 0,0 0 0 0,0 0-1 0,0 0 1 16,0 0 0-16,0 0 2 0,0 0 0 0,0 0 0 0,0 0 0 0,0 0 3 15,0 0 0-15,0 0 0 0,0 0 1 0,0 0 0 0,0 0 0 0,0 0 1 16,0 0 0-16,0 0 0 0,0 0 0 0,0 0-2 0,0 0 1 0,0 0 2 0,0 0 0 15,0 0-2-15,0 0 1 0,0 0 0 0,0 0 0 0,0 0-1 0,0 0 1 16,0 0-1-16,0 0 1 0,0 0-1 0,0 0-1 0,0 0 1 0,0 0-1 16,0 0-3-16,0 0 0 0,0 0 0 0,0 0-2 0,0 0-3 0,0 0-1 0,0 0 0 15,0 0-3-15,0 0 0 0,0 0-2 0,0 0 0 0,0 0-1 16,0 0-2-16,0 0 1 0,0 0-1 0,0 0 0 0,0 0-1 0,0 0-1 0,0 0 1 16,0 0 1-16,0 0 0 0,0 0 0 0,0 0 1 0,0 0-1 0,0 0 0 15,0 0-1-15,0 0 2 0,0 0-2 0,0 0 1 0,0 0-1 0,0 0 2 16,0 0-1-16,0 0 0 0,0 0 0 0,0 0 0 0,0 0 1 0,0 0-1 15,0 0 2-15,0 0 2 0,0 0 2 0,-1 0 3 0,-3 3 2 0,4-1 4 16,-1 1 1-16,-1-1 0 0,2 1 3 0,0-1 1 0,-1 2 0 0,1-1 0 16,0 1 1-16,-2-1 2 0,2-3-3 0,0 3 0 0,0-3-3 0,0 0 1 15,0 0-3-15,0 0-1 0,0 0-1 0,0 0 1 0,0 0-1 0,0 0 1 16,-2 3 0-16,2-3 3 0,0 0-3 0,0 0 1 0,0 0 1 0,0 0 1 16,0 0-1-16,0 0 0 0,0 0 0 0,0 0-1 0,0 0-1 0,0 0-1 15,0 0 1-15,0 0 0 0,0 0 0 0,0 0-3 0,0 0-1 0,0 0 1 16,0 0-1-16,0 0-1 0,0 0 2 0,0 0 2 0,0 0 1 0,0 0 0 0,0 0 3 15,0 0 4-15,0 0 0 0,0 0 1 0,0 0 3 0,0 0 4 16,0 0 1-16,0 0-2 0,0 0 5 0,0 0 2 0,0 0-2 0,0 0-1 0,0 2 0 16,0-2 0-16,0 0-3 0,0 0-3 0,0 0-3 0,0 0 1 15,0 0-4-15,0 0-3 0,0 0-3 0,0 0 1 0,0 0-5 0,0 0-2 0,0 0 0 16,0 0-2-16,0 0-2 0,0 0-1 0,0 0 0 0,0 0 0 0,0 0-1 16,0 0-3-16,0 0 2 0,0 0 2 0,0 0-2 0,0 0 0 0,0 0 0 15,0 0 2-15,0 0-2 0,0 0-1 0,0 0 2 0,0 0 2 0,0 0-2 0,0 0 1 16,0 0 1-16,0 0 2 0,0 0 0 0,0 0 0 0,0 0 0 0,0 0 3 15,0 0 0-15,0 0 0 0,0 0 2 0,0 0 1 0,0 0-2 0,0 0 0 16,0 0 0-16,0 0 2 0,0 0-3 0,0 0-1 0,0 0 1 0,0 0 1 16,0 0-3-16,-1 1-3 0,1-1-4 0,0 0 0 0,0 0 0 0,0 0 0 15,0 0 0-15,0 0 0 0,0 0 0 0,0 0 0 0,0 0 0 0,0 0 0 16,0 0 0-16,0 0 0 0,0 0 0 0,0 0 0 0,0 0 0 0,0 0 0 16,-2 1 0-16,2-1 0 0,0 0 0 0,0 0 0 0,0 0 0 0,0 0 0 15,0 0 0-15,0 0 0 0,0 0 0 0,0 0 0 0,0 0 0 0,0 0 0 16,0 0 0-16,0 0 0 0,0 0 0 0,0 0 0 0,0 0 0 0,0 0 0 15,0 0 0-15,0 0 0 0,0 0 0 0,-1 3 0 0,1-1 0 0,-4-1 0 0,2 2 0 16,0 0 0-16,-3 2 0 0,0-1 0 0,1 4 0 0,-1-1 0 16,-3 1 0-16,-1 2 0 0,1 1 0 0,-1-1 0 0,-1 2 0 0,0 0 0 0,0 0 0 15,1 1 0-15,0 2 0 0,-3-1 0 0,2 0 0 0,-2 2 0 0,1 1 0 16,0 1 0-16,-1 0 0 0,0 1 0 0,0 0 0 0,1 1 0 0,0 0 0 16,1 0 0-16,2-3 0 0,2 0 0 0,-2-2 0 0,4-2 0 0,-1-1 0 15,2-1 0-15,-1 0 0 0,3-2 0 0,-1-2 0 0,2 0 0 0,-2-2 0 0,2 1 0 16,0-2 0-16,0-1 0 0,0 2 0 0,0-5 0 0,0 3 0 0,0-3 0 15,0 0 0-15,0 0 0 0,0 0 0 0,0 0 0 0,0 0 0 0,0 0 0 16,0 0 0-16,0 0 0 0,0 0 0 0,0 0 0 0,0 0 0 0,0 0 0 16,0 0 0-16,0 0 0 0,0 0-37 0,0 3-46 0,0-3-32 0,0 3-36 15,0-3-98-15,0 0-116 0,0 0-96 0,-1 1-96 0,1-1-49 0,-3 0-39 0,-5 0-5 16,3-1 2-16,-3-2 13 0,2 0 13 0,-3 0 25 0,1 0 25 0,0-1 34 16,0 3 35-16</inkml:trace>
  <inkml:trace contextRef="#ctx0" brushRef="#br0" timeOffset="132246.94">24568 16927 284 0,'-5'2'299'0,"1"-1"2"0,-1 2 27 0,0 0 34 0,2-1 37 0,0 1 36 0,1 1 20 15,-1-1 19-15,1 3-46 0,-1 2-56 0,2 0-39 0,-2 2-37 0,3 3-24 0,0 0-23 16,0 4 3-16,0 1 5 0,0 3-24 0,0 2-27 0,0 1-32 0,3 3-30 16,-3 0-13-16,0 2-8 0,1 2-13 0,-1 2-16 15,2 1-5-15,-1 0-5 0,1 1-10 0,0-1-9 16,1 1-23-16,-1-2-26 0,1-2-14 15,0-3-11-15,0-3-46 0,0-3-51 0,-1-4-108 16,1-5-121-16,-2-6-70 0,-1-7-61 0,0-6-62 16,2-8-63-16,-2-6-14 0,0-7-4 0,0-6 16 0,0-5 19 15,0-2 7-15,0-4 6 0,-2 1 41 0,1 1 49 0</inkml:trace>
  <inkml:trace contextRef="#ctx0" brushRef="#br0" timeOffset="132545.12">24467 16969 18 0,'-1'-4'382'16,"-3"2"38"-16,1 1 20 0,2-2 14 0,-1 2 5 0,0-1 6 0,1 2 2 0,-1-2 2 15,1 0 0-15,1 2 0 0,0 0-84 0,0 0-108 0,0 0-64 0,0 0-55 16,0 0-38-16,1 0-36 0,2 2-14 0,2 0-12 0,2 1-4 0,2 0-3 16,0 0 1-16,4 0 1 0,3 1 4 0,0-1 5 0,3 2-4 0,-1-2-9 15,5 0 5-15,1-1 6 0,2 2-5 0,0-1-8 0,0 1 5 16,1-1 9-16,2 0-3 0,-4 2-7 0,4-1 7 0,-2 1 12 16,-2-1-1-16,-2 4-2 0,-2-1 14 0,0 2 20 0,-3 0-14 0,-1 2-18 15,-4 2 7-15,-3 2 12 0,-2 0-4 0,-1 3-12 0,-5 2 4 0,0 0 6 16,-4 2-10-16,-4 1-16 0,0 5-7 0,-5 0-5 15,-6 4-11-15,-3 4-7 0,-3 2-6 16,-6 3-6-16,-1 1-5 0,-5 3-7 16,0 0-10-16,-4 0-8 0,5-3-39 0,0-3-47 0,4-5-84 15,5-5-91-15,6-8-99 0,2-9-100 0,9-6-80 16,3-10-77-16,6-7-11 0,4-10 2 16,6-4-2-16,5-9-2 0,0-3 6 0,4-3 8 15,2 1 40-15,-1 1 47 0,1 3 87 0</inkml:trace>
  <inkml:trace contextRef="#ctx0" brushRef="#br0" timeOffset="132712.67">25103 17587 203 0,'1'11'500'16,"-4"-1"-13"-16,-2 2-17 0,-3 0-8 0,-1 2-5 15,-2-1-80-15,0-2-99 0,-3 2-119 16,2-5-124-16,0-4-28 0,2-1-5 0,2-4-190 15,0-4-232-15,2-4-58 0,3-4-21 0,2-5 11 16,1-3 18-16,0-2 8 0</inkml:trace>
  <inkml:trace contextRef="#ctx0" brushRef="#br0" timeOffset="136495.54">23738 16007 197 0,'-3'-1'294'0,"1"0"22"16,-1 1 19-16,-3-1 18 0,1-1 14 0,2-1 15 0,0 1 17 0,0 2 15 15,-2-2-45-15,2 1-57 0,-2 0-49 0,4-1-45 0,-3 2-28 0,4 0-24 16,0 0-23-16,0 0-21 0,0 0-20 0,0 0-18 0,0 0-14 0,0 0-14 0,0 0-17 15,0 0-18-15,0 0-18 0,2 2-17 0,1-1-41 0,2 0-41 0,-1 1-62 16,1 0-63-16,2 1-38 0,-1 0-32 0,3-1-59 0,1 0-67 0,0 1-16 16,2-2-5-16,-1-1 1 0,2-1 1 0,3-2 9 0,-4-1 12 0,6-2 34 15,-2 0 42-15</inkml:trace>
  <inkml:trace contextRef="#ctx0" brushRef="#br0" timeOffset="136765.81">25000 16015 201 0,'-3'2'355'0,"-3"-2"3"0,2-2-1 0,0 2-1 16,0-2-11-16,1 1-12 0,2 0-27 0,-3-1-27 0,3-1-36 0,-1 2-37 15,0 0-147-15,-1-1-169 0,3 2-74 0,0 0-55 0,0 0-53 0,2-7-53 16,1 3-10-16,0-3 0 0,2 2 11 0,3-2 11 0,1-1 27 0,-1-1 27 16,4 0 32-16</inkml:trace>
  <inkml:trace contextRef="#ctx0" brushRef="#br0" timeOffset="137037.1">26511 15857 344 0,'0'0'450'0,"0"0"15"0,0 0 4 0,0 0 1 0,-3-2 0 0,-2 1 1 15,1-1-1-15,-1-1-2 0,2 1 3 0,0-1-3 0,0 0-137 0,1 1-167 0,2 2-102 16,0 0-88-16,-3-1-113 0,-1 1-117 0,4 0-95 0,-3-1-91 16,2-2-20-16,-4 3-7 0,4-3 0 0,-2-1-1 0,-2 2-1 0,1-1 0 0,1 0 3 15,2 0 7-15,-3 1 27 0</inkml:trace>
  <inkml:trace contextRef="#ctx0" brushRef="#br0" timeOffset="138829.31">26511 16132 56 0,'0'-1'151'0,"-1"-2"1"0,1-2 1 0,0 2-1 0,-2 0 1 0,0 0-14 16,1 0-17-16,-1 0-31 0,1 0-40 0,-2 0-17 0,1 0-14 0,2 2-3 15,-1-4 0-15,1 2 0 0,-2 0-1 0,2 0 2 0,0 0 0 0,0 0 1 16,0 0 2-16,0 3 1 0,0-3 3 0,0 3 0 0,0-4 2 0,0 4 2 0,0-3 6 16,0 3 1-16,0 0 0 0,0 0 6 0,0 0 4 0,0 0 2 0,0 0 5 15,0 0 1-15,0 0 3 0,0 0-2 0,0 0 0 0,0 0-1 0,0 0 1 16,0 0-4-16,0 0-1 0,0 0 2 0,0 0 0 0,0 0 0 0,0 0 0 15,0 0 8-15,0 0 9 0,0 0 8 0,0 0 5 0,0 2 8 0,2 0 7 16,-1 1 3-16,-1 0 1 0,0 2 11 0,2-1 13 0,-2 2 14 0,3-1 13 16,-3 1 8-16,1 1 6 0,-1 1-5 0,0-1-8 0,2 2-6 0,-1 0-6 15,-1 2-8-15,0-2-8 0,2 0-5 0,-2 0 0 0,0 0-15 0,-2 2-17 16,2-3-16-16,0 2-17 0,-3-2-11 0,3 0-11 0,-1-1-8 0,-2 1-6 16,3-2-4-16,-2 0-4 0,2 0 0 0,-1-2 0 0,1-1-3 0,-2 0-4 15,2-3 0-15,0 0 1 0,0 0-1 0,0 0-2 0,0 0 0 0,0 0-1 16,0 0 0-16,0 0-2 0,0 0 1 0,0 0 0 0,0 0-2 0,0 0-1 15,0 0 1-15,0 0 2 0,0 0-2 0,0 0-3 0,0 0 2 0,0 0 1 16,0 0-1-16,0 0-2 0,0 0 1 0,0 0 0 0,0 0 0 0,0 0-5 16,0 0 1-16,0 0 3 0,0 0-3 0,0 0-2 0,0 0 1 0,0 0 1 15,0 0-1-15,0 0-3 0,0 0 2 0,0 0 3 0,0 0-1 0,0 0-1 0,0 0 4 16,0 0 3-16,0 0 2 0,0 0 1 0,0 0 5 0,0 0 9 0,0 0 5 16,0 0 5-16,0 0 7 0,0 0 6 0,0 0 3 0,0 0 1 0,0 0 3 15,0 0 3-15,0 0 0 0,0 0-3 0,0 0 1 0,0 0-4 0,0 0-3 16,0 0-8-16,0 0-5 0,0 0-6 0,0 0-3 0,3 0-4 0,3-1-4 0,-1-1-3 15,2-1-3-15,2 0-1 0,2-1-1 0,0-3-1 0,4 2 1 0,2-4-1 16,2 0 2-16,-2-2 0 0,4 1 0 0,-2-2-3 0,1 0 1 0,1 0-1 16,0-2 0-16,-3 4-1 0,3-2 1 0,-7 3 1 0,3-2-2 0,-2 4 0 15,0-1 0-15,-3 2 0 0,-3 0 0 0,2 3-1 0,-3-1 2 0,-1 2-1 16,-3 1 1-16,2-2-1 0,-1 1 0 0,-2 2 2 0,-3 0 0 0,0 0 0 16,0 0 0-16,0 0 1 0,0 0 0 0,0 0 0 0,0 0-6 0,0 0-7 15,0 0-23-15,0 0-28 0,-3 2-70 0,-2 1-84 0,-1-2-75 0,-2 2-76 16,0 0-59-16,-1 2-57 0,-5-2-12 0,2 3-4 0,-1-2-2 0,0 1 1 15,-3-1 5-15,2-1 7 0,-2 0 24 0,2-1 29 0</inkml:trace>
  <inkml:trace contextRef="#ctx0" brushRef="#br0" timeOffset="139386.81">23636 15619 155 0,'-5'8'272'0,"0"-2"25"16,-1-1 25-16,-1 0 23 0,1 0 22 0,-2-2 21 0,2-2 22 15,-1 2-9-15,2-2-14 0,1-1-45 0,-2 2-51 0,3-2-28 0,3 0-19 16,0 0-26-16,-4-2-25 0,3 2-26 0,-3-1-25 0,3 0-26 0,-1-1-27 16,1 1-31-16,-3-2-36 0,3 0-50 0,-1-2-56 0,-1 2-70 0,0-1-75 15,0-2-45-15,2 1-38 0,1-1-46 0,-2 0-45 0,0 0-31 0,2 1-24 16,0-2-1-16,2 1 2 0,0 1 11 0,-2-2 13 0,1 3 34 0,-1-3 34 16</inkml:trace>
  <inkml:trace contextRef="#ctx0" brushRef="#br0" timeOffset="139529.44">23604 15679 144 0,'4'2'269'0,"-4"-2"7"0,0 0 6 0,0 0 2 0,-1-4 4 16,1 2-2-16,-5-1-1 0,4 0-7 0,-1 0-3 0,1 1-109 0,-3-1-129 15,3 2-51-15,-1-1-34 0,1-1-32 0,-3 0-32 0,3 0-29 0,-3-1-27 16,3-4-51-16,-1 1-54 0,2-3-10 0,0 0-1 0,-1-3 5 0,2-2 6 16,-1-2 15-16,3-1 20 0</inkml:trace>
  <inkml:trace contextRef="#ctx0" brushRef="#br0" timeOffset="140448.97">24538 13791 7 0,'-6'-3'2'0,"-2"-2"-1"0,3 4-1 0,0-1 0 16</inkml:trace>
  <inkml:trace contextRef="#ctx0" brushRef="#br0" timeOffset="140563.67">24583 13848 67 0,'-5'4'123'0,"0"-1"-9"0,-2 1-31 0,3 0-39 16,-4 1-20-16,3-1-20 0,-1 1-52 0,-1 2-61 0,-2 0-17 0,1 0-6 15</inkml:trace>
  <inkml:trace contextRef="#ctx0" brushRef="#br0" timeOffset="141289.73">23451 16145 139 0,'0'-7'206'0,"-2"1"15"0,0 2-5 16,-1-2-9-16,2 0 4 0,-3 1 10 0,3 0-12 0,-1 3-16 15,1-1-63-15,1 3-73 0,0 0-25 0,0 0-14 0,0 0 2 16,4 1 3-16,1 2-16 0,-2 0-20 0,3 0 1 0,1 2 7 0,-1-1-25 0,1 2-29 16,-3-1-35-16,4 2-37 0,-2-1-37 0,1 2-40 0,-1 1-3 15,2-2 4-15,0 2-4 0,-2-2-9 0,1 1 4 0,-1-1 10 0</inkml:trace>
  <inkml:trace contextRef="#ctx0" brushRef="#br0" timeOffset="141565">25131 16317 111 0,'-8'1'233'0,"-1"1"-21"0,1-2-27 0,-2 0-34 0,2 0-37 0,1-2-50 0,-1-1-50 16,1 0-11-16,2 2-2 0,2-1-91 0,3 2-112 0,0 0-27 0,0 0-8 15,0 0 3-15</inkml:trace>
  <inkml:trace contextRef="#ctx0" brushRef="#br0" timeOffset="141777.43">26670 15922 182 0,'6'3'327'0,"0"-1"-6"0,-1 1-30 0,-4-2-39 0,-1-1-41 0,0 0-43 16,-4 2-35-16,1-2-36 0,0 1-46 0,-1-1-45 0,0 3-135 0,-1 0-150 16,-2 0-38-16,0 2-10 0,0-1 0 0,-1 0 4 0,-1 0 35 0</inkml:trace>
  <inkml:trace contextRef="#ctx0" brushRef="#br0" timeOffset="142465.59">23684 15630 63 0,'-4'-6'114'0,"0"0"-14"0,0 1-41 0,-1 1-46 16,0 1-11-16,1 1-1 0,0 0-52 0,0 2-63 0,-3 2-13 0</inkml:trace>
  <inkml:trace contextRef="#ctx0" brushRef="#br0" timeOffset="142664.07">23521 15762 157 0,'-3'-3'163'0,"-3"0"-1"0,3-1 1 0,-2 2-1 0,0-1 0 0,1 1 1 16,-3 1-41-16,4 1-51 0,-3 0-39 0,3 0-40 0,0 0-16 16,-2 1-12-16,5-1-29 0,-2 2-32 0,2-2-29 0,0 0-30 0,0 0-4 0,0 0-2 15,0 0-1-15,0 0 1 0,3-2 2 0</inkml:trace>
  <inkml:trace contextRef="#ctx0" brushRef="#br0" timeOffset="142938.31">24760 13613 5 0,'0'0'184'0,"-4"1"8"0,1-1 1 0,-2-1 0 0,-1-3-2 16,2 1 3-16,-1-1 0 0,-2-1-1 0,2 1-62 0,1-1-78 0,-4 2-22 15,3 2-11-15,0-3-24 0,1 3-23 0,0-1-41 0,1 2-41 16,3 0-38-16,0 0-35 0,-6 0-9 0,6 0-3 0,0 0 2 0,0 0-2 15,0 0 1-15,-3 0-1 0</inkml:trace>
  <inkml:trace contextRef="#ctx0" brushRef="#br0" timeOffset="143073.96">24678 14030 1 0,'-9'4'12'0,"0"-1"-11"0,0 0 0 0,1-2-1 0,-2 3 0 16</inkml:trace>
  <inkml:trace contextRef="#ctx0" brushRef="#br0" timeOffset="143929.67">24741 14200 113 0,'-2'-2'166'0,"2"-1"3"0,0-1 5 0,0 1 6 16,-1 1 3-16,1-2 4 0,0-1-40 0,0 3-46 0,1-3-12 0,-1 3-4 15,2-3 0-15,-1 0 8 0,-1-1 6 0,5 2 7 0,-4-3 12 0,1 3 10 0,-1 0 12 16,3-1 10-16,-4 1 13 0,1-1 11 0,-1 2 10 0,0 3 11 16,2-3 1-16,-2 3 3 0,0 0 1 0,0 0 0 0,0 0-4 0,0 0-4 0,0 0-13 15,2-1-14-15,-2 1-13 0,0 0-12 0,0 0-16 0,0 0-17 0,0 0-4 16,0 0-3-16,0 0-1 0,0 0 0 0,0 0-3 0,0 4-5 16,0 2-3-16,1 2-2 0,-1 5 3 0,3 2 2 0,-1 3 1 0,0 6 3 0,1 3 2 15,-2 5 1-15,4 2 3 0,-4 5-2 0,2 3-4 0,-3 3-9 16,2 2 2-16,-4 3 2 0,2 3 0 0,-1-1 1 0,-1 4-2 0,1 0-3 15,-2-1-1-15,1 1-2 0,-1-2-2 0,2 0-1 0,-3-4-11 0,3-1-12 16,-1-5-5-16,2-1-7 0,-1-4-6 0,1-7-10 0,0 0-7 0,0-7-5 16,1-2-5-16,-1-3-10 0,0-5-2 0,0-2 0 0,2-2 0 0,-1-4 0 15,-1 1 0-15,0-5-2 0,0 1-12 0,0-4-6 0,0 0-10 0,0 0-9 16,0 0-23-16,0 0-30 0,0 0-26 0,0 0-30 0,0 0-32 0,0-6-33 16,0-1-44-16,0-2-48 0,-1-3-64 0,1-2-65 0,0-2-43 0,-2-2-32 15,2-4-42-15,0 0-46 0,0-2 14 0,0-1 25 0,-1-1 28 0,-1-2 30 16,0-1 31-16,1 3 32 0,-1-5 47 0</inkml:trace>
  <inkml:trace contextRef="#ctx0" brushRef="#br0" timeOffset="144431.31">24766 14048 122 0,'-5'-5'274'0,"2"-1"36"16,0-1 29-16,-2 2 27 0,2-1 28 0,-2 0 23 0,2 1 17 0,2 0 14 16,-3 3-46-16,3-1-64 0,1 1-28 0,0 2-22 0,0 0-21 0,0 0-19 15,0 0-32-15,0 0-37 0,0 0-25 0,0 0-27 0,0 0-23 0,0 0-24 16,0 0-16-16,0 0-11 0,0 0-10 0,0 0-7 0,0 0-4 0,0 0-1 16,0 0-1-16,0 0 1 0,0 0 8 0,0 0 10 0,0 0 8 0,0 0 3 15,1-1 6-15,-1 1 1 0,4 0 5 0,0 1 2 0,4 1 5 0,-2 1 4 16,4 1 3-16,1 0 2 0,0 3 4 0,0 0 1 0,5 0-5 0,-3 4-5 15,4 3-5-15,1-3-3 0,0 6-5 0,3 2-1 0,0 1-8 0,-1 3-1 16,3 1-7-16,0 2-7 0,2 2-5 0,0 0-6 0,1 1-4 0,0 4-6 16,3-1-6-16,-1 0-6 0,0 1-2 0,2 0-3 0,1 0-2 0,-1-1-1 15,2-1 3-15,1-1 4 0,-2 2 0 0,1-2 2 0,0 0 0 0,1-2 2 16,0 1 1-16,0-2-1 0,1 1 2 0,-1-1 3 0,2-1 0 0,-4-1-18 16,4 1-3-16,-2-1 0 0,1-1 0 0,-3 0 0 0,4-1 0 0,-2-2 0 15,-2 0 0-15,3 0 0 0,-3-3 0 0,3-1 0 0,-3 0 0 0,-1 0 0 16,2-2 0-16,0-2 0 0,-2 1 0 0,0-2 0 0,-4-1 0 0,3 0 0 15,-2 0 0-15,-5-2 0 0,2-1 0 0,-4 2 0 0,-1-3 0 0,0 1 0 16,-3-1 0-16,-2-1 0 0,-1 1 0 0,-1-2 0 0,-4-1 0 0,1 1 0 16,-2-2 0-16,-2 0 0 0,0 0 0 0,-4-1 0 0,1 0 0 0,-2-2 0 15,0 0 0-15,0 0 0 0,0 0 0 0,0 0 0 0,0 0 0 0,0 0 0 16,0 0 0-16,0 0-8 0,0 0-112 0,-2 1-55 0,-3 0-92 0,-1-1-104 16,-3 0-100-16,-1 0-100 0,-4 0-46 0,0 1-33 0,-3-1-8 0,-3 0 0 15,-2 4 7-15,-1-3 5 0,0 1 31 0,-2 1 33 0,1 2 48 0,-1-2 53 16</inkml:trace>
  <inkml:trace contextRef="#ctx0" brushRef="#br0" timeOffset="145698.94">24239 15526 167 0,'-3'-7'270'0,"0"1"32"0,-2-2 29 0,0 2 27 16,-1 0 27-16,2 0 24 0,-1 0 16 0,2 2 15 0,-1-1-57 0,3 2-68 15,-3 0-28-15,4 3-18 0,0 0-14 0,0 0-12 0,0 0-19 0,0 0-19 16,0 0-18-16,0 0-21 0,4 4-19 0,-1 3-20 0,0 0-11 0,4 4-12 15,1 2-8-15,1 4-7 0,-1 2 2 0,1 3 1 0,2 6-2 0,2 0-6 16,-2 5-4-16,2 3-11 0,0 0-4 0,-1 2-6 0,1-1-4 0,1 2-2 16,-1-1-3-16,-1-2 1 0,2-3-6 0,-1-2-1 0,1-4-4 0,-1 0 0 15,-1-4-8-15,1-2-6 0,-2-3-3 0,0-2-2 0,0-2-5 0,-2-2-4 16,0-2-4-16,-1 0-7 0,-4-2-5 0,1-1-7 0,0-2-13 0,-2-2-10 16,2 0-18-16,-4-2-15 0,-1-1-29 0,0 0-29 0,0 0-58 0,0 0-62 15,0-3-71-15,0-1-75 0,0 0-39 0,0-2-35 0,0-2-48 0,-1-2-52 16,-2-1-3-16,1-4 8 0,-1 0 13 0,3-1 17 0,-1-2 29 0,-1-2 28 15,0-1 60-15</inkml:trace>
  <inkml:trace contextRef="#ctx0" brushRef="#br0" timeOffset="145880.44">24548 15477 101 0,'0'-11'391'0,"-2"2"33"0,-1 2 19 0,-4 2 17 16,0 4 14-16,-3 2 12 0,1 3 13 0,-4 1 14 0,0 3 11 0,-1 2 11 15,-3 5-93-15,0 2-115 0,-3 5-63 0,0 1-51 0,1 4-29 0,-3 3-24 16,0 1-13-16,0 2-15 0,2 2-10 0,-2 2-11 0,-1 1-13 0,0-2-12 15,1 4-15-15,-1 1-14 0,1-1-18 0,1-1-21 0,-1 0-21 0,2-2-22 16,2-2-35-16,1-2-36 0,2-3-36 0,1-3-37 0,5-4-46 0,-1-4-47 0,2-4-63 16,5-4-68-16,3-4-43 0,0-3-37 0,0-4-41 0,9-1-45 0,-2-5 3 15,1-1 14-15,1-5 25 0,2-1 27 0,0-3 34 0,2-2 34 0,0-2 42 16</inkml:trace>
  <inkml:trace contextRef="#ctx0" brushRef="#br0" timeOffset="146173.7">24168 15628 380 0,'-5'-6'430'0,"-1"3"15"0,3-1 5 0,-2 2-2 0,4 1 14 0,1 1 13 0,0 0 9 15,0 0 9-15,0 4-14 0,3 4-21 0,0 2-97 0,5 4-117 0,0 1-63 16,0 4-49-16,1 4-20 0,5 1-13 0,-1 1 0 0,3 4 1 0,-2-2-9 16,3 1-11-16,3 2-6 0,-2-3-6 0,4 2-4 0,4-2-6 0,-4-2-7 15,3-1-4-15,2-1-5 0,0-2-6 0,0 0-3 0,0-3-5 0,-3-3-5 0,3 0-4 16,-2-3-16-16,-2 0-16 0,1-4-26 0,-3-1-28 0,-1 0-42 0,1-3-48 16,-5 1-90-16,-1-1-100 0,-2-3-97 0,-2 0-93 0,2-1-25 0,-5-2-9 15,0-3 1-15,-1-1 2 0,0-3 11 0,-2 0 14 0,-1-3 22 0,1-3 25 16,2 0 42-16</inkml:trace>
  <inkml:trace contextRef="#ctx0" brushRef="#br0" timeOffset="146614.49">25873 15526 176 0,'-4'-1'486'0,"1"1"24"0,2-2 8 0,-3 2 1 16,4 0 1-16,-3 0-2 0,3 0-2 0,0 0 1 0,0 0 0 15,0 0-1-15,0 0-81 0,0 0-99 0,2 3-114 0,1 3-113 0,2 1-37 16,1 3-20-16,1 0 0 0,3 4 2 0,2 1 4 0,2 1 6 0,-1 4 3 0,3 1 6 16,-1 0 4-16,4 4 3 0,-1-1-6 0,4 2-7 0,0-1-5 15,-1 1-3-15,-1 1-2 0,2-2-5 0,-1 1-3 0,-1-2-4 0,2-1-4 0,-3-2-1 16,0-1-8-16,2-1-3 0,-5-1-10 0,1-1-11 0,-3-3-17 0,0-1-15 15,-2-1-17-15,-3-1-17 0,0-1-15 0,-1-1-17 0,-1-2-21 0,-2 0-25 16,-2-4-44-16,-2 0-50 0,-1-3-90 0,0 0-96 0,0 0-83 0,-3-2-82 16,-3-2-7-16,-1-3 7 0,-1 0 14 0,-2-2 11 0,-2-1 16 0,-2-1 15 15,3-4 18-15,-2-1 24 0,-1-2 47 0</inkml:trace>
  <inkml:trace contextRef="#ctx0" brushRef="#br0" timeOffset="146799">26141 15477 437 0,'-5'-8'475'0,"1"2"9"0,-4 3 6 0,-1 2 8 0,-3 1 8 15,-2 3 14-15,1 1 13 0,-2 2 15 0,-3 3 15 0,-1 3-61 0,-3 2-77 16,2 2-106-16,-6 4-109 0,1 2-46 0,-2 4-32 0,1-1-7 0,-1 4-4 16,-2 1-8-16,4 1-6 0,-4 1-13 0,1-1-15 0,1 1-22 0,2-2-22 15,1 1-20-15,3-2-21 0,1-2-27 0,3-3-27 0,2 0-31 0,4-6-32 16,2 2-39-16,2-7-38 0,4 0-86 0,2-2-96 0,1-2-79 0,1-3-75 16,2-2-32-16,4-2-24 0,2-1 5 0,-1-2 10 0,2-4 18 0,2-1 22 15,1-4 28-15,0-1 25 0,2-2 37 0</inkml:trace>
  <inkml:trace contextRef="#ctx0" brushRef="#br0" timeOffset="147015.41">25775 15705 298 0,'1'2'431'0,"2"2"13"0,1-3 2 0,-3 2 0 15,2-2 11-15,-1 3 16 0,1-1 10 0,2 1 13 0,-1 2 6 0,1 2 7 16,2 0-121-16,1 2-151 0,2 3-66 0,-2 1-50 0,4 1-13 0,2 3-6 15,-1 1 1-15,0 0 3 0,2 1-8 0,0 0-14 0,2 1-11 0,0-2-10 16,-3 0-7-16,7 1-8 0,-5-1-9 0,2-2-8 0,1 1-13 0,1-3-13 16,-2 0-21-16,0-1-20 0,1-4-31 0,-4 1-34 0,0-1-33 0,0-2-36 0,-3-2-68 15,-3 0-77-15,-2-2-73 0,0 1-70 0,-4-5-45 0,-3 0-39 16,0 0-2-16,0 0 7 0,-4-3 12 0,-2-5 18 0,-2 1 25 0,0-4 28 0,-4-1 34 16,-2 0 35-16</inkml:trace>
  <inkml:trace contextRef="#ctx0" brushRef="#br0" timeOffset="147174.99">25767 15622 247 0,'0'0'517'0,"0"0"4"0,0 0 4 0,1 3-1 0,-1 2-1 16,0-1 2-16,-1 0 0 0,1 3 3 0,3-1 0 0,-2-1 2 0,-1 5-2 15,2 0-197-15,0 2-234 0,-1 4-59 0,2 0-22 0,1 0-4 0,0 4-3 16,0-1-2-16,3 1-3 0,-2 1-19 0,1-3-23 0,2 3-35 0,3-3-37 16,-3-2-75-16,4 2-85 0,-2-1-67 0,0-4-67 0,0 1-56 0,0-2-58 15,-2-3-10-15,2 0-3 0,-4-3 0 0,3-2 3 0,-2-2 19 0,-1-4 20 16,-2-1 34-16,0-1 34 0</inkml:trace>
  <inkml:trace contextRef="#ctx0" brushRef="#br0" timeOffset="147307.64">25861 15697 103 0,'-3'-6'496'0,"2"2"15"0,-4 1 1 0,4 3 1 15,-4 0-3-15,0 3-1 0,0 1 0 0,0 2 1 0,1 1-2 0,-4 1 2 16,2 2-70-16,-2 1-87 0,0 3-145 0,-2 1-158 0,2 1-43 0,0 2-18 16,2 2-29-16,-2-2-30 0,4 0-45 0,-3 0-50 0,4-2-74 0,0-1-81 15,1 1-54-15,0-5-48 0,2 1-40 0,2-1-37 0,0-2-10 0,1 0 0 16,0-2 5-16,0-1 5 0,1 0 27 0,-1 0 29 0,0-1 49 0</inkml:trace>
  <inkml:trace contextRef="#ctx0" brushRef="#br0" timeOffset="148164.34">29693 12841 181 0,'5'-19'323'0,"-1"-1"34"0,-1 2 36 0,-1 0 35 16,1 3 27-16,-2 0 25 0,-1 2 19 0,2 2 13 0,-2 4-38 0,-2-1-52 16,2 4-40-16,0-1-37 0,-1 4-34 0,1 1-35 0,0 0-28 0,0 0-27 15,-5 1-29-15,-2 4-30 0,2 0-24 0,-3 5-22 0,-2 3-15 0,-2 4-12 16,-1 2-10-16,-3 6-10 0,2 2-4 0,-5 7-6 0,1 0-5 0,1 4-4 15,0 1-2-15,1 2-1 0,0-2-3 0,3 0-2 0,4 0 1 0,-4 1-3 16,5-4 1-16,0-1-3 0,4 0 1 0,-2-2-4 0,2-1 0 0,0-4-4 16,2 1-7-16,0-2-6 0,1-4-20 0,-1 0-20 0,2-2-21 0,0-4-18 15,0-2-23-15,0-2-18 0,0-2-30 0,2-2-31 0,-2-3-59 0,1-3-64 16,-1-3-75-16,4-3-76 0,-1-5-31 0,2-2-21 0,4-5-10 0,-1-3-7 16,1-6-23-16,4-3-28 0,0-5 8 0,4-4 16 0,-4-3 25 0,4-1 30 15,-3-4 59-15,3-1 66 0</inkml:trace>
  <inkml:trace contextRef="#ctx0" brushRef="#br0" timeOffset="148329.91">29685 12706 277 0,'3'-24'342'0,"-3"6"8"0,1 5 18 0,1 2 18 16,0 3 26-16,3 3 28 0,-1 0 22 0,1 4 26 0,-1 1-33 0,3 2-42 16,-1 3-44-16,4 1-41 0,1 3-42 0,0 2-39 0,1 2-8 0,1 2 0 15,-2 3-13-15,3 3-13 0,-2 2-21 0,2 2-24 0,-2 0-23 0,0 4-25 16,0 1-18-16,-1 0-15 0,2-1-17 0,-1 4-14 0,0-1-12 0,2-3-8 16,-3-1-9-16,3 3-6 0,-1-1-8 0,-2-2-7 0,3 1-16 0,-1-2-18 15,-1-2-19-15,-1-1-21 0,1-1-27 0,-2-4-31 0,0-1-37 0,-3-1-38 16,0-6-90-16,-4 2-99 0,-1-4-93 0,-2-3-91 0,-3-2-22 15,-5-2-10-15,-2-2 14 0,-2-2 10 0,-7-2 21 0,-3-1 19 0,-2-1 29 16,-3-3 30-16,-5-1 36 0</inkml:trace>
  <inkml:trace contextRef="#ctx0" brushRef="#br0" timeOffset="148481.5">29526 13152 91 0,'-20'-7'459'0,"1"0"41"0,5 3 10 16,-1 0 4-16,3 2-1 0,2-1-1 0,2 0 1 0,2 0 1 0,5 0 4 16,-1-1 4-16,4 1-82 0,1 2-99 0,5 0-108 0,0-1-111 0,1 2-50 15,5-3-40-15,1 3-8 0,3-2-3 0,0 0 0 0,2 0 0 0,2-3-1 16,-1 4-2-16,3-4-4 0,0 0-7 0,1 2-15 0,2-3-15 0,-3 1-27 0,1-1-30 15,0 0-52-15,0 2-60 0,-1-2-77 0,-2 0-80 0,0 1-73 16,0 1-70-16,-2 1-23 0,-3 0-14 0,-3 3-2 0,0 0 0 0,-2 0 12 16,-3 3 12-16,-3 1 27 0,-3 2 27 0,-3 3 56 0</inkml:trace>
  <inkml:trace contextRef="#ctx0" brushRef="#br0" timeOffset="148698.91">29481 13652 56 0,'-2'-4'413'0,"1"0"52"0,-3 1 18 16,3-4 11-16,-1 5 11 0,1-3 10 0,-3 1 8 0,3 1 9 0,-4-1 9 15,1 3 11-15,-1 0-86 0,-2 2-102 0,1 0-75 0,-2 6-69 0,-4 0-51 16,-1 4-49-16,-1 4-17 0,-4 1-7 0,-1 3-12 0,-3 6-10 0,3 2-9 16,-3 3-10-16,-2 1-19 0,4 2-22 0,-2 0-28 0,0 3-32 15,2 0-37-15,3 0-39 0,1 0-59 0,-1-2-63 0,1 1-81 0,3-2-81 16,4-3-66-16,-4 0-59 0,4-1-30 0,1-4-20 0,1-1 3 0,0-1 11 15,0-5 20-15,4 0 24 0,-2-4 30 0,2 0 35 0,0-3 59 0</inkml:trace>
  <inkml:trace contextRef="#ctx0" brushRef="#br0" timeOffset="148964.21">28896 14377 341 0,'0'0'436'0,"0"0"14"0,0 0 9 0,0 0 9 0,0 4 12 16,0-1 17-16,0 2 17 0,1 1 12 0,1 1 11 0,0 4-60 0,-2 3-76 15,0 0-86-15,0 8-87 0,-2-1-45 0,0 4-34 0,2 2-12 0,-1 3-4 16,-1 2-13-16,2 2-10 0,-1 0-17 0,1 1-16 0,0 1-17 0,0 0-14 16,0-3-16-16,1 2-15 0,1-4-22 0,-1-2-23 0,3-3-20 0,0-1-17 15,-1-4-21-15,0-3-19 0,1-3-35 0,-3-3-38 0,2-3-94 0,-3-2-105 16,0-7-76-16,0 0-71 0,0 0-25 0,0-7-17 0,-3-4 7 0,2-1 15 15,-1-4 14-15,0-4 15 0,1-1 16 0,-1-5 18 0,1 1 34 0</inkml:trace>
  <inkml:trace contextRef="#ctx0" brushRef="#br0" timeOffset="149263.41">28984 14394 147 0,'13'-11'338'16,"-5"2"6"-16,1 3 1 0,-1 1 12 0,0 0 16 0,-2 3 30 0,2 1 28 16,-3-1 13-16,2 2 11 0,0 2-61 0,-2-1-74 0,0 1-71 0,0 1-67 15,1 1-27-15,-3 1-16 0,5-2-5 0,-7 3-1 0,3-1-11 0,-3 2-16 16,1 0-28-16,-2 1-30 0,0 1-13 0,-2 0-9 0,-1 1-5 0,0 1-5 15,-5-1-4-15,3 3-2 0,-3-2-3 0,0 1-3 0,0 2 0 0,-1-4-3 16,3 2 1-16,-2-1-1 0,1-1-1 0,1-1 1 0,2-1 0 0,2-1 0 16,0-2 2-16,2 1 1 0,0-2 5 0,4 1 3 0,0-2 3 0,2 0 3 15,1 1 4-15,1 1 5 0,1-3 3 0,4 2 2 0,-2-1 5 0,3 1 5 16,-1-1 4-16,1 1 4 0,0 0 5 0,1 1 5 0,-1-3 4 0,-1 4 4 16,-1-2 3-16,-2 2 5 0,-2-1 4 0,1 0 7 0,-3 1 8 15,1 0 8-15,-3 0 1 0,0 0-1 0,-3 1-2 0,-1 2-1 0,-1 0-7 0,-3 0-8 16,0 2-6-16,-5 1-8 0,-1 0-5 0,-3 1-8 0,-3 1-11 0,0-1-8 15,-2 1-14-15,-2-1-9 0,0-1-13 0,-1-1-13 0,4-2-16 0,-5-1-17 16,3-3-22-16,3 0-22 0,0-4-33 0,5-1-32 0,1-1-48 0,1-4-52 16,3 0-79-16,3-5-87 0,-1 0-56 0,6-3-48 0,1-3-42 0,4-2-39 15,0-3 2-15,1-1 13 0,4-2 22 0,1-4 22 0,0 2 32 0,4-5 34 16,1 2 47-16</inkml:trace>
  <inkml:trace contextRef="#ctx0" brushRef="#br0" timeOffset="149498.78">29421 13777 367 0,'-7'0'437'0,"4"0"16"0,-2 2 4 0,4-1 0 15,-4 1-3-15,3-1 2 0,2-1-3 0,-1 0 2 0,1 0-13 0,0 0-11 16,0 0-98-16,0 0-114 0,1 1-57 0,2 3-45 0,2-1-12 16,2 0-3-16,1 0 10 0,1 1 15 0,4 4 11 0,0-1 11 0,1 4 10 0,2 1 7 15,1 2-2-15,0 3-5 0,1 3-9 0,0 3-14 0,-1 0-15 0,0 4-17 16,-3 1-10-16,2 2-11 0,-3 2-13 0,1 1-15 0,-3 0-11 15,-2 0-13-15,2 1-8 0,-3-2-9 0,-1 1-16 0,-1-4-16 0,-3 0-23 16,3 0-19-16,-4-3-29 0,-1-2-28 0,-1-3-43 0,-1-2-44 0,-4-2-89 0,-2-3-97 16,-2 0-73-16,0-3-70 0,-4-1-45 0,2-2-45 0,-2-4 2 15,-1 3 9-15,-2-4 17 0,2 1 20 0,1-3 29 0,3-1 26 0,-1-1 43 16,2-1 48-16</inkml:trace>
  <inkml:trace contextRef="#ctx0" brushRef="#br0" timeOffset="149863.79">29792 14481 126 0,'0'-13'399'0,"0"-2"32"0,-1 3 22 16,-2 2 20-16,-1 1 17 0,0 0 19 0,-1 3 13 0,-2 0 14 16,1 0 5-16,-2 2 1 0,0 1-79 0,0 1-101 0,-2 0-64 0,1 4-60 0,-2 1-27 15,-1 3-22-15,1 1-12 0,-3 4-11 0,2 1-15 0,0 3-16 0,-2 2-12 16,-1 2-13-16,1 3-13 0,1 4-13 0,4 0-9 0,-4 1-9 16,7 0-7-16,-1 0-11 0,6 1-8 0,1-3-9 0,3 1-7 0,4-2-12 15,2-3-2-15,5-1-10 0,2-2 0 0,5-3 0 0,2-3 0 0,1-1-8 16,5-4-19-16,2-3-22 0,-1-2-26 0,5-2-32 0,0-3-37 0,-2-5-42 15,0-1-55-15,0-2-61 0,-1-5-59 0,-2 0-61 0,0-2-50 0,-2-3-47 16,1-1-50-16,-4 0-51 0,-1-3 2 0,1-1 18 0,-3-1 28 0,2 2 28 16,-2-1 38-16,-1 1 40 0,-2-1 57 0,-2 2 63 0</inkml:trace>
  <inkml:trace contextRef="#ctx0" brushRef="#br0" timeOffset="150125.1">30051 13543 164 0,'0'-9'442'0,"2"3"13"16,0 1 2-16,-1 3 1 0,-1 2 4 0,0 0 2 0,5 1 10 0,2 0 8 15,2 1 6-15,-1 3 9 0,3-2-90 0,3 3-113 0,0 0-95 0,3 2-91 16,0 2-24-16,1 0-10 0,4 2-2 0,-2 0-1 0,2 0-3 0,-5 2-4 15,5-1-8-15,-1 2-9 0,-2-1-8 0,1 1-8 0,1 0-7 0,-4-1-8 16,4 0-12-16,-2 1-14 0,-2-1-22 0,0 0-23 0,0 2-36 0,0-3-35 16,-4 1-85-16,-1 1-92 0,-2 0-62 0,-4-2-51 0,0 1-51 0,0-1-48 15,-3 1-10-15,-1-1-3 0,0 1 5 0,-4-1 8 0,0-1 20 0,1 0 22 0,-1 0 36 16,1-1 37-16</inkml:trace>
  <inkml:trace contextRef="#ctx0" brushRef="#br0" timeOffset="150290.66">30739 13975 71 0,'-1'-3'163'0,"1"0"-1"0,0 2-2 16,0 1-2-16,0 0-1 0,0 0-5 0,0-5-33 0,0 5-41 0,0 0-43 16,0 0-42-16,0 0-25 0,0 0-17 0,0 0-31 0,0 0-32 0,0 0-22 15,0 0-22-15,0 6-2 0,0-1-1 0,-3 1 3 0,1 0 5 0</inkml:trace>
  <inkml:trace contextRef="#ctx0" brushRef="#br0" timeOffset="150531.01">30701 14019 122 0,'-1'-3'312'0,"-3"-2"36"0,1 2 33 0,-3-2 35 0,3 0 27 0,0 3 28 16,0-3 19-16,-1 3 14 0,3 0-32 0,-2-1-40 0,1-1-41 0,0 4-36 15,1-2-32-15,1 2-31 0,0 0-29 0,-3-1-30 0,3 1-31 0,0 0-28 16,0 0-25-16,0 0-27 0,0 0-12 0,0 0-10 0,0 0-6 0,0 0-3 16,0 0-3-16,3 0-2 0,2-2-7 0,-1 2-6 0,3-1-8 0,4 1-1 15,-2 0-6-15,4 0-5 0,3-2-2 0,-2 2 1 0,3-1-6 0,-1-1-7 16,5 1-9-16,-2-1-7 0,0-1-8 0,0 2-9 0,-2-1-1 0,4 1-2 15,-3-2-1-15,-1 1-2 0,0 0 1 0,-4 1 1 0,1-2-4 0,-2 3-3 16,-2-1-2-16,-1-1-3 0,-2 2-6 0,-1 0-8 0,-3 0-9 0,2 0-9 16,-5 0-12-16,0 0-11 0,0 0-19 0,0 0-17 0,0 0-28 0,0 0-31 15,0 0-38-15,-5 0-42 0,-1 3-78 0,-1 0-82 0,-3 0-52 0,-2 2-42 16,0-1-45-16,-4 2-46 0,1 0-2 0,-2-1 8 0,1 2 18 0,-1-1 19 16,3-1 27-16,0 0 31 0,2 0 41 0,2 0 45 0</inkml:trace>
  <inkml:trace contextRef="#ctx0" brushRef="#br0" timeOffset="150770.37">30818 14073 185 0,'-1'10'337'0,"1"2"56"0,-2 0 40 0,-1 1 38 0,2 1 16 15,1 0 11-15,-4 2 10 0,3 0 12 0,-2 1-56 0,1 2-66 0,-1 1-31 16,0 3-25-16,-1-2-41 0,1 4-48 0,-2 1-54 0,3-2-55 0,-2 0-39 0,3-1-37 16,-2 2-17-16,3-1-15 0,-2-2-21 0,0 0-24 0,2-2-31 15,2-1-30-15,0-2-27 0,-1 0-25 0,1-4-30 0,-1 1-24 0,-1-4-54 0,4-1-56 16,-4-3-43-16,2-1-44 0,-2-5-24 0,0 0-18 0,2-2-1 0,0-2 1 16,-1-4 6-16,1-2 6 0,-2-2 1 0,1-3-3 0,1 0 22 15,0-3 26-15,-2-2 90 0,3 2 108 0,-2-1 78 0,1 1 76 0,0 0 55 0,-1 1 53 16,1 2 46-16,-1 1 52 0,3 3 49 0,-3 1 52 0,4-1 50 0,-2 4 52 15,-2-1 26-15,3 1 19 0,0 3-31 0,1 1-43 0,0-1-36 0,3 1-31 16,-4 0-30-16,4-1-30 0,1 3-37 0,1-2-37 0,-2 0-33 0,2 2-29 16,1 0-29-16,-3-1-28 0,1-1-25 0,-1-1-23 0,1 3-31 0,0 0-29 15,-3-1-51-15,0-1-55 0,2 2-61 0,-3-2-63 0,0 3-45 0,-2-3-43 16,-2 1-42-16,-1 2-45 0,4-2-9 0,-4 2 1 0,0 0 2 0,0 0 5 16,0 0 22-16,0 0 26 0,0 0 49 0</inkml:trace>
  <inkml:trace contextRef="#ctx0" brushRef="#br0" timeOffset="150896.04">30928 14439 288 0,'-5'16'460'0,"-2"-2"20"0,2-1 9 15,2-1 2-15,-3-3 3 0,5-1-1 0,-2-4-1 0,1 1 0 0,2-2-1 0,0-3-62 16,0 0-78-16,0 0-92 0,0 0-94 0,2 3-67 0,-1-2-63 16,2-1-19-16,3 0-11 0,1-1-9 0,1-2-13 0,0-2-19 0,4 0-23 0,-1-2-34 15,3-2-38-15,1 0-68 0,0-3-72 0,0 0-48 0,-2 0-38 0,1 0-60 16,-1 0-60-16,-1 2-15 0,-3-1 0 0,0 1 6 0,-3 2 10 16,0 2 20-16,-3 2 20 0,-3 4 37 0,0 0 39 0</inkml:trace>
  <inkml:trace contextRef="#ctx0" brushRef="#br0" timeOffset="151265.04">29830 15105 84 0,'2'-11'376'0,"1"1"36"0,-2 1 28 0,1 0 17 0,0 2 11 0,-1 2 10 15,1-1 5-15,-1 1 6 0,-1 2 6 0,0 3-55 0,0-4-66 16,0 4-54-16,0 0-49 0,0 0-46 0,0 0-42 0,0 0-30 0,-1 2-25 15,-2 5-15-15,-1 0-8 0,1 4-8 0,-2 2-9 0,1 5-5 0,-2 3-7 0,1 3-6 16,-2 2-9-16,2 2-24 0,1 0-28 0,-1 5-41 0,2-3-43 16,0 2-58-16,1 0-61 0,2-3-101 0,2 0-113 0,0-1-75 0,1 1-68 15,-2-4-16-15,4 3-4 0,-2-5 0 0,0 1 3 0,0-1 11 0,1 0 15 0,-1-4 27 16,0 1 31-16,2-2 54 0</inkml:trace>
  <inkml:trace contextRef="#ctx0" brushRef="#br0" timeOffset="151516.37">29786 16018 118 0,'-6'-5'426'16,"1"1"38"-16,-2 0 15 0,1-1 9 0,5 0 5 0,-2 1 1 0,1 1 0 15,-1 2-1-15,1-2 3 0,1 0 0 0,-3 1-81 0,4 2-100 0,0 0-66 16,0 0-58-16,0 0-38 0,0 0-33 0,4 5-8 0,-1-1-8 0,0 2-1 0,2 4-3 15,1-1 2-15,-2 5-2 0,1 3 0 0,2 1-4 0,-2 3-16 16,1 1-19-16,1 2-22 0,-2 2-22 0,2-1-19 0,-2 2-15 0,-1 0-19 0,2-1-16 16,-2-2-18-16,0-3-18 0,0-1-28 0,-3-1-30 0,1-4-61 0,-2-4-66 15,0 0-72-15,-3-5-73 0,-1-1-47 0,1-4-41 0,-2-2-27 0,-2-4-25 16,0-2 6-16,3-4 12 0,-5-1 16 0,5-3 17 0,-4-3 27 0,2-1 31 16,-1-5 61-16</inkml:trace>
  <inkml:trace contextRef="#ctx0" brushRef="#br0" timeOffset="151748.76">29718 15810 21 0,'6'-18'400'0,"2"1"33"0,0 2 8 0,2 0 0 0,-2 1 3 0,2 3-1 16,0 0 6-16,1 1 5 0,1 2 9 0,1 1 11 0,3-1-73 0,0 5-92 16,3-1-82-16,-1 1-82 0,0 3-38 0,6 0-25 0,-3 0-4 0,1 0 2 15,1 3 0-15,-1 1-1 0,1-1-3 0,0 3-5 0,-2 0-9 0,-2 3-11 16,1 0-6-16,-2 1-3 0,-2 3 3 0,-2 0 6 0,-1 2 1 0,-4 2 2 16,0 1 3-16,-2 0 7 0,-6 3 1 0,3 2 2 0,-8 0 1 0,3 1 3 15,-8 2 2-15,1-2 4 0,-5 2-6 0,-1 1-4 0,-2-2-10 0,-5 0-9 16,2 1-9-16,-5-2-10 0,1-2-16 0,-2 1-13 0,-2 0-12 0,-2-3-9 15,4 0-18-15,-2-2-15 0,2-3-28 0,-1-2-31 0,4-1-43 0,2-1-48 16,1-4-90-16,3 0-103 0,-1-2-89 0,5-3-85 0,2-2-14 0,3 0 3 16,2-5 6-16,4 1 7 0,1-2 13 0,5-2 13 0,-1-1 26 0,4-1 28 15,5-1 44-15</inkml:trace>
  <inkml:trace contextRef="#ctx0" brushRef="#br0" timeOffset="151862.47">30244 16273 362 0,'12'8'512'0,"-3"-1"10"0,-3-1 1 0,-3 0-1 0,1-1 0 15,-4-1-6-15,-4 0-1 0,3 1-6 0,-2-1-18 0,-1-1-21 0,-2 1-154 16,0 0-180-16,1 3-200 0,-1-2-201 0,-1 1-99 0,1 2-75 0,-2-2-42 16,0-1-33-16,0 0-3 0,0 0-1 0,-2-2 4 0,0-2 3 0,0-2 18 0,0-1 21 15,0-1 34-15</inkml:trace>
  <inkml:trace contextRef="#ctx0" brushRef="#br0" timeOffset="160233.07">30524 11173 84 0,'2'-15'267'0,"0"0"26"0,-2 2 12 0,1-2 11 16,1 3 5-16,-2 1 1 0,1 2 7 0,-1 0 7 0,0 3-33 0,-1 2-41 15,1-2-28-15,0 4-23 0,0 2-12 0,0 0-6 0,0 0-15 0,0 0-16 16,0 0-9-16,0 0-7 0,0 0-2 0,0 0-1 0,0 0-6 0,0 0-6 0,0 0-10 15,0 0-13-15,0 0-7 0,0 0-11 0,0 0-2 0,0 2-3 16,1 4-1-16,4-1-2 0,-2 5 2 0,2-2 3 0,0 4 3 0,-1 4 4 0,3 0 3 16,-1 5 4-16,-2 3 0 0,3 2 0 0,-1 2-12 0,1 2-13 0,-2 3-6 15,1 2-8-15,-2 2-4 0,1 2-6 0,-2 1-2 0,1 1-5 0,-3 0-3 16,2 2-6-16,1-1 0 0,-3-1 0 0,2-1 0 0,-1-4-5 0,1 0 0 16,-3-3-1-16,1-1-4 0,-1-6-5 0,4 1-2 0,-4-5-2 0,1-1-3 0,-1-2-2 15,0-2 0-15,0-2-1 0,-1-2-3 0,-1-1-6 0,0 1-6 16,1-4-6-16,-2 1-13 0,1-2-14 0,-1-1-20 0,2-1-20 0,-1-1-35 15,0-2-37-15,1 1-86 0,-1-3-95 0,2-1-84 0,0 0-81 0,-3-1-52 0,0-1-48 16,0-2-3-16,-1-1 2 0,3-2 12 0,-2-1 13 0,-1 0 20 0,2-3 20 16,2-1 36-16,-4-3 39 0</inkml:trace>
  <inkml:trace contextRef="#ctx0" brushRef="#br0" timeOffset="160522.29">30421 11917 191 0,'-3'5'375'16,"-2"-1"11"-16,3 0 9 0,-2 0 0 0,3-1 1 0,-1-2 8 0,2-1 8 16,2 5 14-16,-1-2 16 0,3 3-57 0,0 0-70 0,1 1-70 0,-2 2-70 15,3 2-31-15,-1 2-27 0,2-1-3 0,0 1 0 0,0 3 4 0,1-3 0 16,-2 2-2-16,2 0-5 0,0 0-9 0,0 0-11 0,-2-1-5 0,2-1-1 16,0-1-7-16,-2 1-4 0,-1-4-7 0,1 2-4 0,2-2-8 0,-3-3-8 15,0 2 0-15,-2-3 0 0,0 0-1 0,0-2-5 0,0 0 1 0,-1-1 0 0,1 0-4 16,-3-2-1-16,0 0-1 0,0 0-4 0,0 0 0 0,3 0-2 0,2-4 0 15,0 0-2-15,1-3-3 0,4-1-3 0,0-5-4 0,3-3-2 0,3-4-5 16,2-2-6-16,0-3-9 0,3-5-10 0,0 0-13 0,-1-3-18 0,2 1-12 16,-1-1-16-16,-2 3-18 0,-2 1-15 0,0 2-21 0,-4 0-21 0,0 6-38 0,-4 2-41 15,-1 1-68-15,-2 3-71 0,-3 3-38 0,-3 2-27 0,0 1-35 16,-1 1-36-16,-2 2-7 0,-5 3 2 0,2-1 13 0,-2 4 16 0,-2 0 21 0,-1 0 22 16,2 3 39-16,-4-2 42 0</inkml:trace>
  <inkml:trace contextRef="#ctx0" brushRef="#br0" timeOffset="160821.5">30696 10855 63 0,'0'-4'385'0,"-1"-1"28"0,1 2 6 0,-3 1-1 15,-2 0 2-15,4 0 5 0,-4 2 5 0,2 0 6 0,-2 2 13 0,-2 1 11 16,3 3-82-16,-2 1-104 0,-2 4-65 0,0 1-60 0,-2 4-23 0,-2 4-18 16,0 1 3-16,-2 2 9 0,0 5 3 0,-2-2 2 0,-1 5-3 0,0-1-1 15,0 1-12-15,-1 1-9 0,-3-2-11 0,5 0-10 0,-3 0-7 0,3-2-9 16,-1-1-8-16,1-1-12 0,1-4-13 0,2-1-16 0,0-2-21 0,4-2-23 16,1-4-35-16,1 0-37 0,1-4-73 0,2-2-84 0,0-1-91 0,3-3-94 15,1-3-58-15,0 0-50 0,0-4-11 0,0-3-2 0,1 0 5 0,4-3 7 16,0-3 15-16,2-4 20 0,2-3 30 0,0-2 34 0</inkml:trace>
  <inkml:trace contextRef="#ctx0" brushRef="#br0" timeOffset="160990.04">30632 10935 205 0,'11'-2'448'0,"-1"2"7"0,0 2 4 0,-2-1 5 0,-1 2 4 16,-1 0 10-16,0 1 6 0,-1-1 11 0,0 3 8 0,-1-1-21 0,1 1-26 0,2 2-124 16,-1 1-144-16,0 0-46 0,1 1-25 0,-3 0 0 0,4 0 5 0,-2 0-1 15,2 1-5-15,-1-2-4 0,-1 1-7 0,1 1-9 0,2-3-10 0,-1 2-9 16,-2 0-13-16,2-1-10 0,1 0-12 0,-1 0-7 0,0 0-5 0,2 0-8 0,-2-1-11 15,0-1-14-15,0 1-16 0,1-1-23 0,-3-1-24 0,1-1-33 0,-1 1-33 16,2-2-56-16,-5-1-55 0,2 2-89 0,-5-2-96 0,0-3-74 0,0 4-72 16,0 1-15-16,-4 1-3 0,0 0 12 0,-5 1 11 0,0 3 21 0,0-1 23 15,-3 5 32-15,-1 0 38 0,-1 1 52 0</inkml:trace>
  <inkml:trace contextRef="#ctx0" brushRef="#br0" timeOffset="167992.79">27190 5925 65 0,'-4'1'137'0,"0"2"5"0,-1-1 5 16,1 1 5-16,-1-1 6 0,0 3-34 0,-2-2-42 0,3 2-18 0,-2-2-7 0,-1 1-6 16,1 1 3-16,-1-1-2 0,3 1 2 0,-2-1-3 0,-2 1 0 0,3-1 0 15,-2 1 0-15,1-2 0 0,-2 1-3 0,2 1 8 0,0-2 4 0,-1 1 9 16,1 0 4-16,-3 1 2 0,2 0 0 0,1-3 2 0,-2 3 7 0,0-2 4 16,2 2 2-16,-2-2 3 0,1 1 1 0,0-1-3 0,2 0-8 15,-2 2-5-15,3-2-8 0,-1-2-8 0,-3 2-12 0,3-1-4 0,2 0-4 16,0 0-13-16,0-2-17 0,0 3-13 0,1-3-17 0,0 3-12 0,1-1-17 15,-2-1-8-15,1 2-10 0,-2 1-11 0,2-2-11 0,-1 3-8 0,0 1-10 16,-1 0-8-16,0 0-8 0,0 0-2 0,-1 1-1 0,1 1 1 0,-2-1 1 16,3-1-2-16,-2 2-2 0,2-3-7 0,-1 1-7 0,1-1-26 0,1 0-28 15,-1-3 2-15,3-2 7 0,0 0 9 0,0 0 5 0,0 0 10 0</inkml:trace>
  <inkml:trace contextRef="#ctx0" brushRef="#br0" timeOffset="168141.4">27022 6159 112 0,'-4'0'155'0,"-3"0"0"0,1 0-1 0,1 1 0 15,-3-1 0-15,4 1-1 0,-1-1-53 0,0 2-67 0,0 0-40 0,2-1-37 16,0 1-45-16,3-2-46 0,0 0-14 0,-5 0-3 0,5 0-1 0,0 0-2 16,0 0 1-16</inkml:trace>
  <inkml:trace contextRef="#ctx0" brushRef="#br0" timeOffset="169074.9">29508 6495 145 0,'-7'2'302'0,"1"3"31"15,-3-1 19-15,1-3 17 0,3 2 13 0,-2-2 13 0,4 1 9 16,0 0 11-16,-1-2-46 0,4 0-55 0,0 0-27 0,0 0-24 0,0 0-35 0,0 0-36 15,0 0-29-15,0 0-25 0,0 0-6 0,0 0 1 0,0 0-3 0,0 0-7 16,6 0-2-16,2 0-4 0,0 0-7 0,6 0-6 0,2-2-5 16,2 0-3-16,5-1-4 0,4 1 1 0,0-4-1 0,4 2-3 0,-1-1-13 0,4 2-11 15,-1-4-7-15,-2 4-6 0,4-2-5 0,-6 3-5 0,-1-1-6 0,-1 0-2 16,-4 1-5-16,-1 0-5 0,-2 1-4 0,-5 0-1 0,0 1-2 16,-5 0-3-16,0 0-3 0,-3 0-3 0,-3 0-6 0,2 0-8 0,-6 0-25 0,0 0-29 15,0 0-35-15,0 0-32 0,-2-3-58 0,-3 0-66 0,-2 0-68 0,1-3-71 16,-4 1-48-16,0-2-45 0,-3 1-39 0,-3-3-41 0,0 1-6 15,-3 1 5-15,2-1 20 0,-1-1 33 0,1 2 30 0,0-1 34 0,-1-1 61 16</inkml:trace>
  <inkml:trace contextRef="#ctx0" brushRef="#br0" timeOffset="169289.33">29784 6096 57 0,'0'0'324'0,"2"3"20"0,-2 0 27 0,-2 1 32 15,1 4 24-15,-2-1 20 0,-2 5 18 0,0 0 13 0,-1 4-7 0,0 4-12 0,1 1-55 16,-3 5-65-16,1 2-44 0,0 4-40 0,-1 1-17 0,0 3-14 0,1 1-19 15,0 1-24-15,-1 2-17 0,0-1-20 0,1 2-12 0,-2 1-11 0,1-2-10 16,0 1-13-16,-2 1-9 0,1-2-13 0,0 0-7 0,0 1-7 0,-1 0-5 16,2-2-6-16,-2 0-9 0,1-3-10 0,1-3-10 0,2-2-11 0,-1-2-14 15,1-4-16-15,1-3-22 0,1-4-20 0,0-4-30 0,3-2-35 0,1-1-47 16,0-5-53-16,-2-2-90 0,2-4-98 0,0 0-64 0,0 0-57 0,2-6-33 16,-2-1-28-16,1-4 4 0,3-1 11 0,-3-3 16 0,2-1 18 15,3-4 29-15,1 0 27 0,-2-3 49 0</inkml:trace>
  <inkml:trace contextRef="#ctx0" brushRef="#br0" timeOffset="169556.61">29707 6777 241 0,'6'-6'350'0,"2"0"3"0,-3 2 7 0,1 3 13 16,-1 0 23-16,-1 1 24 0,0 0 17 0,1 1 12 0,-2 0-21 0,0 1-29 0,2 1-79 15,1-1-88-15,0 2-45 0,1 1-36 0,-1-1-6 0,0 1 1 16,2-2-4-16,-2 3-7 0,2-4-22 0,0 5-23 0,0-3-15 0,0 1-11 0,0 0-4 16,-2 2 0-16,4-1-4 0,-6-1-4 0,3 2 0 0,-2 2-3 0,0-2 4 15,-2 4 4-15,-2-1 1 0,2 0 1 0,-6 4 6 0,2 0 6 16,-6 2 8-16,1 2 5 0,-2 2 3 0,-5 1 3 0,1 0-1 0,-6 1-1 0,2-1-1 15,1 1-1-15,-3 0-6 0,1-3-5 0,2-1-6 0,2-3-4 16,1-1-9-16,3-4-9 0,0-1-10 0,2-3-4 0,2 0-10 0,2-3-6 16,1 0-3-16,2-3-7 0,0 0-3 0,7 0-6 0,-2-1-2 0,4-2-3 15,2-2-7-15,4-2-8 0,2-1-13 0,0-2-14 0,5-4-19 0,4-1-26 16,-1-2-30-16,2-1-36 0,1-4-58 0,-2 1-64 0,1-2-88 0,-1 3-94 16,0-3-72-16,-3 1-67 0,0 1-10 0,-1 0 5 0,-4 1 11 0,2 1 16 15,-5-1 21-15,0 2 24 0,-1 0 33 0,-3 2 37 0</inkml:trace>
  <inkml:trace contextRef="#ctx0" brushRef="#br0" timeOffset="169764.06">30191 6367 317 0,'-2'-1'379'16,"2"1"5"-16,0 0 6 0,0 0 2 0,2-3 0 0,1 0 7 0,5-1 11 15,1 0 12-15,4-2 10 0,3 2-62 0,1-2-82 0,5-1-78 0,2 1-80 16,3-1-22-16,-1 0-10 0,1-2-8 0,1 3-4 0,-3-2-2 0,2 1 1 15,-4-1-9-15,-1 1-11 0,-2 1-11 0,-2 0-12 0,-2 1-12 0,-2 1-13 16,-2-1-5-16,-2 2-5 0,-2 1-4 0,0 0-4 0,-3 0-1 0,0 1-2 16,-2 1-14-16,2-2-16 0,-5 2-27 0,0 0-26 0,0 0-71 0,0 0-78 15,-6 0-45-15,-1-1-38 0,2 1-26 0,-3 0-24 0,2 1-42 0,-3-1-41 0,-2 2-12 16,1-1-6-16,-2 1 11 0,4 0 17 0,-1 0 27 0,2-1 28 16,2 1 71-16</inkml:trace>
  <inkml:trace contextRef="#ctx0" brushRef="#br0" timeOffset="169988.46">30576 6200 168 0,'0'0'238'0,"0"0"3"0,0 0 39 0,0 0 48 0,-1 2 44 15,-1 1 46-15,0 0 13 0,2 2 9 0,-1 2-39 0,-1 2-49 0,1 2-22 16,-2 2-14-16,1 2-8 0,-2 2-7 0,0 1 4 0,0 1 5 0,-3 4-31 0,1-2-39 16,-5 3-39-16,1 0-37 0,1 0-21 0,-5 1-20 0,2-2-12 15,-1 2-11-15,0-1-12 0,-1-1-13 0,1-2-9 0,2-2-11 0,-3-1-13 0,4 0-16 16,0-3-17-16,1-1-16 0,3-1-21 0,-1-4-26 0,2 0-27 0,2-3-29 15,2 0-38-15,-2-3-36 0,3-3-81 0,0 0-90 0,4-1-52 16,1-3-47-16,2-1-47 0,1-3-48 0,2-4-10 0,5-2 0 0,-2-2 14 0,2-2 17 16,0-4 25-16,3-1 28 0,0-1 36 0,-1-2 36 0</inkml:trace>
  <inkml:trace contextRef="#ctx0" brushRef="#br0" timeOffset="170122.1">30641 6372 32 0,'7'0'337'0,"1"1"47"0,-2 2 40 16,-3 4 20-16,0 0 9 0,-1 2 9 0,-1 1 8 0,1 2 10 0,-2 2 7 15,1 1-59-15,-1 1-75 0,0 1-46 0,0 2-42 0,2-1-49 0,-2 0-52 16,2 0-44-16,-2-2-40 0,0 1-19 0,0 0-10 0,1-2-10 0,-1-2-9 15,0-1-18-15,0 0-19 0,0-2-28 0,0 0-31 0,0-3-61 0,-1-1-70 16,1 0-69-16,0-1-67 0,-4-4-48 0,3 2-41 0,1-3-37 0,-3-3-35 16,-1 2-10-16,1-4-1 0,0-1 10 0,0-1 10 0,2-2 24 0,-1-1 26 15,2-1 103-15</inkml:trace>
  <inkml:trace contextRef="#ctx0" brushRef="#br0" timeOffset="170489.12">30668 6585 33 0,'5'-14'197'0,"0"2"51"0,-2 2 50 0,2-1 46 0,-1 4 41 0,1 2 41 16,0 1 18-16,-1 0 16 0,1 3-35 0,0 1-43 0,3 1-38 0,-2 1-34 15,2 0-25-15,0-1-27 0,1 1-13 0,-1 1-11 0,0-2-39 0,2 3-45 16,-1-2-42-16,-2-1-40 0,1 4-18 0,-4-3-16 0,4 1-7 0,-3 0-7 15,0-2-3-15,-1 1-3 0,0-1-5 0,-1 2-7 0,-2-1-7 0,-1-2-9 16,4 0-8-16,-4 0-8 0,0 0-9 0,0 0-11 0,0 0-13 0,0 0-14 0,0 0-12 16,-2 3-9-16,-1 0-8 0,0 0-7 0,-2 2-2 0,-3 0 1 0,-1 1 2 15,1 0 8-15,-2 3 7 0,0-1 8 0,0-1 11 0,0 2 10 0,0 0 16 16,3 0 18-16,0-2 14 0,-1 3 12 0,3-3 13 0,1 1 10 0,-2-2 3 0,3 1-1 16,-2 1 0-16,3-2 1 0,0 1 0 0,-1-1-2 0,3 0 0 15,-1 0 1-15,1 0-5 0,0 0-3 0,0 0-6 0,0-1-6 0,0-1-22 0,0 1-26 16,0-2-30-16,1-1-31 0,-1 2-34 0,0-4-36 0,2 1-23 0,-2-1-17 15,0 0-11-15,0 0-10 0,0 0 1 0,1-1 2 0,-1-3 2 0,2 0 3 16,-2 0 20-16,-2-2 20 0,2-1 33 0,-3 2 32 0,2-1 35 0,-3-1 36 16,0 2 29-16,-2-1 30 0,-1 3 20 0,1-2 19 0,-1 2 19 0,-2 2 16 15,1-2 20-15,0 1 20 0,2 2 22 0,-3 2 23 0,1 1 25 0,0 0 28 16,1 1 26-16,0 2 21 0,0 2 13 0,1 1 11 0,-1 0 0 0,2 3-4 16,1 1-9-16,-1 1-12 0,1 0-16 0,-1 3-17 0,2-2-19 0,-1 2-20 15,3-1-25-15,1-1-26 0,0 0-24 0,0-1-23 0,1-1-20 0,4-3-17 16,0 1-12-16,1 0-9 0,3-4-7 0,1 1-5 0,0-4-13 0,4 2-13 15,-3-2-30-15,5-3-37 0,0-2-77 0,1-3-88 0,-3-1-59 0,7-2-54 16,-4-2-32-16,4-1-25 0,-1-1-38 0,3-4-42 0,-1 0-8 0,4-1-2 16,1-1 8-16,2 1 7 0,2-2 32 0,1 1 36 0</inkml:trace>
  <inkml:trace contextRef="#ctx0" brushRef="#br0" timeOffset="170998.77">31560 6216 356 0,'9'-9'431'0,"1"-2"8"0,1 3 0 0,0-2 1 0,-1 0 0 15,2 3-1-15,1 1 2 0,1 1 6 0,0-1 7 0,0 1-64 0,1 2-81 16,0 2-104-16,0 1-108 0,-1 0-40 0,0 0-26 0,1 1-6 0,-1 1-5 16,-2-1 2-16,-1 2 4 0,-1-1-2 0,-4-1-1 0,1 2-5 0,-1-1-4 0,-3-2-2 15,-2 3-2-15,1 1 2 0,-4-1-1 0,1 3 0 0,-2 1 0 16,-2 1 0-16,-1 3 3 0,-1 1-1 0,-2 2-1 0,-2 2-1 0,0 2 1 0,0-2-3 15,0 4-3-15,0-2-1 0,-1-1-1 0,5 2 0 0,-1-1-3 0,1 0 2 0,4-2 0 16,1 1-2-16,2-2 0 0,2 0-1 0,1 0 0 0,2 0 0 0,0 0-1 16,1 1 2-16,3-1 1 0,0-1-1 0,-1 1-2 0,0 0 1 0,1 1 1 15,-1-3 0-15,0 3 0 0,-2-4 2 0,3 1 2 0,-4 1 3 0,2-2 3 16,-2-2 4-16,-2 1 8 0,1-3 9 0,-2 0 8 0,1 0 0 0,-2-1 0 16,-2-1 11-16,-1 0 14 0,-1 0-6 0,-1-1-10 0,-3 1 9 15,1-2 10-15,-2 2 0 0,-5-1-5 0,2-1 2 0,-2 0 4 16,-1 0-9-16,1-1-16 0,-2 0 7 0,2-3 11 0,-2 0-16 0,2-3-23 15,0 1 11-15,4-4 13 0,1-1-18 0,0-4-28 0,3 1-2 16,4-5 1-16,1-3-38 0,1-3-46 0,8-1-26 0,-1-5-25 0,5-2-80 16,1-1-95-16,2-4-65 0,2 0-57 0,2-2-62 0,-1 0-64 0,3-1-3 15,2 0 9-15,-3-3 3 0,1 4 2 0,0 2 26 0,0-1 35 0,-1 2 31 16,1 3 28-16</inkml:trace>
  <inkml:trace contextRef="#ctx0" brushRef="#br0" timeOffset="171291.99">32124 5947 285 0,'2'5'366'15,"0"-1"6"-15,-2 1 5 0,0-1 2 0,0 1 6 0,0-1 7 0,0-1 10 16,0 2 15-16,0 1 13 0,0-2-70 0,-2 4-89 0,0 1-71 0,1 2-71 0,-2 0-20 16,-2 1-13-16,-2 2-3 0,0 1-4 0,-1-2-4 0,0 4-1 0,-5-2-1 0,4 0-1 15,-3 1-22-15,2 1-26 0,0-1-5 0,-1-1-1 0,2 2-15 16,1-2-20-16,0 0-7 0,3-2-7 0,0 1-2 0,1-2-4 0,4-2-3 0,0 1 0 16,1-1-7-16,4-2-13 0,-1-1 12 0,3 1 14 0,1-2 0 0,3 1-3 15,0 0 14-15,-1-2 17 0,2 0 7 0,1 1 6 0,-2 0 5 0,0 0 4 16,0-2 8-16,0 2 8 0,-2 0 8 0,-2-2 8 0,1 3 8 0,-3-1 8 0,1-1 5 15,-2 0 5-15,-2 1 8 0,0 0 6 0,-1 2-4 0,-1-1-5 0,-1-1 5 16,-1 2 9-16,0-1-10 0,-2 1-14 0,-2-1-7 0,-1 2-1 16,1 0-6-16,-2 0-6 0,-3 0-6 0,1 0-6 0,1 0-11 0,-2 0-13 0,1-1-2 15,1 1 0-15,1-2-23 0,-3 1-29 0,4-3-26 0,-1 2-23 0,2-4-40 16,-1 4-45-16,0-3-85 0,1 1-93 0,-2-3-52 0,2 3-41 16,-2-1-59-16,1-2-60 0,1 0-12 0,-1 1-1 0,0 1 13 0,0-3 16 0,3 1 31 15,4-2 31-15,0 0 37 0,0 0 41 0</inkml:trace>
  <inkml:trace contextRef="#ctx0" brushRef="#br0" timeOffset="171399.7">31982 6627 40 0,'9'-4'297'0,"-2"2"51"15,-1-1 43-15,1 3 42 0,-1-2 23 0,-2 2 18 0,3 2 9 0,-2-2 7 16,0 3-42-16,2-1-54 0,-1 2-39 0,1-2-37 0,1 2-37 0,0 1-37 16,-1-3-49-16,2 3-46 0,-1-1-44 0,1 1-44 0,-1-2-21 0,0 1-17 15,0-1-19-15,1 0-18 0,1 0-31 0,-2-3-33 0,1 2-77 0,0-4-86 0,-1 0-70 16,2-1-66-16,1-1-54 0,-3-3-51 0,0-2-10 0,3-3-3 0,-3 0 0 0,1 0 0 16,-1-3 7-16,3-2 10 0,-1 1 30 0,-4-4 35 0</inkml:trace>
  <inkml:trace contextRef="#ctx0" brushRef="#br0" timeOffset="171755.75">32588 6043 216 0,'6'2'311'0,"0"-1"0"0,-1 2 5 0,-2-2-3 0,0 3-1 15,0-1 2-15,1 0 1 0,-1 0-2 0,-1 0-3 0,-1 1-77 16,1 1-92-16,-2 3-70 0,-3-1-62 0,-1 0-13 0,1 2-1 0,-3 2-9 16,1-1-11-16,-4 2-4 0,1-1-2 0,0 4 1 0,0-2 3 15,0 1-3-15,2 1-3 0,2-2 6 0,1 2 9 0,2-1 12 0,2 1 10 16,2-2 13-16,2 2 13 0,2 0 40 0,2 0 48 0,-1 1 15 0,2-2 8 15,0 2 21-15,1 1 22 0,1 0 10 0,-2-1 5 0,2 1 11 16,-3-2 11-16,4 3-12 0,-4 0-16 0,-1-2-6 0,1-1-3 0,0 1-28 16,-3-3-34-16,-1 2-1 0,0-2 6 0,-3-1-22 0,-2 0-28 0,0-1 0 0,-4-2 0 15,-2 1-16-15,-1 1-26 0,-3-3 5 0,0 3 10 0,-3-2-7 0,-3 0-11 16,0 0-5-16,-2-1-3 0,0-1-9 0,1-1-8 0,-4 0-3 0,4-1-6 16,-2-1-12-16,1-1-14 0,1-3-15 0,2 0-20 0,3-3-7 0,3-1-6 15,4-4-20-15,1-2-18 0,8-5 10 0,1-2 12 0,6-4-10 16,3-3-15-16,3-3 10 0,5-1 19 0,2-3-1 0,3 2-4 0,0 0 27 15,-3 1 36-15,3 2 10 0,-5 4 7 0,1 1 20 0,-5 3 20 0,1 2-8 16,-3 3-18-16,-2 2 11 0,-1 4 14 0,-1 0-26 0,-3 1-36 0,0 1-21 0,0 1-16 16,-1 1-89-16,-2 0-103 0,-1 0-68 0,1 1-59 0,-1 1-37 0,-5 1-29 15,0 0-4-15,0 0-3 0,0 0 1 0,0 0 0 0,-3 3 16 0,1 0 21 16,-2 0 35-16</inkml:trace>
  <inkml:trace contextRef="#ctx0" brushRef="#br0" timeOffset="172158.67">29792 7797 193 0,'6'-7'409'16,"1"2"14"-16,-1-1 6 0,1 1 5 0,-3 2 13 0,2 1 13 15,1 0 12-15,-1 2 13 0,-1 3 8 0,1 1 8 0,-1 2-103 0,3 4-132 0,-3 1-68 16,-1 4-54-16,1 0-18 0,-1 5-10 0,-1-1-5 0,-2 4-6 0,-1-2-13 16,0 1-12-16,0 2-13 0,-1-1-13 0,-2 1-16 0,-1 0-15 15,1-2-20-15,0-1-20 0,0 0-28 0,-1-3-30 0,3-3-33 0,1 0-32 0,-3-4-57 16,3 0-64-16,-2-2-52 0,-1-4-51 0,3-1-39 0,0-2-36 0,0-2-37 16,0 0-38-16,0 0 2 0,-1-2 11 0,-3-2 21 0,4 0 24 15,-3-2 28-15,3 0 30 0,-1-3 58 0</inkml:trace>
  <inkml:trace contextRef="#ctx0" brushRef="#br0" timeOffset="172397.03">29998 7819 140 0,'-5'-1'191'0,"2"1"3"0,-2 0-1 16,2 0 4-16,-2-2 2 0,2 2 5 0,2-1 6 0,1 1-41 0,0 0-53 15,0 0-22-15,0 0-14 0,0 0-8 0,0 0-7 0,0 0 0 0,0 0-3 16,0 0 1-16,0 0-5 0,0 0 1 0,0 0-4 0,0 0-6 0,0 0-9 16,0 0-9-16,0 0-9 0,0 0-12 0,0 0-13 0,0 0-11 0,0 0-10 15,0 0-14-15,0 0-17 0,0 0-14 0,0 0-17 0,0 0-19 0,0 0-16 16,0 0-22-16,0 0-26 0,0 0-34 0,0 0-37 0,0 0-5 0,-4 1 3 16,3 2 7-16,-2 0 6 0,-1 0 14 0,3 2 16 0</inkml:trace>
  <inkml:trace contextRef="#ctx0" brushRef="#br0" timeOffset="172623.43">29648 8024 182 0,'-12'11'419'0,"4"0"12"0,1-1 4 0,1-4 1 0,0-1 2 0,4-1-1 15,2-4 9-15,2 1 10 0,5-1 8 0,2-1 6 0,0-1-101 0,7-3-127 16,0-1-80-16,6-1-69 0,0-1-20 0,5-3-9 0,-2-1-1 0,4-1 1 16,1-1 0-16,1 1 2 0,0-2-9 0,0 0-9 0,-1 0-7 0,0 1-8 15,0 1-4-15,-1-2-6 0,-3 3-2 0,0 0-6 0,-4 1-6 0,-1 0-6 16,-3 3-6-16,-2 0-7 0,-2 2-13 0,-4 0-17 0,-2 2-16 0,-4 1-17 15,-2 1-29-15,-2 2-31 0,-4 0-57 0,-4 0-66 0,-2 2-39 0,-1 1-34 16,-6 0-20-16,-1 1-14 0,-1 1-15 0,-1-1-15 0,-2 1-16 0,1 1-16 16,-3-2-4-16,2-1 3 0,1 0 23 0,1-3 32 0,3-3 57 0,1-1 64 15</inkml:trace>
  <inkml:trace contextRef="#ctx0" brushRef="#br0" timeOffset="172754.08">29908 7772 63 0,'6'-11'144'0,"3"1"35"0,-1-1 30 0,4 2 36 16,-2 2 36-16,0 2 42 0,0 1 45 0,-1 3-13 0,-1 1-23 0,1 1-5 0,-1 4-6 15,2 0 2-15,-4 2 5 0,0 4-6 0,1-1-2 0,-2 4-10 0,-1-1-9 16,-2 5-28-16,-1 0-30 0,-2 2-41 0,-4 1-42 0,0 3-31 0,-3-1-27 15,0 3-19-15,-2 0-19 0,-3 1-18 0,-2-1-19 0,1 0-19 0,0 0-20 16,-3-1-29-16,4-1-30 0,-4-1-45 0,4-2-47 0,-3 0-74 0,7-4-79 16,-4-1-45-16,4-2-42 0,1-1-48 0,3-3-56 0,-2-2-8 15,1-1-1-15,5-2 10 0,-2-1 17 0,3-4 19 0,0 0 25 0,0 0 41 0,3-3 46 16</inkml:trace>
  <inkml:trace contextRef="#ctx0" brushRef="#br0" timeOffset="172999.42">29886 8222 179 0,'9'-2'231'0,"-3"-1"27"15,1 0 30-15,1 1 26 0,-2 1 29 0,0 1 19 0,-1 3 19 0,0-2-39 0,0 3-54 16,-2-1-29-16,3 2-28 0,-3 0-18 0,2 1-17 0,-2 0-16 15,0 0-13-15,0 1-30 0,-1-1-32 0,0 2-53 0,1-1-54 0,-3 2-67 16,1-3-70-16,1 0-36 0,1-1-32 0,-3 2-18 0,1-3-18 0,2 1-6 16,-1-3-9-16,1 0-3 0,4-6-4 0,-2 3 5 0,3-4 6 0,1-1 32 15,0-1 36-15,3-2 56 0,2-2 59 0,-3 1 42 0,3-1 39 0,-1 1 40 16,-4-1 40-16,5 4 47 0,-4-1 48 0,1 3 40 0,-3 1 38 0,0 3 21 16,0-1 19-16,-1 2 3 0,0 2 4 0,-1 1 0 0,-1 0-1 0,0 1-5 15,0 2-7-15,-1-1-16 0,1 0-19 0,-4 2-35 0,1-1-34 0,0 1-36 16,-1 1-32-16,-1-2-24 0,-1 1-21 0,1-1-12 0,-2 0-8 0,0 0-9 15,1-1-10-15,1-2-11 0,0-1-11 0,0 2-14 0,0-4-13 0,0 0-19 16,0 0-20-16,0 0-26 0,3-2-24 0,2-1-58 0,1-1-64 0,1-3-73 16,3-1-77-16,0-3-67 0,1-1-67 0,5-3-11 0,1-1-1 0,1 0 5 15,0-3 8-15,2 1 17 0,0 0 17 0,0 1 22 0,0 1 23 0</inkml:trace>
  <inkml:trace contextRef="#ctx0" brushRef="#br0" timeOffset="173821.25">31453 7485 221 0,'4'-15'338'0,"4"1"15"0,-3 4 6 0,-2-1 6 0,2 4 5 0,-4-1 6 15,4 2 4-15,-3 1 5 0,-1 3-32 0,1 1-39 0,-2 1-65 0,0 0-69 16,0 0-35-16,0 0-28 0,0 0-4 0,0 0-2 0,0 0 2 0,0 0-1 15,0 0 2-15,0 0 0 0,4 1 0 0,-2 0-1 0,1 2 1 0,-1 0-2 16,1 0-6-16,0 4-8 0,0-3-17 0,1 1-20 0,-1 3-6 0,3 0-3 16,-2-1-14-16,0 2-17 0,1 0 1 0,-1 2 5 0,1-2-4 0,0 1-1 15,1 1-5-15,-1-1-7 0,0-1-4 0,-1 2-2 0,0 0 3 0,-1-4 3 16,0 2-14-16,-1-2-23 0,2-1-6 0,-2 0-4 0,1-1-21 0,-3 0-22 16,1-3-19-16,1-1-16 0,0 1-24 0,-2-2-25 0,0 0-51 0,0 0-55 15,0 0-30-15,0 0-24 0,-4 3-5 0,1-3-3 0,-2 0 10 0,1 0 9 16,-1-1 9-16,0-1 8 0,-1 0 10 0,1 1 10 0,0-1 18 0,-1-2 20 0,3 0 50 15,0-1 56-15,1 0 31 0,1 0 24 0,1-1 22 0,0-1 19 16,1-1 0-16,3 0 0 0,-1 0 12 0,2 0 17 0,4-1 7 0,-1-2 5 16,0 2 17-16,3 0 20 0,-2-1 9 0,1 1 3 0,2 0 19 15,-2 1 22-15,0 1 8 0,2-2 7 0,-3 2 33 0,1 2 40 16,-1-1 26-16,-1 1 19 0,-1 0 26 0,1 3 24 0,-2-3 3 0,0 3-1 0,-1-2 1 16,0 3 6-16,0-1-11 0,-1 0-14 0,2 2-7 0,-3-1-5 15,2 2-36-15,2-1-36 0,-2 2-21 0,-1 1-17 0,4 1-33 0,-2-2-33 16,1 3-7-16,-2-1 1 0,1 4-13 0,2-1-15 0,-4 2 5 15,1 1 9-15,-2 0-10 0,1 0-16 0,-3 4 10 0,-1-1 15 0,-1 2-9 16,-3 0-14-16,0 0 6 0,-4 1 7 0,-2 1-7 0,1 0-16 0,-2 1 4 16,-3-2 4-16,2 1-14 0,-3-1-19 0,0 1-2 0,1-3 2 0,2 2-9 15,-1-1-11-15,-1-2-5 0,1-2-2 0,2 1-2 0,1-3-5 0,2-2 0 0,4-1 0 16,-2-1-1-16,1-1 1 0,2-1 3 0,1-1 2 0,2-2 3 0,0 0 4 16,0 0 3-16,0 0 0 0,0 0 3 0,0 0 1 0,2 3 2 0,-1-2 5 15,1 1 2-15,-1-1 0 0,4 2 4 0,0-1 1 0,-2 0 3 0,2 0 1 16,-1 1 2-16,1 0 1 0,2 2-1 0,-1-2-1 0,-2 1 0 0,1-1 0 15,0 2 0-15,-2-1 0 0,2 1 0 0,-2-1 0 0,2 1-1 0,-2-1-2 16,-2 1-4-16,3-1-3 0,-3 1-3 0,1-1-5 0,0-1 1 0,-1 1 0 0,1-1 1 16,-2 3-1-16,0-4 1 0,1 1 1 0,-1 2-1 0,0-3 0 0,0 3 2 0,0-2 4 15,-1 4 7-15,1-2 9 0,-2 1 6 0,1 3 6 0,-3 0 1 16,3 1 2-16,-4 3 2 0,2 0 4 0,-3 0 0 0,-1 4 4 0,2 0 1 0,-3 1 2 16,4-2-6-16,-5 2-4 0,4-1-15 0,-3 1-17 0,3 0-29 0,-3-2-32 15,5-1-75-15,-2-1-85 0,2-1-65 0,1-1-65 0,1-3-56 0,1 0-58 16,1-3-13-16,1 0-4 0,1-3 2 0,4 0 4 0,-1-3 10 0,-2-2 11 15,4 0 26-15,1-3 32 0</inkml:trace>
  <inkml:trace contextRef="#ctx0" brushRef="#br0" timeOffset="173950.87">31792 8059 215 0,'5'-6'515'15,"3"2"7"-15,-3-1 3 0,-2 4 0 0,-2 0-2 0,-1 1 1 0,0 0-1 16,4 0-2-16,1-4 0 0,-1 4-1 0,4 0 0 0,0 0-190 0,-2 0-230 16,7 0-64-16,-2 0-26 0,3 0-8 0,2 0-4 0,0-2 0 0,3 1 2 15,1-2-9-15,-1-2-11 0,3 3-18 0,0-4-23 0,-1 0-22 0,3-3-23 0,0 2-82 16,-3-1-92-16,2 0-67 0,-1-1-63 0,-2-1-50 0,1-2-48 0,0 1-11 15,-3-1-3-15,-1-1 7 0,1 0 11 0,-3-3 20 0,0 1 22 0,0-1 22 0,-4-2 26 16</inkml:trace>
  <inkml:trace contextRef="#ctx0" brushRef="#br0" timeOffset="174499.41">32376 7311 366 0,'-5'3'440'0,"-1"1"-16"0,-1 0 10 0,0 4 18 0,-1 0-5 0,0 1-10 15,0 1 13-15,2 1 19 0,-2 0-9 0,0 3-17 0,-1 2-124 16,0 3-150-16,1 0-80 0,0 1-65 0,2 1-9 0,-3-2 1 0,2 1-25 0,4-4-32 15,0 0-27-15,1 0-24 0,1-3-63 0,2 0-73 0,2-5-29 16,2 0-22-16,0-3-36 0,4 0-45 0,1-3-14 0,1-1-9 0,3-4 4 0,1 0 6 16,2-1 18-16,-1-2 21 0,-1-2 48 0,5 1 57 0,-3-2 69 0,-3 0 70 15,3 2 51-15,-4-2 45 0,0 2 45 0,-2 1 49 0,0 0 39 0,-5 1 36 16,1 3 32-16,-4-1 37 0,-2 3 31 0,-1 0 31 0,0 0-4 16,0 0-18-16,-1 3 4 0,-1-1 3 0,-3 3-18 0,2 3-27 0,-2-1-6 0,-2 1-1 15,0 1-20-15,1 1-23 0,-1 3-27 0,-2-3-28 0,3 1-35 0,-1 2-41 16,3-1-11-16,-3-1-9 0,1-1-24 0,2 0-29 0,2 1 4 0,-1-4 9 15,3 1-15-15,-2 1-20 0,2-2-6 0,2-2-2 0,-2 1 2 0,1-2 0 16,1 1 0-16,0-1 0 0,1-1 0 0,1 2 3 0,-1-1 6 0,0-1 5 16,1 0 8-16,-1 2 9 0,-2-2 8 0,3-1 6 0,-3 2 6 0,3 0 6 0,-1-1 5 0,-2 2 0 15,1-1 1-15,1 1-1 0,-2-1 0 0,1 1 3 0,-1-1-2 0,3 2-1 16,-3 0-1-16,3-1-2 0,-3-1-3 0,2 1-2 0,1 1-5 0,-1-2-5 16,0 1-4-16,1-2-2 0,-1 1 0 0,1 1 3 0,-1-3-1 0,0 2-2 15,0-1 2-15,1 0 2 0,-1-1 2 0,0 2 3 0,1 0-7 0,-1-1-11 16,1 2 19-16,-3 1 22 0,3 1 0 0,-3 2-4 0,1 0 12 0,-1 3 16 15,-1 2-1-15,0 2-6 0,0 1 3 0,-1 1 3 0,-1 1-2 0,1 3-5 16,-3-3 10-16,1 2 12 0,0 1-17 0,-3-2-23 0,1 1 10 0,0-1 18 16,-1-2-20-16,-1 0-28 0,0 1 8 0,1-4 12 0,-2-2-11 15,-1-1-23-15,-1-1-2 0,2-4 3 0,-2-1-22 0,-1-3-30 0,2-3-5 16,1-3-2-16,0-3-18 0,-2-3-24 0,2-2-12 0,2-2-11 0,1-2-24 0,0-3-28 16,-1-1 6-16,5-4 13 0,1 0 5 0,-2 1 4 0,2-2 42 0,2 2 47 15,-2-1 25-15,1 2 19 0,3 3 20 0,-4 2 21 0,2 1 22 0,2 3 24 16,-4 1 22-16,1 4 23 0,-1 1 16 0,0 3 17 0,0 3 6 0,0 0 5 15,-1 1-23-15,-5 5-31 0,-1 3-10 0,-2 5-6 0,-1 4-8 0,-4 2-8 16,-1 7-9-16,-3 2-9 0,-4 4-17 0,1 3-22 0,-4 3-40 0,-1 2-47 0,1-1-99 16,-2-1-110-16,3-1-93 0,1-1-87 0,-3-1-37 0,3-4-25 0,4-2-7 15,-3-5 1-15,1-3 2 0,4-4 6 0,-2-7 15 0,3-1 17 0,-5-5 32 16</inkml:trace>
  <inkml:trace contextRef="#ctx0" brushRef="#br0" timeOffset="175110.77">5894 1860 25 0,'-3'0'59'0,"3"0"-42"0,0 0-13 0,-5 3-2 0,3-1-2 0,-1 3-2 15,2 0-50-15</inkml:trace>
  <inkml:trace contextRef="#ctx0" brushRef="#br0" timeOffset="180656">10539 14779 7 0,'-8'-3'212'0,"3"0"12"16,-3-1 11-16,2-1 14 0,0 0 15 0,1 1 18 0,-1 0 16 0,-1 1-4 15,1-2-13-15,2 2-22 0,-1-1-24 0,0 1-9 0,0 0-5 0,-1 0 0 0,1 0-2 16,-1-2-6-16,4 2-6 0,-2 0-10 0,0 2-15 16,3-2-13-16,-1 1-17 0,0-1-19 0,2 3-17 0,-3-2-19 0,3 2-19 0,0 0-11 15,0 0-9-15,0 0-9 0,-1-1-12 0,1 1-2 0,0 0-2 0,0 0-1 16,0 0-1-16,-3-1 3 0,3 1 2 0,0 0 0 0,0 0-3 15,-2-3-2-15,2 3-1 0,-1-2-3 0,-1 1-3 0,2 1-2 0,-3 0-2 0,0-2-2 16,-1 2-1-16,0 0-3 0,0 2-3 0,-2-2-5 0,0 0-2 0,1 1-2 16,0-1-1-16,-1 3-1 0,1-1 0 0,-1 0 0 0,0 0 0 0,-1 3 0 15,1-2 1-15,1 1-1 0,-2 2-1 0,0-1 1 0,-1 1 1 0,3 0 0 16,-3 0 1-16,1 0 1 0,0 1 1 0,1 1 0 0,-1 1 1 0,0-2-1 16,2 2 2-16,0 2 0 0,1-2 1 0,0 0 3 0,1 3 2 15,0-2 6-15,1 2 3 0,1 0 5 0,1 3 5 0,1-1 3 0,-1 0-1 16,3 3 2-16,-1 1 1 0,3-1-1 0,0-1 0 0,0 2 0 0,1 0-2 0,1 0-2 15,0-1-3-15,1-1-4 0,0 1-6 0,1-3-4 0,1 0-7 0,-1 0 0 16,2-4-1-16,0-1-2 0,-1 0-1 0,2-3 0 0,0-1 1 0,0-1 0 16,1-2 3-16,-2-2-1 0,3-2 2 0,-3-2-1 0,2-2 0 0,-2-1 1 15,2-4 0-15,-1-1 0 0,-1-3-1 0,1-2 1 0,0-2 0 0,-2-2 0 16,-1 0 0-16,0-2 0 0,-1-1-1 0,-1 1 1 0,-1-1 1 0,0 4 4 16,-3-3 4-16,1 1 1 0,-3 2-2 0,1 0-7 0,-2 2-8 15,-2 0 7-15,2 2 10 0,-3 0-2 0,0 2-6 0,-2 1 5 16,-1-1 9-16,0 2-7 0,-2 0-8 0,0 3 1 0,-2 0 4 15,2 0-6-15,-3 1-9 0,0 5 12 0,3-4 17 0,-3 3-13 0,0 0-20 16,2 3 4-16,-1 1 11 0,-1-2-28 0,2 4-36 16,-1-1-16-16,1 3-10 0,-1-1-39 0,2 1-44 0,0 2-74 0,-1 0-84 15,1 2-63-15,0 1-62 0,0 3-49 0,0-2-45 0,2 4-14 0,0-1-9 16,-1 4 21-16,2-1 28 0,-1 2 20 0,2 2 17 0,0-2 33 0,3 1 41 16</inkml:trace>
  <inkml:trace contextRef="#ctx0" brushRef="#br0" timeOffset="181091.78">10370 15220 27 0,'-2'-6'200'0,"1"1"12"0,-1 0 8 16,2 0 29-16,-3 1 33 0,0 1 29 0,1-1 27 0,1 3-14 0,-2 0-24 15,1-1-12-15,-1 1-11 0,3 1 3 0,-5 0 6 0,3 0-11 0,-2-2-16 16,-2 2-2-16,1 2-4 0,0-2-22 0,-1 1-29 0,-1 2-23 0,2-2-21 15,-4 4-14-15,1 0-18 0,-2 1-14 0,1 1-17 0,0 2-6 0,-3 0-6 16,0 3-2-16,2-1-2 0,-4 3-2 0,2 3-1 0,-3 0-4 0,1 2-2 16,-2-1-2-16,-1 3-6 0,1 0-4 0,-1 0-9 0,-2 2-4 0,1 1-3 15,-2 1-3-15,1-2 0 0,0 2-4 0,-1 0 1 0,2 3-3 0,-1-2-1 16,3-1-2-16,-1 2-1 0,2-3-2 0,1 0-6 0,1-1 0 0,0-3 1 16,1-2-2-16,3-1-2 0,0-2-5 0,2-2-2 0,1-2-4 0,1-4-3 15,0 1-9-15,-1-2-8 0,5-2-12 0,-1-1-17 0,2-3-18 0,0 0-22 16,0 0-26-16,0 0-28 0,0 0-50 0,0 0-54 0,0 0-80 15,0 0-83-15,0 0-55 0,3-3-47 0,0-1-28 0,3-2-26 0,-3-2 5 0,2-2 11 16,3-1 20-16,-1-1 20 0,2-3 27 0,-1 0 27 0,2 0 52 0</inkml:trace>
  <inkml:trace contextRef="#ctx0" brushRef="#br0" timeOffset="181455.8">10362 15142 194 0,'0'-9'263'0,"0"2"35"0,0-3 34 0,0 5 30 0,0-1 27 0,0 1 25 0,-1 0 26 15,1 3-37-15,0 2-49 0,0 0-26 0,-2-2-22 0,2 2-13 16,0 0-11-16,0 0-20 0,-2 2-19 0,-1 2-29 0,2 4-26 0,-1 2-25 15,0 2-20-15,1 6-26 0,-1 5-27 0,-1 4 1 0,1 3 7 16,1 4-4-16,-1 6-5 0,1 3 3 0,1-1 4 0,-2 6-1 0,2 0-3 16,0-2 0-16,2 1-3 0,-1-2-2 0,-1-2-4 0,0-2 1 0,3-4 5 15,-3-1-13-15,0-5-13 0,0 0-4 0,0-6 0 0,0-1-11 0,0-1-13 16,0-5-8-16,0-3-7 0,-1-2-11 0,-1-2-12 0,2-2-12 0,0-3-12 16,0 0-14-16,0-4-14 0,0-2-31 0,0 0-33 0,0 0-35 0,0 0-36 15,3-2-57-15,-1-3-65 0,-2-2-63 0,3-2-61 0,-1-3-44 0,-1-2-42 16,3-4-29-16,-3-3-26 0,2-3 3 0,1 1 13 0,-3-5 27 0,4 0 33 15,-1-2 36-15,-2 0 36 0,3-2 59 0</inkml:trace>
  <inkml:trace contextRef="#ctx0" brushRef="#br0" timeOffset="181723.11">10362 15102 236 0,'0'0'322'0,"0"-2"12"0,0 2 2 0,0 0 2 0,0 0 16 0,0 0 20 15,0 0 29-15,0 0 30 0,0 0-39 0,3 2-53 0,-1 1-45 0,2 1-45 16,1 2-38-16,2 0-35 0,1 4-8 0,2-2-2 0,0 3 5 0,3 1 10 15,3 0-12-15,1 1-17 0,0 2-25 0,2 2-26 0,0 0-9 0,3 1-4 16,2-1-7-16,-2 3-5 0,2-1-1 0,0 1 1 0,1-2-2 0,0 0-2 16,0 0-7-16,1-2-8 0,-2 0-3 0,2 1-2 0,-2-1 1 0,1-2-1 15,-2 1 1-15,0 0-3 0,1 0-3 0,-5 0-3 0,2-1-4 0,-3-1-7 16,-3 0-6-16,0 0-9 0,-2-1-1 0,0-1-1 0,-4-3-1 0,-1 1-3 16,-1-3-4-16,0 0-2 0,-4 0-3 0,1-3-2 0,-3 2 0 0,1-4-1 15,-2-1-16-15,0 0-18 0,0 0-32 0,-2 2-35 0,-3-2-53 0,2 0-56 16,-6 0-97-16,1 0-105 0,-3 0-85 0,-3 0-80 0,-1-2-20 0,-2 1-2 15,-2 1-2-15,-3-2-1 0,-2 2 15 0,-1 0 20 0,-2 2 32 0,2-1 36 16,-4 4 52-16</inkml:trace>
  <inkml:trace contextRef="#ctx0" brushRef="#br0" timeOffset="182289.57">9962 15780 161 0,'-8'-3'171'0,"0"-2"6"0,0 1 13 0,1-1 17 0,-1 1 22 0,0-1 22 0,-1 0-14 15,2 0-22-15,-1 0 5 0,0 2 11 0,3 0 11 0,-4 1 12 0,4-2 8 16,0 1 10-16,-1 2 0 0,3 0-3 0,-1-1-13 0,0 2-14 0,-1 0-22 16,1 0-25-16,0 2-28 0,1-1-31 0,-2 3-22 0,0 0-19 0,2 3-15 15,-3 0-15-15,0 2-9 0,1 3-11 0,0 0 1 0,0 3 5 0,-1 2 3 16,2-1 4-16,-1 3-7 0,0 1-7 0,0-1 7 0,2 3 10 15,0-1-9-15,-2 0-13 0,3 0 5 0,-2-2 10 0,2 2-10 0,1-3-14 16,-1 0 2-16,2-1 4 0,-1-1-13 0,1-1-14 0,1 0 14 16,-1-1 19-16,3-2-17 0,-1 1-25 0,2-3 12 15,0 1 19-15,0-2-16 0,1-2-23 0,0 0 12 0,1-3 18 0,2 1-11 16,2-4-22-16,-1-1 16 0,-1 0 18 0,5-2-11 0,-2-5-21 16,1-2 13-16,-2 0 20 0,1-4-5 0,1-3-10 0,0 0 6 0,-3-5 10 15,2 1-5-15,-1-1-8 0,-4-2 9 0,3-1 11 0,-4-1-6 0,-2 3-7 16,2 0 6-16,-3-1 10 0,-1 2-6 0,-2 0-10 0,-1 3-2 0,-1 0 1 15,1 2-1-15,-4 1-1 0,-2 1-2 0,0 1-3 0,0 1-2 0,-4 1-4 16,2 2 0-16,-1 1-3 0,0 1-1 0,0 1-2 0,0 1 0 0,-1 4 0 16,3-1-3-16,0 2-1 0,0 2-5 0,1 1-3 0,1 2-11 0,1 1-15 15,-2 1-18-15,3 2-21 0,2 2-27 0,-2 1-27 0,2 1-61 0,0 1-65 16,1 0-64-16,2 2-62 0,0-2-39 0,2 3-34 0,3-2-40 0,0 0-38 16,1-1 2-16,3 1 11 0,-1-3 19 0,4-2 20 0,1-1 28 0,2-1 27 15,0-3 62-15</inkml:trace>
  <inkml:trace contextRef="#ctx0" brushRef="#br0" timeOffset="182634.68">10419 15891 29 0,'-3'-5'231'0,"-2"2"18"16,2 0 17-16,-2 2 26 0,0-1 31 0,-1 2 34 0,2 3 33 0,-3 0 13 15,2 2 4-15,0 1-44 0,-1 2-52 0,0 2-18 0,1 2-12 0,2 2-12 0,-2 0-9 16,2 4-13-16,1 0-13 0,-1 1-28 0,3 3-29 0,0-1-31 16,2 1-35-16,-1-2-27 0,4 1-27 0,0 0-21 0,1-3-21 0,2 0 3 15,0-4 8-15,3 1-11 0,2-5-13 0,-1-2 7 0,1-1 15 16,3-4-9-16,-2 0-11 0,2-6 7 0,-2 0 9 0,2-3-6 16,-3-3-13-16,1-5 16 0,-3-1 22 0,0-3-8 0,0 0-14 0,-1-3 10 15,-4-1 11-15,0 1-9 0,-1-2-15 0,-4 2 9 0,-1 0 12 0,0 3-7 16,-1 0-11-16,-4 2 10 0,-1 1 10 0,-2 1-7 0,-2 0-10 0,-2 3-3 15,2 2-1-15,-4-2-2 0,0 2-2 0,-1 3-3 0,0 0-1 0,0 1-1 16,0 3-3-16,0 0 0 0,0 2-1 0,2 2-5 0,-1 0-3 0,1 2-22 0,2 1-24 16,0 0-28-16,3-1-29 0,0 3-64 0,3-1-76 0,-1-1-78 15,6 0-78-15,0 0-63 0,4-1-61 0,2 1-12 0,3-1-2 0,2-1 1 0,5-1 3 16,0 1 22-16,4-2 24 0,2-1 27 0,-1-1 30 0</inkml:trace>
  <inkml:trace contextRef="#ctx0" brushRef="#br0" timeOffset="183056.52">11051 15588 153 0,'-12'0'266'0,"2"0"19"0,-1 0 22 0,0 1 24 0,2 1 27 0,-1 1 25 16,2 2 30-16,-1 0 29 0,2 4-48 0,1 3-62 0,1 1-28 0,-1 4-20 15,1 3-15-15,1 2-15 0,2 3-15 0,0 0-11 0,1 3-21 0,2 2-23 16,1 2-25-16,0-2-26 0,2 2-25 0,1-4-29 0,4 1-9 0,-1-3-9 16,1-1-7-16,3-3-9 0,-1-1-3 0,2-4-2 0,-1-1-6 0,3-3-3 15,0-3 1-15,-2 0-1 0,1-4 1 0,-1-3-1 0,3-2-1 0,-4-1-2 16,1-3-2-16,-2-4 1 0,2-3-6 0,-2-1-3 0,-2-4-4 0,1-3-5 15,-2-2-1-15,1 0 0 0,-4-3-2 0,0-3 0 0,-2 2-2 0,-1-1-1 16,-1 0-1-16,-4 0 3 0,1 1-3 0,-4 3 0 0,-1-2 0 0,-3 3-1 16,-2 0 1-16,0 3 0 0,-4-1 0 0,2 2-1 0,-4 3 2 0,0-1-1 15,-2 3 1-15,2 3 1 0,-2 2-1 0,2 1-1 0,-1 1 1 0,1 2-1 16,1 4-4-16,2 2-8 0,1 1-26 0,2 1-30 0,-1 2-59 0,7 3-65 16,-1 0-96-16,4 2-106 0,2-1-75 0,2 2-68 0,2 0-16 0,4 2-4 15,2-1 0-15,1-3-1 0,1 1 5 0,4-2 7 0,0-1 28 0,2-1 30 16,-1-2 61-16</inkml:trace>
  <inkml:trace contextRef="#ctx0" brushRef="#br0" timeOffset="183688.86">12628 14616 122 0,'-2'-8'250'0,"-1"1"13"0,0-2 15 0,-1 1 21 0,3 1 26 16,-2 0 33-16,-2 2 32 0,2-1 6 0,0-1 2 0,0 2-47 0,1 0-54 15,-3 1-25-15,2 2-16 0,1-1-15 0,-1 2-14 0,-1 0-11 0,2-1-15 16,-1 2-21-16,-2 2-21 0,2 0-25 0,-2 1-26 0,-1 0-19 0,0 3-22 16,-2 1-1-16,3 3 0 0,-3 2 1 0,0 3-1 0,2 1 4 0,0 4 5 15,-1 2 4-15,2 4 5 0,1 1 0 0,-1 3-2 0,4-2-3 0,-1 2-6 16,4 2-4-16,-1-4-6 0,5 1-9 0,1-1-6 0,-1-4-4 0,4 1-3 16,0-5-2-16,3-2-8 0,1-1-2 0,-1-4-3 0,4-2-1 0,-2-2-2 15,0-3-3-15,1-2 0 0,2-1-5 0,-4-3-5 0,2-1 1 0,-2-2-1 16,2-3-2-16,-4-3-1 0,1-2-2 0,1-1 1 0,-4 0-1 0,2-3-1 15,-2-1-1-15,-2-2 0 0,-2 2-1 0,2-4-2 0,-3 2 1 0,-2 0 1 16,-1-2 0-16,-2 1-1 0,-2 1 0 0,-1 0 1 0,-1 0 0 0,-3 1-2 16,-1-1 0-16,0 3 1 0,-2 0 1 0,1 2 0 0,-2-1 2 0,1 2 4 15,-2 2 0-15,2 1-3 0,1 1-1 0,0 0-1 0,-1 4-10 0,0 1-12 16,3 0-14-16,-1 3-16 0,1 0-25 0,2 2-30 0,-1 1-40 0,0-1-47 16,1 5-84-16,0-3-97 0,2 4-58 0,-2-1-52 0,5 3-49 0,-3-2-48 15,3 3-4-15,3-1 9 0,-1 0 14 0,1 1 14 0,0 1 29 0,2 0 28 16,0 2 40-16,1-2 48 0</inkml:trace>
  <inkml:trace contextRef="#ctx0" brushRef="#br0" timeOffset="184333.11">12705 15066 52 0,'-3'-2'202'0,"0"1"8"0,2-3 7 0,-3 2 10 0,3 0 10 15,-1 1 16-15,0-1 19 0,-1 1-10 0,2-2-15 0,1 3-20 0,-2 0-21 16,0-2 1-16,2 2 0 0,-3-1 0 0,3 1-6 0,-1 0-3 0,1 0 1 16,0 0-9-16,0 0-8 0,0 0-9 0,0 0-9 0,0 0-25 0,0 0-24 15,0 0-19-15,0 0-15 0,0 0-13 0,0 0-15 0,0 0-4 0,0 0-1 16,0 0-1-16,0 0-1 0,-5 0 3 0,4 3 5 0,-1-3-5 0,0 4-6 16,2-1 1-16,-3 0 2 0,2 2 0 0,-1 1-2 0,0 0-1 15,-1-2 1-15,2 3-2 0,-1-2 0 0,0-1-4 0,1 1-5 0,-1 0-4 0,2-4-7 16,0-1-2-16,-1 3-1 0,1-3-4 0,0 0-4 0,0 0 0 0,0 0-3 15,0 0 0-15,0 0-1 0,0 0-2 0,0 0-1 0,0 0 1 0,0 0-2 16,0 0 1-16,0 0 0 0,0 0-1 0,0 0 0 0,0 0 1 0,0 0 0 16,0 0-1-16,0 0 2 0,0 0-2 0,0 0 1 0,0 0 3 0,0 0 3 15,0 0 5-15,0 0 6 0,0 0 8 0,0 0 8 0,0 0 6 0,0 0 6 16,0 0 7-16,0 0 5 0,0 0 3 0,0 0 4 0,0 0-1 0,0 0 2 16,-4 0-3-16,4 0-6 0,-4 0-3 0,1 0-8 0,-2 0-7 0,3 0-7 15,-1 0-7-15,-2 0-7 0,2 0-5 0,3 0-6 0,-2 0-4 0,2 0-2 16,-3 0 3-16,3 0 4 0,0 0 4 0,0 0 5 0,0 0 1 0,0 0 0 15,0 0 1-15,-4 0 1 0,4 0-3 0,-5 0 1 0,2 0 0 0,0 0 0 16,-2 2-1-16,0-2 1 0,0 1-4 0,-1 2-4 0,-2 0-3 0,0 3-2 16,-4 1 3-16,2 1 5 0,-3 4 4 0,0 2 4 0,-2 2 9 0,-4 5 7 15,3 2 5-15,-3 2 6 0,-1 4 2 0,1 1 3 0,-2 3 1 0,-1 0-1 16,3 1-3-16,0 1-1 0,0-2-6 0,2 0-5 0,1-2-8 16,2 0-5-16,1-4-15 0,1-4-14 0,2 0-17 0,3-2-15 0,0-3-18 0,2-2-18 15,4-3-25-15,-1 0-26 0,0-5-34 0,2 2-37 0,0-5-54 0,2 0-57 16,0 0-85-16,-1-4-88 0,-1-1-71 0,5-1-63 0,-1-2-5 15,1-1 6-15,0-1 14 0,0-3 16 0,0 0 23 0,1-1 27 0,2-4 33 16,-4 1 37-16,3-1 55 0</inkml:trace>
  <inkml:trace contextRef="#ctx0" brushRef="#br0" timeOffset="184624.33">12508 15071 44 0,'0'0'289'0,"-2"2"5"0,0 0 2 0,-1 0 0 0,0 0 0 16,0 1 9-16,0 1 7 0,-2-3 18 0,2 1 16 0,1 2-51 0,-1-3-66 0,2 2-48 16,-1-1-48-16,0 1-22 0,2-3-11 0,0 2 13 0,0-2 20 15,0 0 8-15,0 4 2 0,2 0-1 0,0 0 0 0,-1 3-7 0,2 1-10 16,2 0 0-16,1 3-1 0,-1 2 2 0,1 2-2 0,1 2 12 0,-1 2 11 0,3 3-6 16,-2 0-9-16,-1 3-3 0,2 4-3 0,0-1-3 0,-2 2 1 15,1 2-5-15,-2 2-1 0,-1-1-8 0,2 2-7 0,-3-1-2 0,-1 1-4 0,1-2-10 16,-3 1-12-16,0-2-12 0,0-2-11 0,-1-1-2 0,-1-1-1 0,0-4-4 15,-1-2-11-15,2-4-8 0,-2-2-9 0,1-1-19 0,-1-6-19 0,3 0-33 16,-1-4-35-16,-1-1-44 0,0-2-51 0,2-2-78 0,-3-2-88 0,0-2-63 16,0-3-55-16,-1-2-59 0,1-5-62 0,-1-1-14 0,4-1-3 0,-2-5 13 15,-1 0 18-15,3-4 25 0,0 0 30 0,0 0 45 0,0-1 48 16</inkml:trace>
  <inkml:trace contextRef="#ctx0" brushRef="#br0" timeOffset="184867.68">12616 15213 38 0,'2'-2'275'0,"1"0"7"0,-3 2 4 0,0 0 5 16,2-1 8-16,-2 1 14 0,0 0 21 0,0 0 45 0,0 0 53 16,0 0-46-16,0 0-62 0,3 1-36 0,2 1-24 0,-2 1-8 0,4 2-5 0,-1 1 5 15,0 1 3-15,4 2 3 0,-1 4-3 0,4-1-11 0,0 4-15 0,2 1-43 16,-2 0-44-16,4 4-20 0,1 0-8 0,1 0-11 0,-1 2-10 16,2 1-9-16,0-3-6 0,2 1-9 0,-3-1-5 0,3-1-5 0,-3-1-4 15,0-1-3-15,0-2-1 0,0-2-4 0,-3 0-2 0,-2-3-6 0,0-1-8 16,-2-2-2-16,-3 0-5 0,2-2-1 0,-5-2-6 0,-1 0-3 0,-2-1-2 15,1-2-5-15,-3 1-8 0,-1-2-10 0,0 0-11 0,0 0-19 0,0 0-24 16,0 0-38-16,0 0-46 0,0 0-62 0,0 0-66 0,-1-2-89 0,-3-1-90 16,1 0-76-16,-2 0-72 0,-1 0-17 0,-2 2-3 0,-1-2 6 0,-1 1 9 15,1 2 19-15,-4 2 20 0,2 1 40 0,0 0 44 0,-2 3 64 0</inkml:trace>
  <inkml:trace contextRef="#ctx0" brushRef="#br0" timeOffset="185324.46">12248 15675 63 0,'-9'-5'297'16,"1"1"17"-16,0-1 13 0,0 2 15 0,-1 1 19 0,1 0 23 0,1 0 25 0,-2 1 19 15,0 1 18-15,0 0-52 0,0 1-68 0,-2 3-44 0,1 1-40 0,-1 3-20 16,1-1-12-16,-2 5-9 0,3 0-4 0,-2 3-8 0,1 3-11 0,2 3-17 16,-3 2-19-16,5 2-16 0,0 2-16 0,-1 1-12 0,4 1-12 0,0 2-9 15,0-3-7-15,3 0-8 0,0 1-8 0,4-4-5 0,1-1-6 0,0-3-5 16,3-1-7-16,0-4-7 0,3 1-10 0,0-4 3 0,0-1 8 15,3-3-6-15,1-1-8 0,0-3 5 0,1-1 7 0,0-4 1 0,-2-2-1 16,0-2-1-16,-1-4 0 0,1-2-2 0,-1-4-5 0,1-1 4 0,-3-3 5 16,0-1-6-16,-1-2-11 0,-4-2 3 0,2 1 6 0,-1 1-5 0,-3-1-7 15,1 1-3-15,-4 2 2 0,-1 1-1 0,-3 1-1 0,0 1-1 0,-1 2 2 16,-3-1-2-16,-1 2-1 0,2 0 1 0,-4 2-1 0,2 1 0 0,-3 1-1 16,2 0-1-16,-1 1-1 0,2 1-10 0,0 2-10 0,-1 1-23 0,4-1-22 15,1 4-29-15,0-1-29 0,4 2-46 0,0 0-49 0,-1 2-86 0,1 1-94 16,1 1-65-16,3 4-61 0,-1 1-30 0,3 1-20 0,2 2 4 0,-2 2 9 15,4 1 22-15,1-2 23 0,1 2 30 0,0 0 28 0,2 0 47 0</inkml:trace>
  <inkml:trace contextRef="#ctx0" brushRef="#br0" timeOffset="185625.65">12621 15792 187 0,'-6'6'406'0,"-3"-2"19"0,1 0 11 0,0 3 9 0,-3-1 11 0,3 0 9 0,-2 1 11 15,-2 2 16-15,4-1 13 0,-2 2 9 0,2 1-106 0,-1 2-127 0,3-1-71 16,-2 3-56-16,3 0-21 0,-3 2-17 0,5-3-10 0,1 3-10 0,1-2-8 16,2-1-8-16,1-1-14 0,1 2-15 0,3-1-5 0,1-2-9 0,2-1-3 0,2-1-1 15,0-3-1-15,2 2 1 0,3-1 2 0,-2-3 0 0,3 0 1 0,-1-3-2 16,2-4 2-16,0-1-1 0,-2-1-1 0,2-2-1 0,-1-4-3 0,-1-1-4 16,-2-3-7-16,3 0-3 0,-4-2-5 0,1-2-2 0,-2 0-3 15,-3 0-1-15,0 0-2 0,-2-1 1 0,-2 1-3 0,-2 1 1 0,-2-1 0 0,-2 3 1 16,-2 0-1-16,-1 0 2 0,-1 2-3 0,-4 1 2 0,1-1-1 0,-1 2-1 15,-2 0 0-15,1 1 1 0,-1 2-1 0,-1 1-3 0,2-1 1 0,0 2 0 16,0 2-12-16,2 1-15 0,1-1-27 0,-1 3-34 0,2 1-43 0,3 0-50 16,-2 1-93-16,2 1-106 0,1 3-89 0,1-1-86 0,-1 1-20 0,2-1-3 15,2 2-1-15,-1 0 1 0,3 2 12 0,0-2 12 0,1-2 28 0,1 2 34 16,2-3 46-16</inkml:trace>
  <inkml:trace contextRef="#ctx0" brushRef="#br0" timeOffset="185990.68">13181 15648 228 0,'-3'-2'377'0,"-2"2"16"0,2-1 10 0,-3 1 10 0,3 0 10 15,-2 1 17-15,3-1 17 0,-1 3 17 0,0-1 16 0,0 2-54 0,1 1-69 16,0 1-66-16,-1 4-63 0,3 1-33 0,0 1-22 0,0 2-12 0,3 4-11 15,-3 0-11-15,4-1-9 0,-1 3-16 0,0 0-19 0,2 0-15 0,1-1-18 16,0-1-15-16,2 0-16 0,0-2-10 0,0-1-9 0,3-3-5 0,-1-3-6 16,-1 0 6-16,2-3 6 0,0-2 4 0,-1-1 5 0,1-3 1 0,-2-3 0 15,0 0 1-15,-2-3 0 0,1-3 1 0,0-1 0 0,-1-2 1 0,-3-5-2 16,2 1 2-16,-3-4 1 0,-1 0-6 0,-2 0-8 0,0-1-4 0,-3 0-3 16,-3 1-3-16,0 1 0 0,-1 1 4 0,-3 0 3 0,0 0-1 0,0 4 0 15,-1 0 0-15,-2 1 2 0,2 3-6 0,0-1-3 0,0 2-7 0,0 2-4 16,1 1-13-16,1 1-12 0,1 1-23 0,0 1-27 0,2-1-43 0,0 3-55 15,1 0-90-15,-1 1-104 0,1 1-98 0,1 0-98 0,0 1-34 0,-1 1-18 16,1 2-1-16,0 0 3 0,-1 0 13 0,2 1 11 0,2 0 24 0,-3 2 27 16,4-2 43-16</inkml:trace>
  <inkml:trace contextRef="#ctx0" brushRef="#br0" timeOffset="186690.8">14446 14459 103 0,'-3'4'201'15,"0"-4"0"-15,-1 1 1 0,1-1 8 0,3 0 10 0,-1 0 11 0,-4 0 9 16,5 0-14-16,-4 0-23 0,4 0-29 0,0 0-30 0,0 0-9 0,0 0-6 15,0 0 1-15,0 0 0 0,0 0 0 0,0 0-2 0,0 0-8 0,0 0-7 16,0 0-10-16,0 0-9 0,0 0-7 0,0 0-9 0,0 0-5 0,0 0-6 16,0 0 3-16,0 0 10 0,0 0 9 0,0 0 11 0,0 0 9 0,0 0 11 15,0 0 5-15,0 0 4 0,0-5 5 0,0 5 3 0,0-1-3 0,0 1-8 16,0 0-4-16,0 0-3 0,0 0-8 0,0 0-9 0,0 0-5 0,0 0-5 16,0 0-5-16,0 0-4 0,0 0-3 0,0 0-3 0,0 0-4 0,0 0-2 15,0 0-4-15,0 0-4 0,0 0-4 0,-4 0-4 0,4 0-4 0,0 0-3 16,0 0-3-16,-1 1-3 0,1-1-2 0,0 0-2 0,0 0 1 0,-2 2 4 15,2-2 3-15,-2 2 4 0,-1 1 4 0,0 0 2 0,0 3-2 0,-2 1-2 16,-3 5 2-16,2 2-3 0,-4 5 1 0,-2 4 3 0,-1 2 1 0,-4 7 6 16,3 1 0-16,-5 4-1 0,1 2-5 0,-1 2-2 0,0-1-4 0,0 2-3 15,2-3-3-15,1-1-4 0,2-2-6 0,1-4-8 0,3-1-10 0,0-4-9 16,3-5-13-16,1-2-17 0,1-5-18 0,3-3-19 0,-1-3-28 0,3-2-31 16,0-1-40-16,0-5-39 0,0-1-88 0,0 0-97 0,3 0-65 0,2-3-63 15,0-4-51-15,2-2-49 0,-1-1-6 0,3-4 9 0,1-2 11 0,-2-4 15 16,3 1 25-16,-2-4 29 0,-1 2 38 0,0-1 42 0</inkml:trace>
  <inkml:trace contextRef="#ctx0" brushRef="#br0" timeOffset="187122.65">14281 14676 95 0,'-6'-8'282'0,"0"1"17"0,1 0 24 16,-1 0 22-16,-1 1 25 0,1 2 25 0,0-1 23 0,1 0 22 0,-1 4-26 15,1-2-36-15,0 1-56 0,-1 1-66 0,1 1-27 0,1 1-20 0,-1 1-14 16,0 1-7-16,0 0-16 0,0 4-13 0,1 0-18 0,-1 4-15 0,0 0-18 15,1 3-17-15,0 2-7 0,-1 2-4 0,2 3-3 0,2 2-7 0,-2-1-2 16,3 3-1-16,3-2-6 0,0 2-3 0,0-2-9 0,4 0-9 0,1-2-5 16,2-2-6-16,0-1-3 0,4-3-2 0,0-2-2 0,-1 0-1 0,4-4 0 15,-4-2 0-15,4-2 1 0,0-4-1 0,1-1 0 0,-2-3 0 16,2-3-1-16,0-3-2 0,-2-1-1 0,2-5-3 0,-4-2-2 0,3-1-1 0,-2-2-3 16,-1-3-4-16,-2 2 1 0,-2-2-2 0,2 0 0 0,-3-2-1 15,-5 3-1-15,0-1-1 0,-3 1 2 0,-1 1 0 0,-1 0 2 0,-3 1 5 0,0 1 3 16,-3 1 1-16,-2 1 5 0,1 2 2 0,-2 2 0 0,-1 1-2 0,-1 1 3 15,-1 1-2-15,1 4 0 0,-1 1-2 0,0 2-2 0,0 3-3 16,2 3-23-16,-1 3-25 0,1 2-44 0,-1 2-50 0,0 2-95 0,2 3-107 0,1 3-92 16,-2 0-87-16,1 5-39 0,2-2-26 0,1 1-8 0,0 4 1 0,2-1 3 15,2 1 1-15,2-2 20 0,1 2 21 0,1-1 42 0</inkml:trace>
  <inkml:trace contextRef="#ctx0" brushRef="#br0" timeOffset="187567.46">14315 15081 21 0,'-4'-6'230'0,"1"0"13"0,-1 0 16 0,1-2 14 0,0 1 18 15,-1 4 22-15,1-2 25 0,0 1 4 0,0 1-1 0,-1 0-37 0,3 0-48 16,-1 1-18-16,2 2-14 0,-3-1-9 0,3 1-6 0,0 0-11 0,0 0-12 16,0 0-13-16,0 0-12 0,0 0-21 0,0 0-23 0,0 0-17 0,0 0-15 15,0 0-16-15,0 0-20 0,0 0 16 0,0 0 23 0,0 0 11 0,0 0 8 16,2 3 7-16,-1 3 10 0,-1 1 2 0,3 4 4 0,-3 1 6 0,2 4 11 15,0 2 10-15,-2 5 8 0,0 2 7 0,0 4 4 0,-2 1-18 0,-1 3-24 16,0 0-15-16,-2 1-12 0,1 0-9 0,-3 1-8 0,2-2-6 0,0 0-8 16,-1 0-10-16,0-3-11 0,0 0-32 0,1-3-23 0,0-2 0 0,-1 0 0 15,1-4 0-15,2-3 0 0,-2-2 0 0,4-3 0 0,-1-1 0 0,0-2 0 16,1-3 0-16,1-2 0 0,-2-1-10 0,2-4-45 0,0 0-16 0,0 0-17 16,0 0-27-16,0 0-26 0,0 0-39 0,0 0-39 0,0 0-68 0,0 0-73 15,3-3-60-15,-1-2-59 0,1 0-50 0,0-3-46 0,-1 1-15 0,0-3-7 16,-1 2 13-16,2-1 15 0,-3 0 26 0,0 0 28 0,0 1 38 0,-3 1 40 15</inkml:trace>
  <inkml:trace contextRef="#ctx0" brushRef="#br0" timeOffset="187983.34">14212 15219 16 0,'-1'-5'152'0,"-3"0"-2"16,1 3 2-16,2-1-3 0,-1 0 2 0,-1 0-2 0,1 1 0 0,-1 1-49 16,3 1-61-16,-3 0-23 0,3 0-17 0,-3 0-9 0,-1 0-4 15,2 3-4-15,0 0 1 0,0-2-4 0,-1 2 1 0,3 1-2 0,0 0 2 16,-1-1 3-16,1 1 2 0,1 1 3 0,-1-3 8 0,0 2 7 0,0-4 10 0,0 0 10 15,2 3 11-15,-2-3 11 0,0 0 11 0,0 0 15 0,0 0 16 16,0 0 19-16,1-3 20 0,-1-1 25 0,2 0 28 0,-2 0 26 0,0-1 34 16,2-1 22-16,-2 0 24 0,2 2 16 0,-2-2 11 0,0 1 6 0,0 2 4 0,0-1-7 15,0 4-8-15,0-3-14 0,0 3-16 0,-2-3-21 0,0 1-20 16,-1 2-27-16,-2 0-26 0,0 2-26 0,0-1-21 0,-3 2-16 0,-1 2-12 16,0 2-12-16,-4 4-8 0,-3 1 1 0,3 1-1 0,-4 2-2 0,1 3-1 15,-3 2-6-15,2 1-8 0,-1 1-7 0,0 1-8 0,2-2-8 0,0 1-8 16,1-1-9-16,0 1-7 0,2-3-15 0,2-1-17 0,0-3-21 0,5-2-22 15,-1-1-21-15,1-1-21 0,5-4-39 0,1-2-47 0,1-2-88 0,4 0-102 16,-1-2-85-16,4-5-80 0,1 1-41 0,3-3-29 0,1-3 0 0,2-5 9 16,1-1 17-16,2-2 18 0,-1-3 17 0,2-3 16 0,0 1 41 0,-2-4 47 15</inkml:trace>
  <inkml:trace contextRef="#ctx0" brushRef="#br0" timeOffset="188189.79">14269 15015 96 0,'3'1'294'0,"2"1"48"0,-1 0 51 15,0 2 30-15,0 2 26 0,0 1 16 0,1 1 14 0,1 2 13 0,1 4 16 16,-2-1-68-16,3 4-85 0,-1 0-34 0,0 3-26 0,3 1-22 0,-2 0-24 16,4 2-44-16,-2-1-49 0,1 0-28 0,2 3-20 0,-1-3-12 0,4-1-10 15,-2 2-12-15,2-2-13 0,2-2-11 0,-1 2-9 0,-1-3-6 0,3-1-5 16,-2 0-2-16,1-4-4 0,-4 2-1 0,0-4-2 0,0 0-10 0,0 0-13 16,-4-2-15-16,-2-2-16 0,1-1-24 0,-2 0-22 0,-3-1-36 15,0-1-37-15,-3-1-83 0,-1 2-95 0,-3-1-64 0,-2 2-56 0,-1 2-54 0,-3-2-52 16,-1 3-4-16,0 0 5 0,-4 3 12 0,-2-1 12 0,-1 3 18 0,1 1 24 15,-3 0 34-15,2 2 39 0</inkml:trace>
  <inkml:trace contextRef="#ctx0" brushRef="#br0" timeOffset="188533.87">13908 15729 28 0,'-10'-6'300'0,"0"-1"18"0,-1 3 14 16,0-1 19-16,1 3 19 0,-1-1 23 0,2 0 26 0,-1 1 17 0,2 2 14 16,-1 0-56-16,1 0-70 0,3 2-42 0,-1 3-38 0,1-2-25 0,-1 3-24 15,4 3-13-15,-1 0-8 0,3 1-17 0,0 1-18 0,3 2-25 0,-1 0-25 16,2 2-16-16,1 0-15 0,2 0-9 0,-1-1-10 0,4 1-6 0,0-2-6 16,0-1-6-16,1 0-7 0,2-1-5 0,-2-2-5 0,1-1-3 0,1-5 3 15,0 2-1-15,3-3 2 0,-5-2-1 0,3-2-2 0,-3-1 1 0,1-2 0 16,-2-3 1-16,0-1 0 0,0-3 0 0,-3 0 3 0,-1-2 3 0,-1-1 2 15,-2-1 3-15,0 1 1 0,-3-2 0 0,-1 1 2 0,-2-1-1 0,-1 2 3 16,-2 2 5-16,1-1 5 0,-4 2 5 0,1-1 3 0,0 2 2 0,-2 2-2 16,1-1-2-16,0 2-2 0,0 1-3 0,0 2-1 0,3-1-5 0,0 3-6 15,-1 0-11-15,2 0-14 0,1 3-25 0,4 0-28 0,-2 0-48 0,1 3-54 16,-1 2-90-16,2 1-98 0,0 0-73 0,3 3-66 0,-1 0-35 0,2 1-25 16,3 1-5-16,-2 1 3 0,1-2 12 0,5 1 11 0,-2-3 21 0,3 2 23 15,2-3 45-15</inkml:trace>
  <inkml:trace contextRef="#ctx0" brushRef="#br0" timeOffset="188791.19">14275 15731 28 0,'-3'8'377'0,"2"3"18"0,-1-2 13 0,1 1 16 0,-3-2 11 0,4 1 10 16,0 0 8-16,0-3 6 0,0 1 7 0,2 1 5 0,0-1-87 0,-1 1-103 16,-1-1-75-16,3 2-69 0,0-1-20 0,0-1-12 0,0 1-6 0,1-4-7 15,0 2-3-15,1-2-2 0,0 0-1 0,3-3 2 0,-2 2 0 0,1-3 0 16,-1 0 2-16,0-3 1 0,3 0-2 0,-2-3-6 0,1 0-2 0,-2-1-4 15,0-3-2-15,1 2-5 0,-2-4-2 0,-1 0-2 0,0 0-7 0,-3 0-4 16,1-2-7-16,-2 1-5 0,-2 1-3 0,1 0-4 0,-3 0-1 0,1 1 1 16,-2 0-3-16,2 2-3 0,-2 1-3 0,-2 0-4 0,0 1-7 0,3 0-5 0,-3 2-3 15,2-1-3-15,-1 1-10 0,3 2-9 0,0 1-19 0,-2 0-19 0,4 0-33 16,1 2-36-16,0 0-33 0,0 0-33 0,0 0-75 0,0 0-89 16,0 0-65-16,1 3-64 0,2 0-56 0,-1-1-56 0,4 2-2 0,3 1 6 0,0 1 17 15,0 0 17-15,4 1 33 0,-4 0 34 0,4 0 34 0,3 0 32 0</inkml:trace>
  <inkml:trace contextRef="#ctx0" brushRef="#br0" timeOffset="189050.49">14768 15697 182 0,'0'0'338'0,"0"0"19"16,0 0 8-16,-4 0 6 0,4 0 13 0,0 0 16 0,0 0 28 0,0 0 30 16,-2 2-28-16,2-2-44 0,0 5-50 0,2-2-53 0,-2 2-49 0,4-2-47 15,-4 4-22-15,4-3-19 0,-3 1-5 0,2 2-3 0,2-1-6 0,-2-1-7 16,2-2-23-16,0 1-24 0,3-1-8 0,-4 0-4 0,1-2 2 0,2 1-4 0,-1-2 0 15,0-2 0-15,0 1-4 0,-1-2 2 0,0-2-5 0,0 0-3 16,-2-3-6-16,2-2-8 0,-5 2-7 0,4-3-6 0,-4-2-3 0,0 1-7 16,0 0-4-16,-4 0-6 0,2 0-1 0,-2-1-2 0,-3 2-2 0,2 0-2 0,-3 1 1 15,-2 3 0-15,1-3-1 0,-2 3-2 0,0 1-10 0,0 0-15 16,0-1-32-16,-1 3-37 0,0 0-77 0,0 1-85 0,2 1-103 0,-1 1-106 16,0 1-50-16,0 0-37 0,1 1-8 0,0 3-2 0,0-2-1 0,0 1 0 0,1 3 13 15,1-1 13-15,2-1 34 0,1 3 34 0</inkml:trace>
  <inkml:trace contextRef="#ctx0" brushRef="#br0" timeOffset="189167.18">14969 15749 224 0,'19'11'491'0,"-3"-1"7"0,-3 1 3 0,-4-2 0 15,-1 0-1-15,-3-3-1 0,-2 0-1 0,0-1 0 0,-1-2 0 0,-2-3-1 0,0 0-105 16,0 0-128-16,-2 1-144 0,-1 1-150 0,0-1-102 0,-2-1-93 0,0 0-74 16,-1 0-72-16,0-1-57 0,-2-2-54 0,0 0-13 0,0 0-4 0,0-2 0 15,0 1 0-15,0-1 9 0,0-1 9 0,0 0 23 0,-2 0 27 0</inkml:trace>
  <inkml:trace contextRef="#ctx0" brushRef="#br0" timeOffset="190418.98">10827 14755 14 0,'-5'-1'199'0,"2"-2"17"0,-2 0 11 0,2 0 14 0,1 0 13 0,-1-2 25 0,0 2 28 16,1 0-12-16,1 0-20 0,-1 0-6 0,-1 2-2 0,3 1 1 16,0-2 0-16,0 2-8 0,-3-3-12 0,3 3-8 0,0 0-9 0,0 0-10 0,0 0-11 15,0 0-22-15,0 0-22 0,0 0-24 0,0 0-18 0,0 0-24 0,0 0-25 16,0 0-15-16,0 0-12 0,0 0-4 0,0 0 1 0,0 0-3 16,0 0-3-16,0 0 1 0,0 0-2 0,0 0 0 0,0 0-2 0,0 0-1 15,0 0-1-15,0 0-3 0,0 0-2 0,0 0 1 0,0 0-1 0,0 0-1 16,0 0 1-16,0 0-2 0,0 0 0 0,0 0 1 0,0 0 0 0,0 0-2 15,0 0-2-15,0 0 10 0,0 0 11 0,0 0 3 0,0 0 1 0,0 0 1 16,0 0 0-16,5 1 1 0,-1 1-2 0,1-2 0 0,2 2 2 0,-1-1-3 16,3 1 0-16,1-2 2 0,-2 3-1 0,4-2-9 0,-2 1-14 0,1-1-2 15,3 1-4-15,-3-1 0 0,2 1-2 0,0-1-1 0,-1 1 3 0,4-2 0 16,-3 0 3-16,2 1 1 0,0-1 3 0,0 0-1 0,-2 0 2 0,3-1 0 16,-2 1 1-16,2 0 0 0,-2-2-4 0,2 2 1 0,-2-1-1 0,-1-1-1 15,3 2-5-15,-3-1-1 0,-1 1-3 0,1 0-4 0,2 0-5 0,-3 1-1 16,2-1 0-16,-3 2 0 0,3-1-4 0,-1 1 3 0,0-1 1 0,1 1-1 15,-2 1 0-15,1-3 0 0,3 3 3 0,-2-2-1 0,0 2-1 0,-1-1 1 16,1-1 1-16,1 2 1 0,0-1-4 0,0 1 3 0,0-3 1 0,-2 3 0 16,3-2-5-16,-2 2 3 0,2-1 2 0,-2-1-1 0,0 0-2 0,0 1-1 15,-1 0 1-15,1-2-1 0,-1 1-1 0,1 3 1 0,-1-3 0 0,2-1 0 16,-2 1-2-16,1 0 1 0,-1 1 1 0,0 1-1 0,3-2-3 0,-4 1 2 16,4-1 2-16,-3 3-3 0,1-2-1 0,-1-1 1 0,1 0 2 0,-1 1-1 0,-1-1-2 15,2 1 1-15,-1 0 0 0,1-1 1 0,-1 0-2 0,1 0 2 16,-1 1 0-16,0 0-1 0,2 1 1 0,-2-2 0 0,1 1 2 0,-1-1-2 15,2 3 0-15,-2-3 3 0,1 0 0 0,-1-1 1 0,0 1 1 0,3 1 2 0,-2 0 5 16,0-2-1-16,0 1 1 0,2-1-1 0,-1 2 1 0,0-2-3 16,-2 0-2-16,2 0-5 0,-2-2-4 0,1 2-12 0,-2-1-14 0,-3 1-22 15,0-2-24-15,-1 2-36 0,-1-2-42 0,-1 2-48 0,-1 0-50 0,-1 0-92 16,-4 0-97-16,0 0-87 0,4 0-87 0,-4 0-16 0,0 0-1 0,4 0 10 16,1 0 12-16,0 2 22 0,0 1 23 0,1-1 35 0,0 1 36 0,2 0 50 15</inkml:trace>
  <inkml:trace contextRef="#ctx0" brushRef="#br0" timeOffset="190883.73">13067 14877 136 0,'-3'-3'301'0,"2"1"8"0,-1-2 3 16,0 2 5-16,2 0 1 0,-1-2 14 0,1 4 20 0,0-3 20 0,1 2 20 16,1-3-48-16,1 3-64 0,0-2-37 0,1 0-31 0,0 2-20 0,1-2-18 15,-2 1-4-15,3-1-1 0,-1 1 2 0,-1 1 1 0,0 0-11 0,2 0-14 16,-1-1-23-16,-2 0-23 0,2 2-21 0,0 0-23 0,1 0-9 0,0 0-6 15,2 0-2-15,-1 0-1 0,1 0 1 0,1 0-3 0,1 2-2 0,-1-2-2 16,0 2-4-16,3-2-1 0,-1 1 2 0,3 0 2 0,-1 0 7 0,1-1 6 16,0 2 9-16,2 1 6 0,1-1 1 0,2-1 3 0,2 1 0 0,1-2-3 15,0 1 3-15,5 1-1 0,0-1 1 0,1-1-1 0,1 0-3 0,1 0-3 0,3 0-7 16,-2 0-6-16,3 0-9 0,-1 0-8 0,0 0-3 0,0-1-3 16,1-1-1-16,-1 2 0 0,-2 0 0 0,1-1-2 0,-2 1 1 0,-1 0-1 15,-3-2-2-15,0 2 3 0,-4-1 3 0,-2 1 4 0,-1 0 3 0,-3-2 3 16,-2 2 0-16,-3-1 3 0,-1-1 0 0,-1 2 0 0,-2-2 0 0,-2 2-3 15,-2 0 0-15,-3 0-1 0,0 0-2 0,1-1 0 0,-1 1-7 0,0 0-8 16,0 0-8-16,0 0-9 0,0 0-22 0,0 0-25 0,0 0-45 0,0 0-53 16,0 0-95-16,-1-2-107 0,-2-2-111 0,-4 1-111 0,2-1-38 0,-4 2-24 15,-1-1-4-15,-1 1 0 0,-3-2 3 0,-2 3 7 0,-1-1 18 0,-1 1 25 16,0 2 45-16,-1 1 53 0</inkml:trace>
  <inkml:trace contextRef="#ctx0" brushRef="#br0" timeOffset="193051.94">17202 14890 80 0,'0'-10'268'0,"-3"-2"32"0,1 1 27 0,1 2 23 16,-1-1 19-16,1 3 23 0,-1-1 21 0,-1 1-17 0,-1 2-25 0,1 2-30 16,-2 0-33-16,1 0-20 0,-4 1-23 0,3 0-28 0,-1 1-31 0,-1 2-27 0,-2 1-24 15,0 0-16-15,1 2-11 0,-5 3-18 0,2 0-15 0,1 4-10 16,-2 2-9-16,1 2-5 0,-1 1-4 0,2 4-5 0,0 1-4 0,2 2-4 0,-1 3-3 16,4-2-5-16,2 0-5 0,1 1-3 0,1-2-7 0,2 0-6 0,3-2-5 15,0-2-6-15,4-1-4 0,0-1-1 0,2-4 3 0,0 1 2 16,2-2 3-16,-3-3 6 0,5-2 2 0,-1-1 3 0,1-3 1 0,0 0 2 0,-1-4 1 15,1-3-1-15,-1 2-1 0,-1-6-1 0,1-1 3 0,0 0-3 16,-2-3-2-16,-1-3-5 0,-1 1-5 0,-3 0-6 0,1-4-3 0,-3 3-3 16,0-3-2-16,-3 1-1 0,1 1-4 0,-4 0 2 0,2 2 1 0,-5-1-1 15,2 1-1-15,-2 1 0 0,0 1 0 0,-2 0-6 0,1 1-7 0,1 2-22 16,-2 2-29-16,2-1-37 0,1 4-40 0,-1-2-59 0,2 4-62 0,2-1-55 16,1 3-58-16,0 0-52 0,-4 5-50 0,4 1-38 0,0 1-33 0,-1 4-3 15,2-1 6-15,-1 6 25 0,4-2 25 0,-3 4 39 0,4 0 41 0,-1 2 61 16</inkml:trace>
  <inkml:trace contextRef="#ctx0" brushRef="#br0" timeOffset="193301.27">17316 15141 74 0,'-7'1'413'0,"3"-1"34"0,-1 0 19 0,0 0 15 0,-1 0 8 0,1-1 7 0,0 1 5 16,2-3 4-16,2 1 5 0,-1 0 5 0,2 2-88 0,0 0-108 15,-2-1-87-15,2 1-80 0,0 0-28 0,0 0-17 0,0 0-9 0,0 0-3 16,0 0-4-16,4 1-3 0,-1 4 0 0,2 0-2 0,1 2-2 0,2 1-5 0,1 1-2 15,4 3-4-15,1 0 0 0,1 1-1 0,2 2-12 0,0 3-13 16,4 0-12-16,1 0-11 0,1 2-3 0,1-1-4 0,3 1-4 0,0-1-5 16,1 2 0-16,1-3-1 0,-1 2-3 0,2 0-1 0,0-2 0 0,0-1 0 0,-3 1-2 15,3-1-1-15,-6-2-1 0,3 3-2 0,-3-3-10 0,-1-1-12 16,-3 0-25-16,0 0-27 0,-3 1-44 0,-1-2-49 0,-2 0-87 0,-3-2-95 0,-1 0-67 16,-1 1-62-16,-4-3-53 0,0 0-50 0,-3 0-11 0,-2 2-1 15,-2-3 7-15,-3 3 12 0,-1-1 24 0,-2 1 30 0,0-3 44 0,-2 2 48 16</inkml:trace>
  <inkml:trace contextRef="#ctx0" brushRef="#br0" timeOffset="193634.37">17904 15699 76 0,'0'0'330'0,"0"0"11"0,0 0 9 0,0 0 17 0,0 0 17 15,0 0 25-15,0 0 28 0,0 0 15 0,3 3 14 0,-3 1-51 0,3 2-73 16,-1 2-57-16,-1 1-53 0,-1 1-36 0,3 2-35 0,1 0-10 0,-3 2-5 0,2 1-15 16,1-2-16-16,1 1-22 0,2-1-24 0,-1 0-13 0,2-1-11 15,2-1-5-15,1 0-4 0,0-2-3 0,2-3 0 0,1 0 0 0,-1-2 0 0,2-1-1 16,0-3-2-16,0-1 0 0,1-1-1 0,0-3-2 0,-1-2-3 0,0-4-3 16,-2 2-3-16,-1-4 3 0,1-1 2 0,-3 0 3 0,0-3 4 0,-3 1 4 15,-1 1 6-15,-2-3 5 0,-3 2 5 0,-1-2 1 0,-1 3 0 0,-3-1 1 16,0 3-2-16,-5-2 5 0,0 1 1 0,-2 1-2 0,-2 1-4 0,-1-1-1 15,-2 5-5-15,1-3-5 0,-1 4-9 0,-3 1-4 0,0 0-4 0,1 3-3 16,1 1-5-16,-1 2-1 0,0 4-5 0,-1-2-16 0,3 4-17 0,-1 2-33 16,2 1-34-16,0 3-52 0,3-2-54 0,0 4-96 0,1-1-102 0,1 1-89 15,5 1-87-15,1 0-19 0,2-2-3 0,2 1 1 0,2-2 2 0,2 1 13 16,1-2 16-16,5-1 30 0,1-2 30 0,0-1 51 0</inkml:trace>
  <inkml:trace contextRef="#ctx0" brushRef="#br0" timeOffset="194234.77">18252 15790 126 0,'-10'-10'276'0,"2"-1"40"16,0 2 41-16,2 0 39 0,-2 2 30 0,2 1 27 0,0-1 17 0,-1 2 11 0,2 1-51 15,1 0-66-15,2 1-24 0,-1 1-17 0,3 2-19 0,0 0-21 16,0 0-34-16,0 0-37 0,0 0-38 0,0 0-37 0,0 0-28 0,0 0-26 15,0 0 5-15,0 0 8 0,0 0 5 0,2 2 3 0,-1 3 4 0,5-1 6 0,-1 3 2 16,3 1 3-16,2 2 3 0,2 3 1 0,3 2 1 0,0 3 0 0,1 3-3 16,5 1-3-16,-4 2-18 0,4 2-21 0,1 1-16 0,0 1-14 15,-1 2-36-15,2 1-13 0,-1-2 0 0,1 1 0 0,0 0 0 0,-1 0 0 0,3-1 0 16,-4-4 0-16,5 0 0 0,-3-2 0 0,2 0 0 0,-1-5 0 0,-3 0 0 16,2-2 0-16,-1-3 0 0,-1 1 0 0,0-3 0 0,-3 0 0 0,0-4 0 15,-1 0 0-15,-4-2 0 0,1 1 0 0,-1-2 0 0,-3-1 0 0,0 0 0 16,-3 0 0-16,-1-2 0 0,-2 1 0 0,-1 0 0 0,1-1 0 0,-4-1 0 15,0 0-29-15,0 0-63 0,0 0-33 0,0 0-65 0,0 0-71 0,0 0-113 0,0 0-122 16,0 0-75-16,-4-3-69 0,1-1-10 0,-1-2 1 0,1-2 8 0,0 1 10 16,0-2 15-16,1-2 19 0,0 0 29 0,1 1 35 0,2 1 67 0</inkml:trace>
  <inkml:trace contextRef="#ctx0" brushRef="#br0" timeOffset="194568.87">19001 16429 181 0,'-1'-1'438'0,"-4"-1"15"0,1-1 6 0,1 2 3 0,-1-1 0 15,2 2-2-15,2 0 2 0,0 0 2 0,0 0 3 0,0 0-29 0,0 0-34 16,0 0-90-16,-3 2-102 0,3 2-57 0,-1 4-49 0,1-1-11 0,0 4-4 16,0 4-2-16,0 1-2 0,0 0 0 0,1 4 2 0,1-1-2 0,1 3-1 0,1-3-14 15,1 1-17-15,2-4-10 0,-3 0-6 0,3-2 2 0,2-2 0 0,-3-2 7 16,2-2 7-16,0-2 5 0,2-1 6 0,-2-4 3 0,0-1 0 0,-2-1-3 0,5-5-3 15,-3-2-3-15,2-2-2 0,-1-5 1 0,-3-2 1 0,2-4 1 0,0 0-1 16,1-3-5-16,-4-2-3 0,2 1-6 0,-4 0-3 0,-2-1-2 16,3 1 0-16,-6-1 0 0,0 2-2 0,-1 4-1 0,-2-3-38 0,-1 3 0 0,-2 1 0 15,0 2 0-15,0 1 0 0,-1 2 0 0,-4 2 0 0,4 0 0 0,-4 5 0 16,0-1 0-16,2 4 0 0,-3 1 0 0,0 3 0 0,-2 1 0 0,3 4-66 16,-2 1-45-16,0 4-39 0,0 2-63 0,0 3-70 0,0 0-110 0,0 3-119 15,1 0-70-15,1 0-58 0,2 2-8 0,0 0 4 0,2 2 9 0,1-3 11 16,1 1 20-16,1-1 20 0,3-2 36 0,2 0 39 0,2 0 65 0</inkml:trace>
  <inkml:trace contextRef="#ctx0" brushRef="#br0" timeOffset="194682.57">19279 16524 188 0,'4'4'467'0,"-3"1"1"0,-1-1-1 0,-3-1-5 0,0-1-8 16,0 1-11-16,-1-2-16 0,0 1-48 0,-1-2-54 0,1-2-72 0,-1 1-76 15,-2-1-247-15,2 2-287 0,-4 0-73 0,1-1-32 0,0 1-3 0,-1-2-1 16,-4 0 5-16,4 1 6 0,-3-2 12 0,2 2 15 0,0-2 49 0</inkml:trace>
  <inkml:trace contextRef="#ctx0" brushRef="#br0" timeOffset="196005.04">10544 14742 41 0,'11'0'60'0,"-2"1"-25"0,3 1-41 16,0-1-44-16,3-1-16 0</inkml:trace>
  <inkml:trace contextRef="#ctx0" brushRef="#br0" timeOffset="201767.66">10661 13633 11 0,'-5'-10'353'0,"0"1"32"0,0 0 21 0,-2 2 19 0,-1 0 7 15,0 3 5-15,-2-3 6 0,0 4 9 0,1 1 6 0,-2 0 6 0,-1 2-86 0,2 3-109 16,-4 0-55-16,3 3-47 0,-2 2-31 0,1 1-26 0,-1 3-19 0,-1 1-17 16,1 2-7-16,0 2-3 0,1-1-5 0,1 4-6 0,-2-1-8 15,2 2-4-15,1-1-5 0,-2 1-1 0,4 0-4 0,0-2-1 0,0 2-4 16,0 0-2-16,0-2-1 0,2 1 0 0,0-1-3 0,0-1-2 0,-1 2 0 15,2-2-1-15,-1 1-1 0,0-2-2 0,0 1-5 0,1-1-5 0,0-2-8 0,0 0-12 16,2-2-14-16,0-1-11 0,-1 0-22 0,3-3-23 0,-1 0-32 0,2-3-37 16,-1 0-62-16,1-1-72 0,0-2-42 0,0-3-38 0,0 0-34 15,1 3-32-15,-1-3-29 0,0 0-28 0,0 0 5 0,3-5 12 0,-1 0 18 16,1 0 22-16,2-4 33 0,-2-2 38 0</inkml:trace>
  <inkml:trace contextRef="#ctx0" brushRef="#br0" timeOffset="201921.21">10397 13852 211 0,'9'-22'283'0,"-1"5"4"16,0-1 25-16,-2 5 33 0,1 1 35 0,-2 5 31 0,-1 2 18 0,1 2 14 15,0 4-51-15,2 1-64 0,-2 4-34 0,3 0-23 0,0 4-31 0,0 1-27 16,2 0-4-16,-1 3 0 0,0 3-24 0,1-2-30 0,1 6-32 0,-3-3-31 16,3 3-19-16,0 0-15 0,-3 1-10 0,3 1-7 0,0-1-8 0,-3 2-7 15,3 2-6-15,-3-1-5 0,0-1-4 0,1 1-5 0,-2 0-7 0,-1-1-7 16,-1-2-18-16,1 1-19 0,-1-4-32 0,-2 0-30 0,0-2-78 0,-3-2-88 16,0-1-52-16,-2-3-45 0,-1 0-47 0,-1-2-47 0,-4-2-20 0,0-3-15 15,-2-1 2-15,-4-1 4 0,1-3 17 0,-2-2 19 0,-1 0 31 0,-3-4 32 16</inkml:trace>
  <inkml:trace contextRef="#ctx0" brushRef="#br0" timeOffset="202051.87">10468 14277 33 0,'-22'-15'321'15,"4"0"69"-15,-1 0 56 0,1-2 28 0,0 0 24 0,4 3 17 0,1-1 14 16,2 1 8-16,0 2 7 0,3 2-48 0,3-1-61 0,-1 2-56 0,0 3-57 16,4 1-59-16,2 1-63 0,0 1-39 0,2 2-36 0,2-2-24 0,3 0-19 15,1-2-15-15,1 1-16 0,5-1-6 0,2 1-10 0,3-2-9 0,3 0-7 16,1 0-15-16,2-1-14 0,2 0-32 0,1 1-38 0,1 0-49 0,-1-1-49 16,2 1-97-16,2 1-105 0,-1-1-91 0,3 0-86 0,-1 1-17 0,2-2-5 15,0 1 5-15,1 0 6 0,1 0 11 0,3 2 16 0,0-2 27 0,1 2 30 16,0 2 46-16</inkml:trace>
  <inkml:trace contextRef="#ctx0" brushRef="#br0" timeOffset="202302.2">12375 13561 239 0,'-7'-11'505'0,"1"1"6"0,0 3 0 0,-1 1 2 0,3 2-2 16,-3 3 3-16,0 2 6 0,2 1 4 0,2 1 3 0,-1 2 3 0,1 3 4 0,0 3-193 16,1 3-237-16,-1 4-54 0,0 0-14 0,0 4-4 0,2 2-3 0,-1 1 1 15,1 3-2-15,-1-2-10 0,0 5-11 0,2 0-23 0,-1-1-24 16,-1 2-33-16,2-3-34 0,-2 0-67 0,-1 0-77 0,2-2-66 0,-1-2-65 0,-1-4-68 16,0-2-70-16,1-2-16 0,-2-5-2 0,2-3 4 0,-1-4 7 0,3-5 18 15,-3-5 20-15,1-4 29 0,2-3 30 0</inkml:trace>
  <inkml:trace contextRef="#ctx0" brushRef="#br0" timeOffset="202569.48">12319 13437 320 0,'7'-18'362'16,"-1"4"5"-16,0 0 4 0,-3 6 9 0,1 0 10 0,-3 2 7 0,1 2 5 15,-1 1 7-15,1 0 7 0,-2 3-83 0,0 0-101 0,0 0-70 0,3 3-63 16,-3 0-24-16,2 1-14 0,1 4-10 0,-1-1-9 0,-1 0-39 0,1 5-46 16,-2 1-49-16,0-2-43 0,3 3-32 0,-2 0-24 0,1 1-14 0,-1-1-9 15,1 2-7-15,0 0-4 0,-1-2 0 0,3 1 5 0,0-1 7 0,1-1 9 16,-2 0 43-16,3-1 52 0,1 0 58 0,-1-3 61 0,-1 0 52 0,3 0 52 15,0 0 38-15,-2-2 33 0,2 3 25 0,-2-4 21 0,4 3 8 0,-2-2 2 16,-2 2-2-16,0 0 1 0,2-2-7 0,-2 4-11 0,1-2-12 0,-2 2-13 16,0-1-20-16,-4 1-26 0,2 1-18 0,0-1-22 0,-3 2-15 0,0 0-17 15,-3 1-4-15,0-1-4 0,0 1-2 0,-2 1-5 0,-1-2-2 0,-1 3-5 16,-4-2-5-16,3 1-6 0,-1 0-11 0,-2-2-8 0,3 1-9 0,-2-3-6 16,2-1-17-16,1-1-20 0,2-3-39 0,-1 0-42 0,2-1-92 0,1-2-103 15,3-3-72-15,0 0-63 0,2-3-41 0,1-2-31 0,0-2-7 0,4-1-2 16,1-1 0-16,2-3 2 0,0 2 13 0,6-4 17 0,-4-1 36 0</inkml:trace>
  <inkml:trace contextRef="#ctx0" brushRef="#br0" timeOffset="202836.77">14156 13372 182 0,'-4'-16'480'0,"-5"4"6"0,1 0 1 16,-5 4 3-16,-4 2 5 0,-2 4 15 0,-2 4 18 0,-3 4 15 0,1 4 14 15,-4 6 15-15,0 3 13 0,0 5-177 0,-2 5-214 0,2 4-50 0,1 3-12 16,0 3 1-16,4 1 0 0,2 3 0 0,2-4-3 0,5 0-13 0,1 0-15 16,6-3-16-16,4-1-14 0,2-6-16 0,5 0-11 0,3-4-11 0,4-4-11 15,1-2-6-15,6-2-4 0,0-4-14 0,3-2-15 0,0-2-29 0,3-3-32 16,1-6-54-16,-1 0-60 0,2 0-115 0,0-6-126 0,1 0-90 0,-2-6-85 15,-1 0-18-15,-1-5-4 0,0 1 1 0,-1-2-1 0,-3-2 12 0,-2 2 10 16,-1-1 29-16,-4 2 29 0,0-1 55 0</inkml:trace>
  <inkml:trace contextRef="#ctx0" brushRef="#br0" timeOffset="202954.45">14468 13843 506 0,'6'27'655'0,"-4"-2"6"15,-2-4-25-15,0-3-32 0,-3-1-20 0,-2-5-21 0,2-1-41 0,-2-5-44 16,2 0-79-16,-1-8-87 0,0 2-203 0,4 0-229 0,0 0-237 0,-3 2-240 0,0-1-52 15,-2 3-9-15,0 1 22 0,-4-3 33 0,3 3 19 0,-4 0 19 16,4-4 39-16,-4 3 47 0</inkml:trace>
  <inkml:trace contextRef="#ctx0" brushRef="#br0" timeOffset="203551.84">16927 14263 237 0,'0'-12'388'0,"0"0"37"0,0 0 16 0,0 1 9 0,0 4 9 0,0 0 10 0,0 0 8 0,0 3 8 15,0 1-28-15,-2 2-33 0,2 1-47 0,-4 1-52 0,0 2-55 0,1 1-59 16,-2 4-33-16,-1 3-27 0,-2 2-9 0,-3 4-4 0,2 2-7 16,-4 5-4-16,-1 3-7 0,-1 2-5 0,-2 4-10 0,0 0-9 0,-1 3-12 15,1 0-12-15,1-1-9 0,-3 1-6 0,5-1-12 0,-2-2-10 0,2-1-15 0,1-3-12 16,2-3-23-16,5-2-23 0,-1-4-31 0,1-2-33 0,5-3-49 16,1-4-52-16,1-1-103 0,5-2-118 0,-1-6-87 0,3-2-81 0,2-4-17 0,2-5-2 15,3-5 9-15,2-4 5 0,-1-4 20 0,3-7 18 0,-2-4 30 16,2-5 33-16,-2-1 44 0</inkml:trace>
  <inkml:trace contextRef="#ctx0" brushRef="#br0" timeOffset="203719.41">16906 14104 170 0,'2'-6'467'0,"1"2"1"0,0 2 0 0,-3 2 4 0,3 2 4 15,-1-1 8-15,0 2 9 0,2 0 8 0,-1 2 10 0,0 1 6 0,1 0 7 16,-3 3-183-16,2 1-220 0,1 1-44 0,-1 2-7 0,0 1 1 0,5 2 1 16,-5-1-3-16,2 3-4 0,1-1-7 0,1 2-9 0,2 1-10 0,-1-2-11 15,1 4-6-15,1 1-8 0,1-1-3 0,0 2-3 0,1 0-4 0,0 0-5 16,-3-2-18-16,4 3-20 0,-5-1-36 0,1 0-39 0,2-2-86 0,-5-1-98 15,-1-1-73-15,0-2-70 0,-2-4-46 0,-1 2-41 0,-4-5-8 0,1-2-5 16,-3-2 3-16,0-4 1 0,-4-5 16 0,-2-3 20 0,-1-2 36 0,0-5 40 16</inkml:trace>
  <inkml:trace contextRef="#ctx0" brushRef="#br0" timeOffset="203842.08">16887 14356 193 0,'-8'-16'470'0,"0"2"17"0,0 4 15 0,2-1 5 0,2 4 0 16,-3 0-1-16,2 2-1 0,0-1 0 0,2 3-3 0,-1 0-23 0,2-1-30 15,2 3-145-15,0 1-168 0,0 0-61 0,0 0-38 0,5 0-18 0,-1 1-13 16,3 1-11-16,-1 1-11 0,4 0-26 0,4-1-27 0,-3 2-81 0,6 1-93 15,-1-3-77-15,2 3-75 0,2 0-52 0,-1-4-44 0,5 0-12 0,-1 3-3 16,4-3 0-16,-1-1-1 0,4-1 6 0,0-1 10 0,3-1 25 0,-1 2 30 16</inkml:trace>
  <inkml:trace contextRef="#ctx0" brushRef="#br0" timeOffset="204303.84">18481 15086 112 0,'-2'-16'397'0,"-2"4"33"15,-1 2 13-15,-3 0 10 0,3 3 6 0,-3 3 5 0,2 1 11 0,-4 3 10 16,1 1 9-16,1 4 9 0,-2 1-98 0,1 3-123 0,1 3-67 0,0 2-55 16,0 3-36-16,-1 4-32 0,1 2-12 0,2 1-8 0,-1 1-8 0,1 3-6 15,2 1-9-15,-3 1-9 0,2 1-11 0,2-2-7 0,0 1-7 0,1-1-6 16,1-1-11-16,-1-2-11 0,-1-1-20 0,3-3-24 0,0 0-22 0,0-5-23 16,0-1-57-16,0-2-63 0,0-5-69 0,0 1-71 0,0-5-57 0,0-5-54 15,0 0-25-15,5-5-20 0,-2-5 4 0,0 0 8 0,3-7 18 0,-1-2 20 16,3-3 24-16,0-4 23 0</inkml:trace>
  <inkml:trace contextRef="#ctx0" brushRef="#br0" timeOffset="204569.16">18415 15145 121 0,'4'-29'259'0,"1"4"14"0,0 0 27 0,-1 7 30 0,0 1 27 0,-1 4 27 16,0 1 23-16,0 4 19 0,2 2-56 0,-2 2-70 0,2 0-30 0,-2 3-20 15,3 0-27-15,-1 1-27 0,-2 1-14 0,2 0-12 0,0 1-27 0,-2 3-29 16,0-2-27-16,2 3-26 0,-4 0-22 0,2 1-22 0,-3 2-2 0,0 0 1 16,0 2-5-16,-3-1-6 0,2 4 0 0,-5-1 1 0,3-1-2 15,-1 3-6-15,-1-3 0 0,2 2-1 0,2-2-1 0,-3 0-1 0,4-2 1 0,0-1 3 16,4 2 1-16,-1-2-3 0,2-2 2 0,1 0 3 0,3 0 1 0,1-2 2 15,0 1 1-15,3 1 3 0,-1-2 5 0,2 1 2 0,-1 3 5 16,1-4 6-16,2 2 7 0,-4 3 2 0,2-3 6 0,-1 2 7 0,0 0 9 0,-4 0 9 16,-1 0 11-16,0-1 14 0,0-1 10 0,-3 2 7 0,-4 0 4 0,2 0 2 15,-4 0-2-15,-1 2-2 0,-3-1-8 0,-1 1-7 0,-5 2-7 16,0 1-4-16,-5 1-12 0,4 0-9 0,-7 0-15 0,1 1-12 0,-1-1-12 0,3 0-10 16,-1-1-7-16,4-3-6 0,-1 0-22 0,3-2-21 0,3-1-40 0,1-4-42 15,2 0-92-15,1-2-102 0,4-2-69 0,0 0-65 0,2-4-57 0,5-2-54 16,-3-2-11-16,7-2-5 0,0 0 3 0,3-1 1 0,1 0 15 0,3-1 22 15,2 2 41-15,2 1 45 0</inkml:trace>
  <inkml:trace contextRef="#ctx0" brushRef="#br0" timeOffset="204852.37">19513 15892 114 0,'-10'-13'454'0,"0"-1"9"0,0 1 7 0,-4 0 6 15,1 3 6-15,-1-3 10 0,2 5 10 0,-6 1 12 0,6 1 10 0,-4 3 14 16,2 3 13-16,1 1-160 0,-4 5-198 0,-1 5-45 0,4 2-9 0,-2 3-3 16,2 6-3-16,-2 1 2 0,3 5 1 0,2 2-7 0,0 1-10 0,3 3-10 15,4 1-11-15,0 0-16 0,4 1-16 0,4-4-14 0,0 0-13 0,6-3-13 16,6-2-8-16,-2-4-12 0,6-1-12 0,4-6-24 0,1-3-30 0,4-2-33 0,-2-5-39 15,6-3-55-15,0-5-62 0,0-3-95 0,-1-6-106 0,1-3-77 0,-3-2-69 16,2-5-13-16,-4-1 0 0,1-2 4 0,-7-2 5 0,-1 1 21 16,-4 1 18-16,-4 1 34 0,-5 2 37 0,-4 5 58 0</inkml:trace>
  <inkml:trace contextRef="#ctx0" brushRef="#br0" timeOffset="205585.41">18015 15999 165 0,'3'-4'216'0,"-2"0"12"0,1 1 15 0,0-1 15 0,-1 2 24 16,-1 2 27-16,0 0 9 0,0 0 7 0,0 0-18 0,0 0-22 0,0 0-11 0,0 0-7 16,0 0 1-16,-5 0 3 0,2 2-2 0,-2 2 0 0,-1 3-5 15,-2 3-5-15,-1 2-16 0,-3 4-14 0,-1 2-24 0,-2 6-26 0,-2 3-21 0,-2 5-25 16,-3 2-9-16,-2 4-7 0,-1 4-9 0,1 0-10 0,-2 1-8 0,0 4-14 16,0-4-12-16,3 2-13 0,2-1-16 0,1-4-18 0,1 1-19 0,4-4-21 15,1-2-32-15,3-4-37 0,1-1-48 0,3-4-49 0,1-3-87 0,2 0-96 16,1-4-62-16,2-3-53 0,1-1-38 0,-2-3-34 0,2-3-2 0,2 0 8 15,-1-2 11-15,2-1 15 0,1 0 28 0,0-4 31 0,2 1 43 0</inkml:trace>
  <inkml:trace contextRef="#ctx0" brushRef="#br0" timeOffset="205969.39">19022 16618 289 0,'0'-3'452'0,"-4"0"11"0,0 3 3 15,-1 1 3-15,0 1 3 0,-1 5 7 0,-2-2 7 0,-3 6 11 0,2 2 12 16,-3 5-44-16,-5 1-57 0,3 7-113 0,-7 4-126 0,3 3-53 0,-3 7-35 0,-3 1-14 16,-1 6-6-16,0 0-19 0,-1 5-21 0,-2 2-33 15,1 5-38-15,-2-2-117 0,-1 5-135 0,0-2-101 16,0 0-94-16,0-3-25 0,2-3-7 0,-1-4-2 15,2-8-3-15,1-6 3 0,0-9 6 0,4-9 12 16,0-9 19-16,-2-8 28 0</inkml:trace>
  <inkml:trace contextRef="#ctx0" brushRef="#br0" timeOffset="206336.41">16886 15172 285 0,'-8'-16'411'0,"-2"2"22"0,1 3 9 0,-2 0 1 0,-1 3 6 16,-1 5 3-16,-2 2 5 0,0 2 4 0,-2 6-7 0,0 3-7 0,1 5-109 16,-3 6-132-16,1 4-59 0,0 4-45 0,-2 9-19 0,0 2-13 0,-2 4-1 15,0 5 2-15,-1 5-2 0,0 1-5 0,0 5-8 0,-3 2-10 0,1 2-17 16,-2 3-17-16,-1 0-25 0,2 5-27 0,-2-2-55 0,-1 2-66 0,-1 2-85 15,0-2-92-15,0 0-79 0,2 0-79 0,-1 0-14 0,1-2-6 0,1-1 3 0,2-1 5 16,3-2 12-16,-2-2 11 0,0-3 21 0,4-6 23 0</inkml:trace>
  <inkml:trace contextRef="#ctx0" brushRef="#br0" timeOffset="210036.51">17886 14815 300 0,'0'-6'338'0,"-3"2"19"16,-3-1 18-16,1 2 12 0,-1 0 14 0,-2 2 10 0,-2 1 13 16,0 1-13-16,2 0-18 0,-4 4-59 0,2 0-64 0,-2 1-39 0,3 3-35 15,-4 0-25-15,2 3-21 0,-1 1-14 0,0 3-8 0,0 4-3 0,-1 3-3 16,-1 2-1-16,-2 3-2 0,2 7 3 0,-2 4 4 0,-2 5 4 0,0 4 1 15,-1 6 2-15,0 4 1 0,-3 7-2 0,-2 3-1 0,3 7-5 0,-2 4-4 16,-3 2-7-16,0 4-8 0,0 2-11 0,1 2-15 0,-2-1-10 0,0 2-14 16,2-1-12-16,1-1-15 0,1-3-9 0,0-2-14 0,4-4-14 0,2-5-17 0,-1-5-16 15,6-6-17-15,1-7-16 0,3-7-14 0,3-7-15 0,2-9-15 0,3-4-35 16,3-11-37-16,3-6-75 0,-1-7-87 0,6-6-58 0,-1-6-52 0,3-8-40 0,0-5-35 16,2-7-16-16,0-6-7 0,3-6 4 0,1-7 13 0,0-3 17 0,2-3 15 15,1-3 35-15,1-2 39 0</inkml:trace>
  <inkml:trace contextRef="#ctx0" brushRef="#br0" timeOffset="210570.08">19096 15048 372 0,'-3'-5'459'0,"-4"0"7"0,3 4 5 0,-5 0 4 0,0 1 6 15,-2 2 11-15,0 5 9 0,-1 0 19 0,-6 7 16 0,2 4-39 0,-4 6-50 16,-4 7-117-16,0 7-132 0,-1 6-34 0,-3 9-9 0,-4 6 3 0,-1 7 6 15,-2 7 1-15,-3 7-1 0,-1 4-8 0,-1 7-10 0,-2 4-14 0,0 2-18 0,-1 6-15 16,1 0-16-16,-1 5-16 0,3-1-13 0,-2 0-13 0,2 1-10 16,1 0-15-16,2-3-19 0,-2 1-13 0,1 1-12 15,2 0-13-15,1-1-14 0,2-2-18 0,-1-7-15 16,6-2-31-16,1-8-29 0,5-8-31 0,3-8-29 16,6-10-103-16,5-13-123 0,7-14-89 0,2-12-83 15,7-15-12-15,5-11 4 0,3-13 9 0,4-10 10 16,0-6 16-16,3-9 17 0,2-3 27 0,1-5 33 0,-4 1 32 15</inkml:trace>
  <inkml:trace contextRef="#ctx0" brushRef="#br0" timeOffset="-173879.13">27066 6031 28 0,'-5'2'147'0,"-2"-1"4"0,1-1 2 0,1 2 4 15,0-2 0-15,0 2 1 0,2-1-35 0,0-1-45 0,-3 0-24 0,6 0-17 16,-2 0-11-16,2 0-9 0,0 0-6 0,0 0-7 0,0 0-9 0,0 0-13 16,-3 1-12-16,1 1-17 0,2-2-32 0,-1 3-39 0,-4-1-22 0,0 1-16 15,0 2-3-15,-2 1-3 0,0 0 3 0,-1 3 4 0</inkml:trace>
  <inkml:trace contextRef="#ctx0" brushRef="#br0" timeOffset="-173223.88">27168 6052 1 0,'0'-3'127'0,"0"0"0"0,0-1 0 0,0 1-1 0,0 3 0 16,0-3-28-16,0 3-33 0,0 0-50 0,0 0-54 0,0 0-41 0,0 0-35 16,-5 3-8-16,0 0-4 0,2 0 0 0,-5 1 1 0</inkml:trace>
  <inkml:trace contextRef="#ctx0" brushRef="#br0" timeOffset="-172994.49">26233 7495 97 0,'-3'0'158'16,"0"-1"-2"-16,-2-1-5 0,4 0-9 0,-2 0-10 0,1 0-14 0,0 1-15 15,2 1-86-15,0 0-97 0,0 0-43 0,0 0-28 0,0 0-5 0,0 0-2 16,0 0-1-16,0 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3-12-12T10:01:02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22978 3172 74 0,'0'0'108'0,"0"0"1"0,0 0-13 0,0 0-19 0,0 0-17 0,1 2-21 16,-1-2-9-16,4 1-8 0,-4-1-3 0,0 0-6 0,0 0-3 0,0 0-3 15,0 0-10-15,0 0-12 0,0 0-40 0,1 0-43 0,4-1-8 16,-5 1-4-16,4-2-1 0,-1 1 0 0</inkml:trace>
  <inkml:trace contextRef="#ctx0" brushRef="#br0" timeOffset="419.87">25745 3267 12 0,'0'0'170'0,"-2"-1"3"0,2 1 3 0,0 0-2 0,0 0 2 16,0-4-3-16,0 4 2 0,-2-1-41 0,2-3-50 0,0 4-24 0,0 0-23 16,0-2-1-16,0 2 5 0,0 0 6 0,-1-2 9 0,1 2 9 0,0 0 13 15,-2-3 12-15,2 3 13 0,0 0 8 0,0 0 4 0,-2-1-2 0,2 1 2 16,0 0-6-16,0-3-8 0,0 3-27 0,-3 0-33 0,2-3-42 0,1 3-42 15,-3-2-46-15,1 0-43 0,2 2-65 0,0 0-64 0,-3-1-20 0,3 1-8 16,-1-3-1-16,-1 0-1 0,2 3 1 0,0-4 2 0,2-1 20 0</inkml:trace>
  <inkml:trace contextRef="#ctx0" brushRef="#br0" timeOffset="655.24">26568 3118 11 0,'7'-2'183'0,"-1"0"2"0,-1 0-1 0,-2 1 2 15,-1-1 0-15,-1-1 0 0,-1 3-2 0,3-1 2 0,-3 1-64 16,0 0-79-16,0 0-29 0,0 0-20 0,0 0-21 0,-3-2-23 0,2 0-29 0,-4 1-32 15,2 1-32-15,-4-1-34 0,2 1-7 0,-5 0-1 0,0-3 0 0,-1 3 0 16,-5 0 2-16</inkml:trace>
  <inkml:trace contextRef="#ctx0" brushRef="#br0" timeOffset="2070.46">9557 7189 91 0,'-4'0'209'16,"0"0"11"-16,0 0 12 0,0 0 12 0,1 1 16 0,0-1 18 0,-3-1 20 15,3 1-21-15,-2 0-27 0,2 1-18 0,-2 1-15 0,0-2-5 0,2 0 3 16,-3 2 0-16,3-2 2 0,-2 1-5 0,2-1-6 0,0 0-9 0,-1 0-11 16,4 0-17-16,-1 0-18 0,1 0-21 0,-4 2-22 0,1-1-13 0,-1 2-15 15,2 2-10-15,-2-1-14 0,0 4-5 0,-1 2-1 0,1 1-3 0,-1 2-2 16,-3 3-1-16,2 2 0 0,1 2 0 0,0 1 1 0,0 0 0 0,2-1 3 15,0 2-3-15,0 1-2 0,3-4-4 0,0 1-3 0,0-2-6 0,3 0-6 16,0-3-3-16,0-2-3 0,4 0-1 0,-1-2-3 0,2-2 0 0,1-2 0 16,-1-2 0-16,2-2-1 0,2-2 0 0,-2-1-1 0,1 0 2 0,0-2 2 15,0-4-2-15,-1 0-3 0,2-2 1 0,0-1 0 0,-3-1-1 0,2-4 1 16,-1 2-3-16,-1-3 0 0,0 0 1 0,-1-1-2 0,-3-3 2 0,2 3 1 16,-1-2 1-16,-2 2-1 0,-2-1 0 0,-2 1 2 0,2-2-1 0,-4 1-2 15,2 1 0-15,-5 0 0 0,2 0 7 0,-3 3 7 0,0-1 3 0,1 1 3 16,-2 1-3-16,1 1-1 0,-3 2 0 0,2 3-1 0,-1 0-1 0,2 3 1 15,-3 2-2-15,1 2 1 0,-2 2-10 0,1 2-12 0,-1 2-32 0,1 2-33 16,-2 3-35-16,0 0-38 0,1 3-79 0,-1 1-89 0,0 1-77 0,3 1-72 16,0 0-44-16,1-1-39 0,2 1-10 0,1-2-1 0,0 2 9 0,2-3 11 15,2 2 23-15,0-2 26 0,2-3 33 0,-1 1 35 0</inkml:trace>
  <inkml:trace contextRef="#ctx0" brushRef="#br0" timeOffset="2504.3">9461 7567 132 0,'0'-6'177'0,"0"2"8"0,0 1 11 0,0-2 11 0,0 5 12 0,0 0 13 16,0 0-21-16,0 0-28 0,0 0-11 0,0 0-5 0,0 0 1 0,0 0 4 15,0 0 10-15,0 0 9 0,0 0 10 0,0 0 10 0,0 0 5 0,0 0 8 16,0 0-4-16,0 0-3 0,-2 3-6 0,2-3-9 0,-1 2-8 0,1-2-8 16,-2 2-9-16,-1-1-10 0,1 1-9 0,1 2-8 0,-1-3-13 0,-1 2-11 15,1-1-12-15,-1-1-13 0,0 3-9 0,0-3-7 0,0 0-3 0,1 2-4 16,-1 0 0-16,-2 0-2 0,2 2-2 0,-2 1-3 0,-4 1-2 0,1 2-2 15,0 0-1-15,-3 5 2 0,-2 2-3 0,-1 2 1 0,-2 3 4 0,-1 3 6 16,-4 4-2-16,-1 1-4 0,0 6-3 0,-3 1-1 0,-4 4-3 0,2 2-3 16,-3 5-3-16,0-1-2 0,0 1-7 0,0 1-3 0,3-2-4 0,-1-1-5 15,4-1-8-15,2-4-10 0,3-2-11 0,2-5-12 0,4-3-18 0,3-6-22 16,0-2-20-16,3-5-21 0,4-3-24 0,0-3-25 0,3-4-25 0,0 0-27 16,1-3-47-16,1-2-50 0,1-2-74 0,2-3-77 0,-2-2-43 0,-1-1-34 15,4-1-30-15,-3-3-28 0,2-1 7 0,1 0 20 0,-1-1 21 16,3 0 22-16,-4 0 25 0,1 0 31 0,0 2 45 0</inkml:trace>
  <inkml:trace contextRef="#ctx0" brushRef="#br0" timeOffset="3071.78">9665 6609 3 0,'0'-9'213'0,"-2"1"19"0,2 1 17 0,0-1 19 15,0 2 13-15,0 2 12 0,0-1 13 0,0 5 10 0,0 0-18 0,0 0-22 16,0 3 6-16,-2 0 12 0,-1 3-2 0,-1 5-8 0,2 1-9 0,-2 2-13 16,-1 4-12-16,0 3-13 0,0 2-10 0,0 3-8 0,-1-1-14 0,0 4-18 15,1-1-25-15,2 1-28 0,-2-1-29 0,3 1-30 0,-1-4-13 0,2 1-13 16,1-3-5-16,1-1-6 0,2-4-5 0,-1-2-3 0,4-1-3 0,-1-5-3 15,3 0-4-15,1-3-4 0,-1-2-4 0,2-2-5 0,2-3-2 0,1-2-3 16,1-4-4-16,1-1-3 0,0-4-3 0,1-1-5 0,0-4-5 0,2-1-2 16,0-2-6-16,-1-2-6 0,0 0-3 0,-3-4-3 0,3 3-1 0,-4-2 0 15,1 2 1-15,-3-3 2 0,-1 5 1 0,-1-3 3 0,-1 2 5 0,-1 2 3 16,-1 2 7-16,0 1 5 0,-3 2 8 0,0 3 8 0,-1 0 6 0,1 2 8 16,-1 4 2-16,-2 1 2 0,0 4 6 0,0 0 6 0,0 0 5 0,-2 2 4 15,-1 5 2-15,1 2 3 0,-1 2 1 0,-2 3 0 0,-1 1-2 0,0 3-2 16,1 3 1-16,0 3 3 0,-1 0-1 0,-2 1-1 0,2 3-4 0,1-1-4 15,0 1-7-15,2 2-11 0,1-1-20 0,1-1-22 0,1 1-39 0,1-3-38 16,3 2-83-16,-1-1-91 0,2-2-92 0,1-2-93 0,-1 1-52 0,4-3-44 16,-1-2-11-16,-3 2-5 0,1-2 3 0,-2 1 3 0,-2-2 20 0,0-2 20 15,-4 3 35-15,0-1 36 0</inkml:trace>
  <inkml:trace contextRef="#ctx0" brushRef="#br0" timeOffset="3578.42">8779 8454 70 0,'-1'-5'201'0,"-1"1"6"16,-1 1 9-16,3-2 6 0,-2 2 11 0,2 2 6 0,0-2 0 0,0 3-2 15,0-4-35-15,0 2-44 0,0-1-12 0,2 1-4 0,-2 2-2 0,0-3 0 16,3 2 3-16,-3 1 3 0,0 0 4 0,2-2-2 0,-2 2 2 0,0 0 3 15,0 0-8-15,0 0-9 0,0 0-11 0,0 0-10 0,0 0-14 0,0 0-12 16,0 0-9-16,0 0-5 0,0 0-13 0,0 0-17 0,0 0-15 0,0 0-18 16,0 0-48-16,0 0-55 0,0 0-58 0,0 0-60 0,-2 3-45 0,1 0-39 15,-1 0-50-15,0 1-44 0,1 0-15 0,-2 0-7 0,1 1 5 0,0-1 1 16,-2 2 9-16,2-1 10 0,1 0 39 0</inkml:trace>
  <inkml:trace contextRef="#ctx0" brushRef="#br0" timeOffset="3904.55">8757 8457 43 0,'-3'-5'252'0,"0"-1"20"0,0 3 22 0,-2 0 23 16,2 0 22-16,-2 0 22 0,3 2 24 0,-4-1 26 0,3 2-35 0,-2 2-41 16,2-1-25-16,-2 2-19 0,0 3-19 0,2 0-22 0,-3 2-18 0,0 0-17 15,1 3-19-15,0 3-19 0,0-1-16 0,1 1-19 0,-1 2-21 0,2-1-20 16,2 3-14-16,-1-3-13 0,4 0-10 0,-1 0-3 0,2 0-5 0,3-1-1 15,1-3-3-15,1 0 2 0,1-2-2 0,2-1-3 0,0-2-3 0,3-3-1 16,-1-1-4-16,0 0-3 0,3-4 1 0,-2 0 0 0,0-1-1 0,-1-3-3 16,1-1-2-16,-3-1 1 0,0 0 0 0,0-3-3 0,-1 3 0 0,-2-4 0 15,1 0 1-15,-3 0 1 0,-1-2-1 0,-2 1 2 0,-1-1-3 0,1 2-7 16,-3-1-1-16,0-1-3 0,0 1-2 0,-3 1-1 0,1-2-1 0,-1 2 0 16,-2 1-2-16,2 1-1 0,-2 1-1 0,-1 2-4 0,0-1-5 0,-1 2-1 15,-1 2-9-15,-1 1-11 0,1 1-17 0,0 2-22 0,-1 0-35 0,-2 3-37 16,1 2-71-16,1 1-83 0,-2 0-83 0,1 3-89 0,2 0-59 0,-1 1-57 15,1 1-12-15,0 2-1 0,3 1 7 0,2-2 8 0,1 1 19 0,1 3 21 16,2-3 36-16,1 0 37 0</inkml:trace>
  <inkml:trace contextRef="#ctx0" brushRef="#br0" timeOffset="4448.1">8751 8718 91 0,'0'-5'176'0,"0"2"9"0,0 3 12 0,0-3 12 0,0 3 18 0,0 0 18 0,0 0-13 15,0 0-19-15,0-3-4 0,0 3 1 0,0 0 8 0,0 0 8 16,0 0 10-16,0 0 10 0,0 0 7 0,0 0 7 0,0 0 3 0,0 0 0 16,0 0-9-16,0 0-11 0,0 0-12 0,0 0-15 0,0 0-12 0,0 0-12 15,0 0-8-15,-2 4-6 0,-1 0-6 0,0 2-8 0,-2 1-7 0,0 4-8 16,-4 1-4-16,1 3-4 0,-3 1 3 0,-3 4 3 0,1 3 0 0,-4 3 0 16,1 2-4-16,-3 3-2 0,-3 4-11 0,3-1-10 0,-5 2-8 0,2 1-8 0,-3 2-37 15,2-1-67-15,0 1 0 0,-2-2 0 0,1 1 0 0,3-2 0 16,-1-4 0-16,3 2 0 0,0-4 0 0,2-3 0 0,4-4 0 0,-1 0 0 15,3-3 0-15,3-4 0 0,0-3 0 0,2-2 0 0,1-2 0 0,0-3 0 16,4 0 0-16,-1-4 0 0,0 1 0 0,2-3-160 0,0 0-89 0,0 0-61 16,0 0-90-16,0 0-98 0,0 0-83 0,0 0-81 0,-3-3-11 0,3 3 3 15,0 0 20-15,-3 0 25 0,3 0 28 0,0 0 31 0,-4 0 38 0,0 1 41 16,1 2 57-16</inkml:trace>
  <inkml:trace contextRef="#ctx0" brushRef="#br0" timeOffset="4837.06">7989 9672 42 0,'-3'-12'258'0,"0"0"30"15,1 1 30-15,0 0 31 0,-1 3 21 0,3 0 23 0,-3 3 19 0,3-2 17 16,-2 4-28-16,2 3-35 0,0 0-14 0,0 0-8 0,0 0-16 0,2 3-17 16,1 5-22-16,-1-1-23 0,-1 6-24 0,3 3-24 0,-3 3-16 0,2 2-16 15,-1 2-6-15,4 1-11 0,-3 2-12 0,0 0-14 0,2 0-11 0,-2-1-10 16,2-1-4-16,0-2-6 0,3-3 3 0,-2-3-1 0,0 1-3 0,1-3-5 16,-1-1-8-16,2-4-7 0,-2 0-32 0,1-2-59 0,-1-2 0 0,0-2 0 15,0 0 0-15,-1-2 0 0,2-1 0 0,-1-1 0 0,-1-4 0 16,4-1 0-16,-2-3 0 0,-1-2 0 0,5-2 0 0,-2-3 0 0,-1-4 0 15,4-1 0-15,-2-2 0 0,2-2 0 0,0 0 0 0,-1-1 0 0,-1 1 0 0,2-1 0 16,-2 2 0-16,-2 1 0 0,1 4 0 0,-1 0-29 0,-3 4-140 16,1 1-44-16,-2 2-95 0,-3 3-104 0,2 2-108 0,-3 1-111 0,0 1-28 0,0 1-12 15,-1 1 5-15,1 3 9 0,0 0 23 0,0 0 28 0,-3-2 32 16,3 2 34-16,0 0 40 0</inkml:trace>
  <inkml:trace contextRef="#ctx0" brushRef="#br0" timeOffset="5870.3">13141 7125 141 0,'-3'-3'278'0,"-1"-2"20"0,2 2 21 0,1 2 22 16,-1-2 24-16,1 0 24 0,-1 2 27 0,0-3 24 0,2 4-42 0,0 0-59 16,0 0-29-16,0 0-27 0,0 0-20 0,-3 2-21 0,1 0-17 0,-1-1-14 15,-2 3-15-15,1 2-19 0,-1 2-19 0,1 1-20 0,-3 0-22 0,2 4-22 16,0 1-13-16,1 1-9 0,-1-2-6 0,4 4-3 0,-1-3-7 0,2 3-7 16,0-2-8-16,2-1-7 0,2-1-5 0,-1 1-2 0,2-4-6 0,0 2-4 15,0-1 0-15,1-4-3 0,0 1 0 0,2-2 0 0,0-2-2 0,0-2-2 16,1-2 0-16,-1-2-1 0,2-2 1 0,1-4 0 0,-2-1 1 0,1-1 1 15,2-2 0-15,-2-2-1 0,0-1 1 0,-2-1-3 0,1 0-1 0,-3-1-3 16,-1 2 1-16,0-2 2 0,-2 2-2 0,0-1-1 0,-3 1 0 0,0 0 0 16,0 0 1-16,0 1-1 0,-3 1 3 0,1 0 0 0,1 1 1 0,-1 4-1 15,-1-1 1-15,1 1-1 0,-2 2-2 0,-1 0-4 0,0 3-6 0,-3 3-10 16,0 0-17-16,0 5-16 0,-2-1-32 0,0 4-33 0,0-1-72 0,-4 4-81 16,3 1-81-16,-2 1-81 0,-1 2-64 0,5-1-59 0,-1 1-11 0,-1 1-2 15,3-1 8-15,0 0 9 0,2-1 15 0,1 1 17 0,2-4 31 0,2 1 35 16</inkml:trace>
  <inkml:trace contextRef="#ctx0" brushRef="#br0" timeOffset="6538.51">13186 6441 49 0,'2'-9'267'0,"-2"-1"22"0,-2 3 22 0,2 1 21 0,0 0 20 0,0 2 16 16,0 1 27-16,0 3 27 0,0 0-16 0,0 0-23 0,0 0-36 0,-2 1-35 16,2 4-22-16,-3-1-15 0,2 2-17 0,-3 2-15 0,1 4-18 0,1 1-19 15,-2 3-17-15,-1 1-16 0,1 2-24 0,0 1-26 0,1 1-24 0,0 0-23 16,0 0-15-16,1-1-12 0,2-2-9 0,-2 0-8 0,2-4-5 0,2 0-2 16,0-2-3-16,-1-2-2 0,3 1 3 0,-3-5 3 0,4 2 1 0,-2-4 2 15,2 1-1-15,2-4 1 0,0 0-2 0,-1-1-3 0,1-1-3 0,4-3 0 16,-3-2-4-16,1-2-3 0,5-1-5 0,-1-2-4 0,1-4-8 0,2-1-8 15,0 0-5-15,0-4-6 0,1 1-2 0,-1-2-4 0,1-1-1 0,-2 2 1 16,0 1 1-16,-4-1 0 0,1 2 0 0,-2 1 4 0,-2 2 3 0,0 2 0 16,-3 2 3-16,1 1 4 0,-1 3 1 0,-3 2 0 0,-1 2 3 0,1 0 2 15,-2 3 2-15,0 0 3 0,0 3 0 0,-2 3 3 0,-1 0 0 0,1 4 1 16,-2 2 3-16,-1 3 0 0,0 3 2 0,-1 0-1 0,1 5 3 0,-1 1 2 16,1 1-3-16,-1-1 0 0,3 3-1 0,1-2-2 0,1 2-4 0,1-4-6 15,1 0-14-15,4-1-15 0,-1 1-24 0,3-4-24 0,-1 1-32 0,2-2-38 16,3-2-78-16,-3-1-92 0,3 1-75 0,-3-3-73 0,3-3-39 0,-3 1-31 15,0-2-6-15,1-3 4 0,-4 1 12 0,1-1 15 0,-2-1 21 0,-1 2 26 16,-3-4 32-16</inkml:trace>
  <inkml:trace contextRef="#ctx0" brushRef="#br0" timeOffset="7237.64">13143 7393 54 0,'0'0'205'0,"-2"-3"14"0,2 3 15 0,0 0 20 0,0-4 21 15,0 4 26-15,0 0 28 0,0 0-15 0,0 0-26 0,0 0-9 0,0 0-2 16,0 0 1-16,0 0-1 0,0 0-1 0,0 0-2 0,0 0-7 0,0 0-9 16,0 0-17-16,0 0-16 0,0 0-23 0,0 0-24 0,0 0-20 0,0 0-21 15,0 0-21-15,0 0-23 0,0 0-17 0,0 0-14 0,0 0-12 0,0 0-8 16,0 0-2-16,-3 3-4 0,-1-3 4 0,-1 2 2 0,2 0 2 0,-2 1 4 16,0 3 5-16,0 0 4 0,-1 1 4 0,-1 3 1 0,-2 1 7 0,-2 4 8 15,-1-1 8-15,-1 6 9 0,-3-1 9 0,0 5 12 0,-4 4 2 0,-2 1 0 16,-1 6-1-16,-2 2-1 0,-2 3-7 0,-1 5-8 0,-2-1-5 0,-2 3-3 15,1 1-26-15,1 1-66 0,1-1 0 0,-1-1 0 0,5-3 0 0,1-5 0 16,2-1 0-16,3-5 0 0,5-3 0 0,0-3 0 0,4-3 0 0,0-4 0 16,3-4 0-16,2-3 0 0,0 2 0 0,2-7 0 0,1 0 0 0,1-4 0 15,-1 1 0-15,2-5 0 0,0 0 0 0,3 1 0 0,-3-1-104 0,5-1-46 16,0-2-37-16,0-1-38 0,2-5-77 0,-2 2-89 0,2-2-84 0,-1-1-82 16,-1-2-45-16,2-2-34 0,0 1 2 0,-2-2 14 0,-2 1 21 0,0 1 21 15,-1 1 30-15,-1-1 27 0,-1 5 36 0,-3 0 39 0</inkml:trace>
  <inkml:trace contextRef="#ctx0" brushRef="#br0" timeOffset="8137.23">12451 8376 32 0,'-3'-2'214'16,"-1"0"13"-16,1 1 15 0,0 0 18 0,1 0 21 0,-1-1 25 0,2 2 27 16,-5 0-6-16,2 0-14 0,1 3-9 0,0-1-6 0,-2 3-11 0,2 0-13 15,-2 3-8-15,0 0-7 0,-1 2-12 0,0 3-9 0,1 0-15 0,0 1-16 16,0 1-24-16,1-1-22 0,-2 5-28 0,1-3-21 0,3-1-33 0,-1 2-31 16,1-3-9-16,2 0-7 0,0 1-6 0,2-3-3 0,1 0-4 0,-1-1-3 15,3-1-4-15,1 0-5 0,-2-5 0 0,1 1-3 0,2 1 1 0,-1-5 3 16,-1 1 0-16,4-1 2 0,-2-2 3 0,-1-2 2 0,2-1 1 0,3-1 2 15,-3-3 0-15,0 0 2 0,3-2 0 0,-5-1 3 0,2 0 1 0,0-3-1 16,1 1 1-16,-4 0 0 0,1-1 2 0,-1-1-2 0,0 2 0 0,-2 0-2 16,0 0-1-16,0 0-1 0,-3 1-2 0,0 0 1 0,0 2-2 0,-1-2 1 15,-1 2 0-15,-1 2-1 0,2 1-3 0,-2 0-3 0,1-1-4 0,-1 5-5 16,-1-1-7-16,1 1-6 0,0 1-13 0,0 1-12 0,-2 0-22 0,1 1-23 16,0 2-40-16,0 1-47 0,0 1-89 0,0 1-99 0,0 0-81 0,3 2-76 15,-1-1-15-15,1 2-3 0,-3-1 6 0,4 0 4 0,0 2 11 0,4-2 14 16,-3 1 20-16,1 0 23 0,1-4 43 0</inkml:trace>
  <inkml:trace contextRef="#ctx0" brushRef="#br0" timeOffset="8505.25">12513 8587 128 0,'0'0'280'0,"0"-4"19"0,-2 1 17 16,2 3 15-16,0-4 17 0,0 4 17 0,-2-1 17 0,2 1 18 0,0 0-36 16,0 0-47-16,0 0-24 0,0 0-22 0,0 0-20 0,0 0-20 0,0 0-19 15,0 0-19-15,0 0-15 0,0 0-15 0,0 0-7 0,0 0-8 0,0 0-5 16,0 0-3-16,0 0-11 0,4 3-8 0,-3 2-9 0,2-1-11 0,0 4 2 16,3 1 2-16,-1 2 5 0,2 3 10 0,1 2 9 0,2 3 9 0,0 5-4 15,1 1-9-15,0 4-7 0,2 1-8 0,2 4-8 0,0 4-5 0,1-1-4 16,-2 4-4-16,2-1-9 0,0 1-11 0,-1 0-8 0,1 2-25 0,-2-3-36 15,2 2 0-15,0-1 0 0,-2-1 0 0,2-1 0 0,-2-2 0 0,0 0 0 16,1-1 0-16,-2-3 0 0,1-3 0 0,-1-2 0 0,-1-1 0 0,-1-4 0 16,0-2 0-16,0-2 0 0,-1-4 0 0,-2 0 0 0,-1-4 0 0,1-1 0 15,-3-1 0-15,-2-1 0 0,2-4 0 0,-2 1 0 0,-1-2 0 0,-2-1 0 16,0-2 0-16,0 0-60 0,0 0-92 0,0 0-42 0,0 0-44 0,-2-2-87 16,-1-3-96-16,0 1-81 0,0-3-77 0,0 0-39 0,-1 0-31 0,-1-1 1 15,2 1 8-15,-3 0 26 0,2 2 28 0,0 0 34 0,-1 4 36 16,1-1 43-16</inkml:trace>
  <inkml:trace contextRef="#ctx0" brushRef="#br0" timeOffset="8856.31">13003 9849 207 0,'4'-4'253'0,"-2"3"23"0,-2 1 40 0,4 1 42 0,0 3 38 0,-3-2 36 15,1 5 36-15,-1-2 34 0,1 5-47 0,1 0-63 0,-1 2-20 0,-1 3-15 16,1 1-2-16,0 2 2 0,-1 4-14 0,1-3-16 0,-1 4-35 0,-1 1-38 16,2 0-32-16,0 0-31 0,-1-2-31 0,2 2-30 0,-1-3-16 0,-1-1-11 15,2-2-9-15,1-2-10 0,0-1-6 0,0-5-5 0,0 0-5 0,1-3-8 16,0-1-3-16,-1-3-12 0,1 0-45 0,0-3 0 0,2-1 0 0,0-4 0 15,1-1 0-15,0-3 0 0,2-4 0 0,0-2 0 0,3-5 0 0,0-1 0 16,1-4 0-16,-1-1 0 0,3-2 0 0,-2-2 0 0,0 2 0 0,0-5 0 16,-1 5 0-16,-2 0 0 0,0 1 0 0,-2 2 0 0,-1 1-29 0,-1 4-106 15,-1 0-42-15,-1 1-44 0,-2 2-79 0,-2 1-87 0,1 3-73 0,-4 2-75 16,2 1-57-16,-3 1-52 0,-1 0-5 0,1 3 8 0,0 3 23 0,-2 1 23 16,-2 0 32-16,4 2 34 0,-2 2 40 0,2 1 44 0</inkml:trace>
  <inkml:trace contextRef="#ctx0" brushRef="#br0" timeOffset="9954.34">17129 6411 77 0,'2'-5'210'0,"0"1"22"0,-2-1 19 0,1 1 25 15,1-1 25-15,-1 2 26 0,-1 3 27 0,0 0-26 0,-1-1-37 0,1 1-2 0,0 0 4 16,0 0 6-16,0 0 7 0,0 0-5 0,0 0-3 0,0 0-13 16,0 0-11-16,0 0-18 0,0 0-19 0,0 0-23 0,-2-3-21 0,2 3-19 15,0 0-16-15,0 0-19 0,0 0-17 0,0 0-14 0,0 0-14 0,-1 4-6 0,-1 1-10 16,0 2-1-16,1 5-5 0,-1 1 0 0,0 4 2 0,-1 5 2 16,2 3 4-16,-4 2 1 0,0 3-4 0,-1 3 2 0,1 0-2 0,2-1-4 15,0 2-9-15,0-5-3 0,3 0-2 0,-2-2-3 0,2-3-5 0,2-2-4 16,-1-3-4-16,2-3-8 0,-1-3-5 0,3 0-3 0,-2-4-1 0,5 0-25 15,-4-4-1-15,1 0 0 0,2-2 0 0,1-3 0 0,2-1 0 0,0-4 0 16,1-1 0-16,3-3 0 0,2-3 0 0,2-1 0 0,-1-4 0 0,0 0 0 16,2-2 0-16,-3-1 0 0,3 1 0 0,-3-2 0 0,-2 2 0 0,1-1 0 15,-5-1 0-15,1 2 0 0,-1-2 0 0,-1 0 0 0,-4 1-22 0,2-1-5 16,-3 2 0-16,1-1 2 0,-2 2 2 0,3 0 2 0,-4 2 1 0,1 2 0 16,-1 2 2-16,-1 2 2 0,-1 4 0 0,2 0 2 0,0 3 5 0,-2 3 1 15,0 0 1-15,0 0 3 0,-2 4 1 0,0 4-1 0,1 1 0 0,-1 3-1 16,0 3 2-16,1 1-1 0,-1 3 2 0,-2 3 2 0,2 0 2 0,2 1 1 15,-1 1-1-15,1-2 0 0,1 3 0 0,1-3 0 0,2-1-3 0,1 0-10 16,2-2-12-16,-3-2-26 0,3 0-27 0,4-1-34 0,-3-3-31 0,0-1-48 16,2 0-55-16,-2-3-91 0,2 2-101 0,-2-4-86 0,1-1-84 0,-2-1-16 15,-1-1-7-15,-1-1 11 0,-2 0 12 0,0-1 26 0,-3-2 28 0,0 0 34 16,0 0 33-16,0 0 48 0</inkml:trace>
  <inkml:trace contextRef="#ctx0" brushRef="#br0" timeOffset="10554.77">17301 6978 240 0,'0'-6'269'0,"2"-1"16"0,-2 3 15 0,-2 0 11 0,2 1 10 15,-3 1 10-15,2 1 10 0,-4 1-29 0,2 0-43 0,-2 1-9 0,0 1-3 16,1 1-1-16,-3 3-2 0,0-1-11 0,0 3-15 0,-1 1-3 0,0 0-4 15,2 3-6-15,-3-1-6 0,2 2-10 0,2-1-9 0,0 0-15 0,1 2-17 16,-1-4-21-16,2 1-24 0,2-1-19 0,1-1-19 0,0-2-10 0,1 2-7 16,1-5-7-16,-1 2-10 0,1-2-2 0,2-1 1 0,1-1-4 0,2-2 0 15,1 0-1-15,1 0-1 0,0-3-3 0,-1-2-2 0,4 1-4 0,2-3-5 16,-2-3-3-16,2 2-6 0,-2-3-2 0,0-1-1 0,-2 0-4 0,-1 0-3 16,-1 0-3-16,-2 0 0 0,-1-1-1 0,-2 3 0 0,-1 0 1 0,-2-1-3 15,0 1-2-15,0 3-3 0,-2-3-5 0,1 3-4 0,-1-1-8 16,-1 4-9-16,0-2-12 0,3 1-18 0,-5 2-20 0,2 0-26 0,0 2-34 15,-2 1-41-15,0 0-76 0,0 1-85 0,1 2-80 0,-4 0-76 0,3 2-24 16,0-1-17-16,1 2 4 0,-3 2 6 0,1-1 15 0,1 4 16 0,2-2 23 16,2 0 24-16,-1 1 37 0</inkml:trace>
  <inkml:trace contextRef="#ctx0" brushRef="#br0" timeOffset="10920.79">17352 7159 146 0,'3'-6'260'0,"-1"0"22"16,-2 2 23-16,0-1 20 0,0 1 23 0,-2 1 19 0,-1 0 25 0,3 3 22 16,0 0-31-16,0-3-44 0,0 3-20 0,0 0-14 0,0 0-12 0,0 0-9 0,0 0-20 15,0 0-20-15,0 0-19 0,0 0-17 0,0 0-9 0,0 0-9 16,0 0-13-16,0 0-17 0,5 4-21 0,-5 1-24 0,3-1-14 0,0 4-11 15,0-1-2-15,2 4 1 0,0-1 4 0,-2 4 3 0,5-1 2 0,-4 2 0 0,3 3-8 16,-1-1-5-16,-1 2-8 0,4 2-3 0,-1 0-3 0,0 2-3 16,0-1-4-16,5 2-4 0,-2 1-6 0,1-3-5 0,1 2-3 0,3 0-29 15,1 0-17-15,2-2 0 0,1-1 0 0,2 1 0 0,-1-2 0 0,5-2 0 16,-4 0 0-16,5-1 0 0,0-1 0 0,-2-2 0 0,0-1 0 0,-2-3 0 16,0 1 0-16,-4-2 0 0,-1-1 0 0,-3-2 0 0,0 0 0 0,-3-2 0 15,-4 1 0-15,0-1 0 0,-3-1 0 0,1 1 0 0,-3-3 0 0,-1 0 0 16,-2-1-68-16,0 0-102 0,0 0-81 0,0 0-90 0,-3-1-103 0,-2 1-105 15,-1-3-57-15,-1 0-46 0,-1 1-6 0,-1 0 3 0,-2-2 10 0,1 2 12 16,-2 1 24-16,2-2 25 0,-1 2 42 0,0 1 44 0</inkml:trace>
  <inkml:trace contextRef="#ctx0" brushRef="#br0" timeOffset="11370.58">17885 7786 30 0,'0'-4'230'0,"-2"-2"13"0,1 1 19 0,1 3 18 0,-2-3 16 0,-1 2 14 16,2 0 16-16,-1-1 15 0,0 3-37 0,2 1-48 0,0 0 2 0,0 0 13 15,-3 1 11-15,2 1 14 0,-1 3 0 0,2 1 3 0,-2-1-9 0,2 5-10 16,-1-2-10-16,-1 5-6 0,2 0-11 0,0 2-8 0,0 1-14 0,0 1-9 16,0 0-36-16,2-2-42 0,-1 1-27 0,3-1-26 0,-1 0-13 0,0-1-11 15,5-2-5-15,-4-2-6 0,4-2-4 0,1 1-3 0,0-3-4 0,-1-3-4 16,1 2-4-16,4-3-4 0,-4-2-3 0,3-2 1 0,0-3-3 0,1 0-6 15,1-2-2-15,-1-2-1 0,-1-2-6 0,1-1-3 0,-2-1-2 0,0-1-4 16,2 0-1-16,-4-2-1 0,-2 1-1 0,0 1 1 0,0-3 0 0,-4 3-3 16,-2-1 1-16,-1 2 1 0,0-2-2 0,-1 3-2 0,-2-2 1 0,-1 4 0 15,0-1-3-15,-4 1-6 0,0 2-10 0,2 1-11 0,-2 3-18 0,-5-1-22 16,5 1-30-16,-3 4-32 0,0 0-57 0,0 2-61 0,0 3-98 0,-3-1-105 16,2 1-77-16,-1 2-71 0,3 1-14 0,-1 0 1 0,2 2 8 0,-3 0 10 15,6-1 20-15,3 0 20 0,-2 0 33 0,2 0 34 0,2-1 59 0</inkml:trace>
  <inkml:trace contextRef="#ctx0" brushRef="#br0" timeOffset="11837.34">18071 7929 250 0,'0'-3'344'15,"0"-1"21"-15,0 2 21 0,0-1 17 0,0 0 18 0,-1 1 17 0,1 2 20 0,-2-3 20 16,2 0 22-16,0 3-70 0,-1-3-88 0,1 3-49 0,0 0-42 0,0 0-23 15,0 0-24-15,0 0-17 0,0 0-19 0,0 0-1 0,0 0 3 16,0 0-6-16,0 0-8 0,1 3-12 0,4 2-15 0,-2-1-8 0,2 3-9 16,1 1-4-16,4 2-5 0,-2 3 0 0,-2 0 1 0,4 2 0 0,0 1 1 15,0 4-15-15,0-1-18 0,0 4-12 0,0 0-27 0,0 2-33 0,0 2 0 16,0 2 0-16,1 0 0 0,3 0 0 0,-2 3 0 0,2-1 0 0,0 0 0 16,2 0 0-16,-2 0 0 0,3 0 0 0,-1 0 0 0,1-3 0 0,0 2 0 15,1-3 0-15,-2 2 0 0,2-4 0 0,-4 1 0 0,2 1 0 0,-2-5 0 16,0-1 0-16,-1-1 0 0,-1-1 0 0,-2-2 0 0,0-2 0 0,-1-2 0 15,-3-1 0-15,0-5 0 0,-1 1 0 0,0-1 0 0,-2-2 0 0,-1-2 0 16,1 0 0-16,-3-3 0 0,0 0 0 0,0 0 0 0,0 0 0 0,0 0 0 16,0 0 0-16,-3 0 0 0,0 0-139 0,-2 0-162 0,-2-2-129 0,-1 1-139 15,-4 0-60-15,2-3-40 0,-1 2-9 0,-3-1-2 0,-2 0 2 0,2-1 2 16,-2 2 20-16,2 0 24 0,1 0 49 0,-1 1 55 0</inkml:trace>
  <inkml:trace contextRef="#ctx0" brushRef="#br0" timeOffset="12272.17">18622 8949 117 0,'0'2'476'0,"1"1"30"16,-1 3 18-16,0-4 5 0,-1 3 4 0,1-3-1 0,-2 3 0 0,0 0 10 16,2-1 10-16,0 0-8 0,0-1-11 0,2 2-110 0,0 1-128 0,-1 3-69 15,2 0-55-15,2 2-24 0,0 1-14 0,0 1-3 0,1 4 0 0,0 1 0 16,1 2 2-16,-1-3-10 0,2 4-10 0,0-1-17 0,0-1-70 0,0 1-25 15,1 0 0-15,0 0 0 0,-1-2 0 0,2-1 0 0,-1-1 0 0,1-1 0 16,-2-2 0-16,0-2 0 0,-1 0 0 0,2-4 0 0,-5-1 0 0,3 0 0 16,0-3 0-16,-2-1 0 0,2 1 0 0,-3-3 0 0,3-3 0 0,0 1 0 15,-2-1 0-15,3-1 0 0,0-2 0 0,0-2 0 0,1 1 0 0,-1-4 0 16,2 2 0-16,-1-3 0 0,1 0 0 0,0-1 0 0,0-3 0 0,0 0 0 16,0 0 0-16,0-2 0 0,0-2 0 0,0-1 0 0,2 0 0 0,-2-3 0 15,1 1 0-15,1-5-119 0,-1 1-86 0,-1-2-91 0,1 1-98 16,-3-2-106-16,0 0-112 0,-2 2-35 0,2-4-17 0,-2 4 0 0,-3-1 2 15,-1 2 17-15,1 0 18 0,-3 2 32 0,2 2 40 0,0 2 42 0,-2 2 50 0</inkml:trace>
  <inkml:trace contextRef="#ctx0" brushRef="#br0" timeOffset="13305.41">22165 6429 18 0,'0'0'166'0,"0"-2"9"16,0 2 14-16,1-5 10 0,-1 3 18 0,0-1 17 0,0 3-8 0,0-5-14 15,0 2 0-15,0 3 5 0,0-3 11 0,0 3 11 0,-1-3 10 0,1 3 14 16,0 0 11-16,0 0 11 0,0 0 2 0,0 0-2 0,0 0-8 0,0 0-12 16,0 0-16-16,0 0-19 0,0 0-24 0,0 0-22 0,0 0-22 0,0 0-18 15,0 0-19-15,0 0-18 0,0 0-19 0,0 0-19 0,0 0-10 0,0 0-8 16,0 0-2-16,0 0-6 0,0 0-2 0,0 5-1 0,0 1-3 0,0 0 2 15,0 3-2-15,-2 1 1 0,2 4 1 0,-1 1-1 0,1 3 5 0,-5 3 3 16,4 1 5-16,-1 5 5 0,1 0 2 0,-3 3 3 0,3 2 0 0,-3-1 3 16,3 2-1-16,-1 0-3 0,1-2 0 0,1 2 0 0,0-5 1 0,1-1 1 15,1-2 0-15,-1-2-3 0,3-4-2 0,1-1-4 0,-1-3-3 0,4-2-2 16,-2-3-3-16,1-1-1 0,-1-3-1 0,3-2-3 0,2-3-1 0,-1-2-5 16,2-1-15-16,5-6-19 0,-2-1 0 0,1-1 0 0,5-7 0 0,-4-1 0 15,5 0 0-15,0-5 0 0,0 1 0 0,-1-1 0 0,0-1 0 0,-1 1 0 16,-2-4 0-16,-3 4 0 0,1-1 0 0,-2 0 0 0,-3 0 0 0,-1 0 0 15,1 0 0-15,-3 1 0 0,-2-1 0 0,-1 2 0 0,1 1 0 0,-3 0 0 16,0 3 0-16,1 0 0 0,-3 2 0 0,1 2 0 0,-2 3 0 0,1 1 0 16,-1 2 0-16,0 2 0 0,-1 2 0 0,1 4 0 0,0-3 0 0,0 3 0 15,0 0 0-15,0 0 0 0,0 0 0 0,0 0 0 0,0 3 0 0,0 1 0 16,0 4 0-16,1-1 0 0,-1 4 0 0,0-1-4 0,2 3 0 0,-2 3 2 16,2 2 2-16,-2 0 1 0,1 0 0 0,3 0-2 0,-3 1 2 0,1 1 0 15,4-2 1-15,-3 2-2 0,3-2-3 0,-1-2-4 0,3 0-16 0,1-1-18 16,-1 0-23-16,2-1-23 0,1-2-26 0,-2 0-31 0,3-3-42 0,-2-1-44 15,2 2-94-15,-3-3-104 0,-1-1-98 0,5 0-95 0,-4-1-18 0,-1-2-2 16,1 0 16-16,-2-2 17 0,-1 0 24 0,-2 1 22 0,-1 1 29 0,-2 0 29 16,-1-3 42-16</inkml:trace>
  <inkml:trace contextRef="#ctx0" brushRef="#br0" timeOffset="14220.96">22633 6921 77 0,'-2'-3'203'0,"-1"1"9"0,1 1 9 0,-1-1 16 0,2 1 14 16,-4-1 21-16,2 1 18 0,2-1-21 0,1 2-29 0,-4-1-23 0,4 1-23 15,-3 0-9-15,3 0-5 0,-1 0 3 0,-3 0 2 0,3 1 8 0,-3 2 7 16,1 0 10-16,-1 2 11 0,1 0 1 0,0 3-4 0,-2 2-11 0,1 1-11 16,0 2-9-16,-1 3-7 0,2-1-7 0,-2 1-6 0,2 1-7 0,2-1-12 15,1-1-13-15,0 0-17 0,0-1-22 0,1-1-26 0,5-2-14 0,-1 0-16 16,1-2-4-16,1-2-5 0,-1-1-2 0,3-1-3 0,1-3-1 0,0 1-3 16,0-3-3-16,2-2-2 0,-3 0 0 0,3-3-2 0,-2-1-2 0,1-1-2 15,0-2-2-15,0-2-1 0,-1-1-3 0,-1 1-3 0,-1-2 0 0,0 1-1 16,-3 0 0-16,3 0-2 0,-7 0 2 0,2 0 1 0,-1 0 0 15,-2 2-1-15,-2-1 3 0,-1 1 0 0,2 0 1 0,-4 2-2 0,2-2 2 0,-2 3-2 16,0 1-1-16,2 0-4 0,-2 0-4 0,1 2-5 0,-2 2-13 0,-1 1-15 16,2 2-27-16,1 1-29 0,-3 1-61 0,2 3-65 0,-2-2-89 15,0 5-94-15,3 0-71 0,-3 2-66 0,2 3-14 0,-1-3 0 0,3 3 4 16,0 1 4-16,0-3 13 0,1 1 13 0,1 1 29 0,1-2 31 0</inkml:trace>
  <inkml:trace contextRef="#ctx0" brushRef="#br0" timeOffset="14571.03">22763 7143 56 0,'1'-3'366'0,"1"-2"25"0,-2 4 21 0,0 1 15 0,0-3 19 0,0 3 19 16,-2-3 12-16,2 3 14 0,-1-3 10 0,-1 2 9 0,2 1-93 0,0 0-114 15,0 0-63-15,0 0-54 0,0 0-28 0,0 0-24 0,0 0-18 0,0 0-17 16,0 0-14-16,0 0-9 0,0 0-6 0,2 1-6 0,1 3-6 0,0 1-6 16,2-1-2-16,2 2-1 0,-2 2 6 0,3 1 3 0,-1 1 6 0,3 1 4 15,0 2 6-15,-2 1 6 0,4 1-1 0,-2 0-4 0,1 2-5 0,0 1-3 16,0 1-4-16,1 2-2 0,-2 0-1 0,2 1-1 0,-3-1-2 0,2 2-3 16,-1 0-1-16,-1 0 3 0,4 0-3 0,-4-1-7 0,4 2-4 0,0-4-3 15,1 2-4-15,3-1 0 0,0 1-5 0,3-4-1 0,2-1-2 0,0 0-24 16,-1-1-3-16,0-2 0 0,3-1 0 0,0-1 0 0,-3-1 0 0,1-1 0 15,-2-1 0-15,-2-1 0 0,0-1 0 0,-1-1 0 0,0 2-29 0,-4-4-45 16,-1 2-23-16,-1-1-25 0,-1-2-29 0,-1 0-29 0,-3-1-65 0,-2 0-76 16,-1-2-87-16,-3 0-93 0,0 0-66 0,-2-3-61 0,-1-1-5 0,0-1 9 15,-4-1 20-15,0 2 25 0,0-2 23 0,-1 0 24 0,2 0 28 0,-2 1 28 16</inkml:trace>
  <inkml:trace contextRef="#ctx0" brushRef="#br0" timeOffset="14971.95">23447 7722 84 0,'-3'2'232'0,"-2"-2"6"0,2 1 5 0,0 0 8 15,0 1 7-15,-1-2 9 0,1 1 11 0,-1 1 16 0,1-2-33 0,1 2-48 16,1 0-10-16,-3 1-3 0,3 2 6 0,-1-1 3 0,2 2 18 0,-1 0 16 16,1 2 11-16,0-1 3 0,0 4 4 0,0-1 1 0,0 1-9 0,-2 1-9 15,2 0-17-15,-2 0-16 0,2 0-18 0,2 1-20 0,0-1-19 0,-1 1-17 16,2-2-20-16,1 0-18 0,-3-3-11 0,4 2-6 0,1-2-6 0,0-1-4 16,-1-1-1-16,2-2-2 0,-3 1-5 0,2-4-7 0,-1-1-5 0,3 0-7 15,0-3-4-15,0-1-5 0,1-2-2 0,-1-2-2 0,1-1-6 0,0 0-4 16,-1-3-5-16,0 2 0 0,-2-4-5 0,2 2-2 0,-2-1 0 0,-3-1 2 15,2 1-1-15,-2 1 0 0,1 0 1 0,-4 0 2 0,0 1 1 0,0-1 2 16,-4 2-1-16,3-1 3 0,-3 2-5 0,1 2-3 0,0 0-8 0,-2 2-7 16,-1 1-19-16,2 0-19 0,-3 3-24 0,1-1-24 0,-1 0-40 0,1 4-43 15,0 0-79-15,-1 1-87 0,1 0-86 0,0 0-84 0,0 1-56 0,-1 0-48 16,2 3-6-16,2-1 5 0,-2-1 17 0,2 3 20 0,-2-1 22 0,3 0 25 16,-2-1 39-16,1 2 43 0</inkml:trace>
  <inkml:trace contextRef="#ctx0" brushRef="#br0" timeOffset="15370.89">23473 8051 226 0,'-2'0'347'0,"0"-2"17"0,2 2 15 0,-3-3 17 15,3 3 15-15,0 0 12 0,0 0 9 0,-1 0 18 0,1 0 21 16,0 0-64-16,0 0-80 0,0 0-43 0,-4 0-36 0,4 0-13 0,-3 0-7 0,-2 3-4 16,1 1-3-16,-1 4-2 0,-1 1-4 0,-2 3 0 0,-3 1 1 0,0 5-8 15,-4 3-12-15,0 4-15 0,-1 2-13 0,-5 4-17 0,-2 2-15 16,-4 3-18-16,-2 2-23 0,4 2-95 0,-10 2 0 0,4 3 0 0,-1 0 0 0,-1 1 0 15,1 1 0-15,2-1 0 0,0-1 0 0,3-1 0 0,3-3 0 16,4-3 0-16,0-1 0 0,5-3 0 0,1-4 0 0,4-3 0 0,2-5 0 16,2 1 0-16,-2-5 0 0,5-4 0 0,2 2 0 0,-3-6 0 0,3 0 0 15,-1-2 0-15,2-2 0 0,-1-1 0 0,1-1 0 0,0-1 0 0,0-3 0 16,0 0 0-16,0 0 0 0,0 0 0 0,0 0-107 0,0 0-79 0,0 0-47 16,0 0-70-16,0 0-78 0,0 0-67 0,-4-1-67 0,4 1-63 0,-3-2-65 15,1-1-4-15,-1 2 10 0,-1-2 19 0,1 1 26 0,0 1 29 0,3 1 28 16,-7 0 46-16,2 3 47 0</inkml:trace>
  <inkml:trace contextRef="#ctx0" brushRef="#br0" timeOffset="15737.91">22514 9219 352 0,'2'-2'396'16,"-2"2"21"-16,0 0 18 0,0 0 11 0,0 0 11 0,0 0 19 0,0 0 21 16,0 0 19-16,0 0 15 0,0 3-68 0,-2 3-90 0,2-1-58 0,0 2-54 15,0 4-23-15,0 0-19 0,2 1-12 0,0 3-11 0,-1 1-8 0,2 2-8 16,-1 0-14-16,6 3-19 0,-4-2-15 0,1 2-16 0,2 1-11 0,-2-2-12 16,2 1-12-16,-1 0-14 0,1-1-10 0,-1-2-10 0,1-2-30 0,0-1-17 15,0-1 0-15,-2-1 0 0,-2-3 0 0,2 1 0 0,-1-4 0 0,1 0 0 16,-4-3 0-16,2 1 0 0,-3-3 0 0,4 0 0 0,-4-2 0 0,0 0 0 15,0 0 0-15,0 0 0 0,3 0 0 0,0-2 0 0,0-2 0 0,2-2 0 16,3 0 0-16,-2-4 0 0,2-3 0 0,3-2 0 0,3-4 0 0,2-2 0 16,2-3 0-16,-1-1 0 0,4-2 0 0,-1-1 0 0,-1 0 0 0,2 0 0 15,-1 2 0-15,-4 1-102 0,1 4-29 0,-2 0-29 0,-3 4-34 0,-1 4-39 16,-2 1-60-16,-5 2-68 0,-1 5-70 0,-1 0-71 0,-2 5-60 0,0 0-57 16,-8 3-2-16,3-1 12 0,-3 5 23 0,0 2 26 0,-3 0 26 0,0 2 27 15,2 0 35-15,-4 3 37 0</inkml:trace>
  <inkml:trace contextRef="#ctx0" brushRef="#br0" timeOffset="19471.91">7431 4423 169 0,'1'-15'224'0,"1"0"13"0,0-1 18 15,2-1 20-15,-1-1 24 0,2 0 12 0,-2 0 14 0,2 0-30 0,0 3-41 16,0 0-27-16,2 2-24 0,-2 0-4 0,-2 2 4 0,2 3 2 0,-2 1 0 16,-1 1-1-16,1 1 2 0,-1 2-11 0,-1 0-11 0,-1 3-7 0,0 0-6 15,0 0-2-15,0 0-2 0,0 0-2 0,0 0-8 0,0 0-8 0,3 3-13 16,3 0-7-16,-1-2-7 0,0 5-12 0,6-2-11 0,0 1-8 0,2 0-4 16,2 1-4-16,3 1-5 0,6-2-17 0,1 3-16 0,5-2-2 15,6-2 3-15,4-1-10 0,4-1-13 0,4-1 3 0,5-2 5 16,4 1 0-16,3-3-4 0,2 1-5 0,1-2-2 0,1-1 2 0,-3 1 4 0,1 1 8 15,0 1 11-15,-2 2-7 0,-2 0-8 0,2 0 8 0,-1 0 14 16,-1 2-2-16,1-1-8 0,-1 2 3 0,4 0 5 0,0 2 3 0,1-3 0 0,0 2-4 16,3-1-4-16,2 0-2 0,-1 0 2 0,1-2-2 0,3 1 2 15,3-1-4-15,-2 0-4 0,2 1-1 0,0-2-3 0,-1 2-13 0,3-2-20 16,-2 0 0-16,3-2 0 0,-2 2 0 0,2-2 0 0,-4 1 0 0,3 0 0 0,-2-1 0 16,-2-1 0-16,0 2 0 0,-2-2 0 0,-2 0 0 0,-2 1 0 15,-2-1 0-15,-3 0 0 0,-1 2 0 0,-5-2 0 0,-1 1 0 0,-3 1 0 16,-4-1 0-16,-4 1 0 0,-2 1 0 0,-5 1 0 0,-2-1 0 0,-6 2 0 15,-1-1 0-15,-6 1 0 0,-3 1 0 0,-5-2 0 0,1 1 0 0,-6-1 0 16,0-1 0-16,-2 1 0 0,-3 1 0 0,-3-2 0 0,0 0 0 0,0 0 0 16,0 0 0-16,0 0 0 0,-3-2-70 0,-3 1-94 0,-2 1-72 0,-1-3-75 0,-5 2-104 15,-2-2-112-15,-3 0-67 0,-2 0-56 0,-4-1-12 0,-2 3-6 16,0 0 13-16,-3 0 14 0,0 2 32 0,2 0 30 0,-1 2 43 0,2 0 39 16</inkml:trace>
  <inkml:trace contextRef="#ctx0" brushRef="#br0" timeOffset="19600.57">11404 4371 101 0,'14'6'439'15,"-4"-2"-1"-15,-4 1-2 0,-1-1-16 0,-1-1-19 0,-1-1-72 0,-3-2-85 16,0 0-63-16,5 1-60 0,-1-2-55 0,-1-1-52 0,0-1-183 0,-1 0-213 0,1 0-46 16,0 0-12-16,-1-3 2 0,-2 2 2 0,0-4 16 0,-2 1 20 15</inkml:trace>
  <inkml:trace contextRef="#ctx0" brushRef="#br0" timeOffset="20389.46">13194 4264 145 0,'-21'15'312'0,"-2"-1"21"0,-1-1 19 16,3-2 3-16,1-4 4 0,2 1 0 0,4-3-3 0,3-3 1 0,2 1 0 15,2-3-72-15,4 0-89 0,3 0-41 0,0 0-34 0,0 0-11 0,0 0-9 16,0 0 0-16,3-3-3 0,0 3 12 0,4-2 15 0,-1 1 15 0,5 0 11 16,-3-2 10-16,6 1 6 0,-1 1 6 0,1-1 0 0,5-1-7 0,1 2-12 15,1-3-8-15,3 2-9 0,4-1-14 0,2 3-10 0,2-3-16 0,5 1-15 16,-1-1-10-16,6 2-9 0,1-1-6 0,4-1-9 0,1 2-3 0,4-2-3 16,3 3-3-16,1-3-3 0,-1 3 0 0,5-2-1 0,1 2 0 0,-3-1 5 15,4 1 2-15,1 0 8 0,-1 1 1 0,1-1 0 0,0 2 2 0,0-1 0 16,3 1 2-16,1-2 3 0,-1 3-1 0,2-2 0 0,1 1-2 0,1-1-3 15,0-1-2-15,3-1-6 0,1-1-5 0,-1 1-9 0,1-2-4 0,4 0-3 16,-4 0-2-16,3-2-4 0,1 1-2 0,3-2-4 0,-1-1-1 0,-1 2-3 16,3-1 3-16,-1-1 0 0,1 0-3 0,0 1-4 0,1 0 1 0,-1-1 3 15,3 1-2-15,-3-1-5 0,1 2 0 0,1 1 0 0,-2-2 0 0,0 3 0 16,-1-1 0-16,1 2 0 0,-1 2 0 0,-1-1 0 0,-2 2 0 0,1-1 0 16,-2 2 0-16,1 1 0 0,-4 1 0 0,0 2 0 0,1-2 0 0,-1 1 0 15,-3 0 0-15,0 1 0 0,-1-1 0 0,-1 0 0 0,-1 0 0 0,2 0 0 16,-4-1 0-16,-1 0 0 0,0 0 0 0,-2-1 0 0,-1 0 0 0,-2 0 0 15,-3-2 0-15,0 2 0 0,-2-3 0 0,0 1 0 0,1-1 0 0,-4 0 0 16,0 0 0-16,0-1 0 0,-3 0 0 0,0-1 0 0,2 1 0 0,-7-2 0 16,3 0 0-16,-4 0 0 0,-1 1 0 0,-3-1 0 0,-3 2 0 0,1-2 0 15,-4 0 0-15,-3 1 0 0,-2 1 0 0,-3-2 0 0,-4 1 0 0,-2 2 0 16,-2-2 0-16,-4 1 0 0,-2 1 0 0,-1-1 0 0,-4 1 0 0,-3 1-55 16,0 0-113-16,-3-1-57 0,0 0-99 0,0 0-106 0,-4 0-97 0,-3 0-92 15,-4-1-28-15,0 1-10 0,-6-1 1 0,-1 0 6 0,-5-1 15 0,-2 0 20 16,-5 4 30-16,0 0 32 0,-2-1 53 0</inkml:trace>
  <inkml:trace contextRef="#ctx0" brushRef="#br0" timeOffset="20514.12">19098 4564 258 0,'-2'26'499'0,"0"-5"-6"0,-2-2-10 0,-3-2-43 0,0-4-49 15,-1-1-91-15,0-4-102 0,0-4-90 0,0-6-83 0,2 0-20 0,-2-1-3 16,-2 1-203-16,-1 1-244 0,0-1-50 0,-5 1-6 0,2-2 8 0,-5 1 11 15,-2-3 43-15</inkml:trace>
  <inkml:trace contextRef="#ctx0" brushRef="#br0" timeOffset="37089.8">7021 10252 46 0,'-5'-1'289'0,"-3"-4"21"0,1-1 17 0,0-1 18 16,-1-2 15-16,2-2 18 0,0 1 17 0,1-3 13 0,-1 3 13 0,3-1-51 15,-1 0-64-15,3 3-39 0,1 1-36 0,1 1-19 0,1 0-16 0,3 1-11 16,1 1-13-16,2-1-8 0,1 2-7 0,4-1-10 0,3 1-10 0,3-2-7 15,5 1-6-15,4 0-12 0,4 0-20 0,6 1-3 0,4 0-5 0,6 2 0 16,4 1-5-16,6 0 0 0,4 1-3 0,4 2-6 0,6 2-5 0,3-1-5 16,2 2-2-16,3-1 3 0,5 2 3 0,-1-1 0 0,0 2 3 0,3-1 3 15,1 1 3-15,-1-2-1 0,-1 1-2 0,-1 0 1 0,1-1 0 0,-3 3 2 16,-2-6-1-16,1 3 0 0,-4-1-3 0,-1 1-7 0,-4-1-8 16,-2-1-6-16,-3-1-15 0,0 2-33 0,-5-2 0 0,1 0 0 0,-3 0 0 0,-4-1 0 15,0 3 0-15,-3-2 0 0,-2 0 0 0,-3 2 0 0,-3-3 0 0,-2 3 0 16,-3 0 0-16,-3-1 0 0,-6 2 0 0,0-1 0 0,-4-1 0 15,-4 2 0-15,-4-1 0 0,-2-1 0 0,-3-2 0 0,-5 4 0 0,1-3 0 0,-5-1 0 16,-1 0 0-16,-2 0 0 0,0-1 0 0,-3-1 0 0,0 0 0 0,0 0-111 16,-4 0-97-16,-1 2-107 0,-2-2-124 0,-5 4-102 0,2-3-100 15,-5 1-24-15,-3 1-4 0,-4 0 1 0,0 4 4 0,-4-4 11 0,-4 6 14 16,-1-1 37-16,-2 1 44 0,1 0 50 0</inkml:trace>
  <inkml:trace contextRef="#ctx0" brushRef="#br0" timeOffset="37240.4">9804 10303 456 0,'27'-3'618'0,"-5"2"9"0,-2 1 5 15,-5 2-1-15,-4 2 0 0,0-1 0 0,-5 2 0 0,-3 1-2 0,-1-2-3 16,-2-1 1-16,-2 0-4 0,1-2-233 0,1-1-277 0,-2 1-71 0,-1 1-28 16,1 0-14-16,2-2-12 0,-3 0-17 0,-2 1-14 0,1-1-18 0,-2 0-22 15,-1 0-23-15,1 0-24 0,-5-1-38 0,3 1-42 0,-2-2-95 0,-4 2-108 16,3-2-95-16,-2 2-95 0,-1-1-15 0,1 1 3 0,-2 1 12 0,0 1 18 16,-2 0 17-16,1 0 21 0,-3 3 24 0,2-1 23 0,-2 1 39 15</inkml:trace>
  <inkml:trace contextRef="#ctx0" brushRef="#br0" timeOffset="38073.17">7266 11537 183 0,'-5'-2'263'0,"1"-1"18"0,-2 0 20 0,1 0 19 16,3 0 19-16,-1 0 26 0,1 1 23 0,-1 1-7 0,3 1-15 0,0 0-27 16,0 0-30-16,0 0-19 0,0 0-11 0,0 0-19 0,0 0-18 15,0 0-17-15,0 0-20 0,0 0-16 0,0 0-19 0,0 0-24 0,0 0-22 0,0 0-29 16,0 0-28-16,0 0-15 0,0 0-14 0,0 0-9 0,0 0-6 16,0 0-3-16,0 1-2 0,0-1 0 0,-3 2 2 0,3-2-2 0,0 3 0 15,-2 0-1-15,-1 3 2 0,2-1-1 0,-3 2 1 0,0 2 1 0,-1 2 2 16,2 1 3-16,0 4 1 0,-2 1 5 0,0 0 2 0,2 5 3 0,1 1 0 15,-2 0 3-15,2 4 4 0,-1-2 1 0,3 2-1 0,0-2 2 0,0 1-2 16,3-2-1-16,-3-1-4 0,2-3-3 0,2 0 0 0,1-3-3 0,0-4-4 16,1-1-1-16,1-1 3 0,2-4-2 0,-1-2-3 0,2-1 3 0,-1-1 0 15,4-4-3-15,-4-2-1 0,4-3 1 0,-2-3-1 0,0-2 0 0,1-2-2 16,0-4-2-16,-1-1-1 0,1-3-5 0,-2 1-2 0,1-3-1 0,-2 0 1 16,-1-1-1-16,-3 2-3 0,0-1 3 0,-1 0 1 0,-2 2 2 0,-2 2 0 15,0 0 4-15,-2-1 3 0,-2 2 0 0,1 1 2 0,-2-1 3 0,0 4 1 16,-1 0-1-16,-1 1-2 0,0 1-1 0,-1 1 0 0,1 1-2 0,-1 2-1 15,-1 2-6-15,-1 0-7 0,2 3-10 0,-1 2-15 0,0 1-16 0,-1 0-14 16,-1 1-24-16,2 2-21 0,-1 2-29 0,2 1-30 0,-1 1-55 0,1 1-58 16,0 1-100-16,1 0-107 0,-2 2-72 0,3 2-64 0,-1-1-5 0,2 2 9 15,-2 2 12-15,1 0 14 0,1 1 21 0,-2 1 19 0,1 0 28 0,0 0 30 16,1 1 57-16</inkml:trace>
  <inkml:trace contextRef="#ctx0" brushRef="#br0" timeOffset="38973.75">7208 12032 267 0,'1'-6'306'0,"-1"3"27"16,2 1 23-16,-2-2 23 0,0 4 28 0,0 0 26 0,0 0 23 0,0 0 21 16,0 0-49-16,0 0-65 0,0 0-30 0,0 0-24 0,0 0-25 0,0 0-24 15,0 0-20-15,0 0-22 0,0 0-19 0,-2-1-23 0,2 1-22 0,-4 1-19 16,-1 1-17-16,-2 1-13 0,-2 1-8 0,1 4-5 0,-5 2-6 0,-1 3-3 16,0 3 2-16,-5 5 4 0,-1 1 4 0,-1 6 1 0,-4 1 3 0,-1 7 0 15,1-1-3-15,-2 4-4 0,-1 0-5 0,4 0-6 0,-1 2-9 0,1-4-10 16,2 1-6-16,4-4-44 0,1-1-10 0,3-3 0 0,1-1 0 0,4-4 0 15,-1-1 0-15,5-3 0 0,-2-3 0 0,2-1 0 0,2-2 0 0,1-2 0 16,-1-1 0-16,1-3 0 0,1 0 0 0,-1-3 0 0,2 0-27 0,0-2-70 16,0-4-23-16,0 0-24 0,0 0-31 0,0 0-34 0,0 0-67 0,0 0-78 15,0 0-79-15,0 0-84 0,0 0-54 0,0 0-51 0,0 0 2 0,-2-4 14 16,-1-1 20-16,2 3 21 0,-4-2 23 0,2-1 20 0,0 5 34 0,-2-2 34 16</inkml:trace>
  <inkml:trace contextRef="#ctx0" brushRef="#br0" timeOffset="39323.83">6591 12937 78 0,'-3'-3'372'16,"-2"2"27"-16,0-2 22 0,-1 3 20 0,2 0 18 0,-3 2 16 0,2-1 14 0,-1 1 16 15,-2 3 10-15,2 0 12 0,1 1-92 0,-1 1-117 0,-1 4-56 16,1-1-49-16,0 4-27 0,1-1-24 0,0 4-21 0,0-1-17 0,2 1-19 15,0 0-15-15,0 0-14 0,3 0-14 0,0-2-10 0,0 0-14 0,5 0-8 0,-1-3-9 16,1-2-4-16,0 0-2 0,3 0-2 0,3-4-2 0,-2 0-1 16,3-2 1-16,0-2 0 0,1-2-2 0,1 0 1 0,0-3 2 0,2-3-2 15,-2-2-2-15,0-1 0 0,2-4 0 0,-3-1-1 0,3-4-3 0,-2 0 0 0,-1-4 2 16,-2-1-2-16,1-1 2 0,-2 0 2 0,-2 0 5 0,-2-2 0 16,0 4 1-16,-1-2-1 0,-3 2 5 0,-2 1-2 0,-2 0 1 0,-1 3 0 15,-3 0 3-15,1 0 1 0,-3 3 1 0,0-1 0 0,-3 3 1 0,2 3-3 16,-1-1-4-16,-2 2-2 0,2 3 0 0,0 2-2 0,-2 1-3 0,2 3-9 15,-1 3-14-15,-1 3-14 0,2 0-16 0,-1 4-22 0,0 2-21 0,2 2-34 16,0 0-38-16,0 4-82 0,1 2-91 0,0 0-80 0,2 1-78 0,1 0-53 16,1 1-45-16,-1-1-2 0,3 1 12 0,-1 3 10 0,1-1 17 15,2 0 18-15,0-2 21 0,2 1 34 0,0 0 36 0</inkml:trace>
  <inkml:trace contextRef="#ctx0" brushRef="#br0" timeOffset="39706.8">6506 13419 61 0,'0'-11'212'0,"3"3"15"0,-3-2 19 16,0 0 30-16,0 3 32 0,0 0 38 0,0 0 40 0,-1 2-5 0,1 1-12 15,0-1-10-15,-2 4-8 0,2 1-1 0,0 0 0 0,0 0-8 0,0 0-9 16,-2-3-12-16,2 3-10 0,-1 0-26 0,-3 0-29 0,1 0-33 0,-2 1-35 16,-1 1-32-16,-3 2-26 0,1 0-18 0,-2 6-8 0,-2 0-11 0,-1 2-8 15,-3 6-1-15,-1 2 1 0,-2 4 2 0,-3 3 0 0,1 2-3 0,-3 6-1 16,1 0-4-16,-2 1-2 0,2 1-6 0,-2 2-5 0,1-3-9 0,2 2-11 15,3-4-10-15,0-2-11 0,3-3-15 0,1-2-16 0,3-4-21 0,0-3-21 16,4-4-24-16,2-3-23 0,1-3-26 0,2-3-27 0,1-1-27 0,0-1-32 16,2-5-71-16,0 0-84 0,0 0-77 0,0 0-77 0,0 0-49 0,5-3-46 15,0 0 5-15,0 0 13 0,0 0 20 0,1-2 21 0,0-1 24 0,-1 1 26 16,1 1 29-16,-1 1 28 0</inkml:trace>
  <inkml:trace contextRef="#ctx0" brushRef="#br0" timeOffset="40072.82">5946 14137 84 0,'-2'-3'294'0,"-1"-1"10"0,2 2 14 16,-3 1 23-16,0 2 28 0,-2 1 34 0,1 4 37 0,-2-1 24 0,3 5 24 15,-3 2-58-15,1 1-71 0,0 4-49 0,-1 1-44 0,1 1-17 0,1 3-9 16,0 0-9-16,-1 2-13 0,3-3-23 0,0 0-26 0,1 0-35 0,2-1-35 16,0-4-22-16,2 0-21 0,1-2-10 0,0-2-10 0,5-3-4 0,-2-2-2 15,2-3-6-15,2 1-3 0,1-3-1 0,0-4 1 0,3-3-4 0,0 1 1 16,2-6 0-16,-3-2-1 0,1-3-3 0,2-3 0 0,-3-1-1 0,1-4-2 16,-3-1 1-16,-3-1 1 0,3 3 2 0,-5-2 3 0,-1 2 1 0,-3 2 0 15,-1 1 1-15,-2 1 1 0,-3 3 2 0,1-1 2 0,-5 3 2 0,-1 1 3 16,1 0-2-16,-3 2-2 0,-2 2 0 0,2 1-3 0,-2-1-6 15,-1 4-5-15,0 1-2 0,0 1-4 0,-1 2-10 0,0 3-10 0,2 2-15 0,-1 1-18 16,1 1-22-16,0 2-28 0,1 0-40 0,2 2-46 0,1-1-92 0,0 1-106 16,2 1-90-16,2-1-90 0,2-2-16 0,1 2-2 0,2-1 5 15,2 1 10-15,-2 0 15 0,3-2 12 0,2-2 25 0,0 1 21 0,1-1 43 0</inkml:trace>
  <inkml:trace contextRef="#ctx0" brushRef="#br0" timeOffset="40228.41">6423 14197 77 0,'0'9'507'0,"-1"-1"23"0,-2-2 2 0,0 1 1 0,0-2-3 0,-2 1-2 0,-2-3-8 15,1 1-9-15,-2 1-15 0,2-3-16 0,0 0-98 0,-1 0-116 0,1 1-245 16,-2 0-273-16,0-2-138 0,3 2-110 0,0-3-26 0,2-3-4 0,-3 0 1 16,5-3 2-16,-1 0 5 0,-1-3 10 0,3-1 14 0,0-4 16 0,2-1 34 15</inkml:trace>
  <inkml:trace contextRef="#ctx0" brushRef="#br0" timeOffset="41408.25">7151 10946 168 0,'3'-16'301'0,"0"1"31"0,-3 2 19 16,2 2 18-16,1 2 15 0,-2 2 17 0,-1-1 9 0,0 3 10 0,0 3-39 16,0 2-50-16,0 0-20 0,0 0-15 0,0 2-25 0,0 3-27 15,-4 3-23-15,4 1-24 0,-2 6-13 0,-1 1-12 0,0 4-11 0,1 3-10 16,-3 5-10-16,2 0-9 0,-2 2-14 0,2 0-22 0,-1-1-18 0,2-1-15 16,2-1-8-16,0-1-9 0,0-4-8 0,2-4-4 0,2 0-8 0,1-5-6 15,0 0-7-15,1-5-5 0,2 0-6 0,1-3-7 0,3-2-4 0,-3-4-5 16,5-3-5-16,-1-2-3 0,1-2-4 0,2-1-3 0,1-7 1 0,1 1-3 15,-1-4 0-15,-1-2-2 0,0-2 3 0,0-1 4 0,0-1 3 0,-2 0 6 16,0-3 3-16,-3 1 4 0,0 2 4 0,-1 1 4 0,-2 0 6 0,-2 2 7 16,0 0 10-16,-1 4 6 0,-2 3 8 0,-1 0 9 0,-1 3 4 0,-1 3 4 15,2 2 3-15,-2 1 4 0,-2 3 1 0,2 3 0 0,0 0-1 0,0 0 1 16,-1 2-6-16,-3 1-7 0,1 4-5 0,0 2-7 0,-3 1-7 0,1 4-8 16,0 2-3-16,1 2-6 0,-3 1-3 0,2 2-4 0,-2 2 0 0,2-2-1 15,2 3-3-15,0-3-6 0,1 1-14 0,0 0-15 0,2-1-24 0,-1-2-27 16,2 1-40-16,1-1-44 0,0 1-98 0,1-2-108 0,-2 0-98 0,4 2-92 15,-3-4-22-15,1 2-5 0,1 0 1 0,-2 1 4 0,0-1 14 0,-2 3 15 16,-2-1 25-16,0 3 26 0,0 0 42 0</inkml:trace>
  <inkml:trace contextRef="#ctx0" brushRef="#br0" timeOffset="42107.38">5290 13903 112 0,'-3'-6'183'0,"-1"0"10"15,0 1 16-15,1-4 17 0,0 4 28 0,-1-1 31 0,0-1 2 0,-1 3-4 16,0-3 0-16,-1 4-2 0,1-1 15 0,0 2 20 0,2-1 9 0,-2 0 7 16,2 0 6-16,0 3 1 0,-3-2-8 0,3 1-8 0,0 1-24 0,-1-2-29 15,1 2-30-15,0 2-32 0,-2-2-30 0,2 3-29 0,1-3-26 0,-1 7-24 16,-1 1-12-16,2 0-8 0,1 5-8 0,-1 0-6 0,2 5-1 0,0 3-2 16,0 2 4-16,2 4 5 0,-1 0 5 0,2 3 2 0,0 0 1 0,2-1-4 15,0 0-2-15,1-1-1 0,-1 0-7 0,0-2-3 0,1-5-5 0,0 1-4 16,-1-6-5-16,1-1-7 0,-1-1-5 0,0-6-8 0,2 2-7 0,-2-4-21 15,2-2 0-15,-1-1 0 0,-1-1 0 0,3-2 0 0,-2-5 0 0,2 1 0 16,0-5 0-16,3-2 0 0,0-4 0 0,-1-5 0 0,2-2 0 0,-1-3 0 16,3-5 0-16,-3-4 0 0,2-1 0 0,1-5 0 0,-2 1 0 0,0 1-13 15,1-3-82-15,-2-1-21 0,0 4-16 0,-2-2-21 0,1 4-38 0,-1 3-43 16,-4 3-83-16,0 4-92 0,-2 6-62 0,0 3-55 0,-1 7-42 0,-4 5-38 16,2 5 7-16,-1 5 17 0,-3 5 16 0,3 4 17 0,-2 4 17 0,-1 3 21 15,1 3 37-15,0 3 44 0</inkml:trace>
  <inkml:trace contextRef="#ctx0" brushRef="#br0" timeOffset="42286.9">5970 14581 185 0,'6'2'527'0,"1"-2"14"0,-3-2-3 15,-2 2-1-15,-2 0-16 0,0 0-14 0,-2-1-15 0,-2-1-13 0,-1 1-14 16,-2-1-17-16,1 1-105 0,-3 1-126 0,1 1-222 0,0 1-246 0,0-2-124 15,-2 1-99-15,4 1-32 0,0-2-22 0,-1 0 7 0,1-2 15 0,0 1 13 16,1-1 12-16,2-1 15 0,-2 0 16 0,3-1 26 0</inkml:trace>
  <inkml:trace contextRef="#ctx0" brushRef="#br0" timeOffset="50158.85">12879 11494 304 0,'-1'-10'357'0,"-1"1"17"0,-3 0 17 0,2 2 21 0,0-1 21 15,-2 1 22-15,2 4 25 0,-2-1 13 0,2 1 11 0,0 2-84 0,1-2-109 16,2 3-50-16,0 0-35 0,0 0-24 0,-3 3-24 0,2 0-14 0,-1 3-16 15,0 4-18-15,-1 4-20 0,-2 2-23 0,1 5-23 0,1 5-12 0,-2 4-12 16,0 2-2-16,2 3-2 0,0 1 0 0,1 3-1 0,0-3-3 0,2 0-5 16,2 0 1-16,0-4 0 0,1-2 2 0,3-3 0 0,-1-3 3 0,4-2 3 15,-1-4 2-15,2-4-2 0,-2 1-1 0,4-7 0 0,1 2-7 0,0-5-1 16,-1-3-2-16,4-3 0 0,0-2-3 0,1-5-2 0,-1-2-3 0,1-4-3 16,1-4-3-16,1-3-2 0,0-3-1 0,0-2-2 0,1-3-2 0,-2-3-2 15,1 0 1-15,-3 0 1 0,0-2 0 0,-2 0 1 0,2 3 1 0,-4-1 3 16,-1 2 4-16,-3 1 7 0,0 4 3 0,-3 0 6 0,3 5 4 0,-5 2 4 15,0 5 3-15,-1 0 5 0,-1 3 1 0,1 4 1 0,-1 2 2 0,-1-1 1 16,0 5 0-16,0 0-1 0,0 0-3 0,0 4-4 0,-3-1-6 0,2 5-3 16,-3 2-7-16,1 4-2 0,2 1-5 0,-3 2-3 0,-2 1-3 0,5 5-1 15,-2 1-4-15,1 1-1 0,2-1-7 0,0 0 0 0,2 0 0 0,-1 0 0 16,2-2 0-16,3 1 0 0,1-2 0 0,-1-1 0 0,1-2 0 0,1 0 0 16,2-1-23-16,-2-3-20 0,2-1-18 0,1 0-24 0,-2-2-18 0,1-1-22 15,-1 0-26-15,1-3-30 0,-2 1-61 0,0-2-70 0,-1-1-89 0,0 2-91 16,-2-3-68-16,0-1-58 0,-2 1-1 0,-2 0 13 0,-1-4 19 0,0 6 22 15,-3 0 18-15,0 0 21 0,-2-2 26 0,0 2 30 0</inkml:trace>
  <inkml:trace contextRef="#ctx0" brushRef="#br0" timeOffset="50557.81">12930 12169 78 0,'-2'-5'299'0,"0"0"20"0,1 1 18 0,-2 2 32 0,1 0 35 0,-4 0 38 0,3 1 39 16,-2 0 22-16,0 1 21 0,0 0-57 0,1 1-72 0,-4 2-38 16,2 1-28-16,-2 3-14 0,-5 2-11 0,2 2-9 0,-2 3-9 0,-4 4-22 15,-2 3-27-15,-3 5-30 0,-3 4-35 0,-1 2-20 0,-2 5-16 0,-2 1-12 16,-2 5-13-16,1 1-10 0,-3 3-10 0,1 1-15 0,1 0-60 0,2 1-16 16,0-3 0-16,2 0 0 0,4-4 0 0,3-1 0 0,1-5 0 0,6-5 0 15,1-2 0-15,2-5 0 0,3-5 0 0,2-1 0 0,1-4 0 0,2-4-41 16,1-1-57-16,-1-3-18 0,3-1-15 0,0-1-19 0,0-4-17 0,0 0-27 15,0 0-32-15,-1 2-71 0,-1 1-83 0,2-3-62 0,-2 0-62 0,-2 0-44 16,-1 0-40-16,0 3 5 0,-1-3 15 0,-2 1 16 0,2 1 17 0,-4-1 17 16,2 3 21-16,0 0 31 0,2-1 35 0</inkml:trace>
  <inkml:trace contextRef="#ctx0" brushRef="#br0" timeOffset="50924.8">12125 13166 237 0,'-8'-1'272'0,"4"-2"11"0,-3 0 22 15,2 2 24-15,-1-1 28 0,1 1 30 0,-1-2 27 0,1 1 25 16,0 0-38-16,2 2-53 0,0-1-42 0,0 2-40 0,1-1-13 0,-1 4-2 16,1-1-7-16,-2 3-7 0,2-1-14 0,1 5-21 0,-1 0-23 0,1 4-26 0,-1-2-22 15,2 4-23-15,2 1-16 0,-1 0-16 0,2 1-10 0,-1-1-10 16,6 0-1-16,-4-1-4 0,3-1-4 0,-1-1-6 0,2-2 0 0,1 0-3 15,1-4-2-15,0 1-4 0,0-2 0 0,0-3-2 0,0-1 0 0,0-1-3 0,0-4 3 16,0-1 0-16,0-1 2 0,0-3 2 0,-2-2 4 0,1-2 8 16,-1 0 1-16,0-2 2 0,-1-2 3 0,0 0 3 0,-3-2-1 0,0 1-3 15,-2-2 1-15,0 1 1 0,-2 0-3 0,-2-1-3 0,0 4-2 0,-1-3-5 16,0 2-3-16,-3 0-9 0,1 1-2 0,-1 3-5 0,-1-3-2 0,1 3-4 16,-2 1-2-16,0 3-2 0,2-1-2 0,-1 1-2 0,-2 4-3 0,3-2-2 15,-1 2-6-15,1 2-9 0,1 1-12 0,-1 0-15 0,0 1-18 0,1 1-21 16,-1 0-20-16,1 2-22 0,0-1-35 0,1 2-40 0,1 1-79 0,-2 3-87 15,0-2-78-15,0 2-76 0,3 0-49 0,-1 0-47 0,0 2 2 0,0-3 11 16,3 3 18-16,-3-2 19 0,3 1 19 0,0-1 21 0,2-1 37 0,-1-1 40 16</inkml:trace>
  <inkml:trace contextRef="#ctx0" brushRef="#br0" timeOffset="52455.7">11907 8472 247 0,'-16'-8'310'0,"3"1"39"0,-2 1 46 16,0 0 52-16,0 1 28 0,2 1 25 0,0-1 9 0,2 2 9 16,3 1-67-16,-1 1-83 0,4 0-24 0,2-1-8 0,3 2-18 0,0 0-19 15,-2 4-31-15,2 3-32 0,2 0-41 0,1 2-48 0,0 5-21 0,3 0-16 16,-1 5-6-16,3 0-4 0,-1 4 1 0,3 1 2 0,0 0-11 0,1 0-12 15,1-1-12-15,1 0-14 0,-1 0-9 0,2-2-6 0,-2 0-14 0,2 0-10 16,-1-3-21-16,0-1-23 0,-1 0-18 0,-2 0-17 0,2-4-21 0,-3 1-23 16,0-1-32-16,-1-2-38 0,-2 1-60 0,-1-3-68 0,0 0-78 0,-2-2-76 15,0-2-65-15,-1 1-64 0,-1-2-2 0,-1-4 10 0,0 0 16 0,0 0 12 16,0 0 17-16,0 0 20 0,0-7 32 0,0-1 35 0</inkml:trace>
  <inkml:trace contextRef="#ctx0" brushRef="#br0" timeOffset="52625.25">12163 8403 358 0,'1'-5'388'0,"-2"2"33"0,-2 3 32 0,-2 0 30 0,-4 3 31 16,1 3 20-16,-2 0 18 0,-1 2 12 0,-2 2 13 0,-4 1-80 0,1 2-99 16,-1 4-72-16,-2 2-65 0,-2 3-31 0,-1 0-25 0,1 2-31 0,-2 3-32 15,-1-2-34-15,2 2-33 0,1 2-33 0,-1-3-31 0,2 2-34 0,2-3-30 16,0-1-42-16,1 1-47 0,2-3-90 0,2-1-101 0,2-3-95 0,2 0-92 16,2-5-41-16,2 1-27 0,1-5-3 0,-1-2 3 0,5-1 11 0,0-6 13 15,0 0 21-15,0 0 18 0,0 0 37 0,3-3 40 0</inkml:trace>
  <inkml:trace contextRef="#ctx0" brushRef="#br0" timeOffset="53299.45">11288 13316 37 0,'-4'4'356'0,"1"0"12"0,1-2 5 0,-1 1 6 0,3-3 4 0,0 0 4 15,0 0 45-15,2 3 55 0,-1-2 21 0,2 2 19 0,1 2-77 0,3-1-98 16,-2 2-60-16,3 2-50 0,3 2-14 0,0 1-5 0,2 5-2 0,1 0-5 16,-1 2 0-16,2 4-3 0,0-1-39 0,2 1-47 0,-3 2-20 0,3 0-13 15,0 2-12-15,-2 0-11 0,1-1-11 0,1-1-9 0,-4 1-13 0,4 1-12 16,-4-3-18-16,1-1-20 0,-3 1-24 0,-1-4-26 0,2 0-37 0,-3-2-42 15,-1-2-62-15,-2-2-63 0,1-1-98 0,-3-2-105 0,-1-3-74 0,-1-3-67 16,-2-4-10-16,0 0 5 0,0 0 12 0,-4-3 16 0,1-1 24 0,-2-5 22 16,-1-2 35-16,3-1 35 0,-2-4 58 0</inkml:trace>
  <inkml:trace contextRef="#ctx0" brushRef="#br0" timeOffset="53438.08">11571 13387 418 0,'-3'-14'483'0,"-3"6"10"0,0 2 13 0,-2 3 14 15,-3 3 14-15,-2 4 15 0,0 2 9 0,-2 5 10 0,0 1 5 16,-5 2 4-16,2 5-137 0,-4 2-166 0,2 1-86 0,-2 4-67 0,-1-1-22 15,1 2-17-15,0 0-25 0,3 1-31 0,-1 0-36 0,1-3-40 0,3 1-54 0,2-2-58 16,4-3-101-16,1-2-114 0,2-1-92 0,3-4-87 0,2-3-21 16,4 0-7-16,2-5 4 0,1-3 4 0,2-1 12 0,-1-4 16 0,6-4 25 15,0-1 25-15,2-2 45 0</inkml:trace>
  <inkml:trace contextRef="#ctx0" brushRef="#br0" timeOffset="54292.78">12381 13268 208 0,'-1'-2'235'0,"-1"0"20"0,0 0 23 0,2 2 33 0,-3-1 36 16,3 1 41-16,0 0 43 0,-2 1-14 0,2-1-27 0,-3 0-17 0,3 0-12 15,0 0-11-15,-4 0-12 0,2 2-6 0,2-2-5 0,0 0-18 0,0 0-16 16,0 0-33-16,-3 0-34 0,3 0-41 0,0 0-38 0,0 0-34 0,0 0-30 16,0 0-17-16,0 0-17 0,0 0-10 0,0 0-7 0,0 0-8 0,0 0-4 15,0 0-5-15,0 0-4 0,0 0-2 0,0 0 0 0,0 0 7 0,0 0 14 16,2 2 9-16,-1-2 5 0,5 2 6 0,-1-1 4 0,0 0 5 0,3 1 4 15,3-1 2-15,0-1 0 0,3 2 3 0,5 1 4 0,2-3-1 0,1 1 0 16,3 0-11-16,4-1-13 0,2 2-7 0,1-2-10 0,4-2-14 0,2 2-16 16,3-2 0-16,-1 1 0 0,5-3 0 0,0 1 0 0,-1 1 0 0,2-4 0 15,0 3 0-15,-2-1 0 0,-1 1 0 0,1 1 0 0,-3-2 0 0,-3-1 0 16,0 4 0-16,-3-2 0 0,-4 0 0 0,-1 2 0 0,-3-2 0 0,-4 3 0 16,-1 0 0-16,-3 0 0 0,-5 0 0 0,2 0 0 0,-7 0 0 0,-1 0 0 15,0 0 0-15,-2 0 0 0,-1 3 0 0,-5-3 0 0,0 0 0 0,0 0 0 16,0 0-54-16,0 0-72 0,-2 1-41 0,-2-1-42 0,-2 1-97 0,-1 1-109 15,1 0-108-15,-2-1-106 0,-1-1-25 0,-1 0-5 0,2 0 3 0,0 0 6 16,0-1 25-16,4-1 31 0,0-1 31 0,4 3 30 0,2-4 42 0</inkml:trace>
  <inkml:trace contextRef="#ctx0" brushRef="#br0" timeOffset="54708.68">13773 12996 300 0,'0'0'411'0,"0"0"18"16,-4 0 4-16,1 1 1 0,3-1 17 0,0 0 19 0,0 3 23 0,-1 0 21 15,1 2-9-15,1-1-18 0,-1 2-81 0,2 2-92 0,-1 0-65 0,1 3-56 16,1 1-19-16,0 2-11 0,1 2 4 0,0 1 0 0,-1 1-9 0,2 0-13 16,0 1-17-16,0-1-17 0,1 0-11 0,0 2-7 0,0-2-10 0,1 0-4 15,-1-1-6-15,1-3-3 0,0 0-5 0,0-1-5 0,-1-2-1 0,1-1-4 16,-3-1-5-16,2-1-4 0,-1-3-2 0,0 2-32 0,-2-4-12 0,0 1 0 16,-3-2 0-16,4-1 0 0,-4-1 0 0,0 0 0 0,0 0 0 0,0 0 0 15,0 0 0-15,0 0 0 0,0 0 0 0,0 0 0 0,0 0 0 0,0 0 0 16,1-3 0-16,2-1 0 0,2-6 0 0,1 2 0 0,-1-6 0 0,3-1 0 15,3-4 0-15,0-4 0 0,0-2 0 0,5-4 0 0,-2-2 0 0,2-2 0 16,-2-2 0-16,3-1 0 0,0-1 0 0,-2 1-125 0,0 0-63 0,-2 1-45 16,0 4-96-16,-3 1-106 0,1 4-106 0,-5 3-104 0,-1 4-18 0,-3 4 4 15,-2 4 13-15,-2 6 17 0,-1 2 24 0,-4 6 28 0,-1 1 21 0,-4 5 22 16,2 3 41-16</inkml:trace>
  <inkml:trace contextRef="#ctx0" brushRef="#br0" timeOffset="55925.43">13568 13262 13 0,'-4'-3'161'0,"-1"2"4"16,2 0 8-16,-2-3 3 0,2 2 10 0,0 1 8 0,-1-3-10 0,1 1-18 15,2 1-18-15,-2 1-24 0,1-2 3 0,-1 1 5 0,2 1 6 0,1 1 6 16,-2-4 6-16,2 4 3 0,0 0 6 0,0 0 8 0,0 0 2 0,0 0 4 16,0 0 1-16,0 0 4 0,0 0-12 0,0 0-12 0,0 0-5 0,0 0-4 15,0 0 7-15,0 0 10 0,0 4-2 0,-2-1-1 0,2 1-14 0,0 3-11 16,0 0-11-16,0 2-12 0,0 0-9 0,0 3-9 0,0-1-5 0,0 1-1 16,0 0-9-16,2 0-10 0,-2-2-15 0,2-1-16 0,-1 2-6 0,1-2-4 15,1 0 2-15,0-4 1 0,0 1 3 0,0 1 0 0,0-3-3 0,1 1-2 16,-3-3 1-16,4 1 3 0,-2-1 1 0,0 0 3 0,-1-2-1 0,4 0 1 15,-3 0-1-15,2-4-3 0,-2 0 0 0,2-1 0 0,1 0-1 0,0-3 2 16,-1-2-2-16,-2 1 0 0,2-2-3 0,0-1-3 0,-2-2-2 0,-1 3-3 16,-1-3 0-16,1 1-2 0,0-1 1 0,-2 1 1 0,-2-1 0 0,2 0 0 15,-2 1-2-15,-1 0-2 0,0-1 1 0,-2 1 0 0,2 1 3 0,-2 0 1 16,0 0 0-16,1 1-2 0,-1 2-2 0,0 2 1 0,-1 0-4 0,1 1-2 16,0 2-1-16,-2 1 2 0,0 0-2 0,1 3-3 0,-1 3-6 0,-2-1-5 15,1 2-11-15,-1 3-10 0,-2-2-12 0,5 4-10 0,-4 0-15 0,3 2-18 16,-2-1-19-16,3 2-22 0,-1 0-33 0,3 0-35 0,0 0-61 0,0 0-63 15,-1 0-47-15,2-1-40 0,1-1-30 0,2 1-26 0,0-2-29 0,0 0-30 16,2 0 6-16,0-4 15 0,-1 2 21 0,4-1 23 0,-4-2 31 0,4 1 37 16,-2-2 60-16</inkml:trace>
  <inkml:trace contextRef="#ctx0" brushRef="#br0" timeOffset="56056.08">13541 13314 224 0,'2'2'254'0,"-2"2"4"16,2-3 7-16,-1 2 8 0,-1-3 6 0,2 2 7 0,-2-2 1 0,2 1 2 15,-2-1-70-15,0 0-83 0,0 0-41 0,0 0-30 0,1 2-39 0,-1-2-40 16,0 0-48-16,0 0-46 0,0 0-70 0,0 0-76 0,3-2-21 0,-3 2-10 16,4 0-2-16,-4 0-2 0,3-1 3 0,-3 1 2 0,3 0-1 0,1-2 1 15</inkml:trace>
  <inkml:trace contextRef="#ctx0" brushRef="#br0" timeOffset="56976.61">13263 12073 50 0,'-1'-3'132'16,"-4"0"4"-16,4 0 4 0,-3 0-6 0,1 1-7 0,0 0-12 0,1-1-14 15,-2 0-6-15,0 0-4 0,0-2 8 0,-2 1 9 0,2 1 21 0,0-1 20 16,0 0 15-16,0-1 15 0,0 1 10 0,1 1 9 0,2-1 7 0,-3 1 5 16,4 1 6-16,0 2 4 0,0 0 2 0,0 0-1 0,0 0-8 0,0 0-11 15,0 0-15-15,0 0-16 0,0 0-15 0,0 0-15 0,0 0-11 0,0 0-10 16,0 0-11-16,0 0-10 0,0 0-12 0,0 0-10 0,0 0-9 0,0 0-8 16,0 0-7-16,0 0-6 0,0 0 7 0,0 0 9 0,0 0 12 0,0 0 14 15,0 0 5-15,0 5 6 0,4-1 5 0,-3 2 4 0,2 2 4 0,1 2 5 16,0 4 6-16,1 1 4 0,2 3 6 0,0 1 6 0,1 2-9 0,0 1-13 15,3 2-13-15,-1 4-11 0,-1-1-7 0,2 1-2 0,0 2-5 0,1 1-3 16,0 2-6-16,-1-1-6 0,2 1-4 0,-1 0-5 0,0 1-7 0,1-4-7 16,-1 2-2-16,-1-2-6 0,1 1-34 0,-2-2 0 0,1-1 0 0,0 0 0 15,-3-2 0-15,0-1 0 0,1 0 0 0,-1-2 0 0,0-3 0 0,-1 1 0 16,-1-1 0-16,0-4 0 0,-3 0 0 0,2-3 0 0,-2-3 0 0,-1 1 0 16,1-4 0-16,0 0 0 0,-3-3 0 0,2-1 0 0,-2 0 0 0,0-3 0 15,0 0 0-15,0 0 0 0,0 0 0 0,0 0 0 0,0 0 0 0,0 0 0 16,0 0 0-16,0 0 0 0,0 0 0 0,0 0 0 0,0 0 0 0,0 0 0 15,0 0 0-15,0 0 0 0,0 0 0 0,0 0 0 0,0-3 0 0,-2 1 0 16,1 0 0-16,-1-3 0 0,-1 0 0 0,1 1 0 0,-1 0 0 0,1-1 0 16,1 0-82-16,-1 1-56 0,-1 0-18 0,1 1-17 0,2 1-29 0,-3-1-36 15,3 0-71-15,-4 1-81 0,2 1-68 0,-1 0-63 0,2-1-45 0,-4 1-39 16,0 1 7-16,0-2 19 0,-1 2 18 0,-2 3 19 0,0-1 20 0,-2 0 21 16,1 3 34-16,-2 1 38 0</inkml:trace>
  <inkml:trace contextRef="#ctx0" brushRef="#br0" timeOffset="57525.16">13417 12469 51 0,'-2'-7'275'0,"-2"0"29"0,0 2 29 0,1-1 24 0,-2 3 23 15,2 0 31-15,-2 0 34 0,2 1 21 0,1 1 21 0,2 1-66 0,0 0-85 16,0 0-36-16,0 0-29 0,0 0-18 0,0 0-16 0,0 0-18 0,0 0-17 15,0 4-16-15,0 2-16 0,0 3-25 0,2 2-26 0,0 7-18 0,-1 2-16 16,1 3-4-16,3 4 0 0,-2 3 3 0,2 5 4 0,0 1-3 0,1 3-3 16,0 0-5-16,-1-1-8 0,1 2-3 0,1-1-2 0,0-3-4 0,1-1-7 15,-1-2-3-15,-1-3-3 0,3-2-4 0,-2-3-8 0,-1-2-1 0,1-2-4 16,-1-3-2-16,1-4-2 0,-2 0-4 0,0-2-4 0,0-2-6 0,0-2-5 16,-2-2-12-16,0-1-11 0,-2-1-19 0,2-1-20 0,-1-1-29 0,-2-2-29 15,0 0-52-15,0 0-54 0,0 0-91 0,-3 0-99 0,0-3-73 0,-3-1-68 16,1 0-36-16,-2-2-27 0,-1 0 3 0,-2 1 9 0,-2-2 17 0,1-1 18 15,-3 5 30-15,1-4 29 0,-1 5 52 0</inkml:trace>
  <inkml:trace contextRef="#ctx0" brushRef="#br0" timeOffset="58359.91">13017 13225 80 0,'-4'-6'297'0,"0"-1"21"0,-1 4 21 15,2 0 16-15,1 0 19 0,-1 1 14 0,0 1 16 0,1-1 17 0,1-1 16 16,1 3-59-16,0 0-76 0,0 0-31 0,0 0-25 0,0 0-11 0,0 0-8 15,0 0-14-15,0 0-13 0,3 0-14 0,3 2-13 0,2-1-16 0,0 2-12 16,0-1-17-16,2 2-16 0,-1 1-12 0,4-1-13 0,-4 2-11 0,4 2-8 16,-4-1-12-16,-1 1-13 0,3 0-3 0,-3 1-5 0,0 2-1 0,-1-2 0 15,-1 0 5-15,-2 2 6 0,1-2 2 0,-2 0 8 0,-1 0 2 0,0 0 2 16,-4 1 2-16,-1-1 1 0,-1 0 1 0,-3 2 2 0,-1-3 3 0,-2 2 1 16,1-2-1-16,-4 1 0 0,-1-1-3 0,-2-1-6 0,2-2-3 0,-3 1-2 15,1-3-4-15,0 1-3 0,0-3-4 0,0-2-11 0,0-1-32 16,2-3 0-16,0 1 0 0,-2-3 0 0,5-1 0 0,-1-3 0 0,2-2 0 0,0-2 0 15,1-3 0-15,1-2 0 0,3-1 0 0,2-3 0 0,2 0 0 0,2-1 0 16,2-2 0-16,2 1 0 0,3 2 0 0,1 1 0 0,1 3 0 16,4 0-8-16,-3 3 2 0,4 6-1 0,0 0 1 0,0 4 1 0,0 2 1 15,1 4-1-15,0 2 0 0,2 2 5 0,-1 5 0 0,-3 1 0 0,3 3 2 16,-1 1 3-16,-3 3 1 0,0 1 0 0,-3 3 0 0,0 1 5 0,-2 1-1 16,-3 2-10-16,-1 0 0 0,-1 2 0 0,-3-1 0 0,0 1 0 0,-3-1 0 15,-3 0 0-15,2 0 0 0,-3-3 0 0,1-1 0 0,-2 0 0 0,-3-1 0 16,1-4 0-16,-1 1 0 0,-3-4 0 0,1 0 0 0,-1-2 0 0,0 0 0 15,-2-4 0-15,0 0 0 0,1 0 0 0,0-3 0 0,0-1 0 0,0-3 0 16,1 0 0-16,4-3 0 0,-1 0 0 0,-1-5 0 0,2 0 0 0,4-4 0 16,-2-4 0-16,3-2 0 0,1-3 0 0,2-2 0 0,2-4 0 0,2-3 0 15,2-2 0-15,1-1 0 0,4 0 0 0,1 0 0 0,0 3 0 0,2-1 0 16,1 7 0-16,2 1 0 0,-2 2 0 0,1 5 0 0,1 4 0 0,-1 1 0 0,-1 6 0 16,-1 1 0-16,2 2 0 0,-2 6 0 0,2 0 0 0,-5 3 0 15,2 0 0-15,-1 5 0 0,-4 0 0 0,2 3 0 0,-1 0 0 0,-4 3 0 16,-2-1 0-16,2 3 0 0,-6 1 0 0,0 0 0 0,0-1 0 0,-4 1 0 0,1 0 0 15,-5-2 0-15,0 2 0 0,0-3 0 0,-5 0 0 0,3 0 0 16,-4-3 0-16,1 0 0 0,-3-2 0 0,3 0 0 0,-3-3 0 0,2-1 0 16,0-2 0-16,0 0 0 0,2-3 0 0,1-1 0 0,1-3 0 0,0 0 0 0,3-4 0 15,0-1 0-15,3-4 0 0,0-1 0 0,2-4 0 0,2-2 0 16,3-2 0-16,0-5 0 0,3-1 0 0,0-1 0 0,6-2 0 0,0-2 0 16,0-1 0-16,5 0 0 0,1 3-8 0,0 0-14 0,0 3-1 0,2 3 2 0,-3 2-1 15,3 2 0-15,-2 6 0 0,2 0 3 0,-2 3 2 0,0 2 2 16,-2 5 0-16,-1 1 2 0,1 1 5 0,-2 5 1 0,-1-2-2 0,-1 4 4 15,-2 0 4-15,-1 2 2 0,0 0 1 0,-3 1 2 0,-1 1 4 0,-2 1-1 0,-2 0-1 16,-1 0 1-16,-5 0 1 0,2 3-4 0,-4-3 0 0,0 1 1 16,-3-1 0-16,0 1-1 0,-3-2-3 0,0-1-3 0,-2 0-6 0,0 0-19 0,1-4-23 15,0 0-21-15,0-2-24 0,0-2-35 0,3-3-38 0,1-1-75 16,2-2-85-16,2-3-87 0,-1-3-88 0,4-2-62 0,3-3-55 0,0 0-9 16,1-3 2-16,2 0 19 0,-2-3 20 0,2-3 23 0,2 1 25 0,-2-1 33 0,0 1 41 15</inkml:trace>
  <inkml:trace contextRef="#ctx0" brushRef="#br0" timeOffset="60208.97">12913 13830 358 0,'-18'0'473'0,"-1"-2"37"16,3-1 15-16,0 0 9 0,0 0 8 0,2 0 4 0,3 0 4 0,-1 2 3 15,2-2 4-15,4 1 5 0,-1 1-129 0,1 1-160 0,3-2-72 0,3 2-52 16,-5 0-39-16,5 0-36 0,0 0-12 0,0 0-9 0,0 0 0 0,0 0 1 16,0 0 2-16,5 2 1 0,0-1 0 0,6 1-1 0,0 1 3 0,6-2 1 15,2-1 3-15,7 3 0 0,2-3 2 0,7 2 6 0,3-2 0 0,4-2-1 16,4 1-3-16,6-2-5 0,4-3-6 0,1 0-4 0,3-2-18 0,3-1-34 15,0-1 0-15,2 0 0 0,0-1 0 0,-2 0 0 0,2-1 0 0,-3 3 0 16,-4-2 0-16,-1 4 0 0,-2-2 0 0,-2 3 0 0,-4-1 0 0,-3 0 0 16,-2 3 0-16,-3 0 0 0,-3 1 0 0,0-3 0 0,-4 2 0 0,-2 0 0 15,-4 1 0-15,-1-1 0 0,-4 1 0 0,-3-1 0 0,-3 3 0 0,-4 0 0 16,-2-1 0-16,0-1 0 0,-4 3 0 0,-3-1 0 0,0 1 0 0,-4 0 0 16,0 0 0-16,0 0 0 0,-4 0 0 0,-2 1 0 0,0-1 0 0,-7 2 0 15,2-1 0-15,-5 1 0 0,-3-1 0 0,-3 2 0 0,-1 0 0 0,-4 2 0 16,-3 1-68-16,-4 0-49 0,0 3-9 0,-3-1-9 0,-1 2-4 0,-3 0 0 15,-2 0 1-15,-3 5 5 0,2-4 5 0,-3 5 8 0,-1-3 14 0,2 0 15 16,-1 0 19-16,1 4 21 0,2 0 23 0,3-1 21 0,0 1 20 0,6-2 23 16,4-2 11-16,1 3 8 0,4-5 5 0,7-1 6 0,0 0 0 0,6-2 4 15,1-1 6-15,4-3 6 0,3 1 9 0,0-3 8 0,5-2 0 0,0 0 2 16,5 0-11-16,-2 2-9 0,5-2-4 0,3-2-6 0,0 1-4 0,5-2-2 16,2 0-3-16,2-1-1 0,2-1-6 0,4-2-47 0,2-1-8 0,2-2 0 15,5 1 0-15,1-3 0 0,2-2 0 0,0 1 0 0,3-2 0 0,3 0 0 16,-2 1 0-16,2-3 0 0,-1 3 0 0,-1-3 0 0,1 2 0 0,-2 0 0 15,-3 1 0-15,3 1 0 0,-5 1 0 0,-4 1 0 0,1 0 0 0,-6 4-77 16,-2 0-50-16,-2 3-29 0,-4-2-37 0,-2 2-40 0,-6 3-81 16,-3 0-93-16,-2 2-91 0,-4 0-92 0,-2 4-32 0,-2 3-16 0,-4-1 9 0,-2 4 18 15,-3 1 23-15,-5 1 26 0,-3 1 26 0,2-1 28 0,-7 2 37 0</inkml:trace>
  <inkml:trace contextRef="#ctx0" brushRef="#br0" timeOffset="60343.61">14122 13998 305 0,'19'0'414'16,"1"0"15"-16,-5 0 2 0,-1 0-4 0,-5 3 4 0,-1-3 1 0,0 1-3 16,-2-1-3-16,-1-1 0 0,-2 1 2 0,-3 0-138 0,0 0-170 0,0 0-82 15,0 0-63-15,0 0-86 0,0 0-93 0,0 0-75 0,-3-3-71 0,0-2-39 16,-3 1-34-16,-2-1-4 0,0-1 0 0,0-1 1 0,-2-2-5 0,-4-1 7 16,1 2 4-16,-4-3 23 0</inkml:trace>
  <inkml:trace contextRef="#ctx0" brushRef="#br0" timeOffset="61843.6">3563 4350 140 0,'3'-11'267'0,"-1"-1"18"0,0-1 23 0,-2-1 16 16,0 0 25-16,-2 1 25 0,0 0 27 0,-1 1 28 0,0 0-33 15,-3 1-44-15,1 0-30 0,-1 3-28 0,-1-2-15 0,-2 1-10 0,-2 2-15 0,1 1-16 16,-5 1-15-16,2 0-15 0,-3 0-22 0,0 3-19 0,-4 1-24 0,1 1-24 15,-5 0-20-15,2 0-22 0,-3 1-8 0,-2 3-9 0,3-1-4 16,-5 2-4-16,1 0-7 0,0 0-3 0,-1 0-2 0,1-2-2 0,-1 2-5 0,-1-1-3 16,2 2-2-16,1-2-3 0,-1 1-1 0,2-3-5 0,-3-1-1 15,3 1-1-15,-1 0-2 0,0 1-1 0,2-2 1 0,-2 2 0 0,3-1-1 0,-3-2 0 16,2 2-1-16,0-2 1 0,0 1-1 0,-1 1 0 0,2 0-1 0,-1 0 2 16,1-1 2-16,1 2 2 0,2 0-1 0,-3 2 0 0,2-3 0 0,0 3-3 15,3 1 0-15,-3 0-1 0,2 2 1 0,0-1 0 0,0 2-1 0,1 0 1 16,-2 3-4-16,3 0-2 0,0 1-1 0,-1 2-3 0,0-1-1 0,3 1-2 15,-3 3 0-15,3-1 0 0,1 1-1 0,0 1 0 0,0 2-1 0,0-2 1 16,0 2 0-16,4 1-2 0,-1 0 3 0,0 1 1 0,1-1-1 0,1 0-1 0,1 1 3 16,1 1 5-16,3-1 0 0,0 0 0 0,-1 2 1 0,3-1 3 0,1 0-4 15,1-2-5-15,1 2 6 0,1 0 7 0,1 0 3 0,1 2 1 16,3-2 2-16,1 0 4 0,-1-1-2 0,4 2 0 0,2-1 3 0,1-1 1 16,4 2 1-16,-1-2-1 0,3-1 4 0,3 1 7 0,0-3-5 0,5 1-8 15,0 0-1-15,3-1 0 0,3-1 0 0,1 1-3 0,0-1 0 0,4-1 0 0,2 2-3 16,-1-2-3-16,1 0 1 0,2 0 0 0,1 0-1 0,1 0 1 0,-1-2-13 15,3 2-4-15,0-1 0 0,1-1 0 0,1 1 0 0,2-4 0 0,-1 1 0 16,3-1 0-16,2 1 0 0,1-4 0 0,-1 2 0 0,5-3 0 0,-2 2 0 16,3-4 0-16,0 1 0 0,2-1 0 0,-1-1 0 0,1-1 0 0,1-1 0 15,-1 0 0-15,-1 0 0 0,3-1 0 0,-1-2 0 0,0 1 0 0,-1-2 0 16,1-2 0-16,2 1 0 0,-3-1 0 0,-1-1 0 0,1 0 0 0,0 0 0 16,-2-1 0-16,0-1 0 0,0-1 0 0,-2-1 0 0,-1 1 0 0,-2-1 0 15,2-2 0-15,-4-1 0 0,2 0 0 0,-3 1 0 0,2-3 0 0,-3 0 0 16,-1-2 0-16,-1 1 0 0,2-2 0 0,-4 0 0 0,-1 0 0 0,1-1 0 15,-4-2 0-15,0 2 0 0,-1-2 0 0,-2 0 0 0,-2 0 0 0,1-1 0 16,-5-1 0-16,-3-1 0 0,-1 0 0 0,-1-2 0 0,-7 0 0 0,0 0 0 16,-2-1 0-16,-3-1 0 0,-2-4 0 0,-4 2 0 0,-1-3 0 0,-1 0 0 15,-4 0 0-15,-2-3 0 0,-1 2 0 0,-2-2 0 0,-2-2 0 0,-1 1 0 16,-2-1 0-16,-2 1 0 0,0 1 0 0,-4 0 0 0,-1-1 0 0,-1 0 0 16,-3 3 0-16,-3-1 0 0,-3 0 0 0,-2 3 0 0,0 0 0 0,-6-1 0 15,0 2 0-15,-3 1 0 0,-5 0 0 0,2 1 0 0,-4 1 0 0,-3-1 0 16,-1 4 0-16,0-1 0 0,-3 1 0 0,-1 2 0 0,-4 0 0 0,2 3 0 15,-3 0 0-15,-2 1 0 0,-2 2 0 0,0 2 0 0,-1 0 0 0,-2 0 0 16,0 2 0-16,-2 1 0 0,0 0 0 0,-1 2 0 0,0 0 0 16,-1 1 0-16,1 1 0 0,-2 1 0 0,2 0 0 0,-2 1 0 0,2 0 0 15,-1-1 0-15,1 2 0 0,0 0 0 0,1-1 0 0,-2 2 0 0,1-2 0 0,-1 3 0 16,0 0 0-16,0 0 0 0,-2 0 0 0,3 0 0 0,-4 3 0 16,2-2 0-16,2 2 0 0,-2-1 0 0,1-1 0 0,-1 0 0 0,5 1 0 0,0 0 0 15,1-2 0-15,0 1 0 0,2 1 0 0,2 0 0 0,0-1 0 0,1 0 0 16,3 1 0-16,3-1 0 0,0 2 0 0,1 0 0 0,4 0 0 15,0 2 0-15,5-1 0 0,2 2 0 0,4-1 0 0,2 1 0 0,5 0 0 16,1 0 0-16,5 0-6 0,4-2-27 0,2 0-17 0,0 0-16 0,7 0-18 16,-1-1-24-16,3-1-28 0,0 1-11 0,3-1-12 0,-1 2-42 15,-1 0-52-15,3 2-77 0,-4 2-84 0,4 1-93 0,0-1-95 0,0 2-10 16,0 2 8-16,1-2 16 0,2 4 16 0,-1-1 26 0,1 0 25 0,0-2 20 16,0-2 17-16,2 2 40 0</inkml:trace>
  <inkml:trace contextRef="#ctx0" brushRef="#br0" timeOffset="62256.49">3631 4211 60 0,'0'7'127'0,"-3"-1"-53"0,0-1-57 0,-5-3-14 0,2-1-2 0,-2 1-1 16,0-2 0-16,-1-2-16 0,-1 1-21 0,2-1-75 0</inkml:trace>
  <inkml:trace contextRef="#ctx0" brushRef="#br0" timeOffset="69292.67">17401 11530 98 0,'-1'-6'253'0,"-3"2"18"0,3-2 18 0,-3 0 15 0,3 1 17 16,-1-1 17-16,1 3 18 0,-4 0-6 0,4 0-12 0,-2 0-22 0,1 0-21 16,-1 1-16-16,1 0-18 0,-1 0-13 0,1 1-13 0,1-1-16 0,-1-1-14 15,0 2-14-15,2 1-13 0,-3-2-14 0,3 2-16 0,0 0-18 0,0 0-16 16,0 0-22-16,0 0-26 0,0 0-12 0,0 0-8 0,0 0-4 0,0 0-3 16,0 0 1-16,0 0-2 0,0 0 2 0,0 0 2 0,0 0-2 0,0 0 2 15,0 0-1-15,0 0 1 0,0 0-3 0,0 0 0 0,-1 0 0 0,1 0-2 16,0 0-2-16,0 0-4 0,-5 0-1 0,1-1-4 0,0 1-2 0,-1 0-3 15,1 0-1-15,-1 1-3 0,2-1-4 0,-2 0-1 0,2 0 0 0,-2 2-1 16,5-2 1-16,0 0-1 0,0 0-1 0,0 0 2 0,0 0-1 0,-1 1 1 16,1-1 1-16,-4 0 0 0,1 2 0 0,0-2 1 0,0 1 0 0,0-1 0 15,-2 0-3-15,2 2-1 0,-2-1-1 0,2-1-3 0,-2 2 2 0,2-1-1 16,-2 0-1-16,0 1 1 0,-1 0-2 0,2 1-1 0,-1-2 0 0,0 2-1 16,-2 0-1-16,3 0 0 0,-1 0-1 0,1 0 4 0,-1 0-2 0,0 2 0 15,0-2 1-15,2 1 5 0,0 1 1 0,-2-2 2 0,1 4 4 0,0-3 5 16,1 3 1-16,-2 0 2 0,2 2 5 0,-2-1 3 0,2 0 4 0,-3 3 0 15,1 0 5-15,2 1 1 0,-2-2-1 0,0 4 0 0,2-2 0 0,0 1 0 16,-3 1 0-16,5-1-2 0,-3 0 1 0,1 3 1 0,1-3-4 0,-1 2-2 16,3 1-3-16,-1 0-3 0,1-1-4 0,0 1 0 0,0-1-3 0,1 0 0 15,1 0-4-15,1 0-1 0,0-1-3 0,2-3-2 0,1 3-5 0,0-3-2 16,-1-1-3-16,3-1 1 0,3 0-2 0,-3-1 1 0,3-2-1 0,-1 0 1 16,2-2-2-16,0-1 0 0,1-1 0 0,0-2 0 0,1-3 1 0,1-1-2 15,-1-1 2-15,2-3 1 0,-2-2-1 0,2-3 0 0,-2-1-1 0,0-1 0 16,-1-3 0-16,1 0 0 0,-3-3 0 0,-1 3 0 0,1-2 0 15,-3 2 0-15,-2-1 0 0,-1-1 0 0,1 3 0 0,-3-1 0 0,-1-2 0 0,-1 5 0 16,-2-3 0-16,-1 1 0 0,1 1 0 0,-1-1 0 0,-4 0 0 0,3 5 0 16,0-2 0-16,-4 0 0 0,4 2 0 0,-2 0 0 0,0 3 0 15,-1 0 0-15,2 0 0 0,0 2 0 0,0 1 0 0,-1 0 0 0,-2 2 0 0,3 0 0 16,-1 1 0-16,0 0 0 0,0 0 0 0,2 2 0 0,-2-1 0 0,1 0 0 16,-2 1 0-16,3 1 0 0,-4 0 0 0,2 0 0 0,0 0 0 15,1 0 0-15,-2 1-58 0,-1 1-28 0,2 0-19 0,1-1-18 0,-3 1-24 0,1 1-30 16,1 0-41-16,2-2-42 0,-2 3-86 0,2 0-93 0,0-1-84 15,0 0-82-15,0 0-8 0,1 0 11 0,0-1 12 0,2 3 13 0,0 0 17 16,0 1 18-16,4 0 28 0,-3-2 27 0,2 2 45 0</inkml:trace>
  <inkml:trace contextRef="#ctx0" brushRef="#br0" timeOffset="69960.89">17086 10726 132 0,'0'-9'265'0,"0"2"17"0,0-1 17 0,0 2 17 0,-1 1 19 0,1 0 17 16,0 0 19-16,-2 4 21 0,2 1-39 0,0 0-49 0,0 0-22 0,0 0-16 15,0 0-19-15,0 0-20 0,0 0-6 0,0 0-3 0,0 0 0 0,0 0 0 16,-1 1-3-16,-1 5-7 0,0 3-8 0,-2 3-9 0,1 3-12 0,1 5-13 16,-1 2-9-16,-2 5-10 0,4 5-4 0,-3 2 0 0,3 2-12 0,-1 3-14 15,2 2-15-15,0-3-18 0,2 2-11 0,-1-3-11 0,3-3-9 0,0 0-12 16,1-6-4-16,4 1-4 0,-2-6-6 0,2-3-8 0,-1-2 0 0,5-1-2 15,-4-5 0-15,4-2 0 0,0-2 0 0,0-4 2 0,0-4-4 0,4-1-3 16,-4-5 0-16,4-3 1 0,0-5-4 0,0-2-1 0,1-4-2 0,-1-3-1 16,0-2-1-16,2-3-1 0,-3-2-2 0,1-1-2 0,-2 0 0 0,0 0-4 15,-3-1 3-15,-1 1 1 0,0 2 0 0,-2-1 0 0,-2 2 0 0,0 2 1 16,-3 1 1-16,0 2 3 0,0 1 2 0,-4 4 2 0,1 0 2 0,2 4 1 16,-3 2 0-16,0 3 2 0,0 2-2 0,0 0-2 0,0 5 1 0,0 2 2 15,0 0-1-15,0 2-1 0,0 3-2 0,-1 4-1 0,-1 3-2 0,1 3-2 16,1 5-1-16,-2 3 2 0,0 2-2 0,1 3 1 0,1 4 0 0,-2-1 2 15,2 3-1-15,2 0-3 0,-1-2-2 0,3 0-1 0,-1-2-6 0,2-1-8 16,-1-2-14-16,6-3-19 0,-4-2-21 0,2-2-28 0,0-4-29 0,1 0-32 16,1-5-71-16,0 0-80 0,-1-3-114 0,-3 0-120 0,2-3-52 0,-1-2-39 15,-3-2-2-15,2-2 3 0,-3 0 17 0,-1-3 17 0,0-2 26 0,-2 1 21 16,0-2 31-16,-2 0 33 0</inkml:trace>
  <inkml:trace contextRef="#ctx0" brushRef="#br0" timeOffset="70993.14">18966 11478 49 0,'-3'-5'190'0,"1"1"14"0,1 1 15 0,-1-1 24 0,1 2 25 0,-4-1 24 0,4 1 21 16,1 2-22-16,-2-1-34 0,2 1-6 0,0 0 3 0,0 0-2 0,-3-2-3 16,3 2-3-16,0 0-3 0,0 0-7 0,0 0-6 0,0 0-16 0,0 0-18 15,0 0-18-15,0 0-20 0,0 0-14 0,0 0-16 0,0 0-13 16,0 0-9-16,0 0-9 0,0 0-5 0,0 0-4 0,0 0-4 0,0 0-5 0,0 0-3 15,0 0-5-15,-2 3-3 0,2-3-3 0,0 0-3 0,0 0 0 0,0 0-1 16,0 0-3-16,0 0-3 0,0 0 0 0,0 0 0 0,0 0 0 0,0 0-2 16,0 0 0-16,0 0 0 0,0 0-1 0,0 0-5 0,-3 0-2 0,3 0-4 15,-1 0-4-15,-4 0-5 0,1 0-4 0,1 0-5 0,2 0-3 0,-5 2-4 16,3-2-4-16,-4 2-1 0,4-2-6 0,-2 1-3 0,0-1-2 0,-2 2 0 16,2 0-1-16,-2 0-1 0,3 1 0 0,-3 0 2 0,0 0-1 0,2 1 0 15,-2 1 0-15,3-1 2 0,-3 2-1 0,0-2-2 0,0 3 1 16,2 0 1-16,1-1-1 0,-3 0-1 0,4 2 2 0,-3-3 0 0,3 2-2 0,1 2 0 15,-1 0 2-15,1-2 1 0,1 4-2 0,-1-2-1 0,2 3 1 16,0-1 1-16,0 3-1 0,2 1-1 0,-1 0 2 0,3 3 2 0,-3 0-1 16,2 2-1-16,1 0 0 0,0-3 1 0,1 4-1 0,0-3-1 0,1 2 1 0,0-2 0 15,0-2 0-15,1 1 0 0,-1-4 0 0,2-1 0 0,0-2 0 16,1 1-1-16,-1-4 2 0,2 0 0 0,-1-3 1 0,2-2 0 0,-1-1 0 16,1-2 2-16,-1-2-1 0,1-2-1 0,1-2 2 0,-1-4 2 0,3-2 0 15,-2-2 0-15,0-3 0 0,2-2 0 0,-2-1 1 0,2-3 1 0,-5 0 6 16,3-1 4-16,-3-2 4 0,-1 1 4 0,-2 1 5 0,1-1 6 0,-4 1 0 15,0 1 3-15,0 0 0 0,-2-1 2 0,-2 5 5 0,-2-1 2 0,1 1 1 0,-2 3 2 16,-1-1-2-16,0 2-6 0,-2 3-3 0,1 0-4 0,-1 3-6 16,-2 2-4-16,1 1-2 0,2 2-5 0,-5 3-4 0,3-1-5 0,-1 3-12 15,-2 1-12-15,0 2-21 0,1 2-24 0,-1 1-19 0,2 0-22 0,-3 1-31 0,3 2-33 16,1 0-62-16,0 2-70 0,3-1-99 0,-2 1-103 0,4-2-68 16,-1 0-58-16,1-2-6 0,3 2 9 0,0 0 15 0,2-1 19 0,-1-3 20 15,3 2 23-15,-3-3 27 0,7 1 34 0</inkml:trace>
  <inkml:trace contextRef="#ctx0" brushRef="#br0" timeOffset="71510.73">18574 10599 69 0,'-3'-11'334'0,"2"2"35"0,-3 2 30 16,1-1 30-16,-2 2 28 0,1 0 14 0,1 2 11 0,0-2 8 0,1 3 9 16,0-2-58-16,-1 4-68 0,3 1-50 0,0 0-47 0,0 0-31 0,0 0-31 15,0 0-23-15,0 0-21 0,3 3-20 0,-1 0-21 0,3 2-6 0,2 0-6 16,0 3-4-16,2 1-2 0,1 3-6 0,2 1-4 0,1 1-3 0,1 2-1 15,1 0-10-15,0 2-7 0,1 2-9 0,0 1-9 0,-2-1-7 0,0-1-8 16,1 2-7-16,0-1-2 0,-2-2-6 0,0 2-4 0,1-4-3 0,-3 2-2 16,3-4-3-16,-3 2-6 0,-1-1-2 0,1-2-1 0,-2 0-1 0,-1-1-2 15,2-1-1-15,-4-2-1 0,-1 0-1 0,-2-3-4 0,2 1-14 0,-3-2-16 16,-1-2-19-16,1 0-19 0,-1 0-23 0,-1-3-20 0,0 0-38 0,0 0-38 16,0 0-90-16,0 0-101 0,0 0-92 0,0 0-90 0,0 0-39 15,-3-3-30-15,0-1 5 0,1-2 15 0,-1-2 17 0,1-3 20 0,2-2 20 0,2-3 22 16,0-2 36-16,1-5 41 0</inkml:trace>
  <inkml:trace contextRef="#ctx0" brushRef="#br0" timeOffset="71645.38">18938 10576 360 0,'-2'-16'451'0,"1"4"39"0,-3 3 22 0,0 1 15 16,-2 3 14-16,1 3 13 0,-2 1 14 0,1 2 12 0,-2 0-6 0,-3 2-9 15,2 2-91-15,-5 3-107 0,1 0-70 0,-2 4-58 0,-2 3-42 16,-2 2-37-16,-2 2-19 0,1 4-20 0,-3 0-12 0,0 5-12 0,-1-2-18 0,-1 5-18 16,3-1-29-16,-1-2-30 0,2 2-34 0,0 0-32 0,4 0-27 0,-1-3-26 15,3 1-45-15,2-3-49 0,5-3-102 0,-3-1-118 0,7-1-96 16,-1-2-97-16,3-5-17 0,0 1-2 0,2-6 11 0,2 2 15 0,1-4 20 15,1-4 22-15,3 1 24 0,-1-4 23 0,2-1 46 0</inkml:trace>
  <inkml:trace contextRef="#ctx0" brushRef="#br0" timeOffset="72377.42">20373 11521 202 0,'-2'-6'259'0,"0"0"26"0,0 2 26 0,-1-3 25 0,2 3 26 16,1 0 27-16,-4 1 32 0,3 0-17 0,-1 1-27 0,2 2-26 16,-1-2-25-16,1 2-25 0,0 0-22 0,0 0-14 0,0 0-11 0,0 0-15 0,-2 4-16 15,0-1-20-15,-1 3-20 0,2 1-23 0,1 2-24 0,-2 3-25 0,0 2-21 16,1 0-13-16,1 3-8 0,0 0-2 0,0 1-3 0,1-2-7 0,3 1-7 16,0-1-8-16,1-2-9 0,2 1-7 0,-1-3-2 0,2-2-5 0,1-1-4 15,1 0-2-15,1-3-2 0,-2 1 1 0,3-5 0 0,-2 1 1 16,1-3 1-16,-1-1-1 0,2-1 1 0,-3 0-1 0,0-5-1 0,2-1 1 15,-1 0-3-15,-4-2 4 0,0-2 3 0,2 1 0 0,-2 0 3 0,-1-1-1 16,-2-1 5-16,-1-1 0 0,0 0-1 0,-2 3-1 0,-4-1 2 0,1-2-1 16,2 3 0-16,-4-2 0 0,0 1-1 0,-3 2 1 0,4-1-1 0,-3 1-3 0,1 0 0 15,-1 3-7-15,0 0-11 0,2 1-12 0,-1 1-14 0,1-1-16 16,0 5-19-16,2-3-25 0,-3 2-30 0,3 2-40 0,1-1-42 0,2 1-81 16,-5 1-90-16,0 0-63 0,4 0-57 0,-3 3-49 0,1-3-45 0,-3 2-2 0,3 0 9 15,2 0 17-15,-1 1 15 0,2-4 27 0,0 0 29 0,2 4 40 16,-2-4 43-16</inkml:trace>
  <inkml:trace contextRef="#ctx0" brushRef="#br0" timeOffset="72710.53">20279 10773 288 0,'-5'-8'321'0,"0"1"24"0,2 2 16 0,-2 2 12 0,4-1 16 15,-3 1 19-15,3 0 14 0,-1 1 15 0,2 2-42 0,0 0-54 16,0 0-40-16,0 0-36 0,0 0-22 0,0 0-17 0,0 0-15 0,0 0-11 0,0 3-10 16,0 3-7-16,0 2-13 0,0 0-15 0,2 3-11 0,-1 4-11 15,3 1-17-15,-1 3-16 0,0 0-9 0,2 2-4 0,0 2-12 0,2-2-11 16,-2 4-12-16,3-4-10 0,0-1-7 0,0-1-1 0,-2-1-4 0,2-3-3 0,-1 0-1 16,-1-3-4-16,2-1-3 0,-4-2 1 0,1-2 3 0,2-2 3 15,-4 1 7-15,2-3 7 0,1 0 6 0,-5-2 4 0,6-1-1 0,-3-1-1 16,1-4-1-16,0 0-1 0,4-2 1 0,-1-4-3 0,0 0-1 0,3-6-2 0,-1 1-6 15,1-4-9-15,0-2-12 0,0-1-19 0,-1 0-17 0,0 0-19 16,0 0-15-16,-2-1-11 0,0 1-17 0,-1 3-15 0,-2 0-33 0,0 2-36 0,0 5-64 16,-2-2-73-16,-1 6-92 0,-2-2-98 0,0 7-60 0,-2-2-50 0,-1 4 0 15,-2 4 13-15,2 0 10 0,-2 3 12 0,-1 3 17 0,-2 1 15 16,3 1 32-16,1 2 36 0</inkml:trace>
  <inkml:trace contextRef="#ctx0" brushRef="#br0" timeOffset="72933.92">20808 11126 106 0,'5'-7'480'0,"-2"0"9"0,-1 0 2 0,-1 5 1 0,1-3 0 15,-2 5-2-15,0 0 1 0,-2-2-7 0,2-2-8 0,0 3-25 0,-1-3-28 0,1 4-237 16,-3 0-284-16,-1 0-147 0,0 2-116 0,-4 0-64 0,3-1-51 16,-1 4-11-16,-4-3-2 0,1 4-3 0,-1-1 1 0,2 1 6 0,-2-1 7 15,0 0 25-15,0 2 28 0</inkml:trace>
  <inkml:trace contextRef="#ctx0" brushRef="#br0" timeOffset="73793.64">17273 7126 133 0,'0'0'204'0,"0"0"12"0,2-1 9 0,-2 1 8 0,0 0 9 15,0 0 7-15,0 0 8 0,0 0-36 0,0 0-47 0,0 0-12 0,0 0-8 16,0 0-4-16,0 0-4 0,0 0-1 0,0 0-1 0,0 0-1 0,0 0-2 15,0 0 4-15,0 0 2 0,0 0-4 0,0 0-3 0,0 0-6 0,0 0-4 16,0 0-7-16,0 0-4 0,0 0 9 0,0 0 11 0,0 0 18 0,1 0 18 16,-1 0 9-16,2 3 6 0,-2 2-2 0,-2-2-5 0,-1 4 0 0,-2 3 3 15,0 1-2-15,-4 4 2 0,0 1-4 0,-3 5 0 0,-2-1-17 0,0 7-19 16,-5-2-23-16,3 4-27 0,-4-1-14 0,-1 2-13 0,2 1-8 0,-1-2-8 16,-2 0-6-16,2-1-6 0,2-2-8 0,-1 1-6 0,3-3-11 0,0-3-9 15,3 0-15-15,-1-3-17 0,5-2-17 0,1-1-17 0,0-1-20 0,0-4-20 16,3-3-24-16,2 1-27 0,1-3-30 0,2-1-32 0,-1-1-60 0,1-3-68 15,0 0-62-15,0 0-61 0,0 0-55 0,0 0-57 0,3-2 1 0,2 0 12 16,-2-1 17-16,3 3 18 0,-3-2 24 0,2-1 26 0,0 3 32 0,-2-2 31 16</inkml:trace>
  <inkml:trace contextRef="#ctx0" brushRef="#br0" timeOffset="74276.37">17896 7879 136 0,'0'4'279'0,"0"-4"15"0,-2 2 17 16,2-2 23-16,0 3 26 0,-1 1 29 0,-1-2 29 0,-1 3 10 0,-2 0 5 15,-1 3-35-15,-2 2-42 0,0 3-24 0,-1 0-22 0,-4 5-15 0,0 0-14 16,-2 2-9-16,-1 5-10 0,-3 2-21 0,1 0-25 0,-2 2-27 0,0-1-30 16,-1 2-33-16,0 1-31 0,2 0-30 0,0-3-25 0,0 1-27 0,3-1-27 0,-1-2-31 15,4-2-28-15,-1-1-47 0,1-3-53 0,3 0-91 0,0-4-100 16,2 1-94-16,2-4-94 0,-4-1-17 0,6-3-1 0,-3-2 5 0,6-1 7 15,-4-1 14-15,2 0 12 0,-1-4 23 0,4-1 22 0,0 0 41 0</inkml:trace>
  <inkml:trace contextRef="#ctx0" brushRef="#br0" timeOffset="75545.95">16732 12379 49 0,'-19'0'228'15,"-1"-1"16"-15,-1 0 18 0,2-1 23 0,-1 0 23 0,-1-1 35 0,4 2 33 16,-2-1 6-16,1 1-3 0,1-1-11 0,3 0-11 0,0 2-1 0,2 2 3 15,0-2-7-15,1 2-10 0,3-1-11 0,1-1-12 0,0 2-23 0,2-1-22 16,0-1-33-16,2 2-37 0,1-1-34 0,2-1-33 0,0 0-30 0,0 0-29 16,0 0-14-16,2 4-11 0,3-2-4 0,1 3-5 0,5-2 2 0,2 0 2 15,2 1 1-15,3 0 2 0,4 3 4 0,2-3 4 0,1 2 1 0,5-1-1 16,0-1 1-16,6 1 1 0,-1-1-7 0,3-1-8 0,0 2-6 0,2-4-4 16,4 4 1-16,-3-2 0 0,6 0-1 0,0 1-36 0,1 1 0 0,3-2 0 15,5 3 0-15,0-2 0 0,4 1 0 0,5-1 0 0,2 1 0 0,5-3 0 16,3 1 0-16,2-3 0 0,2 0 0 0,7 0 0 0,0-1 0 0,3-2 0 15,3-2 0-15,2 2 0 0,5-4 0 0,-3 1 0 0,4-1 0 0,2 2 0 16,3-2 0-16,-1-1 0 0,4 1 0 0,-2 1 0 0,3-2 0 0,-2 1 0 16,1-1 0-16,-1 0 0 0,2 1 0 0,-3 0 0 0,0 0 0 0,-3 0 0 15,-2-1 0-15,-1 5 0 0,-6-4 0 0,1 3 0 0,-3-1 0 0,-3 2 0 16,-7 2 0-16,0-1 0 0,-3 2 0 0,-6 2 0 0,-3-1 0 0,-5 2 0 16,-5 0 0-16,-4 1 0 0,-7 0 0 0,-4-1 0 0,-6 0 0 0,-5-1 0 15,-8 2 0-15,0-3 0 0,-8 1 0 0,-3-1 0 0,-4 1 0 0,-3-1 0 16,-5-1 0-16,-3 0 0 0,0 0 0 0,-7 0 0 0,-2 0-109 0,-2-1-137 15,-2 1-103-15,-7-2-113 0,-4 2-97 0,-1 0-96 0,-2 2-22 0,-6-1-6 16,-2 1 5-16,-1 1 8 0,-4 1 24 0,-2 2 30 0,-3 0 39 0,2 2 43 16,-1-1 51-16</inkml:trace>
  <inkml:trace contextRef="#ctx0" brushRef="#br0" timeOffset="75680.59">20818 12377 161 0,'19'5'472'0,"-7"0"-8"0,1 1-11 15,-4-1-21-15,0-1-23 0,-8 0-39 0,2 2-41 0,-3-2-64 0,0 0-68 16,-3-1-56-16,-2 3-55 0,-1-2-220 0,-5 4-260 0,-2-1-60 0,-4 0-17 16,-1 4 6-16,-4 0 11 0,-3-3 22 0,-2 3 24 0,2 0 37 0</inkml:trace>
  <inkml:trace contextRef="#ctx0" brushRef="#br0" timeOffset="76128.39">17663 13691 327 0,'-2'-7'565'0,"2"0"5"0,0 1 3 0,0 0-1 0,0 3 0 16,0-2-1-16,0 5-1 0,0 0 3 0,2-6 3 0,2 3 4 0,-3 2 2 16,2-1-203-16,-3 2-250 0,4 2-66 0,0-1-27 0,1 1-7 0,0-1 1 15,4 2-3-15,-1 0 1 0,2 0-8 0,1 0-11 0,1 0-20 0,1 2-25 16,1-3-28-16,1 3-31 0,0-3-46 0,0 3-48 0,-1 0-91 0,-1 0-105 16,-1-2-94-16,-2 1-93 0,-4-1-23 0,0 1-2 0,-2 1 8 0,-3 0 7 15,-4 2 20-15,-2 1 18 0,0 1 26 0,-4 0 26 0,-2 3 41 16</inkml:trace>
  <inkml:trace contextRef="#ctx0" brushRef="#br0" timeOffset="76245.08">17681 13930 308 0,'-6'9'437'0,"-2"-1"12"0,2-1 8 0,1 1 1 0,2-4-1 0,1 2 1 16,2-1 3-16,2-2 0 0,-1-3 4 0,1 4-58 0,-1-1-72 0,3-1-98 0,0-1-103 15,1 0-51-15,1 3-40 0,1-3-12 0,1 1-6 0,2-2-3 0,0 3-1 16,1-2-21-16,3-1-26 0,-1-1-60 0,1-2-66 0,-1 3-79 0,1-2-82 16,-3 1-75-16,2-3-74 0,-1 2-15 0,-4 0-3 0,0-1-1 15,-2 3 1-15,-6 0 0 0,0 0 1 0,0 3 22 0,-2 3 23 0</inkml:trace>
  <inkml:trace contextRef="#ctx0" brushRef="#br0" timeOffset="76376.75">17721 14193 469 0,'-16'28'538'0,"0"-1"21"0,2-3 5 0,0-1 8 16,2-2-1-16,1-6 0 0,2-1 1 0,4-3 2 0,-1-3 11 0,3-2 10 16,1-2-130-16,2-1-161 0,0 1-103 0,2-1-95 0,1 1-30 15,2-1-18-15,1 0-9 0,1-2-4 0,3 2-2 0,1 0 2 0,3-2-9 0,1 4-6 16,0-3-27-16,3 1-32 0,-1-3-28 0,4 0-27 0,-2-3-40 16,1 0-44-16,2-2-89 0,-2-2-100 0,2-1-97 0,0-2-97 0,-1-1-37 15,0 1-19-15,-2-4-3 0,1 2 4 0,-2-1 16 0,-2-2 20 0,0 0 21 16,-2-1 23-16,-3 2 39 0</inkml:trace>
  <inkml:trace contextRef="#ctx0" brushRef="#br0" timeOffset="76527.33">18101 13915 128 0,'7'-9'487'0,"-1"3"26"0,1 2 3 15,0 3 3-15,-2-3 4 0,1 4 5 0,-1 0 4 0,0 0 6 16,3 0 4-16,-2 0 2 0,2 0-75 0,0 0-98 0,4 0-129 0,-2 0-135 0,3 0-43 16,3 0-22-16,0 0-5 0,2-1-1 0,1-2-13 0,1 0-10 0,0-1-21 15,2 0-23-15,0-2-31 0,2 0-32 0,0 0-58 0,-1-1-60 16,0-3-82-16,0-1-86 0,-1 3-76 0,0-2-75 0,-4-1-17 0,-1 1-4 0,-2-1 5 15,-3 1 7-15,-4-1 14 0,-2 0 18 0,-2 1 27 0,-4 2 29 16,-4 0 55-16</inkml:trace>
  <inkml:trace contextRef="#ctx0" brushRef="#br0" timeOffset="77077.85">18348 13527 75 0,'-6'3'321'0,"-2"4"33"0,3 2 36 0,0 3 49 0,2 2 49 16,2 4 31-16,-1 3 27 0,4 2 17 0,-1 6 15 0,1 3-45 0,1 0-61 15,-1 7-49-15,3 2-43 0,-4 3-29 0,4 1-22 0,-1 0-34 0,1 1-31 0,0 3-43 16,0-3-48-16,1 2-29 0,2-2-23 0,-4-1-18 0,5 0-17 15,-1-2-63-15,-2 0-23 0,1-4 0 0,0-3 0 0,-1-4 0 0,-1-1 0 16,2-6 0-16,-1-2 0 0,-3-5 0 0,0-4 0 0,0-3 0 0,-1-2 0 16,-2-4 0-16,0-5 0 0,0 0 0 0,-2-5 0 0,-1-2 0 0,-2-6-12 15,-2-1-52-15,0-6-12 0,-1-2-9 0,-2-5-9 0,-2-3-4 0,3-3-4 16,-3-3 1-16,0 0 0 0,-1 0 7 0,1-2 10 0,0 1 6 0,0 1 10 16,-1 1 11-16,4 2 15 0,-4 2 12 0,5 2 13 0,0 4 12 0,0 0 10 15,3 5 5-15,-1 0 4 0,5 4 6 0,1 1 6 0,1 0 1 0,5 1 1 16,-1 1-1-16,3-3-2 0,3 2-4 0,3-1-4 0,1-2-4 0,2 2-2 15,4-1-5-15,-1-3-6 0,4 1-4 0,1-1-4 0,0 0-6 0,3-1-4 16,0 1-2-16,1-1-1 0,-1 1-2 0,0-1-1 0,1 2 2 0,-1 1 0 16,1 2 2-16,-3 2 0 0,1 1 2 0,-3 3 4 0,2 2 5 0,-4 2 4 15,0 1 4-15,-2 4 6 0,-1 0 6 0,-3 2 7 0,-2 3 7 0,-1 1 5 16,-1 2 3-16,-2 2 4 0,-3 2-1 0,-3 0 3 0,1 3-2 0,-5 1 2 16,0 1-3-16,-5 3 1 0,1-1-2 0,-3 0-4 0,1 1-8 0,-2-1-12 15,-1 1-17-15,-1-4-21 0,0 1-17 0,1-2-19 0,-1-1-21 0,2-4-21 16,0-2-23-16,-1 1-23 0,0-5-17 0,1-2-17 0,-2-2-20 0,2-2-22 15,0-1-16-15,-1-3-15 0,1-1 5 0,0-2 15 0,3-3 13 0,-1 1 15 16,0-2 23-16,1-3 21 0,4 5 37 0,-3-3 33 0,1 1 35 0,1 2 33 16,-1 1 43-16,0 1 46 0,1 2 36 0,1 1 35 0,-1 3 11 0,1-1 5 15,-4 3 5-15,5 1 4 0,0 0 10 0,0 0 13 0,0 3-3 0,3 2-5 16,-3 5-9-16,2 2-11 0,-1 1-16 0,-1 5-18 0,3 3-12 0,-1 3-12 16,0 5 1-16,-1 0 0 0,1 3-4 0,-1 0-2 0,1 1-10 0,-2 2-12 15,3-1-8-15,-1 0-12 0,0-1-4 0,-1 0-5 0,1-3-9 0,-1 1-7 16,1-4-5-16,1-2-2 0,-2-3-4 0,-1-2-7 0,0-2-2 0,2-5-4 15,-2-1-12-15,0-3-12 0,-2-1-13 0,2-3-13 0,-1-2-21 0,-2 1-22 16,1-3-33-16,2-1-38 0,-3 0-74 0,-2 0-82 0,2 0-61 0,-2 0-58 16,0-1-56-16,2-3-55 0,2 3-4 0,-4-1 7 0,2-2 13 0,2 0 14 15,1-1 20-15,0-1 22 0,0-1 36 0,0-3 37 0</inkml:trace>
  <inkml:trace contextRef="#ctx0" brushRef="#br0" timeOffset="77346.14">18548 13709 404 0,'-10'-6'453'0,"0"1"30"0,1-2 7 0,3 1 7 15,-1 1 3-15,2 2 2 0,2-1 4 0,0 2 4 0,0 0-2 0,3 2-2 16,0 0-131-16,0 0-163 0,0 0-57 0,0 0-38 0,0 0-24 0,0 0-19 15,0 0-6-15,0 0-7 0,3 3-2 0,-1 3-2 0,2-1-4 0,0 2-5 16,0 1-5-16,3 1-7 0,-2 2-6 0,2-2-9 0,0 2-15 0,-1-1-16 16,1 1-20-16,-3-2-17 0,2 0-27 0,-1 0-25 0,0 0-30 0,-2-3-32 15,-1 0-65-15,-1 0-75 0,-1-1-51 0,0-1-48 0,-3-2-27 0,3-2-23 16,0 0-21-16,-1-2-18 0,-3-4-8 0,1 0-2 0,1-3 18 0,2-1 23 16,-1-2 40-16,1-2 43 0,0-1 87 0</inkml:trace>
  <inkml:trace contextRef="#ctx0" brushRef="#br0" timeOffset="77927.58">18574 13645 56 0,'4'-15'137'16,"0"1"23"-16,2 1 14 0,-1 1 9 0,2 0-3 0,-3 3-6 0,4 0-8 15,2 1-10-15,-1 3-12 0,1 2-14 0,2-1-3 0,1 3-2 0,-2 1 4 16,3 0 2-16,-1 1 11 0,1 3 12 0,1-1 3 0,-3 0 3 0,1 1 1 16,1 0 3-16,-3 1-3 0,0 1-5 0,2 0-12 0,-2-2-11 0,-2 4-5 15,2-1-6-15,-1 0-10 0,-2 0-12 0,-2 0-17 0,2 1-19 0,-3 0-11 16,-1 1-11-16,0-2-8 0,-3 2-9 0,1 0-8 0,0 0-10 0,-4 1-8 16,0 0-12-16,-1 0-34 0,0 1-39 0,0-1-40 0,-2 1-40 0,-3 0-29 15,3 0-29-15,-3 3-16 0,0-4-16 0,0 2-7 0,-2-1-5 0,0-1 4 16,0 2 7-16,0-3 16 0,-2 0 22 0,3 0 43 0,0-3 47 0,1 1 58 15,-1-5 59-15,5 1 42 0,-4 0 38 0,3-3 37 0,2 0 38 0,1-1 27 16,-1-2 27-16,2 1 12 0,-1 0 8 0,0-2-1 0,2 4-1 0,0-1-14 16,0 1-12-16,-1-4-16 0,1 4-17 0,0 0-14 0,1-1-13 0,1-2-19 15,1 0-19-15,-1-1-22 0,1 4-22 0,4-3-13 0,-3-2-14 0,2 2-8 16,-1-1-10-16,3 1-3 0,-1 0-2 0,2-2-17 0,-3 2-20 0,1-1-16 16,1 2-18-16,-4-1-19 0,2 2-17 0,-1-2-7 0,-2 3-8 0,-3 0-6 15,4 0-6-15,-4 0-4 0,0 3-2 0,0 1 0 0,-4 2 2 0,1-1 14 16,-2 1 17-16,-1 3 19 0,0 0 19 0,-2 2 16 0,-2 0 18 0,1 3 8 15,-2-2 6-15,1 1 7 0,0 1 5 0,-2-3 10 0,3 2 6 0,-4-1 8 16,5-2 6-16,2-1 9 0,-2-1 12 0,4-1 6 0,-1-2 9 16,3-1 13-16,0 1 17 0,2-3 13 0,0-2 12 0,2 2 8 0,0 0 8 15,3 1 3-15,-2-1-4 0,3-1-1 0,0 0-6 0,0 2-8 0,-1-3-10 0,3 2-6 16,0-1-7-16,-2 0-16 0,2-1-17 0,-1 0-12 0,0 0-15 16,0 0-9-16,-1 0-10 0,1 0-19 0,-3-1-21 0,2 0-24 0,-1-3-23 15,0 2-19-15,-2-1-14 0,0-2-6 0,1-1-8 0,-3 2 0 0,1-2 0 0,-1-2 0 16,-1 1 3-16,0-1 4 0,-3-1 8 0,3 2 33 0,-1-2 39 15,-3 1 42-15,3 2 43 0,-1-1 23 0,1 2 21 0,-3 0 8 0,3 3 7 16,-1-1 25-16,2 3 30 0,0 0 40 0,0 0 46 0,0 4 16 0,0 2 14 0,3 2-6 16,-3 2-8-16,2 3-9 0,0 4-9 0,-1 1-1 0,1 3 1 15,-1 5 6-15,-1-1 4 0,2 4-18 0,0 1-19 0,-2 0-35 0,0 1-38 16,0 3-16-16,0-3-11 0,0-1-10 0,0-2-5 0,0 1-8 0,0-4-2 0,0 0-3 16,0-4-5-16,-2-3-2 0,0-2-3 0,2-4-4 0,0-1-4 15,-1-1-9-15,1-6-22 0,-2 0-39 0,1 0 0 0,-1-3 0 0,2-1 0 16,-5-1 0-16,0-3 0 0,-1 0 0 0,2-1 0 0,-3-4-36 0,1 1-80 0,1-4-35 15,-1-3-32-15,3-2-49 0,1-2-53 0,1-1-84 0,1-3-90 16,1-1-81-16,2 1-81 0,2-5-15 0,-1 3 0 0,3-2 18 0,-1 2 25 16,2 0 24-16,0 0 26 0,2 2 28 0,-2 1 31 0,2 1 47 0</inkml:trace>
  <inkml:trace contextRef="#ctx0" brushRef="#br0" timeOffset="78111.09">19178 13804 150 0,'13'2'400'0,"-1"-1"28"16,0 4 28-16,-4-2 31 0,0 1 15 0,2-1 14 0,-2-1 8 0,1 2 9 15,0-2 4-15,0 1 9 0,1 0-106 0,1-2-129 0,-2 1-66 0,3-2-52 16,1 1-33-16,-3-1-25 0,1 0-29 0,2-1-27 0,-2-1-18 0,1 1-14 16,0-2-10-16,-1 0-7 0,1 1-12 0,-1-1-10 0,-1 0-16 0,2-1-14 15,-2-1-18-15,-2 4-16 0,1-4-17 0,-2 2-16 0,-3 0-21 0,1 2-25 16,-1-1-41-16,-3 1-47 0,-1 1-66 0,0 0-70 0,0 0-45 0,-1-2-37 16,1 2-39-16,-4-1-38 0,-1 1 1 0,1-2 12 0,-4 2 16 0,0 0 15 15,0 0 22-15,2 0 25 0,-4-1 40 0</inkml:trace>
  <inkml:trace contextRef="#ctx0" brushRef="#br0" timeOffset="78576.84">19376 13611 104 0,'-2'-13'346'16,"-1"3"19"-16,2 1 14 0,-1 3 14 0,0 3 11 0,1 2 16 0,-1-2 12 16,2 3 37-16,0 0 42 0,-2 3-41 0,1-2-60 0,1 5-52 0,-2 2-56 15,2 3-32-15,-1 0-31 0,1 6-7 0,-5 2-4 0,5 4-7 0,-1 2-8 16,-1 3-10-16,1 0-9 0,1 2-32 0,-2 0-40 0,0 1-19 0,2 1-15 16,0-3-11-16,0 2-8 0,2-4-6 0,0 1-6 0,-1-3-11 0,2 2-11 15,2-4-5-15,-4 0-3 0,2-3-5 0,-1 0-7 0,1-2-2 0,-1-1-1 16,0-4-2-16,-2 1-4 0,0-3-1 0,-4-1 1 0,3-1-4 0,-3-2 0 15,0-1 0-15,-2 0 1 0,-1-1-1 0,-1-2-3 0,0 0-1 0,-1 0 1 16,1-2-5-16,0-1-3 0,0 0-2 0,-1-1-2 0,1-2-1 0,1-2-4 16,3-1-1-16,-2-3-3 0,4-2-2 0,2-4-5 0,2 1 1 0,4-4-3 15,-2-3-1-15,6-2-2 0,1-1 2 0,3-1 1 0,-1-1 0 0,4-1-2 16,-1 2 2-16,3-1 1 0,2 4 1 0,-4-1-1 0,0 5 1 0,-1 2 4 16,3 1 0-16,-4 3 0 0,0 1 2 0,0 2 2 0,0 3 1 0,-2-1-1 15,1 4 0-15,-1-2 5 0,-1 2 0 0,1 2 0 0,-2-1-2 0,0 2 2 16,-1-1-5-16,-2 1 0 0,-2 0-2 0,0 1 1 0,-3-1-2 0,-3 0-2 15,4 0-2-15,-4 0-1 0,0 0-6 0,0 0-2 0,0 0-3 0,0 0-4 16,-2 5 0-16,2-2 0 0,-2 0 2 0,-1 0 3 0,-3 4 0 0,3-3-3 16,-2 3-4-16,0-3-2 0,1 2 3 0,0 0-1 0,0-1-1 0,4 1-2 15,-4-4-1-15,4 3 0 0,2-1 2 0,0-2 1 0,-1 1-2 0,4 1-2 16,0-2-2-16,1-1 1 0,1 1 0 0,2-2 3 0,0-2-4 0,1 1-4 16,4-3 2-16,-3-1 2 0,3 1 4 0,1-4 3 0,0 1 2 0,-2-3 2 15,0 2 3-15,1-2 1 0,-3 2 4 0,2 0 5 0,-4 1 4 0,1 1 4 16,-1 0 10-16,-1 1 9 0,-2 1 9 0,1 1 5 0,-1 1 5 0,0 1 3 15,-1-1-1-15,0 1 1 0,0 1 1 0,0 0-1 0,-1 0 0 0,2 0-3 16,-3 0-2-16,2 0 2 0,-2 0-14 0,1 0-16 0,1-2-35 0,-4 0-41 16,2 1-72-16,-1-3-82 0,1-1-47 0,-2-3-44 0,2 1-55 0,-1-2-58 15,-2-3-11-15,2 0-2 0,-1-1-1 0,-1-4 3 0,0 1 7 0,-3-2 12 16,1 0 34-16,1-2 37 0</inkml:trace>
  <inkml:trace contextRef="#ctx0" brushRef="#br0" timeOffset="78794.25">19877 13452 214 0,'-1'-6'346'0,"-1"1"8"0,2 5 6 0,0 0 17 0,-1 4 23 16,1-1 39-16,-2 5 48 0,0 2 30 0,2 6 26 0,0 0-55 0,-1 5-72 15,1 1-57-15,0 7-50 0,0 1-18 0,0 3-9 0,1 0-1 0,1 4 1 16,0 1-19-16,1-2-21 0,3 3-39 0,-2 0-44 0,3 1-29 0,3-2-26 16,-1 1-15-16,0-2-16 0,3 2-14 0,-2-3-16 0,0-1-10 0,0-2-9 15,0-1-7-15,-2-3-10 0,-1-4-7 0,-1-3 0 0,-3-4 0 0,1-1 0 16,-3-5 0-16,2-1 0 0,-6-4 0 0,0-1 0 0,-2-3 0 0,-1 0 0 16,-4 0 0-16,-4-2 0 0,1 1 0 0,-4-1 0 0,-2 0 0 0,-3-1 0 15,-2-1 0-15,1-2 0 0,-1 0 0 0,-2-1 0 0,3-1 0 0,-1-3 0 16,2 0-22-16,0-3-82 0,3 0-27 0,1-2-27 0,3 0-48 0,3-2-50 15,0-1-98-15,6-2-103 0,-1 0-89 0,6 0-85 0,2-1-8 0,2-1 8 16,4-1 14-16,2 1 16 0,1 0 20 0,3-1 20 0,2 2 25 0,1-1 26 16,5 3 49-16</inkml:trace>
  <inkml:trace contextRef="#ctx0" brushRef="#br0" timeOffset="78921.92">20337 13951 203 0,'26'9'501'0,"-8"2"15"0,-3-2 0 15,-3 1 2-15,-2 1 0 0,-4-3 0 0,-1 2 0 0,-3-4-3 0,-1-1 3 16,4 1-25-16,-4-4-28 0,-1 1-155 0,0-3-184 0,0 0-109 15,0 0-90-15,0 0-95 0,0 2-97 0,0-2-84 0,0 0-82 0,0 0-43 16,0 0-33-16,0 0-8 0,0 0-3 0,0 0 0 0,-1 3 2 0,1-3 6 16,0 0 11-16,-2 2 33 0,2 5 40 0</inkml:trace>
  <inkml:trace contextRef="#ctx0" brushRef="#br0" timeOffset="79044.59">20453 14116 22 0,'5'11'523'0,"-4"-2"31"0,-1 0 20 0,0-2 10 0,2 0 6 0,-2 2 9 16,0-4 10-16,-2-1 8 0,2 3 10 0,0-4 3 0,-1-2 0 0,1-1-149 15,0 0-179-15,0 0-122 0,-4 3-110 0,1-3-62 0,-2 2-51 0,0-2-61 16,1-2-61-16,-4 1-105 0,0-1-114 0,0 0-107 0,0-2-107 0,-3 1-28 15,2-1-7-15,-1-1 1 0,-2 3-2 0,0-3 19 0,-3 1 19 0,0 2 32 16,-3-2 35-16,-2 3 53 0</inkml:trace>
  <inkml:trace contextRef="#ctx0" brushRef="#br0" timeOffset="79311.88">17958 14864 346 0,'-45'34'554'0,"1"2"15"0,1-4 15 16,1-1 7-16,2-3 3 0,4-2 1 0,1-7-4 0,3-1-3 16,4-4 0-16,4-4-4 0,8-4-1 0,6 0-214 0,6-3-256 0,8 2-47 15,5-3-5-15,5 3-2 0,8 0 1 0,8-2 0 0,8 1 1 0,7-1 5 0,8-1 6 16,9-1 5-16,6-1 3 0,9-3 3 0,10-1 2 0,6-4-3 16,7-1-52-16,6-4-30 0,8-1 0 0,6-1 0 0,2-1 0 0,1-2 0 15,5-1 0-15,-1 3 0 0,-1-2 0 0,-1 0 0 0,0 2 0 0,-3 1 0 16,-5 1 0-16,-3-1 0 0,-8 2 0 0,-4-2 0 0,-4 1 0 0,-8 0 0 15,-7 0 0-15,-7 2 0 0,-8-1 0 0,-7-2 0 0,-9 4 0 0,-5 0-73 16,-7 3-154-16,-7-2-117 0,-7 3-130 0,-7-1-94 0,-3 1-86 0,-10-1-18 16,-3 1-2-16,-6-1 4 0,-3 2 5 0,-8-1 19 0,-3 1 20 15,-6-2 32-15,-4 2 35 0,-3 2 55 0</inkml:trace>
  <inkml:trace contextRef="#ctx0" brushRef="#br0" timeOffset="79454.5">20339 15091 4777 0,'-2'-15'1054'0,"-1"2"-1001"16,2 1-296-16,-1-1-98 0,0 2-84 0,1-3-57 0,-1 2-21 0,1-6-8 15,1 0 78-15,-2-3 75 0,0 0 60 0,-1-1 47 0,1-1 37 0,-2 1-238 16,-2-1-26-16,-1 3 19 0,-1-4 56 0</inkml:trace>
  <inkml:trace contextRef="#ctx0" brushRef="#br0" timeOffset="85995">25199 10294 46 0,'2'-6'218'0,"-2"2"16"16,0-1 16-16,1 1 16 0,-1 1 16 0,-1 1 19 0,-1-1 12 0,2 3 11 16,0-3-31-16,0 3-43 0,-1-2-5 0,1 2 0 0,-2-2 3 0,2 2 3 15,0 0-4-15,0 0-3 0,-2-2-11 0,2 2-10 0,-1-1-12 0,1 1-12 16,0 0-14-16,0 0-11 0,-2-2-17 0,2 2-14 0,0 0-16 0,-1 0-15 15,1 0-13-15,0 0-13 0,0 0-9 0,0 0-10 0,0 0-1 0,0 0-2 16,0 0-5-16,0 0-4 0,0 0-5 0,0 0-4 0,0 0-4 0,0 0-3 16,0 0-2-16,0 0-1 0,0 0-4 0,0 0-4 0,0 0-2 0,0 0 0 15,0 0-1-15,0 0-3 0,0 0 0 0,-4 0 2 0,4 0-5 0,0 0 0 16,0 0-2-16,0 0 1 0,0 0-4 0,-1 2-2 0,1-2-3 0,0 0-1 16,0 0-1-16,0 0-3 0,0 0-3 0,-2 1 2 0,1 1-1 0,-1 2-2 15,0 2 1-15,0 2 0 0,-2 1 2 0,1 1 0 0,0 5 5 0,0 2 7 16,0 2 3-16,-2 2-2 0,1 3 4 0,1 3 5 0,2 0 0 0,-4 2-2 15,4 0 4-15,-1 5 4 0,2-3 4 0,-1 4 6 0,1-1 7 0,1 1 7 16,-1 2 0-16,3-1 0 0,-1 0 1 0,2 2 0 0,-2-4-2 0,1 2-2 16,0-3 0-16,1-2-1 0,-1 0-4 0,2-5-2 0,-2-1-7 15,0-4-6-15,1-3-11 0,0-2-21 0,-1-4 0 0,-2-1 0 0,3-3 0 0,-3-3 0 16,1-2 0-16,1 0 0 0,-1-1 0 0,2-4 0 0,2-2 0 0,1-3 0 16,1-2 0-16,1-6 0 0,4-1 0 0,0-6 0 0,4-2 0 15,1-3 0-15,-1-5 0 0,2 0 0 0,0-6 0 0,1 5 0 0,-2-5 0 0,1 2 0 16,-3-2 0-16,2 3 0 0,-5 1 0 0,4 0 0 0,-5 2 0 0,2 0 0 15,-3 3 0-15,0 1 0 0,-2 1 0 0,1 1 0 0,-4 2 0 0,3 2 0 16,-2 2 0-16,-1 1 0 0,-1 2 0 0,-2 1 0 0,3 3 0 0,-2 2 0 16,-1 2 0-16,-2 2 0 0,-1 0 0 0,4 3 0 0,-4 0 0 0,0 4 0 15,0 0 0-15,0 0 0 0,0 0 0 0,0 0 0 0,0 0 0 0,0 0 0 16,0 0 0-16,0 0 0 0,0 0 0 0,0 0 0 0,0 0 0 0,0 0 0 16,0 0 0-16,0 0 0 0,0 0 0 0,0 0 0 0,0 4 0 0,0 0 0 15,0 3 0-15,-2 0 0 0,0 2 0 0,2 2 0 0,-1 3 0 0,1 4 0 16,-3 2 0-16,1 3 0 0,0 3 0 0,-4 3 0 0,3 1 0 15,0 3 0-15,0-1 0 0,0 5 0 0,-1 1 0 0,1 0 0 0,1 1 0 16,-1 2 0-16,3-2 0 0,-1 0 0 0,2-2 0 0,1 1 0 0,-1-2 0 0,4-2 0 16,0-2 0-16,0-2 0 0,1-3 0 0,2-4 0 0,-2-1 0 0,2-3 0 15,0-4 0-15,-3-1 0 0,3-4 0 0,-3-1 0 0,-1-1 0 0,0-5 0 16,1 3-131-16,-4-5-106 0,-1-1-103 0,0 0-114 0,0 0-100 0,2-7-95 16,2 1-18-16,-2-3 0 0,1-2 6 0,-2-2 6 0,3-1 20 15,-4 1 20-15,0-1 31 0,0 1 33 0,-4 2 49 0</inkml:trace>
  <inkml:trace contextRef="#ctx0" brushRef="#br0" timeOffset="87112.02">26416 11065 295 0,'-6'2'370'0,"-3"-1"26"0,1 2 26 0,0-1 32 0,-1-1 34 16,1 1 22-16,0 1 18 0,1-2 16 0,0 0 11 0,0-1-79 0,2 2-99 16,2-2-55-16,2 0-45 0,1 0-32 0,0 0-26 0,0 0-24 0,0 0-22 15,0 0-29-15,0 0-33 0,0 0-21 0,0 0-17 0,0 0-10 0,0 0-8 16,0 0-2-16,0 0 1 0,0 0 2 0,0 0 1 0,4 0 1 0,1 0 2 16,4 0 0-16,-1 0-2 0,5 0 2 0,3-2-1 0,-2 2 0 0,7 0 0 15,-1-1-2-15,3 1-2 0,2 0-51 0,3 0-4 0,1 0 0 0,1 0 0 16,0 0 0-16,1 0 0 0,-1 0 0 0,4 0 0 0,-4 0 0 0,1 0 0 15,-1 0 0-15,-1 0 0 0,-1 0 0 0,0 0 0 0,-2 0 0 0,-4-1 0 16,0 1 0-16,-1 0 0 0,-5 0 0 0,-1-3 0 0,-4 3 0 0,-1 0 0 16,-2 0 0-16,-2 0 0 0,-3 0 0 0,-3 0 0 0,0 0 0 0,0 0 0 15,0 0 0-15,0 0 0 0,0 0-167 0,0 0-95 0,-1 4-117 0,-3-3-130 16,0 1-78-16,-2 0-70 0,1-1-15 0,0 0-2 0,-1 3 3 0,1-3 9 16,-3 3 18-16,4-2 19 0,0 1 41 0,4-3 46 0,2 3 64 0</inkml:trace>
  <inkml:trace contextRef="#ctx0" brushRef="#br0" timeOffset="87880.96">27626 10434 34 0,'0'-6'287'0,"0"0"27"0,-1 0 25 15,1 1 27-15,-4 1 22 0,3-1 27 0,-1 2 28 0,0 0 29 16,-1 1 27-16,3 2-50 0,0 0-71 0,0 0-35 0,0 0-27 0,0 0-25 16,-1-1-24-16,1 1-27 0,0 0-24 0,0 0-14 0,0 0-16 0,0 0-9 0,0 0-7 15,0 0-17-15,0 5-18 0,1-1-11 0,2 4-10 0,2 1-5 16,0 0-3-16,0 3 0 0,1 3 1 0,3-1 1 0,-2 3 0 0,1 0-5 15,3 3-10-15,-2-1-60 0,3 3-33 0,2-1 0 0,-2 2 0 0,1-1 0 0,4 1 0 16,1 0 0-16,-1 0 0 0,2 0 0 0,-1-1 0 0,1-1 0 16,1-1 0-16,-1 0 0 0,2-1 0 0,-4-1 0 0,0-2 0 0,1 1 0 15,-2-2 0-15,-2-2 0 0,-2 1 0 0,1-2 0 0,-2-2 0 0,-1 0 0 0,-4-1 0 16,2-1 0-16,-4-1 0 0,0-2 0 0,-1-2 0 0,-1 2-26 16,1-2-147-16,-3-3-71 0,0 0-78 0,0 0-107 0,-3-2-117 0,-1-1-61 15,1-1-51-15,-3-3-6 0,0-1 7 0,-1-3 11 0,1-1 16 0,-1-4 27 0,0 1 27 16,1-3 38-16,1-3 35 0</inkml:trace>
  <inkml:trace contextRef="#ctx0" brushRef="#br0" timeOffset="88050.54">28059 10335 382 0,'2'-5'467'0,"-2"5"17"0,0 0 17 0,-3 0 16 0,-4 5 20 0,-1 0 19 0,1 2 21 16,-3 1 20-16,0 3 19 0,-3 3 17 0,-4 4-123 0,-1 1-154 0,-4 4-74 16,1 4-55-16,-6 2-19 0,0 1-17 0,-1 4-13 0,-2 0-16 15,-2 1-20-15,0 1-74 0,1 0-68 0,-2-2 0 0,3 0 0 0,0 1 0 0,1-5 0 16,6-2 0-16,0-2 0 0,4-2 0 0,2-3 0 0,6-5 0 0,-1-1 0 15,8-5 0-15,-2-3-159 0,4-1-54 0,2-2-91 0,0-4-102 16,5 0-116-16,2-4-120 0,2-2-24 0,-1-1-3 0,4-3 6 0,-1-3 12 0,2-1 23 16,-1-2 25-16,3-2 29 0,0 0 31 0,-3 0 38 0</inkml:trace>
  <inkml:trace contextRef="#ctx0" brushRef="#br0" timeOffset="89778.9">27625 11291 323 0,'0'-7'378'15,"0"1"28"-15,0 1 24 0,-2 3 29 0,0-1 28 0,1 0 19 0,-3 2 20 16,3 1 14-16,-2-2 15 0,3 2-78 0,0 0-98 0,-5 2-60 0,4-1-50 15,-2 0-28-15,-1 2-21 0,3-1-15 0,-4 2-11 0,-2 1-16 0,1 4-19 16,-5 1-16-16,2 3-14 0,-7 5-9 0,-2 0-9 0,-2 7-5 0,-4 1-5 16,0 5-4-16,-3 1-4 0,-3 4-53 0,0 3-40 0,-3 4 0 0,0-3 0 15,0 4 0-15,-2-1 0 0,2 1 0 0,2-1 0 0,-1-2 0 0,3-1 0 16,1-3 0-16,4-1 0 0,2-4 0 0,3-3 0 0,3-5 0 0,4-3 0 16,0-3 0-16,4-5 0 0,4-2 0 0,-2-2 0 0,2-3 0 0,1-1-74 15,3-1-149-15,0-4-66 0,0 0-101 0,3-4-111 0,1-1-80 0,2-3-75 16,-2-1-13-16,3-5 0 0,-1 1 15 0,1-5 10 0,0 2 26 0,0-2 31 15,-1 1 33-15,-1 1 38 0,-2 0 59 0</inkml:trace>
  <inkml:trace contextRef="#ctx0" brushRef="#br0" timeOffset="90697.43">26609 12496 194 0,'0'-6'251'0,"-3"0"25"0,2-1 27 16,-1 1 30-16,0 1 29 0,2 1 27 0,-1-3 25 0,-1 5-18 0,1 0-30 15,1 2-18-15,0 0-20 0,0 0-13 0,0 0-14 0,0 0-14 0,0 0-12 16,0 0-22-16,0 0-19 0,0 0-26 0,0 0-22 0,0 0-23 0,0 0-24 16,0 0-18-16,0 0-19 0,0 0-13 0,0 0-10 0,0 0-4 0,0 0-4 15,0 0 1-15,0 0 0 0,0 0 0 0,0 0 4 0,0 0 1 0,0 0-3 16,0 0 0-16,0 0 1 0,0 0-3 0,0 0-3 0,0 0-3 0,0 0-4 16,0 0-5-16,0 0-7 0,0 0-5 0,0 0-5 0,0 0 1 0,0 0-1 15,0 0 0-15,3 2-3 0,-2 0-8 0,3 5-12 0,0 0 6 0,1 4 8 16,2 2-9-16,0 3-22 0,1 3 0 0,0 1 0 0,0 6 0 0,1 0 0 15,1 1 0-15,-2 3 0 0,3 1 0 0,-1-1 0 0,-2 0 0 0,0 2 0 16,2-4 0-16,-2-1 0 0,0 0 0 0,2-1 0 0,-1-2 0 0,-1-3 0 16,0-2 0-16,0-2 0 0,-2-2 0 0,1-2 0 0,-2-2 0 0,-1-1 0 15,2-2 0-15,-3-4 0 0,2 0 0 0,-3 1 0 0,-1-2 0 0,-1-3 0 16,0 0 0-16,0 0 0 0,0 0 0 0,0 0 0 0,0 0 0 0,0 0 0 16,0 0 0-16,0 0 0 0,4-3 0 0,-1-2 0 0,2-2 0 0,2-5 0 15,1-1 0-15,4-5 0 0,1-5 0 0,0-3 0 0,4-4 0 0,1-4 0 16,3-3 0-16,1-3 0 0,-3 0 0 0,1 1 0 0,1-1 0 0,-5 0 0 15,1 3 0-15,-3 1 0 0,0 2 0 0,-4 6 0 0,-2 1 0 0,-2 5-114 16,-2 3-112-16,-4 3-58 0,0 5-99 0,-4 2-107 0,0 4-85 0,-3 4-77 16,1 1-15-16,-7 3 0 0,4 2 11 0,-4 6 15 0,-1 1 27 0,1 2 33 15,-1 2 35-15,1 2 37 0,2 2 55 0</inkml:trace>
  <inkml:trace contextRef="#ctx0" brushRef="#br0" timeOffset="90853.01">27448 12975 337 0,'17'12'565'0,"-4"-3"9"0,-1-2 6 16,-2 1 1-16,-4-3-1 0,0 2-1 0,0-3 1 0,-2-1-6 0,-4-3-5 15,0 0-18-15,0 0-18 0,0 0-236 0,1-1-286 0,-1 1-128 0,-1-5-91 16,-3 1-112-16,0-1-114 0,-1-2-69 0,0-1-57 0,1 1-15 0,-5-2-5 16,0 0 4-16,1 0 5 0,-1 0 15 0,-4 0 17 0,1 1 26 0,-1 1 33 15</inkml:trace>
  <inkml:trace contextRef="#ctx0" brushRef="#br0" timeOffset="95430.77">25583 10163 56 0,'2'-2'143'0,"-2"-1"7"0,0 3 5 0,0 0 5 0,0 0 6 16,0 0-17-16,0 0-20 0,0-2-9 0,0 2-5 0,0 0 9 0,0 0 13 15,0 0 15-15,0 0 18 0,0 0 9 0,0 0 14 0,0 0 13 0,0 0 17 16,0 0 10-16,0 0 10 0,0 0 10 0,0 0 10 0,0 0-1 0,0 0-8 16,0 0-9-16,0 0-9 0,0 0-12 0,0-3-9 0,1 1-14 0,3 1-10 15,-3 0-17-15,4-2-16 0,1-3-15 0,2 0-13 0,2-3-18 0,1-4-18 16,3-1-6-16,4-4-8 0,0-2-5 0,3-3-4 0,0-2-6 0,2-2-6 15,1 0-4-15,-2-3-2 0,2 2-4 0,-1-3-2 0,1 2-1 0,1-3-1 16,-1 0 0-16,0 1 0 0,3-2 4 0,0-1 2 0,3-1 3 0,0-2 4 16,1 0 2-16,6-1 2 0,-1-1 0 0,2 0 0 0,3-1 0 0,0 2 0 15,2 0-2-15,0 1-2 0,-4 2-3 0,2 1-4 0,-1 2-5 0,-5 2-2 16,-1 1-7-16,-4 3-6 0,-1 0-5 0,-4 3-6 0,-1 4-20 0,-7 1 0 16,-1 2 0-16,-3 2 0 0,-4 3 0 0,4 1 0 0,-8 1 0 0,-1 3 0 15,1 0 0-15,-2 3 0 0,-1 1 0 0,-2 2 0 0,2-2 0 0,-2 2 0 16,0 0 0-16,0 0 0 0,0 0 0 0,-2-2 0 0,0 0 0 0,-2 1 0 15,0 0-30-15,0 0-118 0,-1-3-61 0,-4 3-66 0,1-3-108 0,0 3-119 16,-4 0-76-16,-2-3-71 0,0 2-16 0,-3 2-2 0,1-3 10 0,-6 3 15 16,1 0 24-16,-2 0 31 0,-1 0 36 0,-3 0 36 0,0 0 63 0</inkml:trace>
  <inkml:trace contextRef="#ctx0" brushRef="#br0" timeOffset="96094.99">20794 4782 49 0,'-9'-23'294'0,"1"0"36"0,-3 1 37 0,3 1 21 0,0 2 20 16,1 1 9-16,0 1 9 0,2 2 11 0,0 3 14 0,4 3-67 0,-1 2-83 16,0 2-27-16,2 0-15 0,0 5-18 0,0 0-13 0,0 0-23 0,0 4-25 15,4 0-12-15,-3 2-10 0,6 3-3 0,-3 3-3 0,2 2-11 0,4 3-8 16,0 0-4-16,-1 6-3 0,5-1-3 0,-1 4-7 0,3-2-12 0,0 4-12 16,2-2-7-16,4 3-6 0,-2-3-4 0,3 1-6 0,1-2-2 0,1 2-3 15,2-4 0-15,0 1-2 0,0-1-3 0,2-2-3 0,-3-2-3 0,3-1-5 16,-1 0-5-16,1-3-5 0,-3 0-7 0,1-1-8 0,-4-2-3 0,0-2-2 15,-1 2-17-15,0-3-1 0,-4 0 0 0,-1 0 0 0,-2-3 0 0,-1 2 0 16,-3-4 0-16,-1 2 0 0,-3-3 0 0,-2-1-5 0,0 2-31 0,-4-3-17 16,2 1-26-16,-3-2-28 0,0 0-42 0,0 0-45 0,0 0-103 0,-3 0-117 15,-2-2-105-15,1 0-100 0,-1-3-23 0,1-1-3 0,-3-1 5 0,1-4 8 16,1-4 16-16,0-1 18 0,2-5 26 0,2-5 27 0,2-2 42 0</inkml:trace>
  <inkml:trace contextRef="#ctx0" brushRef="#br0" timeOffset="96264.54">21556 4557 51 0,'3'-7'507'0,"1"5"31"15,-4 2 14-15,0 0 8 0,-7 1 4 0,-1 4 8 0,-1-1 8 0,-2 2 8 16,0 0 11-16,-7 0 13 0,1 2-51 0,-4 4-64 0,-1 1-144 0,-3 3-160 16,-2 4-50-16,-3 3-28 0,-1 4-10 0,-6 3-6 0,-1 1-5 0,-3 4-5 15,-3-1-7-15,-2 4-9 0,-1-1-12 0,-3 2-58 0,1-1-3 0,-3-2 0 16,5 1 0-16,-4-2 0 0,5-2 0 0,1-2 0 0,0-2 0 0,7-4 0 16,1-1 0-16,2-1-27 0,5-5-74 0,4-4-27 0,5 1-46 0,3-5-52 15,3-2-106-15,5-3-120 0,0 0-95 0,5-5-89 0,5 0-17 0,0-5 0 16,2 1 12-16,1-2 16 0,3-4 20 0,2 0 22 0,3-2 25 0,4-3 25 15,0 0 47-15</inkml:trace>
  <inkml:trace contextRef="#ctx0" brushRef="#br0" timeOffset="96409.15">21413 4782 535 0,'26'18'657'0,"-4"0"10"0,-7 3 3 0,-3 0 0 0,-4-2-2 16,-5-2-6-16,1-1-7 0,-3-4-12 0,1-1-13 0,-1-5-20 0,1-2-21 15,-2-1-264-15,-2 1-306 0,1-1-93 0,-1 1-48 0,1 1-31 0,-4 2-31 16,2-1-37-16,-4-2-35 0,1 2-76 0,-2 2-82 0,-1-3-62 0,-1 2-57 15,-1-1-30-15,0-3-26 0,0-1 10 0,-2 0 14 0,2 1 15 0,-1 0 19 16,0-1 25-16,3-1 24 0,-4 2 36 0,2 0 40 0</inkml:trace>
  <inkml:trace contextRef="#ctx0" brushRef="#br0" timeOffset="101980.66">2882 5449 74 0,'-21'8'184'15,"-1"-2"3"-15,0-2 6 0,-2-3 6 0,1 1 4 0,-1-4 4 0,0 0 6 16,3-1 2-16,1 0-61 0,1 0-78 0,3 0-7 0,-1-1 8 0,6 3 1 16,1-1 4-16,-1-2 14 0,5 3 16 0,0-2 1 0,2 1-2 15,1 1 4-15,2-1 3 0,1 2 1 0,0 0 2 0,-2-3-6 16,2 3-7-16,2-3 2 0,-2 0 3 0,1 0 1 0,1 1 3 0,-1-2-24 16,-1 1-30-16,2 0 0 0,0 0-1 0,-2 3-1 0,1-2-2 15,1 1-14-15,1 1-18 0,0 0 7 0,2 0 8 0,3 0-19 0,1 1-22 16,2 1 11-16,5 0 16 0,6-1 1 0,2 2-1 0,6-3 14 15,5 2 18-15,6-4 1 0,5 2 1 0,6-3 17 0,3-2 21 0,7 0-17 16,6-2-22-16,3-1 19 0,5-3 27 0,5 1-20 0,4-4-29 16,5-1 22-16,2-2 33 0,4 1-24 0,1-2-33 0,4-1-9 0,-2-1-4 15,-2 0-5-15,-2 3-6 0,-2-3 10 0,-4 2 15 0,-4 2-2 16,-6 1-7-16,-3 0 0 0,-5 1 1 0,-4 2-5 0,-4 3-5 16,-3 0 3-16,-2 0 5 0,-4 2 1 0,-3 1 0 0,-4 0-2 0,-2 0-1 15,-3 1-2-15,-4-1 0 0,-3 2-11 0,-3 1-13 0,-4-2 6 0,-3 2 9 16,-3 0-10-16,-6 2-12 0,1-1 2 0,-5 1 5 0,-3 1 0 0,-1-2 0 15,-2 2 0-15,-1-1-1 0,-2 1 0 0,-3 0-4 0,0 0 0 0,2 1 0 16,-2-1-2-16,0 0 0 0,0 0-1 0,0 0-3 0,0 0 0 0,0 0-3 16,-2 2-5-16,-1-1-6 0,0-1-11 0,-2 0-14 0,-3-1-21 0,-3-1-22 15,-2-1-25-15,-2 0-22 0,-3 0-66 0,-4 0-76 0,-5-1-73 16,-3 1-76-16,-3-2-64 0,-5 0-64 0,-3 2-13 0,0 1 3 16,-5-1 9-16,-1 3 12 0,-4-2 20 0,4 1 25 0,-2 0 21 0,1-3 24 15</inkml:trace>
  <inkml:trace contextRef="#ctx0" brushRef="#br0" timeOffset="102128.26">4216 4990 206 0,'-27'28'317'0,"4"0"9"16,0-3 7-16,1-3 4 0,2-2 2 0,4-5 0 0,2-3 1 0,6-3 0 15,1-4 1-15,4-2-86 0,-1 0-103 0,4-3-49 0,6 1-40 0,-3 1-20 16,5-2-20-16,-1 0-9 0,3 0-6 0,2 1-4 0,0-1-2 0,4 0-10 16,-2 0-11-16,4 0-39 0,-1 0-50 0,4 0-43 0,-1-1-40 0,1 1-63 15,1 0-70-15,0-2-12 0,0 1-4 0,-3-2 0 0,2-2-2 16,-4 1 1-16,0-1 1 0,-1-2 10 0,-3-1 9 0</inkml:trace>
  <inkml:trace contextRef="#ctx0" brushRef="#br0" timeOffset="102280.85">4779 5026 324 0,'5'41'406'0,"-3"-4"14"0,-1-4-11 15,-1-6-14-15,-1-3 7 0,-1-6 15 0,-1-4-18 0,3-5-29 16,0-3-47-16,3-6-52 0,3 0-195 0,0-3-227 0,4 3-122 0,0 0-95 15,4 0-33-15,-1 0-17 0,2 0 9 0,-2-2 15 0,1 1-9 0,-3-3-15 16,-3-1 19-16,1-1 29 0</inkml:trace>
  <inkml:trace contextRef="#ctx0" brushRef="#br0" timeOffset="102412.53">5162 4905 231 0,'6'15'351'0,"-3"0"-5"15,-3-2-1-15,0-1 1 0,-3-1-9 0,-3-3-10 0,-2-3-52 16,3 0-62-16,-1-2-56 0,3 2-59 0,1 2-177 0,0 2-203 15,-1 3-53-15,0 1-16 0,-3 2 1 0,0 3 4 0,-2 0 1 0,-4-2-1 16,-2 3 10-16</inkml:trace>
  <inkml:trace contextRef="#ctx0" brushRef="#br0" timeOffset="103413.82">7843 5110 113 0,'-12'6'204'0,"-1"-1"6"0,-3 1 5 0,0-1 9 16,-1 2 4-16,-1-1 3 0,0-1 19 0,-3 2 23 0,2 2-67 0,0 0-82 15,3 1-19-15,-1 1-2 0,1-1 0 0,2 1-1 0,3-1 1 0,0-1-3 16,1-2 1-16,4 0 1 0,3-2 0 0,-1-1 3 0,3-2-9 16,1-2-12-16,0 0 15 0,0 0 25 0,1 2 10 0,1 0 3 0,3-2-3 15,1 1-3-15,2-1-1 0,3 0-2 0,4-1-18 0,3 1-25 16,3-2 9-16,5 2 13 0,5-3-15 0,7 2-18 0,3-1-10 0,3 0-7 16,7 1-5-16,2 0-6 0,6 0 4 0,-2-1 4 0,5 2 5 0,2 2 3 15,-2 0 18-15,-3-1 24 0,4 4-19 0,-3 0-22 0,2 1 14 0,-2 0 25 16,3-1-8-16,0 3-17 0,0-1-4 0,-1 0 0 0,1-1 1 0,2 0-3 15,2-2-4-15,-3-1-4 0,3-1-4 0,-1-2-7 0,1 0 7 0,2-2 5 16,-4-1-6-16,1 0-15 0,-1-1-4 0,-1-1-3 0,-3-1-5 0,1 1-4 16,-4-3-3-16,-1 0-4 0,-3 1-1 0,-2-1-4 0,-3 1-1 0,-3 0-2 15,0 0-9-15,-5-1-11 0,-3 1 4 0,0 1 4 16,-5 0-5-16,-5 2-9 0,-1-1 3 0,-6 2 7 0,-2-1-6 0,-3 2-8 16,-4-1 4-16,-4 2 8 0,-3-2-6 0,0 1-8 0,-5 2 4 15,-2-3 8-15,-1 0-30 0,-2 0-35 0,-4-1-28 0,-4-1-23 16,-3-1-65-16,-6 0-76 0,-4-1-59 0,-4 0-56 0,-4 0-45 0,-5 1-45 15,-7 1-40-15,-2 1-36 0,-4 3-7 0,-6-1-2 0,-4 4 24 0,1-1 29 16,-4 3 32-16,-2 3 32 0,2 2 62 0</inkml:trace>
  <inkml:trace contextRef="#ctx0" brushRef="#br0" timeOffset="103526.52">9121 5245 127 0,'-32'8'210'0,"4"0"6"0,1-1 4 16,6-1 19-16,-1-1 24 0,5 0 1 0,3 0 1 0,2-2-47 16,0 0-52-16,4-1-31 0,3-1-24 0,0 0-8 0,1 2-2 0,4-3-17 15,0 0-19-15,3 2-8 0,0-1-2 0,2 4-24 0,1-2-33 0,1 1-31 16,3 1-28-16,0 1-57 0,1 0-60 0,3 1-45 0,-1-1-38 0,1 1-10 15,0 1-3-15,-1 0-1 0,3-2 0 0,-3 0 0 0,-1-3 0 16,-1-2 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F410-3D5B-032F-03BC-154F64A6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8AFEFC-9915-A2EA-60E9-D77DED11D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F4CAC-52ED-A188-B851-7057191A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BC892-801C-9A64-89A3-3BA3BB63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A6020-AF8F-5859-152F-C956A4E6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4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ED0AA-2028-F28B-3526-BAD240A9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A17291-8934-96A9-3638-F3419D36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0855B-EE5A-E588-F308-0AA2BBBF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02F22-82C4-136A-F662-DB71CB82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13745-C9F2-22C2-634D-29816CA4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1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2C3481-E082-1847-F27E-00C5AFD28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8D8773-4DA8-B7E4-38EA-A3336F911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64FE1E-0D29-B860-156F-29178107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8B3C7-DAFC-AE60-1F54-20E64C3B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0BE6E-6AA5-DE81-48F4-1BBEC8E9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6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0181A-698A-8129-93A5-B83606B6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CEF70-A8C0-EE12-AC19-044A31F6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011CE-027D-F3A3-CA7D-D197AF7F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2AD0C-8522-AC0E-7484-FB5C6A0DA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2262F-87A6-0A23-E3E4-76B06029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1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D7E57-ED80-C06A-9428-E61910F0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3E5720-7717-24F3-0753-77575D2BB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C90C8-04B7-1802-A3BB-C2DDFE83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4073D-E5B6-4124-E09D-EE03DB11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C5024-4605-750B-BE7A-C6E1618A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5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248D3-A641-A39E-E373-EDE0B05E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C12FA-EA10-678E-213B-10301520E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0CE17D-9A55-C4ED-C1BD-77B84DBF0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00FB8-696E-43E7-A353-03AC059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7951B7-B859-A21E-CCF7-53A5B701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ABB19-B6BC-9F5D-6973-7C1972EB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5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3846A-CAC7-ED3E-0018-73A67503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F1580-7F9A-2656-06EC-A3027027F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B682D6-ADB6-0B92-8E50-F802995A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093FC3-92AC-6FD9-6C62-44ECAF563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A1298E-5005-2FAB-8D95-7525D4B38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681472-452D-6B1B-7B7E-6F5E9103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99A86E-870D-BA0B-BC35-6E38022F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998F4D-9A60-3E09-515C-6BAA15BF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5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E6F0D-ABE8-CFD0-9EC5-A16A333B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F6DF32-65D1-582D-EB79-6F41B2F6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CEB99B-9545-94C7-C380-706A7F60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6FE9F3-A629-616A-71F6-02BC00ED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1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188633-2263-390D-D3C0-D215B134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80DA3B-41DB-7921-C5B6-87633915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F60D90-FA5D-53DF-EC26-5C35116D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18892-2BBB-165C-DF26-16E04947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7F451-EE4F-54CD-6237-97B2D952C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EF0FBD-6A1B-1E5C-39CF-10DB43864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26314A-DA65-B295-B7C7-002A4CB2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F85AEE-6C39-142D-D2E9-B6EB44FB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2109EE-DBA3-7996-09DD-A555806D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390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81F74-847A-DA14-4EAB-48B7DB60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FEF159-42A4-A251-12FD-B3ADBFF91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C81FFA-A4EB-0574-D5E6-7AF06513E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58E193-5A43-5472-ACAF-F2AD6723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3F13C3-7106-F3A0-9E78-227494AF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012E8-5260-FC65-3508-C0749BB1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37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575D98-3CFA-E53A-D623-675F30BE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C80322-607B-7BCD-16A2-ACFAC89B2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D0867-4C35-8804-C71D-6BCEA1B4F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2EF40-14D7-4F2B-B4E7-D67973987694}" type="datetimeFigureOut">
              <a:rPr lang="zh-CN" altLang="en-US" smtClean="0"/>
              <a:t>2023/12/20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0CA49-31E8-5647-3AFF-FE414EDD8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A03DC-E4A0-B270-8175-8B9D248F9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84A4-BC6A-4897-BDC2-FF07000F1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13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customXml" Target="../ink/ink1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customXml" Target="../ink/ink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customXml" Target="../ink/ink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customXml" Target="../ink/ink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customXml" Target="../ink/ink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customXml" Target="../ink/ink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数据结构重难点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08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EB9713-464A-D1CF-A393-D60C859C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648825" cy="1457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994401A-683B-920C-EDCE-1F409939A0FF}"/>
                  </a:ext>
                </a:extLst>
              </p14:cNvPr>
              <p14:cNvContentPartPr/>
              <p14:nvPr/>
            </p14:nvContentPartPr>
            <p14:xfrm>
              <a:off x="2155320" y="1548000"/>
              <a:ext cx="8820000" cy="33807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994401A-683B-920C-EDCE-1F409939A0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5960" y="1538640"/>
                <a:ext cx="8838720" cy="33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03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919A82-38B1-CE99-FA84-07F9416D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772650" cy="2876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6FDB660-861A-E9D1-A283-A97179A1212C}"/>
                  </a:ext>
                </a:extLst>
              </p14:cNvPr>
              <p14:cNvContentPartPr/>
              <p14:nvPr/>
            </p14:nvContentPartPr>
            <p14:xfrm>
              <a:off x="446760" y="661320"/>
              <a:ext cx="10543680" cy="5417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6FDB660-861A-E9D1-A283-A97179A12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400" y="651960"/>
                <a:ext cx="10562400" cy="54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24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森林转二叉树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72FE5D-7320-199E-CAD2-A5E628CA0FCA}"/>
                  </a:ext>
                </a:extLst>
              </p14:cNvPr>
              <p14:cNvContentPartPr/>
              <p14:nvPr/>
            </p14:nvContentPartPr>
            <p14:xfrm>
              <a:off x="2936160" y="3327840"/>
              <a:ext cx="3610440" cy="380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72FE5D-7320-199E-CAD2-A5E628CA0F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6800" y="3318480"/>
                <a:ext cx="3629160" cy="3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13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DB1767-9BDF-FDF2-3FFD-FF8204521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6894" cy="5059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36CD58B-8A09-E287-4A5D-7F3241DAE5BC}"/>
                  </a:ext>
                </a:extLst>
              </p14:cNvPr>
              <p14:cNvContentPartPr/>
              <p14:nvPr/>
            </p14:nvContentPartPr>
            <p14:xfrm>
              <a:off x="699840" y="26640"/>
              <a:ext cx="11125440" cy="6417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36CD58B-8A09-E287-4A5D-7F3241DAE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480" y="17280"/>
                <a:ext cx="11144160" cy="64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14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E3B206-59D8-A6B8-8361-798C1C8A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182225" cy="1504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56C2707-4340-88CA-F39E-94D5717D2806}"/>
                  </a:ext>
                </a:extLst>
              </p14:cNvPr>
              <p14:cNvContentPartPr/>
              <p14:nvPr/>
            </p14:nvContentPartPr>
            <p14:xfrm>
              <a:off x="734760" y="1114560"/>
              <a:ext cx="9367560" cy="4342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56C2707-4340-88CA-F39E-94D5717D28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1105200"/>
                <a:ext cx="9386280" cy="43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EF332D2-22E9-1B5A-E080-804434598D19}"/>
                  </a:ext>
                </a:extLst>
              </p14:cNvPr>
              <p14:cNvContentPartPr/>
              <p14:nvPr/>
            </p14:nvContentPartPr>
            <p14:xfrm>
              <a:off x="3141360" y="1603800"/>
              <a:ext cx="4212360" cy="28044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EF332D2-22E9-1B5A-E080-804434598D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2000" y="1594440"/>
                <a:ext cx="4231080" cy="28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869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1E3B206-59D8-A6B8-8361-798C1C8A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1822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C36BEA-3813-EA96-A546-88EF284E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125075" cy="1247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2DE9DF4-B0B6-E8D4-7656-CA2CD823140B}"/>
                  </a:ext>
                </a:extLst>
              </p14:cNvPr>
              <p14:cNvContentPartPr/>
              <p14:nvPr/>
            </p14:nvContentPartPr>
            <p14:xfrm>
              <a:off x="1320840" y="158040"/>
              <a:ext cx="8794440" cy="5145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2DE9DF4-B0B6-E8D4-7656-CA2CD82314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480" y="148680"/>
                <a:ext cx="8813160" cy="51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30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6541ED-9651-E0A8-5A23-646453D0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448800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B599EE-B2D9-C46F-C103-0B19B26AA723}"/>
                  </a:ext>
                </a:extLst>
              </p14:cNvPr>
              <p14:cNvContentPartPr/>
              <p14:nvPr/>
            </p14:nvContentPartPr>
            <p14:xfrm>
              <a:off x="1897560" y="767520"/>
              <a:ext cx="7760880" cy="27547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B599EE-B2D9-C46F-C103-0B19B26AA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8200" y="758160"/>
                <a:ext cx="7779600" cy="27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56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31AAE0-D87D-823E-AC9C-E3EA0325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96"/>
            <a:ext cx="9334500" cy="771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42681F5-0FB4-ADEB-D7E6-2AC3D9A5C0E1}"/>
                  </a:ext>
                </a:extLst>
              </p14:cNvPr>
              <p14:cNvContentPartPr/>
              <p14:nvPr/>
            </p14:nvContentPartPr>
            <p14:xfrm>
              <a:off x="1747800" y="1033560"/>
              <a:ext cx="9936720" cy="4935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42681F5-0FB4-ADEB-D7E6-2AC3D9A5C0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8440" y="1024200"/>
                <a:ext cx="9955440" cy="49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95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D0B8AF-AA79-24BE-B29E-D1666E9E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163175" cy="154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B3619D0-CB57-FE24-594F-270481C580DE}"/>
                  </a:ext>
                </a:extLst>
              </p14:cNvPr>
              <p14:cNvContentPartPr/>
              <p14:nvPr/>
            </p14:nvContentPartPr>
            <p14:xfrm>
              <a:off x="1360800" y="1302480"/>
              <a:ext cx="9094320" cy="4505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B3619D0-CB57-FE24-594F-270481C58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440" y="1293120"/>
                <a:ext cx="9113040" cy="45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20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</a:p>
          <a:p>
            <a:pPr algn="ctr"/>
            <a:r>
              <a:rPr lang="en-US" altLang="zh-CN" sz="7200" dirty="0" err="1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Kmp</a:t>
            </a:r>
            <a:endParaRPr lang="en-US" altLang="zh-CN" sz="72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9094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48BA6B-D7AC-6BE7-3746-AFF67E0F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201275" cy="1609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A87A9D-8634-7321-2A8A-EA99C95E22CD}"/>
                  </a:ext>
                </a:extLst>
              </p14:cNvPr>
              <p14:cNvContentPartPr/>
              <p14:nvPr/>
            </p14:nvContentPartPr>
            <p14:xfrm>
              <a:off x="510480" y="1146960"/>
              <a:ext cx="10317960" cy="5010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A87A9D-8634-7321-2A8A-EA99C95E22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120" y="1137600"/>
                <a:ext cx="10336680" cy="50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03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E4A6AE1-0C16-9D60-1129-6A841CCB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077450" cy="1209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3DE389C-042D-084E-3033-9199B4FF9E6C}"/>
                  </a:ext>
                </a:extLst>
              </p14:cNvPr>
              <p14:cNvContentPartPr/>
              <p14:nvPr/>
            </p14:nvContentPartPr>
            <p14:xfrm>
              <a:off x="566280" y="1112040"/>
              <a:ext cx="10274760" cy="53899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3DE389C-042D-084E-3033-9199B4FF9E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20" y="1102680"/>
                <a:ext cx="10293480" cy="54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60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时间复杂度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62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CB4FCF-73AE-4EC2-E261-7EDC4C79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610475" cy="1590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68E118-B87C-48D4-724F-6C90AAD7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0"/>
            <a:ext cx="7981950" cy="1533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A8189A3-A581-FFBB-E8FE-7506B20D0341}"/>
                  </a:ext>
                </a:extLst>
              </p14:cNvPr>
              <p14:cNvContentPartPr/>
              <p14:nvPr/>
            </p14:nvContentPartPr>
            <p14:xfrm>
              <a:off x="1211040" y="2010240"/>
              <a:ext cx="1284480" cy="32619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A8189A3-A581-FFBB-E8FE-7506B20D03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1680" y="2000880"/>
                <a:ext cx="1303200" cy="32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41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矩阵压缩存储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0AD517-B7D6-CC9D-CB56-801AAAB5BD74}"/>
                  </a:ext>
                </a:extLst>
              </p14:cNvPr>
              <p14:cNvContentPartPr/>
              <p14:nvPr/>
            </p14:nvContentPartPr>
            <p14:xfrm>
              <a:off x="2898720" y="4779000"/>
              <a:ext cx="6538680" cy="224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0AD517-B7D6-CC9D-CB56-801AAAB5BD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360" y="4769640"/>
                <a:ext cx="6557400" cy="2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66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5AD8C4-4CE3-9DBD-DAF9-6E65535C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2124075" cy="1933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CB3A48-1261-5A63-9953-801A3776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85" y="800100"/>
            <a:ext cx="4533900" cy="21240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638D52-BCF3-AF58-D734-594312CC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9272"/>
            <a:ext cx="3800475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3794A12-4366-CC73-3BE1-1C62545B098E}"/>
                  </a:ext>
                </a:extLst>
              </p14:cNvPr>
              <p14:cNvContentPartPr/>
              <p14:nvPr/>
            </p14:nvContentPartPr>
            <p14:xfrm>
              <a:off x="646920" y="213840"/>
              <a:ext cx="8375040" cy="5777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3794A12-4366-CC73-3BE1-1C62545B09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560" y="204480"/>
                <a:ext cx="8393760" cy="57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2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5A31D1-3419-5578-787D-94C8A5E5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648825" cy="1419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C097D0-BE8C-0A53-4DB5-2E069469A0A8}"/>
                  </a:ext>
                </a:extLst>
              </p14:cNvPr>
              <p14:cNvContentPartPr/>
              <p14:nvPr/>
            </p14:nvContentPartPr>
            <p14:xfrm>
              <a:off x="325080" y="396360"/>
              <a:ext cx="7011360" cy="5123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C097D0-BE8C-0A53-4DB5-2E069469A0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20" y="387000"/>
                <a:ext cx="7030080" cy="51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5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FF7E18-A669-8F37-BF59-556B35A4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677400" cy="110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CF3B0B5-BC2F-DBCC-7B53-7DB2C3B3069C}"/>
                  </a:ext>
                </a:extLst>
              </p14:cNvPr>
              <p14:cNvContentPartPr/>
              <p14:nvPr/>
            </p14:nvContentPartPr>
            <p14:xfrm>
              <a:off x="758160" y="855000"/>
              <a:ext cx="10351080" cy="5975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CF3B0B5-BC2F-DBCC-7B53-7DB2C3B306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800" y="845640"/>
                <a:ext cx="10369800" cy="59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907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CE5759-6618-81F3-85AB-9D9B9CBC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572625" cy="1133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AC3E22B-3595-474C-3683-D4AF532A4B50}"/>
                  </a:ext>
                </a:extLst>
              </p14:cNvPr>
              <p14:cNvContentPartPr/>
              <p14:nvPr/>
            </p14:nvContentPartPr>
            <p14:xfrm>
              <a:off x="475200" y="490680"/>
              <a:ext cx="11374920" cy="619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AC3E22B-3595-474C-3683-D4AF532A4B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840" y="481320"/>
                <a:ext cx="11393640" cy="62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70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关键路径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4E30371-DDA6-F31F-B468-652692E3F8EE}"/>
                  </a:ext>
                </a:extLst>
              </p14:cNvPr>
              <p14:cNvContentPartPr/>
              <p14:nvPr/>
            </p14:nvContentPartPr>
            <p14:xfrm>
              <a:off x="3893040" y="4852800"/>
              <a:ext cx="4501800" cy="108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4E30371-DDA6-F31F-B468-652692E3F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3680" y="4843440"/>
                <a:ext cx="452052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78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20807A-E9DE-2539-2888-74599EA0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144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递归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18F269-CF4E-6C50-9ECD-6EC8A25D1D30}"/>
                  </a:ext>
                </a:extLst>
              </p14:cNvPr>
              <p14:cNvContentPartPr/>
              <p14:nvPr/>
            </p14:nvContentPartPr>
            <p14:xfrm>
              <a:off x="4995000" y="4550400"/>
              <a:ext cx="2466360" cy="1053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18F269-CF4E-6C50-9ECD-6EC8A25D1D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5640" y="4541040"/>
                <a:ext cx="2485080" cy="10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90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296B9-3D7D-DD1B-53E6-16AE6C00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68199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24CB5C-7FA6-B524-92EF-8A3CAC912A68}"/>
              </a:ext>
            </a:extLst>
          </p:cNvPr>
          <p:cNvSpPr txBox="1"/>
          <p:nvPr/>
        </p:nvSpPr>
        <p:spPr>
          <a:xfrm>
            <a:off x="0" y="4311785"/>
            <a:ext cx="4958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C18401"/>
                </a:solidFill>
                <a:effectLst/>
                <a:latin typeface="Source Code Pro" panose="020B0509030403020204" pitchFamily="49" charset="0"/>
              </a:rPr>
              <a:t>int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altLang="zh-CN" b="0" i="0" dirty="0">
                <a:solidFill>
                  <a:srgbClr val="4078F2"/>
                </a:solidFill>
                <a:effectLst/>
                <a:latin typeface="Source Code Pro" panose="020B0509030403020204" pitchFamily="49" charset="0"/>
              </a:rPr>
              <a:t>Fac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C18401"/>
                </a:solidFill>
                <a:effectLst/>
                <a:latin typeface="Source Code Pro" panose="020B0509030403020204" pitchFamily="49" charset="0"/>
              </a:rPr>
              <a:t>int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 n){</a:t>
            </a:r>
          </a:p>
          <a:p>
            <a:pPr algn="l"/>
            <a:r>
              <a:rPr lang="en-US" altLang="zh-CN" b="0" i="0" dirty="0">
                <a:solidFill>
                  <a:srgbClr val="A626A4"/>
                </a:solidFill>
                <a:effectLst/>
                <a:latin typeface="Source Code Pro" panose="020B0509030403020204" pitchFamily="49" charset="0"/>
              </a:rPr>
              <a:t>	if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 (n ==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pPr algn="l"/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		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;</a:t>
            </a:r>
          </a:p>
          <a:p>
            <a:pPr algn="l"/>
            <a:r>
              <a:rPr lang="en-US" altLang="zh-CN" b="0" i="0" dirty="0">
                <a:solidFill>
                  <a:srgbClr val="A626A4"/>
                </a:solidFill>
                <a:effectLst/>
                <a:latin typeface="Source Code Pro" panose="020B0509030403020204" pitchFamily="49" charset="0"/>
              </a:rPr>
              <a:t>	return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 n*Fac(n - 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);</a:t>
            </a:r>
          </a:p>
          <a:p>
            <a:pPr algn="l"/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br>
              <a:rPr lang="en-US" altLang="zh-CN" b="0" i="0" dirty="0">
                <a:solidFill>
                  <a:srgbClr val="383A42"/>
                </a:solidFill>
                <a:effectLst/>
                <a:latin typeface="Source Code Pro" panose="020B0509030403020204" pitchFamily="49" charset="0"/>
              </a:rPr>
            </a:b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D3ED048-8002-0C18-2EF3-227B0362F61F}"/>
                  </a:ext>
                </a:extLst>
              </p14:cNvPr>
              <p14:cNvContentPartPr/>
              <p14:nvPr/>
            </p14:nvContentPartPr>
            <p14:xfrm>
              <a:off x="160560" y="961560"/>
              <a:ext cx="3594960" cy="4271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D3ED048-8002-0C18-2EF3-227B0362F6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200" y="952200"/>
                <a:ext cx="3613680" cy="42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7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3BC511-CF9F-8FE5-BD69-A343235E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00100"/>
            <a:ext cx="6035116" cy="42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6979727-6AE0-67AF-99AB-D9636F683144}"/>
                  </a:ext>
                </a:extLst>
              </p14:cNvPr>
              <p14:cNvContentPartPr/>
              <p14:nvPr/>
            </p14:nvContentPartPr>
            <p14:xfrm>
              <a:off x="1141560" y="62640"/>
              <a:ext cx="9881280" cy="6729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6979727-6AE0-67AF-99AB-D9636F683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200" y="53280"/>
                <a:ext cx="9900000" cy="67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43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9C291F5-EA6F-7179-C1BF-A1ADCD94A820}"/>
                  </a:ext>
                </a:extLst>
              </p14:cNvPr>
              <p14:cNvContentPartPr/>
              <p14:nvPr/>
            </p14:nvContentPartPr>
            <p14:xfrm>
              <a:off x="0" y="218160"/>
              <a:ext cx="11986200" cy="5801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9C291F5-EA6F-7179-C1BF-A1ADCD94A8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208800"/>
                <a:ext cx="12004920" cy="58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92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表达式转换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5C5BB44-CFCB-3C39-54D9-7EA9BE5AA9BC}"/>
                  </a:ext>
                </a:extLst>
              </p14:cNvPr>
              <p14:cNvContentPartPr/>
              <p14:nvPr/>
            </p14:nvContentPartPr>
            <p14:xfrm>
              <a:off x="9439920" y="3251880"/>
              <a:ext cx="481320" cy="1377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5C5BB44-CFCB-3C39-54D9-7EA9BE5AA9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0560" y="3242520"/>
                <a:ext cx="500040" cy="13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93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24CB5C-7FA6-B524-92EF-8A3CAC912A68}"/>
              </a:ext>
            </a:extLst>
          </p:cNvPr>
          <p:cNvSpPr txBox="1"/>
          <p:nvPr/>
        </p:nvSpPr>
        <p:spPr>
          <a:xfrm>
            <a:off x="0" y="821987"/>
            <a:ext cx="930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(a+b)*c+d-(e+g)*h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73C979-07A5-7342-D4DB-4FA8084C13D3}"/>
              </a:ext>
            </a:extLst>
          </p:cNvPr>
          <p:cNvSpPr txBox="1"/>
          <p:nvPr/>
        </p:nvSpPr>
        <p:spPr>
          <a:xfrm>
            <a:off x="82685" y="1289074"/>
            <a:ext cx="611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b="0" i="0" dirty="0">
                <a:solidFill>
                  <a:srgbClr val="C7254E"/>
                </a:solidFill>
                <a:effectLst/>
                <a:latin typeface="Source Code Pro" panose="020B0509030403020204" pitchFamily="49" charset="0"/>
              </a:rPr>
              <a:t>ab+c*d+eg+h*-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BED4C-47AC-E1BA-1F4C-86FF93173BAA}"/>
              </a:ext>
            </a:extLst>
          </p:cNvPr>
          <p:cNvSpPr txBox="1"/>
          <p:nvPr/>
        </p:nvSpPr>
        <p:spPr>
          <a:xfrm>
            <a:off x="82686" y="1863006"/>
            <a:ext cx="611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C7254E"/>
                </a:solidFill>
                <a:effectLst/>
                <a:latin typeface="Source Code Pro" panose="020B0509030403020204" pitchFamily="49" charset="0"/>
              </a:rPr>
              <a:t>-+*+</a:t>
            </a:r>
            <a:r>
              <a:rPr lang="en-US" altLang="zh-CN" b="0" i="0" dirty="0" err="1">
                <a:solidFill>
                  <a:srgbClr val="C7254E"/>
                </a:solidFill>
                <a:effectLst/>
                <a:latin typeface="Source Code Pro" panose="020B0509030403020204" pitchFamily="49" charset="0"/>
              </a:rPr>
              <a:t>abcd</a:t>
            </a:r>
            <a:r>
              <a:rPr lang="en-US" altLang="zh-CN" b="0" i="0" dirty="0">
                <a:solidFill>
                  <a:srgbClr val="C7254E"/>
                </a:solidFill>
                <a:effectLst/>
                <a:latin typeface="Source Code Pro" panose="020B0509030403020204" pitchFamily="49" charset="0"/>
              </a:rPr>
              <a:t>*+</a:t>
            </a:r>
            <a:r>
              <a:rPr lang="en-US" altLang="zh-CN" b="0" i="0" dirty="0" err="1">
                <a:solidFill>
                  <a:srgbClr val="C7254E"/>
                </a:solidFill>
                <a:effectLst/>
                <a:latin typeface="Source Code Pro" panose="020B0509030403020204" pitchFamily="49" charset="0"/>
              </a:rPr>
              <a:t>egh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63778A9-DA10-9AF8-09C8-B7B52A333DF3}"/>
                  </a:ext>
                </a:extLst>
              </p14:cNvPr>
              <p14:cNvContentPartPr/>
              <p14:nvPr/>
            </p14:nvContentPartPr>
            <p14:xfrm>
              <a:off x="140760" y="392400"/>
              <a:ext cx="11343600" cy="62175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63778A9-DA10-9AF8-09C8-B7B52A333D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00" y="383040"/>
                <a:ext cx="11362320" cy="62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056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排序效率分析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158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48E424-0244-8D89-9D09-5EE8851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" y="800100"/>
            <a:ext cx="10702869" cy="5200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FFB5FE7-0EDE-C858-172C-0CED9E45E0E6}"/>
                  </a:ext>
                </a:extLst>
              </p14:cNvPr>
              <p14:cNvContentPartPr/>
              <p14:nvPr/>
            </p14:nvContentPartPr>
            <p14:xfrm>
              <a:off x="97560" y="849240"/>
              <a:ext cx="11874960" cy="49705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FFB5FE7-0EDE-C858-172C-0CED9E45E0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00" y="839880"/>
                <a:ext cx="11893680" cy="49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08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5CE646-1D97-7D33-433A-AC1636A0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83" y="727751"/>
            <a:ext cx="8982075" cy="4857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6D2263-2BAB-C33D-0FA1-62579C2550A0}"/>
                  </a:ext>
                </a:extLst>
              </p14:cNvPr>
              <p14:cNvContentPartPr/>
              <p14:nvPr/>
            </p14:nvContentPartPr>
            <p14:xfrm>
              <a:off x="4959720" y="317880"/>
              <a:ext cx="3887640" cy="5350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6D2263-2BAB-C33D-0FA1-62579C2550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0360" y="308520"/>
                <a:ext cx="3906360" cy="53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420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85B1C4-5345-86F6-65B4-2A335FAD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90" y="340468"/>
            <a:ext cx="9725025" cy="5991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6FD5461-9901-24E1-ED0B-0766AFE32CA6}"/>
                  </a:ext>
                </a:extLst>
              </p14:cNvPr>
              <p14:cNvContentPartPr/>
              <p14:nvPr/>
            </p14:nvContentPartPr>
            <p14:xfrm>
              <a:off x="235440" y="2185920"/>
              <a:ext cx="11854080" cy="4122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6FD5461-9901-24E1-ED0B-0766AFE32C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80" y="2176560"/>
                <a:ext cx="11872800" cy="41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81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平衡二叉树的旋转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149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57A0F0-F634-FFCC-D3C7-668AB119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4" y="391234"/>
            <a:ext cx="9544050" cy="3857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5FEEFA2-32E4-1640-C83D-04442BCDE786}"/>
                  </a:ext>
                </a:extLst>
              </p14:cNvPr>
              <p14:cNvContentPartPr/>
              <p14:nvPr/>
            </p14:nvContentPartPr>
            <p14:xfrm>
              <a:off x="716400" y="115920"/>
              <a:ext cx="11176920" cy="4882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5FEEFA2-32E4-1640-C83D-04442BCDE7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040" y="106560"/>
                <a:ext cx="11195640" cy="49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889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并查集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55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78DB6A-1126-A525-138F-62305076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96"/>
            <a:ext cx="12192000" cy="632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08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8F63FE-5373-6898-DE0D-1B52A0E7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2933700" cy="2209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50BB76-932F-2D22-8E3E-3C76E4D9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64" y="800100"/>
            <a:ext cx="3171825" cy="2466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CD472C-E491-697D-9F7A-6FBBF147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93" y="800100"/>
            <a:ext cx="3362325" cy="1809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E1F94A-FAE3-78CB-FD80-F89F1517F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1773"/>
            <a:ext cx="4343400" cy="29051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5465D5-7092-4BA4-E9E3-4C92AD1F57E1}"/>
              </a:ext>
            </a:extLst>
          </p:cNvPr>
          <p:cNvSpPr txBox="1"/>
          <p:nvPr/>
        </p:nvSpPr>
        <p:spPr>
          <a:xfrm>
            <a:off x="6097622" y="4270841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图的连通性问题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集合的个数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集合中元素的个数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FC21BA6-1BFA-B68C-DCCD-59B7A7721E5F}"/>
                  </a:ext>
                </a:extLst>
              </p14:cNvPr>
              <p14:cNvContentPartPr/>
              <p14:nvPr/>
            </p14:nvContentPartPr>
            <p14:xfrm>
              <a:off x="2075040" y="2210760"/>
              <a:ext cx="8829720" cy="3753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FC21BA6-1BFA-B68C-DCCD-59B7A7721E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5680" y="2201400"/>
                <a:ext cx="8848440" cy="37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749E501-DA22-19D5-AACF-79F56B328349}"/>
                  </a:ext>
                </a:extLst>
              </p14:cNvPr>
              <p14:cNvContentPartPr/>
              <p14:nvPr/>
            </p14:nvContentPartPr>
            <p14:xfrm>
              <a:off x="265680" y="1111680"/>
              <a:ext cx="7994520" cy="29628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749E501-DA22-19D5-AACF-79F56B3283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320" y="1102320"/>
                <a:ext cx="8013240" cy="29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9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9E8C89-7ACD-0C91-4CE6-43BB706F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6" y="880961"/>
            <a:ext cx="10248900" cy="4629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FD6F79B-B0F1-1968-B7D0-02AF22CAE812}"/>
                  </a:ext>
                </a:extLst>
              </p14:cNvPr>
              <p14:cNvContentPartPr/>
              <p14:nvPr/>
            </p14:nvContentPartPr>
            <p14:xfrm>
              <a:off x="392040" y="1902960"/>
              <a:ext cx="11084760" cy="44586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FD6F79B-B0F1-1968-B7D0-02AF22CAE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80" y="1893600"/>
                <a:ext cx="11103480" cy="44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468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散列表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14DA22-15AC-8031-3CBD-1239F6CB592F}"/>
                  </a:ext>
                </a:extLst>
              </p14:cNvPr>
              <p14:cNvContentPartPr/>
              <p14:nvPr/>
            </p14:nvContentPartPr>
            <p14:xfrm>
              <a:off x="5168880" y="4803120"/>
              <a:ext cx="2982960" cy="208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14DA22-15AC-8031-3CBD-1239F6CB59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9520" y="4793760"/>
                <a:ext cx="3001680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203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6E617E-297E-97D7-70DD-9C1B89DA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629525" cy="2181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A4C26CC-0314-318B-FD10-3EF25B2CAE04}"/>
                  </a:ext>
                </a:extLst>
              </p14:cNvPr>
              <p14:cNvContentPartPr/>
              <p14:nvPr/>
            </p14:nvContentPartPr>
            <p14:xfrm>
              <a:off x="151560" y="262800"/>
              <a:ext cx="11652120" cy="6058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A4C26CC-0314-318B-FD10-3EF25B2CAE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00" y="253440"/>
                <a:ext cx="11670840" cy="60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985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E1CA73-3AC2-1507-2AD0-0666BB87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" y="800100"/>
            <a:ext cx="7781925" cy="5314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8462472-3281-D6F7-C086-7C4A94697B3B}"/>
                  </a:ext>
                </a:extLst>
              </p14:cNvPr>
              <p14:cNvContentPartPr/>
              <p14:nvPr/>
            </p14:nvContentPartPr>
            <p14:xfrm>
              <a:off x="12240" y="206640"/>
              <a:ext cx="11775600" cy="6158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8462472-3281-D6F7-C086-7C4A94697B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" y="197280"/>
                <a:ext cx="11794320" cy="61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032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BEDC08C-632F-960C-E688-896E6649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4" y="800100"/>
            <a:ext cx="7800975" cy="3438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873A69-0BB4-4926-26BC-F4688A2B45B1}"/>
                  </a:ext>
                </a:extLst>
              </p14:cNvPr>
              <p14:cNvContentPartPr/>
              <p14:nvPr/>
            </p14:nvContentPartPr>
            <p14:xfrm>
              <a:off x="3445560" y="411120"/>
              <a:ext cx="7874280" cy="5663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873A69-0BB4-4926-26BC-F4688A2B4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6200" y="401760"/>
                <a:ext cx="7893000" cy="56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3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C6B89E-0CB9-BEC6-B1C1-FAD59429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306050" cy="3057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68A80E6-EC06-0F0F-6C31-87A3DDBB6D7B}"/>
                  </a:ext>
                </a:extLst>
              </p14:cNvPr>
              <p14:cNvContentPartPr/>
              <p14:nvPr/>
            </p14:nvContentPartPr>
            <p14:xfrm>
              <a:off x="987840" y="999360"/>
              <a:ext cx="11120400" cy="5757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68A80E6-EC06-0F0F-6C31-87A3DDBB6D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480" y="990000"/>
                <a:ext cx="1113912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10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729B0B-6378-6004-B5BA-025FE7B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2010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0EA379-75C3-8E6C-EBA4-63BB37DA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0782300" cy="1685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3E0430-F5ED-848E-411A-3D69506C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7716"/>
            <a:ext cx="7429500" cy="2933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23480CF-DE45-9E0F-54C9-9C8B5C5393B5}"/>
                  </a:ext>
                </a:extLst>
              </p14:cNvPr>
              <p14:cNvContentPartPr/>
              <p14:nvPr/>
            </p14:nvContentPartPr>
            <p14:xfrm>
              <a:off x="8280" y="591120"/>
              <a:ext cx="10935720" cy="54036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23480CF-DE45-9E0F-54C9-9C8B5C5393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80" y="581760"/>
                <a:ext cx="10954440" cy="54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141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置换选择排序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773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B3C87D-1ADE-B4B2-0885-A275FEEFC4BA}"/>
              </a:ext>
            </a:extLst>
          </p:cNvPr>
          <p:cNvSpPr txBox="1"/>
          <p:nvPr/>
        </p:nvSpPr>
        <p:spPr>
          <a:xfrm>
            <a:off x="1621" y="800100"/>
            <a:ext cx="110684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置换排序是减少初始分段数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外排序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由于内部排序的方法都是在内存中对数据进行排序的，所以用这些方法得到的归并段长度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完全依赖于内存工作区的大小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因而置换</a:t>
            </a:r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选择排序没有采用先读取数据再排序的方法，而是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边读取边排序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3B013B5-9CD2-804D-C02B-03F5455DFD8B}"/>
                  </a:ext>
                </a:extLst>
              </p14:cNvPr>
              <p14:cNvContentPartPr/>
              <p14:nvPr/>
            </p14:nvContentPartPr>
            <p14:xfrm>
              <a:off x="708480" y="1754280"/>
              <a:ext cx="9675360" cy="1509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3B013B5-9CD2-804D-C02B-03F5455DFD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120" y="1744920"/>
                <a:ext cx="9694080" cy="15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184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A71041-D77E-23EB-449E-45F5F064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391400" cy="2047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F2B9EE-89D2-3810-4331-BA41B1390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" y="2953087"/>
            <a:ext cx="3038899" cy="990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F5AB39-41EA-F990-72D1-A37A1CFBABD8}"/>
                  </a:ext>
                </a:extLst>
              </p14:cNvPr>
              <p14:cNvContentPartPr/>
              <p14:nvPr/>
            </p14:nvContentPartPr>
            <p14:xfrm>
              <a:off x="155880" y="286920"/>
              <a:ext cx="11701440" cy="5779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F5AB39-41EA-F990-72D1-A37A1CFBAB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520" y="277560"/>
                <a:ext cx="11720160" cy="57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5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败者树</a:t>
            </a:r>
            <a:endParaRPr lang="en-US" altLang="zh-CN" sz="96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5991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E0FBA1-6451-EECE-0B1C-C093126E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487"/>
            <a:ext cx="3848100" cy="333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B835E0-8161-61C6-6705-EC400DF4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87" y="800100"/>
            <a:ext cx="4010025" cy="38766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E5C468-AB8E-9F0D-A93C-D647F655B023}"/>
              </a:ext>
            </a:extLst>
          </p:cNvPr>
          <p:cNvSpPr txBox="1"/>
          <p:nvPr/>
        </p:nvSpPr>
        <p:spPr>
          <a:xfrm>
            <a:off x="6097622" y="27688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败者树</a:t>
            </a:r>
            <a:endParaRPr lang="en-US" altLang="zh-CN" sz="2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4147AA-9FED-B278-EA17-66A898092792}"/>
              </a:ext>
            </a:extLst>
          </p:cNvPr>
          <p:cNvSpPr txBox="1"/>
          <p:nvPr/>
        </p:nvSpPr>
        <p:spPr>
          <a:xfrm>
            <a:off x="0" y="3065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胜者树</a:t>
            </a:r>
            <a:endParaRPr lang="en-US" altLang="zh-CN" sz="28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77E7705-8055-2EEA-4112-8122598E16C1}"/>
                  </a:ext>
                </a:extLst>
              </p14:cNvPr>
              <p14:cNvContentPartPr/>
              <p14:nvPr/>
            </p14:nvContentPartPr>
            <p14:xfrm>
              <a:off x="203040" y="280440"/>
              <a:ext cx="11324880" cy="4020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77E7705-8055-2EEA-4112-8122598E16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680" y="271080"/>
                <a:ext cx="11343600" cy="40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007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4375C-7992-63A9-196A-FCD1FA8E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953625" cy="74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B91AEDF-9709-EF84-907E-0B0D4753F5BC}"/>
                  </a:ext>
                </a:extLst>
              </p14:cNvPr>
              <p14:cNvContentPartPr/>
              <p14:nvPr/>
            </p14:nvContentPartPr>
            <p14:xfrm>
              <a:off x="117000" y="45720"/>
              <a:ext cx="10962720" cy="645948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B91AEDF-9709-EF84-907E-0B0D4753F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40" y="36360"/>
                <a:ext cx="10981440" cy="64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772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4E42C1-F348-B261-1C9E-6608E367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0"/>
            <a:ext cx="10837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0F30BB-D2DD-A394-2D88-A53A8CBF8D6A}"/>
                  </a:ext>
                </a:extLst>
              </p14:cNvPr>
              <p14:cNvContentPartPr/>
              <p14:nvPr/>
            </p14:nvContentPartPr>
            <p14:xfrm>
              <a:off x="1990800" y="1165680"/>
              <a:ext cx="8519760" cy="3396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0F30BB-D2DD-A394-2D88-A53A8CBF8D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440" y="1156320"/>
                <a:ext cx="8538480" cy="34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090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红黑树</a:t>
            </a:r>
            <a:endParaRPr lang="en-US" altLang="zh-CN" sz="96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451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A68FE1-2E03-3DB3-E418-B03122B0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448550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60355-40F5-FA9D-BF5E-8C9B87F6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541"/>
            <a:ext cx="4514850" cy="283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1BC958A-4F95-D608-2E50-A249C711DF15}"/>
                  </a:ext>
                </a:extLst>
              </p14:cNvPr>
              <p14:cNvContentPartPr/>
              <p14:nvPr/>
            </p14:nvContentPartPr>
            <p14:xfrm>
              <a:off x="0" y="91800"/>
              <a:ext cx="8960400" cy="54439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1BC958A-4F95-D608-2E50-A249C711D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2440"/>
                <a:ext cx="8979120" cy="54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68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en-US" altLang="zh-CN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B</a:t>
            </a:r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树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7395D5-3268-DF9E-7FD1-ED2284A6F9D9}"/>
                  </a:ext>
                </a:extLst>
              </p14:cNvPr>
              <p14:cNvContentPartPr/>
              <p14:nvPr/>
            </p14:nvContentPartPr>
            <p14:xfrm>
              <a:off x="5299560" y="3843360"/>
              <a:ext cx="4905720" cy="255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7395D5-3268-DF9E-7FD1-ED2284A6F9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0200" y="3834000"/>
                <a:ext cx="4924440" cy="25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576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2B535670-FC75-6314-4E12-CE1EBDC8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972425" cy="57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5CABD77-3E59-45CB-E113-29B076F3DD42}"/>
                  </a:ext>
                </a:extLst>
              </p14:cNvPr>
              <p14:cNvContentPartPr/>
              <p14:nvPr/>
            </p14:nvContentPartPr>
            <p14:xfrm>
              <a:off x="0" y="302760"/>
              <a:ext cx="11862360" cy="494352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5CABD77-3E59-45CB-E113-29B076F3D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93400"/>
                <a:ext cx="11881080" cy="49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685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F39FCA-DE89-73CD-DA27-149FAE72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7943850" cy="3781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C5E617-6313-BB23-9563-303AC0A4A737}"/>
                  </a:ext>
                </a:extLst>
              </p14:cNvPr>
              <p14:cNvContentPartPr/>
              <p14:nvPr/>
            </p14:nvContentPartPr>
            <p14:xfrm>
              <a:off x="4302360" y="790560"/>
              <a:ext cx="7316280" cy="3912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C5E617-6313-BB23-9563-303AC0A4A7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3000" y="781200"/>
                <a:ext cx="7335000" cy="39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96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C5221C-D17E-9BE7-7A5C-CA9A880667E7}"/>
              </a:ext>
            </a:extLst>
          </p:cNvPr>
          <p:cNvSpPr txBox="1"/>
          <p:nvPr/>
        </p:nvSpPr>
        <p:spPr>
          <a:xfrm>
            <a:off x="1057882" y="2018252"/>
            <a:ext cx="10076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光速学会</a:t>
            </a:r>
            <a:endParaRPr lang="en-US" altLang="zh-CN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9600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迪杰斯特拉算法</a:t>
            </a:r>
            <a:endParaRPr lang="en-US" altLang="zh-CN" sz="9600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109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87E84D-D98F-26EA-CBD1-DCE00934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143875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4F240A-72E2-98EF-4D3E-57B9C165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3660"/>
            <a:ext cx="7267575" cy="34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FCBA257-B1D7-3C01-40C8-40A92593739D}"/>
                  </a:ext>
                </a:extLst>
              </p14:cNvPr>
              <p14:cNvContentPartPr/>
              <p14:nvPr/>
            </p14:nvContentPartPr>
            <p14:xfrm>
              <a:off x="595080" y="286560"/>
              <a:ext cx="10392480" cy="6450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FCBA257-B1D7-3C01-40C8-40A9259373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720" y="277200"/>
                <a:ext cx="10411200" cy="64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44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CD645F9-1F69-13D3-0BA2-5D6958B0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3" y="4494178"/>
            <a:ext cx="5792282" cy="22665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532968-3D1B-68F6-90D4-0525CAE4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91"/>
            <a:ext cx="9467850" cy="1895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02B1BF-4A95-77C7-6CF8-539C581E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5233"/>
            <a:ext cx="10229850" cy="2638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EF7B32-8484-B74E-2576-A8B5F17FAF37}"/>
                  </a:ext>
                </a:extLst>
              </p14:cNvPr>
              <p14:cNvContentPartPr/>
              <p14:nvPr/>
            </p14:nvContentPartPr>
            <p14:xfrm>
              <a:off x="7229880" y="219600"/>
              <a:ext cx="4624560" cy="1901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EF7B32-8484-B74E-2576-A8B5F17FAF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0520" y="210240"/>
                <a:ext cx="4643280" cy="19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98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1F3514-B652-906A-BCED-0D466347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582025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B39BC5-33F3-C93F-61C5-EFBF1E39F890}"/>
                  </a:ext>
                </a:extLst>
              </p14:cNvPr>
              <p14:cNvContentPartPr/>
              <p14:nvPr/>
            </p14:nvContentPartPr>
            <p14:xfrm>
              <a:off x="647640" y="1084680"/>
              <a:ext cx="8644680" cy="292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B39BC5-33F3-C93F-61C5-EFBF1E39F8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80" y="1075320"/>
                <a:ext cx="8663400" cy="29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91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C33D02-91C6-75BD-8EE6-8991BDC1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2" y="800100"/>
            <a:ext cx="9991725" cy="27908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87EE12-8FF3-6A46-3B0C-CCE44DBE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7" y="3724882"/>
            <a:ext cx="8848725" cy="38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27730C9-2789-411C-D6E4-67F0C76A11C3}"/>
                  </a:ext>
                </a:extLst>
              </p14:cNvPr>
              <p14:cNvContentPartPr/>
              <p14:nvPr/>
            </p14:nvContentPartPr>
            <p14:xfrm>
              <a:off x="3738240" y="1065240"/>
              <a:ext cx="7841880" cy="4748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27730C9-2789-411C-D6E4-67F0C76A11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8880" y="1055880"/>
                <a:ext cx="7860600" cy="47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19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216</Words>
  <Application>Microsoft Office PowerPoint</Application>
  <PresentationFormat>宽屏</PresentationFormat>
  <Paragraphs>50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等线</vt:lpstr>
      <vt:lpstr>等线 Light</vt:lpstr>
      <vt:lpstr>华文隶书</vt:lpstr>
      <vt:lpstr>微软雅黑</vt:lpstr>
      <vt:lpstr>Arial</vt:lpstr>
      <vt:lpstr>Source Code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136</cp:revision>
  <dcterms:created xsi:type="dcterms:W3CDTF">2023-12-03T10:49:30Z</dcterms:created>
  <dcterms:modified xsi:type="dcterms:W3CDTF">2023-12-20T02:59:36Z</dcterms:modified>
</cp:coreProperties>
</file>